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>
  <p:sldMasterIdLst>
    <p:sldMasterId id="2147483648" r:id="rId1"/>
  </p:sldMasterIdLst>
  <p:notesMasterIdLst>
    <p:notesMasterId r:id="rId16"/>
  </p:notesMasterIdLst>
  <p:sldIdLst>
    <p:sldId id="257" r:id="rId2"/>
    <p:sldId id="271" r:id="rId3"/>
    <p:sldId id="275" r:id="rId4"/>
    <p:sldId id="276" r:id="rId5"/>
    <p:sldId id="272" r:id="rId6"/>
    <p:sldId id="274" r:id="rId7"/>
    <p:sldId id="277" r:id="rId8"/>
    <p:sldId id="273" r:id="rId9"/>
    <p:sldId id="259" r:id="rId10"/>
    <p:sldId id="260" r:id="rId11"/>
    <p:sldId id="265" r:id="rId12"/>
    <p:sldId id="266" r:id="rId13"/>
    <p:sldId id="270" r:id="rId14"/>
    <p:sldId id="278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JF Flat" panose="020B0604020202020204" charset="-78"/>
      <p:regular r:id="rId23"/>
    </p:embeddedFont>
  </p:embeddedFontLst>
  <p:defaultTextStyle>
    <a:defPPr>
      <a:defRPr lang="ar-SY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er" initials="Y" lastIdx="1" clrIdx="0">
    <p:extLst>
      <p:ext uri="{19B8F6BF-5375-455C-9EA6-DF929625EA0E}">
        <p15:presenceInfo xmlns:p15="http://schemas.microsoft.com/office/powerpoint/2012/main" userId="Ya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E63"/>
    <a:srgbClr val="FF618A"/>
    <a:srgbClr val="011067"/>
    <a:srgbClr val="010A43"/>
    <a:srgbClr val="01106B"/>
    <a:srgbClr val="103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423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1116B-31ED-493F-AC0C-FF41178DA96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7B128-23DB-4FBE-9E89-3C23E1CF3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27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40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20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27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39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91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3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9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51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10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19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9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51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dirty="0"/>
              <a:t>هذا القالب مصمم ومقدم حصريًا من قبل "بوربوينت بالعربي </a:t>
            </a:r>
            <a:r>
              <a:rPr lang="en-US" dirty="0"/>
              <a:t>Arabppt.com</a:t>
            </a:r>
            <a:r>
              <a:rPr lang="ar-AE" dirty="0"/>
              <a:t>. لمزيد من القوالب العربية الاحترافية، يمكنكم تصفح موقعنا وتنزيل القوالب العربية الاحترافية مجانًا.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7B128-23DB-4FBE-9E89-3C23E1CF34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4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97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820D64C-AEF1-4F6C-8D7B-9BA4BEA4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3978E6C0-E4E2-40C3-BAFA-C1776E211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00D4A14-D7B0-4BEB-AA7D-70ADF6BE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4657-F5C7-47E3-8042-CF107B732FEF}" type="datetimeFigureOut">
              <a:rPr lang="ar-SY" smtClean="0"/>
              <a:t>16/05/1443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84B63C9-16EB-4377-AF70-095A6A71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567A1F4-6865-4B89-9C1C-66ECAB0B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8250-1A0D-4B72-8816-3279AAC40D32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37591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59974068-B91A-40CA-A747-4A505D321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A58B8ADD-8208-43CB-A772-D15B85F75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EC9DF4A-8BB1-4D20-8473-DA60539E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4657-F5C7-47E3-8042-CF107B732FEF}" type="datetimeFigureOut">
              <a:rPr lang="ar-SY" smtClean="0"/>
              <a:t>16/05/1443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C8E7723-821A-4183-82CD-DF16421A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A6CDFFD-8210-4780-BAA0-95A0EE15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8250-1A0D-4B72-8816-3279AAC40D32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7354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97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18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65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77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82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>
            <a:extLst>
              <a:ext uri="{FF2B5EF4-FFF2-40B4-BE49-F238E27FC236}">
                <a16:creationId xmlns:a16="http://schemas.microsoft.com/office/drawing/2014/main" id="{88D6023E-9E22-4A24-905F-569BBB2D5F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0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66915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67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D1FCFDD-40D0-417D-AE0B-F818A333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A38FEA4E-CED3-4B71-82B2-3E4487D7A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Y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FD3590A8-3F22-461D-AECA-DFFC042E6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E4D5D918-EADF-4830-9B57-4EAD592D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04657-F5C7-47E3-8042-CF107B732FEF}" type="datetimeFigureOut">
              <a:rPr lang="ar-SY" smtClean="0"/>
              <a:t>16/05/1443</a:t>
            </a:fld>
            <a:endParaRPr lang="ar-SY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A05D66F-B403-4EB1-BBE2-8D73DF2D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C78D160F-31E0-43AA-A316-2CD61E3A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8250-1A0D-4B72-8816-3279AAC40D32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96313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arabppt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D7A3DE75-C216-4F25-8BB1-58D1E26B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ar-SY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2C54F9E-17DE-454F-A9FA-5BC300A4E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4E647C6-1C7B-4CC7-950F-3CF9DB46B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04657-F5C7-47E3-8042-CF107B732FEF}" type="datetimeFigureOut">
              <a:rPr lang="ar-SY" smtClean="0"/>
              <a:t>16/05/1443</a:t>
            </a:fld>
            <a:endParaRPr lang="ar-SY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8C8A20A-9C1C-4049-A814-DEC3C7ED2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Y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A8CD21B-90BE-4AB0-9C82-A4437443D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38250-1A0D-4B72-8816-3279AAC40D32}" type="slidenum">
              <a:rPr lang="ar-SY" smtClean="0"/>
              <a:t>‹#›</a:t>
            </a:fld>
            <a:endParaRPr lang="ar-SY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85AF1-BC7F-438C-B24F-D13836519874}"/>
              </a:ext>
            </a:extLst>
          </p:cNvPr>
          <p:cNvSpPr txBox="1"/>
          <p:nvPr userDrawn="1"/>
        </p:nvSpPr>
        <p:spPr>
          <a:xfrm>
            <a:off x="0" y="6698445"/>
            <a:ext cx="11176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600" dirty="0">
                <a:solidFill>
                  <a:schemeClr val="bg1">
                    <a:lumMod val="50000"/>
                  </a:schemeClr>
                </a:solidFill>
              </a:rPr>
              <a:t>مصمم من قبل: 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ArabPPT.com</a:t>
            </a:r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8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Y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شكل حر: شكل 1">
            <a:extLst>
              <a:ext uri="{FF2B5EF4-FFF2-40B4-BE49-F238E27FC236}">
                <a16:creationId xmlns:a16="http://schemas.microsoft.com/office/drawing/2014/main" id="{185187E9-00CE-47C1-B07F-3BAB09061EE8}"/>
              </a:ext>
            </a:extLst>
          </p:cNvPr>
          <p:cNvSpPr/>
          <p:nvPr/>
        </p:nvSpPr>
        <p:spPr>
          <a:xfrm rot="10800000">
            <a:off x="0" y="0"/>
            <a:ext cx="5601925" cy="6858000"/>
          </a:xfrm>
          <a:custGeom>
            <a:avLst/>
            <a:gdLst>
              <a:gd name="connsiteX0" fmla="*/ 1954965 w 5601925"/>
              <a:gd name="connsiteY0" fmla="*/ 0 h 6858000"/>
              <a:gd name="connsiteX1" fmla="*/ 5601925 w 5601925"/>
              <a:gd name="connsiteY1" fmla="*/ 0 h 6858000"/>
              <a:gd name="connsiteX2" fmla="*/ 5601925 w 5601925"/>
              <a:gd name="connsiteY2" fmla="*/ 6858000 h 6858000"/>
              <a:gd name="connsiteX3" fmla="*/ 1954964 w 5601925"/>
              <a:gd name="connsiteY3" fmla="*/ 6858000 h 6858000"/>
              <a:gd name="connsiteX4" fmla="*/ 1918658 w 5601925"/>
              <a:gd name="connsiteY4" fmla="*/ 6837125 h 6858000"/>
              <a:gd name="connsiteX5" fmla="*/ 0 w 5601925"/>
              <a:gd name="connsiteY5" fmla="*/ 3429000 h 6858000"/>
              <a:gd name="connsiteX6" fmla="*/ 1918658 w 5601925"/>
              <a:gd name="connsiteY6" fmla="*/ 208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1925" h="6858000">
                <a:moveTo>
                  <a:pt x="1954965" y="0"/>
                </a:moveTo>
                <a:lnTo>
                  <a:pt x="5601925" y="0"/>
                </a:lnTo>
                <a:lnTo>
                  <a:pt x="5601925" y="6858000"/>
                </a:lnTo>
                <a:lnTo>
                  <a:pt x="1954964" y="6858000"/>
                </a:lnTo>
                <a:lnTo>
                  <a:pt x="1918658" y="6837125"/>
                </a:lnTo>
                <a:cubicBezTo>
                  <a:pt x="768378" y="6138197"/>
                  <a:pt x="0" y="4873331"/>
                  <a:pt x="0" y="3429000"/>
                </a:cubicBezTo>
                <a:cubicBezTo>
                  <a:pt x="0" y="1984669"/>
                  <a:pt x="768378" y="719803"/>
                  <a:pt x="1918658" y="20876"/>
                </a:cubicBezTo>
                <a:close/>
              </a:path>
            </a:pathLst>
          </a:custGeom>
          <a:solidFill>
            <a:srgbClr val="010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" name="شكل بيضاوي 2">
            <a:extLst>
              <a:ext uri="{FF2B5EF4-FFF2-40B4-BE49-F238E27FC236}">
                <a16:creationId xmlns:a16="http://schemas.microsoft.com/office/drawing/2014/main" id="{249898F8-9903-40A1-B85F-C9729E926045}"/>
              </a:ext>
            </a:extLst>
          </p:cNvPr>
          <p:cNvSpPr/>
          <p:nvPr/>
        </p:nvSpPr>
        <p:spPr>
          <a:xfrm>
            <a:off x="10914101" y="1393372"/>
            <a:ext cx="914400" cy="914400"/>
          </a:xfrm>
          <a:prstGeom prst="ellipse">
            <a:avLst/>
          </a:prstGeom>
          <a:noFill/>
          <a:ln w="38100">
            <a:solidFill>
              <a:srgbClr val="FF2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4" name="شكل بيضاوي 3">
            <a:extLst>
              <a:ext uri="{FF2B5EF4-FFF2-40B4-BE49-F238E27FC236}">
                <a16:creationId xmlns:a16="http://schemas.microsoft.com/office/drawing/2014/main" id="{28AB7EEE-C079-432D-83C4-CE52D3936D81}"/>
              </a:ext>
            </a:extLst>
          </p:cNvPr>
          <p:cNvSpPr/>
          <p:nvPr/>
        </p:nvSpPr>
        <p:spPr>
          <a:xfrm>
            <a:off x="10914101" y="3175001"/>
            <a:ext cx="914400" cy="914400"/>
          </a:xfrm>
          <a:prstGeom prst="ellipse">
            <a:avLst/>
          </a:prstGeom>
          <a:noFill/>
          <a:ln w="38100">
            <a:solidFill>
              <a:srgbClr val="FF2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5" name="شكل بيضاوي 4">
            <a:extLst>
              <a:ext uri="{FF2B5EF4-FFF2-40B4-BE49-F238E27FC236}">
                <a16:creationId xmlns:a16="http://schemas.microsoft.com/office/drawing/2014/main" id="{C14F8288-F3C5-4F64-AF76-7B5F366B8052}"/>
              </a:ext>
            </a:extLst>
          </p:cNvPr>
          <p:cNvSpPr/>
          <p:nvPr/>
        </p:nvSpPr>
        <p:spPr>
          <a:xfrm>
            <a:off x="10914101" y="4956630"/>
            <a:ext cx="914400" cy="914400"/>
          </a:xfrm>
          <a:prstGeom prst="ellipse">
            <a:avLst/>
          </a:prstGeom>
          <a:noFill/>
          <a:ln w="38100">
            <a:solidFill>
              <a:srgbClr val="FF2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B0E07397-9078-4ABC-8A57-DB5A5F171DEF}"/>
              </a:ext>
            </a:extLst>
          </p:cNvPr>
          <p:cNvSpPr txBox="1"/>
          <p:nvPr/>
        </p:nvSpPr>
        <p:spPr>
          <a:xfrm>
            <a:off x="11028021" y="1538432"/>
            <a:ext cx="756938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Y" sz="4800" dirty="0">
                <a:solidFill>
                  <a:srgbClr val="010A43"/>
                </a:solidFill>
              </a:rPr>
              <a:t>01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913AD3B6-C5CB-462F-8BFA-799EC773BBBB}"/>
              </a:ext>
            </a:extLst>
          </p:cNvPr>
          <p:cNvSpPr txBox="1"/>
          <p:nvPr/>
        </p:nvSpPr>
        <p:spPr>
          <a:xfrm>
            <a:off x="10976174" y="3320062"/>
            <a:ext cx="848309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Y" sz="4800" dirty="0">
                <a:solidFill>
                  <a:srgbClr val="010A43"/>
                </a:solidFill>
              </a:rPr>
              <a:t>02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D25DCF6-B8F1-43C5-AD29-EB855DB18A6A}"/>
              </a:ext>
            </a:extLst>
          </p:cNvPr>
          <p:cNvSpPr txBox="1"/>
          <p:nvPr/>
        </p:nvSpPr>
        <p:spPr>
          <a:xfrm>
            <a:off x="10976174" y="5105347"/>
            <a:ext cx="848309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Y" sz="4800" dirty="0">
                <a:solidFill>
                  <a:srgbClr val="010A43"/>
                </a:solidFill>
              </a:rPr>
              <a:t>03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6F66C20C-6AAB-4E6F-8B85-3D74FAC6B079}"/>
              </a:ext>
            </a:extLst>
          </p:cNvPr>
          <p:cNvSpPr txBox="1"/>
          <p:nvPr/>
        </p:nvSpPr>
        <p:spPr>
          <a:xfrm>
            <a:off x="587054" y="1861701"/>
            <a:ext cx="4427815" cy="280076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Y" sz="8800" dirty="0">
                <a:solidFill>
                  <a:schemeClr val="bg1"/>
                </a:solidFill>
              </a:rPr>
              <a:t>محتويات</a:t>
            </a:r>
          </a:p>
          <a:p>
            <a:r>
              <a:rPr lang="ar-SY" sz="8800" dirty="0">
                <a:solidFill>
                  <a:srgbClr val="FF2E63"/>
                </a:solidFill>
              </a:rPr>
              <a:t>الـــعـــرض</a:t>
            </a:r>
            <a:endParaRPr lang="ar-SY" sz="8800" dirty="0">
              <a:solidFill>
                <a:schemeClr val="bg1"/>
              </a:solidFill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8FF87969-0C43-4512-8F9B-8FECD3C96F91}"/>
              </a:ext>
            </a:extLst>
          </p:cNvPr>
          <p:cNvSpPr txBox="1"/>
          <p:nvPr/>
        </p:nvSpPr>
        <p:spPr>
          <a:xfrm>
            <a:off x="5593111" y="1585847"/>
            <a:ext cx="50713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21C5CFEA-F3AF-4982-AE2F-B3A93B21C80F}"/>
              </a:ext>
            </a:extLst>
          </p:cNvPr>
          <p:cNvSpPr txBox="1"/>
          <p:nvPr/>
        </p:nvSpPr>
        <p:spPr>
          <a:xfrm>
            <a:off x="7615258" y="1262681"/>
            <a:ext cx="3049233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600" dirty="0">
                <a:solidFill>
                  <a:srgbClr val="FF2E63"/>
                </a:solidFill>
              </a:rPr>
              <a:t>التصميم </a:t>
            </a:r>
            <a:r>
              <a:rPr lang="en-US" sz="3600" dirty="0">
                <a:solidFill>
                  <a:srgbClr val="FF2E63"/>
                </a:solidFill>
              </a:rPr>
              <a:t>Figma</a:t>
            </a:r>
            <a:endParaRPr lang="ar-SY" sz="3600" dirty="0">
              <a:solidFill>
                <a:srgbClr val="FF2E63"/>
              </a:solidFill>
            </a:endParaRP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681D0B6B-A162-4A27-86F1-ACB25B58C6CA}"/>
              </a:ext>
            </a:extLst>
          </p:cNvPr>
          <p:cNvSpPr txBox="1"/>
          <p:nvPr/>
        </p:nvSpPr>
        <p:spPr>
          <a:xfrm>
            <a:off x="5580096" y="3435992"/>
            <a:ext cx="50713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8C6AA358-F822-4F81-87BD-5828CDFB0F9E}"/>
              </a:ext>
            </a:extLst>
          </p:cNvPr>
          <p:cNvSpPr txBox="1"/>
          <p:nvPr/>
        </p:nvSpPr>
        <p:spPr>
          <a:xfrm>
            <a:off x="7578391" y="3112826"/>
            <a:ext cx="307308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600" dirty="0">
                <a:solidFill>
                  <a:srgbClr val="FF2E63"/>
                </a:solidFill>
              </a:rPr>
              <a:t>رسم </a:t>
            </a:r>
            <a:r>
              <a:rPr lang="en-US" sz="3600" dirty="0" err="1">
                <a:solidFill>
                  <a:srgbClr val="FF2E63"/>
                </a:solidFill>
              </a:rPr>
              <a:t>FlowChart</a:t>
            </a:r>
            <a:endParaRPr lang="ar-SY" sz="3600" dirty="0">
              <a:solidFill>
                <a:srgbClr val="FF2E63"/>
              </a:solidFill>
            </a:endParaRP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E609453D-CCFB-453C-8B65-D2B85E90EECC}"/>
              </a:ext>
            </a:extLst>
          </p:cNvPr>
          <p:cNvSpPr txBox="1"/>
          <p:nvPr/>
        </p:nvSpPr>
        <p:spPr>
          <a:xfrm>
            <a:off x="5580096" y="5286137"/>
            <a:ext cx="50713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FABEAD1F-4DC4-49F0-BE2D-9AB2D5C65909}"/>
              </a:ext>
            </a:extLst>
          </p:cNvPr>
          <p:cNvSpPr txBox="1"/>
          <p:nvPr/>
        </p:nvSpPr>
        <p:spPr>
          <a:xfrm>
            <a:off x="7299275" y="4962971"/>
            <a:ext cx="335220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600" dirty="0">
                <a:solidFill>
                  <a:srgbClr val="FF2E63"/>
                </a:solidFill>
              </a:rPr>
              <a:t>الايقونات </a:t>
            </a:r>
            <a:r>
              <a:rPr lang="en-US" sz="3600" dirty="0">
                <a:solidFill>
                  <a:srgbClr val="FF2E63"/>
                </a:solidFill>
              </a:rPr>
              <a:t>iconify</a:t>
            </a:r>
            <a:endParaRPr lang="ar-SY" sz="3600" dirty="0">
              <a:solidFill>
                <a:srgbClr val="FF2E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56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شكل حر: شكل 3">
            <a:extLst>
              <a:ext uri="{FF2B5EF4-FFF2-40B4-BE49-F238E27FC236}">
                <a16:creationId xmlns:a16="http://schemas.microsoft.com/office/drawing/2014/main" id="{6B2D992F-29C1-4D38-868F-1CF27C80A564}"/>
              </a:ext>
            </a:extLst>
          </p:cNvPr>
          <p:cNvSpPr/>
          <p:nvPr/>
        </p:nvSpPr>
        <p:spPr>
          <a:xfrm>
            <a:off x="919315" y="0"/>
            <a:ext cx="10353368" cy="6858000"/>
          </a:xfrm>
          <a:custGeom>
            <a:avLst/>
            <a:gdLst>
              <a:gd name="connsiteX0" fmla="*/ 1300038 w 10353368"/>
              <a:gd name="connsiteY0" fmla="*/ 0 h 6858000"/>
              <a:gd name="connsiteX1" fmla="*/ 9053331 w 10353368"/>
              <a:gd name="connsiteY1" fmla="*/ 0 h 6858000"/>
              <a:gd name="connsiteX2" fmla="*/ 9171265 w 10353368"/>
              <a:gd name="connsiteY2" fmla="*/ 136148 h 6858000"/>
              <a:gd name="connsiteX3" fmla="*/ 10353368 w 10353368"/>
              <a:gd name="connsiteY3" fmla="*/ 3429000 h 6858000"/>
              <a:gd name="connsiteX4" fmla="*/ 9171265 w 10353368"/>
              <a:gd name="connsiteY4" fmla="*/ 6721852 h 6858000"/>
              <a:gd name="connsiteX5" fmla="*/ 9053331 w 10353368"/>
              <a:gd name="connsiteY5" fmla="*/ 6858000 h 6858000"/>
              <a:gd name="connsiteX6" fmla="*/ 1300038 w 10353368"/>
              <a:gd name="connsiteY6" fmla="*/ 6858000 h 6858000"/>
              <a:gd name="connsiteX7" fmla="*/ 1182103 w 10353368"/>
              <a:gd name="connsiteY7" fmla="*/ 6721852 h 6858000"/>
              <a:gd name="connsiteX8" fmla="*/ 0 w 10353368"/>
              <a:gd name="connsiteY8" fmla="*/ 3429000 h 6858000"/>
              <a:gd name="connsiteX9" fmla="*/ 1182103 w 10353368"/>
              <a:gd name="connsiteY9" fmla="*/ 136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53368" h="6858000">
                <a:moveTo>
                  <a:pt x="1300038" y="0"/>
                </a:moveTo>
                <a:lnTo>
                  <a:pt x="9053331" y="0"/>
                </a:lnTo>
                <a:lnTo>
                  <a:pt x="9171265" y="136148"/>
                </a:lnTo>
                <a:cubicBezTo>
                  <a:pt x="9909750" y="1030984"/>
                  <a:pt x="10353368" y="2178186"/>
                  <a:pt x="10353368" y="3429000"/>
                </a:cubicBezTo>
                <a:cubicBezTo>
                  <a:pt x="10353368" y="4679815"/>
                  <a:pt x="9909750" y="5827016"/>
                  <a:pt x="9171265" y="6721852"/>
                </a:cubicBezTo>
                <a:lnTo>
                  <a:pt x="9053331" y="6858000"/>
                </a:lnTo>
                <a:lnTo>
                  <a:pt x="1300038" y="6858000"/>
                </a:lnTo>
                <a:lnTo>
                  <a:pt x="1182103" y="6721852"/>
                </a:lnTo>
                <a:cubicBezTo>
                  <a:pt x="443619" y="5827016"/>
                  <a:pt x="0" y="4679815"/>
                  <a:pt x="0" y="3429000"/>
                </a:cubicBezTo>
                <a:cubicBezTo>
                  <a:pt x="0" y="2178186"/>
                  <a:pt x="443619" y="1030984"/>
                  <a:pt x="1182103" y="136148"/>
                </a:cubicBezTo>
                <a:close/>
              </a:path>
            </a:pathLst>
          </a:custGeom>
          <a:noFill/>
          <a:ln w="76200">
            <a:solidFill>
              <a:srgbClr val="FF2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E8186163-FF1C-4269-9988-776D1BE02A07}"/>
              </a:ext>
            </a:extLst>
          </p:cNvPr>
          <p:cNvSpPr txBox="1"/>
          <p:nvPr/>
        </p:nvSpPr>
        <p:spPr>
          <a:xfrm>
            <a:off x="4072749" y="547134"/>
            <a:ext cx="4487126" cy="28315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GB" sz="8000" dirty="0">
                <a:solidFill>
                  <a:srgbClr val="010A43"/>
                </a:solidFill>
              </a:rPr>
              <a:t>Iconify </a:t>
            </a:r>
          </a:p>
          <a:p>
            <a:pPr algn="ctr" rtl="0"/>
            <a:r>
              <a:rPr lang="ar-SA" b="1" dirty="0"/>
              <a:t>مكتبة تقدم اكثر من 100,000 ايقونة سريعة</a:t>
            </a:r>
            <a:endParaRPr lang="en-US" dirty="0"/>
          </a:p>
          <a:p>
            <a:pPr algn="ctr" rtl="0"/>
            <a:r>
              <a:rPr lang="en-GB" sz="8000" dirty="0">
                <a:solidFill>
                  <a:srgbClr val="010A43"/>
                </a:solidFill>
              </a:rPr>
              <a:t>        </a:t>
            </a:r>
            <a:endParaRPr lang="ar-SY" sz="8000" dirty="0">
              <a:solidFill>
                <a:srgbClr val="010A43"/>
              </a:solidFill>
            </a:endParaRPr>
          </a:p>
        </p:txBody>
      </p:sp>
      <p:cxnSp>
        <p:nvCxnSpPr>
          <p:cNvPr id="8" name="رابط مستقيم 7">
            <a:extLst>
              <a:ext uri="{FF2B5EF4-FFF2-40B4-BE49-F238E27FC236}">
                <a16:creationId xmlns:a16="http://schemas.microsoft.com/office/drawing/2014/main" id="{CE4CAECA-101D-4D2B-AF69-FFE159D87085}"/>
              </a:ext>
            </a:extLst>
          </p:cNvPr>
          <p:cNvCxnSpPr/>
          <p:nvPr/>
        </p:nvCxnSpPr>
        <p:spPr>
          <a:xfrm>
            <a:off x="6096000" y="2552700"/>
            <a:ext cx="0" cy="2895600"/>
          </a:xfrm>
          <a:prstGeom prst="line">
            <a:avLst/>
          </a:prstGeom>
          <a:ln w="57150">
            <a:solidFill>
              <a:srgbClr val="010A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A2782AD8-73EE-47BB-B591-68F3DF66C368}"/>
              </a:ext>
            </a:extLst>
          </p:cNvPr>
          <p:cNvSpPr txBox="1"/>
          <p:nvPr/>
        </p:nvSpPr>
        <p:spPr>
          <a:xfrm>
            <a:off x="1935300" y="2986263"/>
            <a:ext cx="33527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C8759971-1CDB-4935-AFBD-BF93B117E7E7}"/>
              </a:ext>
            </a:extLst>
          </p:cNvPr>
          <p:cNvSpPr txBox="1"/>
          <p:nvPr/>
        </p:nvSpPr>
        <p:spPr>
          <a:xfrm>
            <a:off x="1935300" y="4461754"/>
            <a:ext cx="33527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29BBC6F2-4A23-4968-B090-B27473ADD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49" y="2708658"/>
            <a:ext cx="922100" cy="922100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0E383920-DB01-4B87-8D11-531322BE8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901" y="4301182"/>
            <a:ext cx="1304376" cy="1304376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2038CEE7-26AE-4A9A-B6D9-F63FC8AD36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349" y="2714071"/>
            <a:ext cx="1329215" cy="1329215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6F616798-3DDE-4937-9BC7-4D0E31F131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356" y="4301182"/>
            <a:ext cx="1436270" cy="143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4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3EB149D1-55F4-4953-A8DE-B8E60E20E781}"/>
              </a:ext>
            </a:extLst>
          </p:cNvPr>
          <p:cNvSpPr txBox="1"/>
          <p:nvPr/>
        </p:nvSpPr>
        <p:spPr>
          <a:xfrm>
            <a:off x="7380407" y="743447"/>
            <a:ext cx="3973385" cy="36920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dirty="0">
                <a:latin typeface="+mj-lt"/>
                <a:ea typeface="+mj-ea"/>
                <a:cs typeface="+mj-cs"/>
              </a:rPr>
              <a:t> </a:t>
            </a:r>
            <a:r>
              <a:rPr lang="ar-SA" sz="5200" dirty="0">
                <a:latin typeface="+mj-lt"/>
                <a:ea typeface="+mj-ea"/>
                <a:cs typeface="+mj-cs"/>
              </a:rPr>
              <a:t>الشعار </a:t>
            </a:r>
            <a:endParaRPr lang="en-US" sz="52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r-SA" b="1" dirty="0"/>
              <a:t>تصميم و تحرير الشعارات و الصور</a:t>
            </a:r>
            <a:endParaRPr lang="en-US" dirty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b="1" dirty="0">
              <a:solidFill>
                <a:srgbClr val="FF2E63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solidFill>
                  <a:srgbClr val="FF2E63"/>
                </a:solidFill>
                <a:latin typeface="+mj-lt"/>
                <a:ea typeface="+mj-ea"/>
                <a:cs typeface="+mj-cs"/>
              </a:rPr>
              <a:t>Canva</a:t>
            </a:r>
          </a:p>
        </p:txBody>
      </p:sp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82611B06-9492-47A4-A89E-9B9FD0E9F5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" r="-1" b="-1"/>
          <a:stretch/>
        </p:blipFill>
        <p:spPr>
          <a:xfrm>
            <a:off x="20" y="10"/>
            <a:ext cx="69928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9535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3EB149D1-55F4-4953-A8DE-B8E60E20E781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r-SA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رسم</a:t>
            </a: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r-SA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رسم إجراءات او هياكل بطريقة</a:t>
            </a:r>
            <a:endParaRPr lang="ar-SA" sz="3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Flowchart</a:t>
            </a:r>
            <a:endParaRPr lang="ar-SA" sz="3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Draw.io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1092FCA1-D2E0-4724-BC97-D49BC59E1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04" y="991134"/>
            <a:ext cx="6492803" cy="46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3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مجموعة 4">
            <a:extLst>
              <a:ext uri="{FF2B5EF4-FFF2-40B4-BE49-F238E27FC236}">
                <a16:creationId xmlns:a16="http://schemas.microsoft.com/office/drawing/2014/main" id="{CC7A4536-54BA-4066-8606-485452F15A02}"/>
              </a:ext>
            </a:extLst>
          </p:cNvPr>
          <p:cNvGrpSpPr/>
          <p:nvPr/>
        </p:nvGrpSpPr>
        <p:grpSpPr>
          <a:xfrm>
            <a:off x="2232750" y="906343"/>
            <a:ext cx="7925481" cy="4969028"/>
            <a:chOff x="1398386" y="1003972"/>
            <a:chExt cx="7925481" cy="4969028"/>
          </a:xfrm>
        </p:grpSpPr>
        <p:sp>
          <p:nvSpPr>
            <p:cNvPr id="7" name="مربع نص 6">
              <a:extLst>
                <a:ext uri="{FF2B5EF4-FFF2-40B4-BE49-F238E27FC236}">
                  <a16:creationId xmlns:a16="http://schemas.microsoft.com/office/drawing/2014/main" id="{8575D5D3-84CC-482A-AA64-C9C22E4E2801}"/>
                </a:ext>
              </a:extLst>
            </p:cNvPr>
            <p:cNvSpPr txBox="1"/>
            <p:nvPr/>
          </p:nvSpPr>
          <p:spPr>
            <a:xfrm>
              <a:off x="1398386" y="1003972"/>
              <a:ext cx="5563713" cy="68480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>
                <a:lnSpc>
                  <a:spcPct val="150000"/>
                </a:lnSpc>
              </a:pPr>
              <a:r>
                <a:rPr lang="ar-SA" sz="2800" dirty="0">
                  <a:solidFill>
                    <a:srgbClr val="EEEEEE"/>
                  </a:solidFill>
                  <a:latin typeface="JF Flat" panose="02000500000000000000" pitchFamily="2" charset="-78"/>
                  <a:cs typeface="JF Flat" panose="02000500000000000000" pitchFamily="2" charset="-78"/>
                </a:rPr>
                <a:t>الخطوط</a:t>
              </a:r>
              <a:r>
                <a:rPr lang="ar-SA" dirty="0">
                  <a:solidFill>
                    <a:srgbClr val="EEEEEE"/>
                  </a:solidFill>
                  <a:latin typeface="JF Flat" panose="02000500000000000000" pitchFamily="2" charset="-78"/>
                  <a:cs typeface="JF Flat" panose="02000500000000000000" pitchFamily="2" charset="-78"/>
                </a:rPr>
                <a:t> </a:t>
              </a:r>
              <a:r>
                <a:rPr lang="en-US" dirty="0">
                  <a:solidFill>
                    <a:srgbClr val="EEEEEE"/>
                  </a:solidFill>
                  <a:latin typeface="JF Flat" panose="02000500000000000000" pitchFamily="2" charset="-78"/>
                  <a:cs typeface="JF Flat" panose="02000500000000000000" pitchFamily="2" charset="-78"/>
                </a:rPr>
                <a:t>Google Font</a:t>
              </a:r>
              <a:endParaRPr lang="ar-SY" dirty="0">
                <a:solidFill>
                  <a:srgbClr val="EEEEEE"/>
                </a:solidFill>
                <a:latin typeface="JF Flat" panose="02000500000000000000" pitchFamily="2" charset="-78"/>
                <a:cs typeface="JF Flat" panose="02000500000000000000" pitchFamily="2" charset="-78"/>
              </a:endParaRPr>
            </a:p>
          </p:txBody>
        </p:sp>
        <p:sp>
          <p:nvSpPr>
            <p:cNvPr id="8" name="مربع نص 7">
              <a:extLst>
                <a:ext uri="{FF2B5EF4-FFF2-40B4-BE49-F238E27FC236}">
                  <a16:creationId xmlns:a16="http://schemas.microsoft.com/office/drawing/2014/main" id="{32BE1410-8290-4E64-9743-2A7A6F59A799}"/>
                </a:ext>
              </a:extLst>
            </p:cNvPr>
            <p:cNvSpPr txBox="1"/>
            <p:nvPr/>
          </p:nvSpPr>
          <p:spPr>
            <a:xfrm>
              <a:off x="9139137" y="2811112"/>
              <a:ext cx="18473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1"/>
              <a:endParaRPr lang="ar-SY" dirty="0">
                <a:solidFill>
                  <a:srgbClr val="EEEEEE"/>
                </a:solidFill>
                <a:latin typeface="JF Flat" panose="02000500000000000000" pitchFamily="2" charset="-78"/>
                <a:cs typeface="JF Flat" panose="02000500000000000000" pitchFamily="2" charset="-78"/>
              </a:endParaRPr>
            </a:p>
          </p:txBody>
        </p:sp>
        <p:sp>
          <p:nvSpPr>
            <p:cNvPr id="9" name="مربع نص 8">
              <a:extLst>
                <a:ext uri="{FF2B5EF4-FFF2-40B4-BE49-F238E27FC236}">
                  <a16:creationId xmlns:a16="http://schemas.microsoft.com/office/drawing/2014/main" id="{2BEE30E7-EC72-4447-81DB-69CA49D7DB00}"/>
                </a:ext>
              </a:extLst>
            </p:cNvPr>
            <p:cNvSpPr txBox="1"/>
            <p:nvPr/>
          </p:nvSpPr>
          <p:spPr>
            <a:xfrm>
              <a:off x="9139137" y="3729931"/>
              <a:ext cx="18473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endParaRPr lang="ar-SY" dirty="0">
                <a:solidFill>
                  <a:srgbClr val="EEEEEE"/>
                </a:solidFill>
                <a:latin typeface="JF Flat" panose="02000500000000000000" pitchFamily="2" charset="-78"/>
                <a:cs typeface="JF Flat" panose="02000500000000000000" pitchFamily="2" charset="-78"/>
              </a:endParaRPr>
            </a:p>
          </p:txBody>
        </p:sp>
        <p:sp>
          <p:nvSpPr>
            <p:cNvPr id="10" name="مربع نص 9">
              <a:extLst>
                <a:ext uri="{FF2B5EF4-FFF2-40B4-BE49-F238E27FC236}">
                  <a16:creationId xmlns:a16="http://schemas.microsoft.com/office/drawing/2014/main" id="{2532F243-28CA-46AF-83FE-92BD2B2432ED}"/>
                </a:ext>
              </a:extLst>
            </p:cNvPr>
            <p:cNvSpPr txBox="1"/>
            <p:nvPr/>
          </p:nvSpPr>
          <p:spPr>
            <a:xfrm>
              <a:off x="9116571" y="4648750"/>
              <a:ext cx="18473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1"/>
              <a:endParaRPr lang="ar-SY" dirty="0">
                <a:solidFill>
                  <a:srgbClr val="EEEEEE"/>
                </a:solidFill>
                <a:latin typeface="JF Flat" panose="02000500000000000000" pitchFamily="2" charset="-78"/>
                <a:cs typeface="JF Flat" panose="02000500000000000000" pitchFamily="2" charset="-78"/>
              </a:endParaRPr>
            </a:p>
          </p:txBody>
        </p:sp>
        <p:sp>
          <p:nvSpPr>
            <p:cNvPr id="12" name="مربع نص 11">
              <a:extLst>
                <a:ext uri="{FF2B5EF4-FFF2-40B4-BE49-F238E27FC236}">
                  <a16:creationId xmlns:a16="http://schemas.microsoft.com/office/drawing/2014/main" id="{64396EFF-6000-45D2-8AD1-0F2046C8B886}"/>
                </a:ext>
              </a:extLst>
            </p:cNvPr>
            <p:cNvSpPr txBox="1"/>
            <p:nvPr/>
          </p:nvSpPr>
          <p:spPr>
            <a:xfrm>
              <a:off x="9139137" y="5603668"/>
              <a:ext cx="18473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1"/>
              <a:endParaRPr lang="ar-SY" dirty="0">
                <a:solidFill>
                  <a:srgbClr val="EEEEEE"/>
                </a:solidFill>
                <a:latin typeface="JF Flat" panose="02000500000000000000" pitchFamily="2" charset="-78"/>
                <a:cs typeface="JF Flat" panose="02000500000000000000" pitchFamily="2" charset="-78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C2A950-2507-4123-B766-E1E9DC209AB8}"/>
              </a:ext>
            </a:extLst>
          </p:cNvPr>
          <p:cNvSpPr txBox="1"/>
          <p:nvPr/>
        </p:nvSpPr>
        <p:spPr>
          <a:xfrm>
            <a:off x="1961146" y="3408554"/>
            <a:ext cx="7779619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4400" b="1" dirty="0">
                <a:solidFill>
                  <a:srgbClr val="2F559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https://fonts.google.com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27167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مجموعة 4">
            <a:extLst>
              <a:ext uri="{FF2B5EF4-FFF2-40B4-BE49-F238E27FC236}">
                <a16:creationId xmlns:a16="http://schemas.microsoft.com/office/drawing/2014/main" id="{CC7A4536-54BA-4066-8606-485452F15A02}"/>
              </a:ext>
            </a:extLst>
          </p:cNvPr>
          <p:cNvGrpSpPr/>
          <p:nvPr/>
        </p:nvGrpSpPr>
        <p:grpSpPr>
          <a:xfrm>
            <a:off x="2232750" y="906343"/>
            <a:ext cx="7925481" cy="4969028"/>
            <a:chOff x="1398386" y="1003972"/>
            <a:chExt cx="7925481" cy="4969028"/>
          </a:xfrm>
        </p:grpSpPr>
        <p:sp>
          <p:nvSpPr>
            <p:cNvPr id="7" name="مربع نص 6">
              <a:extLst>
                <a:ext uri="{FF2B5EF4-FFF2-40B4-BE49-F238E27FC236}">
                  <a16:creationId xmlns:a16="http://schemas.microsoft.com/office/drawing/2014/main" id="{8575D5D3-84CC-482A-AA64-C9C22E4E2801}"/>
                </a:ext>
              </a:extLst>
            </p:cNvPr>
            <p:cNvSpPr txBox="1"/>
            <p:nvPr/>
          </p:nvSpPr>
          <p:spPr>
            <a:xfrm>
              <a:off x="1398386" y="1003972"/>
              <a:ext cx="5563713" cy="68480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>
                <a:lnSpc>
                  <a:spcPct val="150000"/>
                </a:lnSpc>
              </a:pPr>
              <a:r>
                <a:rPr lang="ar-SA" sz="2800" dirty="0">
                  <a:solidFill>
                    <a:srgbClr val="EEEEEE"/>
                  </a:solidFill>
                  <a:latin typeface="JF Flat" panose="02000500000000000000" pitchFamily="2" charset="-78"/>
                  <a:cs typeface="JF Flat" panose="02000500000000000000" pitchFamily="2" charset="-78"/>
                </a:rPr>
                <a:t>الاستضافة</a:t>
              </a:r>
              <a:r>
                <a:rPr lang="ar-SA" dirty="0">
                  <a:solidFill>
                    <a:srgbClr val="EEEEEE"/>
                  </a:solidFill>
                  <a:latin typeface="JF Flat" panose="02000500000000000000" pitchFamily="2" charset="-78"/>
                  <a:cs typeface="JF Flat" panose="02000500000000000000" pitchFamily="2" charset="-78"/>
                </a:rPr>
                <a:t> </a:t>
              </a:r>
              <a:r>
                <a:rPr lang="en-US" dirty="0" err="1">
                  <a:solidFill>
                    <a:srgbClr val="EEEEEE"/>
                  </a:solidFill>
                  <a:latin typeface="JF Flat" panose="02000500000000000000" pitchFamily="2" charset="-78"/>
                  <a:cs typeface="JF Flat" panose="02000500000000000000" pitchFamily="2" charset="-78"/>
                </a:rPr>
                <a:t>hostinger</a:t>
              </a:r>
              <a:endParaRPr lang="ar-SY" dirty="0">
                <a:solidFill>
                  <a:srgbClr val="EEEEEE"/>
                </a:solidFill>
                <a:latin typeface="JF Flat" panose="02000500000000000000" pitchFamily="2" charset="-78"/>
                <a:cs typeface="JF Flat" panose="02000500000000000000" pitchFamily="2" charset="-78"/>
              </a:endParaRPr>
            </a:p>
          </p:txBody>
        </p:sp>
        <p:sp>
          <p:nvSpPr>
            <p:cNvPr id="8" name="مربع نص 7">
              <a:extLst>
                <a:ext uri="{FF2B5EF4-FFF2-40B4-BE49-F238E27FC236}">
                  <a16:creationId xmlns:a16="http://schemas.microsoft.com/office/drawing/2014/main" id="{32BE1410-8290-4E64-9743-2A7A6F59A799}"/>
                </a:ext>
              </a:extLst>
            </p:cNvPr>
            <p:cNvSpPr txBox="1"/>
            <p:nvPr/>
          </p:nvSpPr>
          <p:spPr>
            <a:xfrm>
              <a:off x="9139137" y="2811112"/>
              <a:ext cx="18473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1"/>
              <a:endParaRPr lang="ar-SY" dirty="0">
                <a:solidFill>
                  <a:srgbClr val="EEEEEE"/>
                </a:solidFill>
                <a:latin typeface="JF Flat" panose="02000500000000000000" pitchFamily="2" charset="-78"/>
                <a:cs typeface="JF Flat" panose="02000500000000000000" pitchFamily="2" charset="-78"/>
              </a:endParaRPr>
            </a:p>
          </p:txBody>
        </p:sp>
        <p:sp>
          <p:nvSpPr>
            <p:cNvPr id="9" name="مربع نص 8">
              <a:extLst>
                <a:ext uri="{FF2B5EF4-FFF2-40B4-BE49-F238E27FC236}">
                  <a16:creationId xmlns:a16="http://schemas.microsoft.com/office/drawing/2014/main" id="{2BEE30E7-EC72-4447-81DB-69CA49D7DB00}"/>
                </a:ext>
              </a:extLst>
            </p:cNvPr>
            <p:cNvSpPr txBox="1"/>
            <p:nvPr/>
          </p:nvSpPr>
          <p:spPr>
            <a:xfrm>
              <a:off x="9139137" y="3729931"/>
              <a:ext cx="18473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endParaRPr lang="ar-SY" dirty="0">
                <a:solidFill>
                  <a:srgbClr val="EEEEEE"/>
                </a:solidFill>
                <a:latin typeface="JF Flat" panose="02000500000000000000" pitchFamily="2" charset="-78"/>
                <a:cs typeface="JF Flat" panose="02000500000000000000" pitchFamily="2" charset="-78"/>
              </a:endParaRPr>
            </a:p>
          </p:txBody>
        </p:sp>
        <p:sp>
          <p:nvSpPr>
            <p:cNvPr id="10" name="مربع نص 9">
              <a:extLst>
                <a:ext uri="{FF2B5EF4-FFF2-40B4-BE49-F238E27FC236}">
                  <a16:creationId xmlns:a16="http://schemas.microsoft.com/office/drawing/2014/main" id="{2532F243-28CA-46AF-83FE-92BD2B2432ED}"/>
                </a:ext>
              </a:extLst>
            </p:cNvPr>
            <p:cNvSpPr txBox="1"/>
            <p:nvPr/>
          </p:nvSpPr>
          <p:spPr>
            <a:xfrm>
              <a:off x="9116571" y="4648750"/>
              <a:ext cx="18473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1"/>
              <a:endParaRPr lang="ar-SY" dirty="0">
                <a:solidFill>
                  <a:srgbClr val="EEEEEE"/>
                </a:solidFill>
                <a:latin typeface="JF Flat" panose="02000500000000000000" pitchFamily="2" charset="-78"/>
                <a:cs typeface="JF Flat" panose="02000500000000000000" pitchFamily="2" charset="-78"/>
              </a:endParaRPr>
            </a:p>
          </p:txBody>
        </p:sp>
        <p:sp>
          <p:nvSpPr>
            <p:cNvPr id="12" name="مربع نص 11">
              <a:extLst>
                <a:ext uri="{FF2B5EF4-FFF2-40B4-BE49-F238E27FC236}">
                  <a16:creationId xmlns:a16="http://schemas.microsoft.com/office/drawing/2014/main" id="{64396EFF-6000-45D2-8AD1-0F2046C8B886}"/>
                </a:ext>
              </a:extLst>
            </p:cNvPr>
            <p:cNvSpPr txBox="1"/>
            <p:nvPr/>
          </p:nvSpPr>
          <p:spPr>
            <a:xfrm>
              <a:off x="9139137" y="5603668"/>
              <a:ext cx="18473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r" rtl="1"/>
              <a:endParaRPr lang="ar-SY" dirty="0">
                <a:solidFill>
                  <a:srgbClr val="EEEEEE"/>
                </a:solidFill>
                <a:latin typeface="JF Flat" panose="02000500000000000000" pitchFamily="2" charset="-78"/>
                <a:cs typeface="JF Flat" panose="02000500000000000000" pitchFamily="2" charset="-78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C2A950-2507-4123-B766-E1E9DC209AB8}"/>
              </a:ext>
            </a:extLst>
          </p:cNvPr>
          <p:cNvSpPr txBox="1"/>
          <p:nvPr/>
        </p:nvSpPr>
        <p:spPr>
          <a:xfrm>
            <a:off x="1961146" y="3408554"/>
            <a:ext cx="7779619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4400" b="1" dirty="0">
                <a:solidFill>
                  <a:srgbClr val="2F559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https://www.hostinger.ae/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49331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شكل حر: شكل 1">
            <a:extLst>
              <a:ext uri="{FF2B5EF4-FFF2-40B4-BE49-F238E27FC236}">
                <a16:creationId xmlns:a16="http://schemas.microsoft.com/office/drawing/2014/main" id="{185187E9-00CE-47C1-B07F-3BAB09061EE8}"/>
              </a:ext>
            </a:extLst>
          </p:cNvPr>
          <p:cNvSpPr/>
          <p:nvPr/>
        </p:nvSpPr>
        <p:spPr>
          <a:xfrm rot="10800000">
            <a:off x="0" y="0"/>
            <a:ext cx="5601925" cy="6858000"/>
          </a:xfrm>
          <a:custGeom>
            <a:avLst/>
            <a:gdLst>
              <a:gd name="connsiteX0" fmla="*/ 1954965 w 5601925"/>
              <a:gd name="connsiteY0" fmla="*/ 0 h 6858000"/>
              <a:gd name="connsiteX1" fmla="*/ 5601925 w 5601925"/>
              <a:gd name="connsiteY1" fmla="*/ 0 h 6858000"/>
              <a:gd name="connsiteX2" fmla="*/ 5601925 w 5601925"/>
              <a:gd name="connsiteY2" fmla="*/ 6858000 h 6858000"/>
              <a:gd name="connsiteX3" fmla="*/ 1954964 w 5601925"/>
              <a:gd name="connsiteY3" fmla="*/ 6858000 h 6858000"/>
              <a:gd name="connsiteX4" fmla="*/ 1918658 w 5601925"/>
              <a:gd name="connsiteY4" fmla="*/ 6837125 h 6858000"/>
              <a:gd name="connsiteX5" fmla="*/ 0 w 5601925"/>
              <a:gd name="connsiteY5" fmla="*/ 3429000 h 6858000"/>
              <a:gd name="connsiteX6" fmla="*/ 1918658 w 5601925"/>
              <a:gd name="connsiteY6" fmla="*/ 208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1925" h="6858000">
                <a:moveTo>
                  <a:pt x="1954965" y="0"/>
                </a:moveTo>
                <a:lnTo>
                  <a:pt x="5601925" y="0"/>
                </a:lnTo>
                <a:lnTo>
                  <a:pt x="5601925" y="6858000"/>
                </a:lnTo>
                <a:lnTo>
                  <a:pt x="1954964" y="6858000"/>
                </a:lnTo>
                <a:lnTo>
                  <a:pt x="1918658" y="6837125"/>
                </a:lnTo>
                <a:cubicBezTo>
                  <a:pt x="768378" y="6138197"/>
                  <a:pt x="0" y="4873331"/>
                  <a:pt x="0" y="3429000"/>
                </a:cubicBezTo>
                <a:cubicBezTo>
                  <a:pt x="0" y="1984669"/>
                  <a:pt x="768378" y="719803"/>
                  <a:pt x="1918658" y="20876"/>
                </a:cubicBezTo>
                <a:close/>
              </a:path>
            </a:pathLst>
          </a:custGeom>
          <a:solidFill>
            <a:srgbClr val="010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" name="شكل بيضاوي 2">
            <a:extLst>
              <a:ext uri="{FF2B5EF4-FFF2-40B4-BE49-F238E27FC236}">
                <a16:creationId xmlns:a16="http://schemas.microsoft.com/office/drawing/2014/main" id="{249898F8-9903-40A1-B85F-C9729E926045}"/>
              </a:ext>
            </a:extLst>
          </p:cNvPr>
          <p:cNvSpPr/>
          <p:nvPr/>
        </p:nvSpPr>
        <p:spPr>
          <a:xfrm>
            <a:off x="10914101" y="1393372"/>
            <a:ext cx="914400" cy="914400"/>
          </a:xfrm>
          <a:prstGeom prst="ellipse">
            <a:avLst/>
          </a:prstGeom>
          <a:noFill/>
          <a:ln w="38100">
            <a:solidFill>
              <a:srgbClr val="FF2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4" name="شكل بيضاوي 3">
            <a:extLst>
              <a:ext uri="{FF2B5EF4-FFF2-40B4-BE49-F238E27FC236}">
                <a16:creationId xmlns:a16="http://schemas.microsoft.com/office/drawing/2014/main" id="{28AB7EEE-C079-432D-83C4-CE52D3936D81}"/>
              </a:ext>
            </a:extLst>
          </p:cNvPr>
          <p:cNvSpPr/>
          <p:nvPr/>
        </p:nvSpPr>
        <p:spPr>
          <a:xfrm>
            <a:off x="10914101" y="3175001"/>
            <a:ext cx="914400" cy="914400"/>
          </a:xfrm>
          <a:prstGeom prst="ellipse">
            <a:avLst/>
          </a:prstGeom>
          <a:noFill/>
          <a:ln w="38100">
            <a:solidFill>
              <a:srgbClr val="FF2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B0E07397-9078-4ABC-8A57-DB5A5F171DEF}"/>
              </a:ext>
            </a:extLst>
          </p:cNvPr>
          <p:cNvSpPr txBox="1"/>
          <p:nvPr/>
        </p:nvSpPr>
        <p:spPr>
          <a:xfrm>
            <a:off x="10875736" y="1538432"/>
            <a:ext cx="909223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4800" dirty="0">
                <a:solidFill>
                  <a:srgbClr val="010A43"/>
                </a:solidFill>
              </a:rPr>
              <a:t>04</a:t>
            </a:r>
            <a:endParaRPr lang="ar-SY" sz="4800" dirty="0">
              <a:solidFill>
                <a:srgbClr val="010A43"/>
              </a:solidFill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913AD3B6-C5CB-462F-8BFA-799EC773BBBB}"/>
              </a:ext>
            </a:extLst>
          </p:cNvPr>
          <p:cNvSpPr txBox="1"/>
          <p:nvPr/>
        </p:nvSpPr>
        <p:spPr>
          <a:xfrm>
            <a:off x="11014646" y="3320062"/>
            <a:ext cx="809837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dirty="0">
                <a:solidFill>
                  <a:srgbClr val="010A43"/>
                </a:solidFill>
              </a:rPr>
              <a:t>05</a:t>
            </a:r>
            <a:endParaRPr lang="ar-SY" sz="4800" dirty="0">
              <a:solidFill>
                <a:srgbClr val="010A43"/>
              </a:solidFill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8FF87969-0C43-4512-8F9B-8FECD3C96F91}"/>
              </a:ext>
            </a:extLst>
          </p:cNvPr>
          <p:cNvSpPr txBox="1"/>
          <p:nvPr/>
        </p:nvSpPr>
        <p:spPr>
          <a:xfrm>
            <a:off x="5593111" y="1585847"/>
            <a:ext cx="50713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21C5CFEA-F3AF-4982-AE2F-B3A93B21C80F}"/>
              </a:ext>
            </a:extLst>
          </p:cNvPr>
          <p:cNvSpPr txBox="1"/>
          <p:nvPr/>
        </p:nvSpPr>
        <p:spPr>
          <a:xfrm>
            <a:off x="8044863" y="1262681"/>
            <a:ext cx="261962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600" dirty="0">
                <a:solidFill>
                  <a:srgbClr val="FF2E63"/>
                </a:solidFill>
              </a:rPr>
              <a:t>الشعار </a:t>
            </a:r>
            <a:r>
              <a:rPr lang="en-US" sz="3600" dirty="0">
                <a:solidFill>
                  <a:srgbClr val="FF2E63"/>
                </a:solidFill>
              </a:rPr>
              <a:t>Canva</a:t>
            </a:r>
            <a:endParaRPr lang="ar-SY" sz="3600" dirty="0">
              <a:solidFill>
                <a:srgbClr val="FF2E63"/>
              </a:solidFill>
            </a:endParaRP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681D0B6B-A162-4A27-86F1-ACB25B58C6CA}"/>
              </a:ext>
            </a:extLst>
          </p:cNvPr>
          <p:cNvSpPr txBox="1"/>
          <p:nvPr/>
        </p:nvSpPr>
        <p:spPr>
          <a:xfrm>
            <a:off x="5580096" y="3435992"/>
            <a:ext cx="50713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8C6AA358-F822-4F81-87BD-5828CDFB0F9E}"/>
              </a:ext>
            </a:extLst>
          </p:cNvPr>
          <p:cNvSpPr txBox="1"/>
          <p:nvPr/>
        </p:nvSpPr>
        <p:spPr>
          <a:xfrm>
            <a:off x="6554264" y="3112826"/>
            <a:ext cx="409721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600" dirty="0">
                <a:solidFill>
                  <a:srgbClr val="FF2E63"/>
                </a:solidFill>
              </a:rPr>
              <a:t>الخطوط </a:t>
            </a:r>
            <a:r>
              <a:rPr lang="en-US" sz="3600" dirty="0">
                <a:solidFill>
                  <a:srgbClr val="FF2E63"/>
                </a:solidFill>
              </a:rPr>
              <a:t>Googlefomt</a:t>
            </a:r>
            <a:endParaRPr lang="ar-SY" sz="3600" dirty="0">
              <a:solidFill>
                <a:srgbClr val="FF2E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605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7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شكل حر: شكل 1">
            <a:extLst>
              <a:ext uri="{FF2B5EF4-FFF2-40B4-BE49-F238E27FC236}">
                <a16:creationId xmlns:a16="http://schemas.microsoft.com/office/drawing/2014/main" id="{185187E9-00CE-47C1-B07F-3BAB09061EE8}"/>
              </a:ext>
            </a:extLst>
          </p:cNvPr>
          <p:cNvSpPr/>
          <p:nvPr/>
        </p:nvSpPr>
        <p:spPr>
          <a:xfrm rot="10800000">
            <a:off x="-27997" y="20047"/>
            <a:ext cx="5601925" cy="6858000"/>
          </a:xfrm>
          <a:custGeom>
            <a:avLst/>
            <a:gdLst>
              <a:gd name="connsiteX0" fmla="*/ 1954965 w 5601925"/>
              <a:gd name="connsiteY0" fmla="*/ 0 h 6858000"/>
              <a:gd name="connsiteX1" fmla="*/ 5601925 w 5601925"/>
              <a:gd name="connsiteY1" fmla="*/ 0 h 6858000"/>
              <a:gd name="connsiteX2" fmla="*/ 5601925 w 5601925"/>
              <a:gd name="connsiteY2" fmla="*/ 6858000 h 6858000"/>
              <a:gd name="connsiteX3" fmla="*/ 1954964 w 5601925"/>
              <a:gd name="connsiteY3" fmla="*/ 6858000 h 6858000"/>
              <a:gd name="connsiteX4" fmla="*/ 1918658 w 5601925"/>
              <a:gd name="connsiteY4" fmla="*/ 6837125 h 6858000"/>
              <a:gd name="connsiteX5" fmla="*/ 0 w 5601925"/>
              <a:gd name="connsiteY5" fmla="*/ 3429000 h 6858000"/>
              <a:gd name="connsiteX6" fmla="*/ 1918658 w 5601925"/>
              <a:gd name="connsiteY6" fmla="*/ 208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1925" h="6858000">
                <a:moveTo>
                  <a:pt x="1954965" y="0"/>
                </a:moveTo>
                <a:lnTo>
                  <a:pt x="5601925" y="0"/>
                </a:lnTo>
                <a:lnTo>
                  <a:pt x="5601925" y="6858000"/>
                </a:lnTo>
                <a:lnTo>
                  <a:pt x="1954964" y="6858000"/>
                </a:lnTo>
                <a:lnTo>
                  <a:pt x="1918658" y="6837125"/>
                </a:lnTo>
                <a:cubicBezTo>
                  <a:pt x="768378" y="6138197"/>
                  <a:pt x="0" y="4873331"/>
                  <a:pt x="0" y="3429000"/>
                </a:cubicBezTo>
                <a:cubicBezTo>
                  <a:pt x="0" y="1984669"/>
                  <a:pt x="768378" y="719803"/>
                  <a:pt x="1918658" y="20876"/>
                </a:cubicBezTo>
                <a:close/>
              </a:path>
            </a:pathLst>
          </a:custGeom>
          <a:solidFill>
            <a:srgbClr val="010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8FF87969-0C43-4512-8F9B-8FECD3C96F91}"/>
              </a:ext>
            </a:extLst>
          </p:cNvPr>
          <p:cNvSpPr txBox="1"/>
          <p:nvPr/>
        </p:nvSpPr>
        <p:spPr>
          <a:xfrm>
            <a:off x="5593111" y="1585847"/>
            <a:ext cx="50713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21C5CFEA-F3AF-4982-AE2F-B3A93B21C80F}"/>
              </a:ext>
            </a:extLst>
          </p:cNvPr>
          <p:cNvSpPr txBox="1"/>
          <p:nvPr/>
        </p:nvSpPr>
        <p:spPr>
          <a:xfrm>
            <a:off x="7457139" y="791580"/>
            <a:ext cx="404309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600" u="sng" dirty="0">
                <a:solidFill>
                  <a:srgbClr val="FF2E63"/>
                </a:solidFill>
              </a:rPr>
              <a:t>-الخطط المستقبلية</a:t>
            </a:r>
            <a:endParaRPr lang="ar-SY" sz="3600" u="sng" dirty="0">
              <a:solidFill>
                <a:srgbClr val="FF2E63"/>
              </a:solidFill>
            </a:endParaRP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8C6AA358-F822-4F81-87BD-5828CDFB0F9E}"/>
              </a:ext>
            </a:extLst>
          </p:cNvPr>
          <p:cNvSpPr txBox="1"/>
          <p:nvPr/>
        </p:nvSpPr>
        <p:spPr>
          <a:xfrm>
            <a:off x="6823184" y="3112826"/>
            <a:ext cx="382829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600" dirty="0"/>
              <a:t>عمل تطبيق للجوال</a:t>
            </a:r>
            <a:endParaRPr lang="ar-SY" sz="3600" dirty="0"/>
          </a:p>
        </p:txBody>
      </p:sp>
    </p:spTree>
    <p:extLst>
      <p:ext uri="{BB962C8B-B14F-4D97-AF65-F5344CB8AC3E}">
        <p14:creationId xmlns:p14="http://schemas.microsoft.com/office/powerpoint/2010/main" val="2239447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شكل حر: شكل 1">
            <a:extLst>
              <a:ext uri="{FF2B5EF4-FFF2-40B4-BE49-F238E27FC236}">
                <a16:creationId xmlns:a16="http://schemas.microsoft.com/office/drawing/2014/main" id="{185187E9-00CE-47C1-B07F-3BAB09061EE8}"/>
              </a:ext>
            </a:extLst>
          </p:cNvPr>
          <p:cNvSpPr/>
          <p:nvPr/>
        </p:nvSpPr>
        <p:spPr>
          <a:xfrm rot="10800000">
            <a:off x="0" y="0"/>
            <a:ext cx="5601925" cy="6858000"/>
          </a:xfrm>
          <a:custGeom>
            <a:avLst/>
            <a:gdLst>
              <a:gd name="connsiteX0" fmla="*/ 1954965 w 5601925"/>
              <a:gd name="connsiteY0" fmla="*/ 0 h 6858000"/>
              <a:gd name="connsiteX1" fmla="*/ 5601925 w 5601925"/>
              <a:gd name="connsiteY1" fmla="*/ 0 h 6858000"/>
              <a:gd name="connsiteX2" fmla="*/ 5601925 w 5601925"/>
              <a:gd name="connsiteY2" fmla="*/ 6858000 h 6858000"/>
              <a:gd name="connsiteX3" fmla="*/ 1954964 w 5601925"/>
              <a:gd name="connsiteY3" fmla="*/ 6858000 h 6858000"/>
              <a:gd name="connsiteX4" fmla="*/ 1918658 w 5601925"/>
              <a:gd name="connsiteY4" fmla="*/ 6837125 h 6858000"/>
              <a:gd name="connsiteX5" fmla="*/ 0 w 5601925"/>
              <a:gd name="connsiteY5" fmla="*/ 3429000 h 6858000"/>
              <a:gd name="connsiteX6" fmla="*/ 1918658 w 5601925"/>
              <a:gd name="connsiteY6" fmla="*/ 208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1925" h="6858000">
                <a:moveTo>
                  <a:pt x="1954965" y="0"/>
                </a:moveTo>
                <a:lnTo>
                  <a:pt x="5601925" y="0"/>
                </a:lnTo>
                <a:lnTo>
                  <a:pt x="5601925" y="6858000"/>
                </a:lnTo>
                <a:lnTo>
                  <a:pt x="1954964" y="6858000"/>
                </a:lnTo>
                <a:lnTo>
                  <a:pt x="1918658" y="6837125"/>
                </a:lnTo>
                <a:cubicBezTo>
                  <a:pt x="768378" y="6138197"/>
                  <a:pt x="0" y="4873331"/>
                  <a:pt x="0" y="3429000"/>
                </a:cubicBezTo>
                <a:cubicBezTo>
                  <a:pt x="0" y="1984669"/>
                  <a:pt x="768378" y="719803"/>
                  <a:pt x="1918658" y="20876"/>
                </a:cubicBezTo>
                <a:close/>
              </a:path>
            </a:pathLst>
          </a:custGeom>
          <a:solidFill>
            <a:srgbClr val="010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" name="شكل بيضاوي 2">
            <a:extLst>
              <a:ext uri="{FF2B5EF4-FFF2-40B4-BE49-F238E27FC236}">
                <a16:creationId xmlns:a16="http://schemas.microsoft.com/office/drawing/2014/main" id="{249898F8-9903-40A1-B85F-C9729E926045}"/>
              </a:ext>
            </a:extLst>
          </p:cNvPr>
          <p:cNvSpPr/>
          <p:nvPr/>
        </p:nvSpPr>
        <p:spPr>
          <a:xfrm>
            <a:off x="10914101" y="1393372"/>
            <a:ext cx="914400" cy="914400"/>
          </a:xfrm>
          <a:prstGeom prst="ellipse">
            <a:avLst/>
          </a:prstGeom>
          <a:noFill/>
          <a:ln w="38100">
            <a:solidFill>
              <a:srgbClr val="FF2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4" name="شكل بيضاوي 3">
            <a:extLst>
              <a:ext uri="{FF2B5EF4-FFF2-40B4-BE49-F238E27FC236}">
                <a16:creationId xmlns:a16="http://schemas.microsoft.com/office/drawing/2014/main" id="{28AB7EEE-C079-432D-83C4-CE52D3936D81}"/>
              </a:ext>
            </a:extLst>
          </p:cNvPr>
          <p:cNvSpPr/>
          <p:nvPr/>
        </p:nvSpPr>
        <p:spPr>
          <a:xfrm>
            <a:off x="10914101" y="3175001"/>
            <a:ext cx="914400" cy="914400"/>
          </a:xfrm>
          <a:prstGeom prst="ellipse">
            <a:avLst/>
          </a:prstGeom>
          <a:noFill/>
          <a:ln w="38100">
            <a:solidFill>
              <a:srgbClr val="FF2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5" name="شكل بيضاوي 4">
            <a:extLst>
              <a:ext uri="{FF2B5EF4-FFF2-40B4-BE49-F238E27FC236}">
                <a16:creationId xmlns:a16="http://schemas.microsoft.com/office/drawing/2014/main" id="{C14F8288-F3C5-4F64-AF76-7B5F366B8052}"/>
              </a:ext>
            </a:extLst>
          </p:cNvPr>
          <p:cNvSpPr/>
          <p:nvPr/>
        </p:nvSpPr>
        <p:spPr>
          <a:xfrm>
            <a:off x="10914101" y="4459424"/>
            <a:ext cx="914400" cy="914400"/>
          </a:xfrm>
          <a:prstGeom prst="ellipse">
            <a:avLst/>
          </a:prstGeom>
          <a:noFill/>
          <a:ln w="38100">
            <a:solidFill>
              <a:srgbClr val="FF2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B0E07397-9078-4ABC-8A57-DB5A5F171DEF}"/>
              </a:ext>
            </a:extLst>
          </p:cNvPr>
          <p:cNvSpPr txBox="1"/>
          <p:nvPr/>
        </p:nvSpPr>
        <p:spPr>
          <a:xfrm>
            <a:off x="11028021" y="1538432"/>
            <a:ext cx="756938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Y" sz="4800" dirty="0">
                <a:solidFill>
                  <a:srgbClr val="010A43"/>
                </a:solidFill>
              </a:rPr>
              <a:t>01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913AD3B6-C5CB-462F-8BFA-799EC773BBBB}"/>
              </a:ext>
            </a:extLst>
          </p:cNvPr>
          <p:cNvSpPr txBox="1"/>
          <p:nvPr/>
        </p:nvSpPr>
        <p:spPr>
          <a:xfrm>
            <a:off x="10976174" y="3320062"/>
            <a:ext cx="848309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Y" sz="4800" dirty="0">
                <a:solidFill>
                  <a:srgbClr val="010A43"/>
                </a:solidFill>
              </a:rPr>
              <a:t>02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D25DCF6-B8F1-43C5-AD29-EB855DB18A6A}"/>
              </a:ext>
            </a:extLst>
          </p:cNvPr>
          <p:cNvSpPr txBox="1"/>
          <p:nvPr/>
        </p:nvSpPr>
        <p:spPr>
          <a:xfrm>
            <a:off x="10886451" y="4648147"/>
            <a:ext cx="848309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Y" sz="4800" dirty="0">
                <a:solidFill>
                  <a:srgbClr val="010A43"/>
                </a:solidFill>
              </a:rPr>
              <a:t>03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6F66C20C-6AAB-4E6F-8B85-3D74FAC6B079}"/>
              </a:ext>
            </a:extLst>
          </p:cNvPr>
          <p:cNvSpPr txBox="1"/>
          <p:nvPr/>
        </p:nvSpPr>
        <p:spPr>
          <a:xfrm>
            <a:off x="1366113" y="1861701"/>
            <a:ext cx="3648756" cy="280076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8800" dirty="0">
                <a:solidFill>
                  <a:schemeClr val="bg1"/>
                </a:solidFill>
              </a:rPr>
              <a:t>فريق</a:t>
            </a:r>
            <a:endParaRPr lang="ar-SY" sz="8800" dirty="0">
              <a:solidFill>
                <a:schemeClr val="bg1"/>
              </a:solidFill>
            </a:endParaRPr>
          </a:p>
          <a:p>
            <a:r>
              <a:rPr lang="ar-SY" sz="8800" dirty="0">
                <a:solidFill>
                  <a:srgbClr val="FF2E63"/>
                </a:solidFill>
              </a:rPr>
              <a:t>الـــ</a:t>
            </a:r>
            <a:r>
              <a:rPr lang="ar-SA" sz="8800" dirty="0">
                <a:solidFill>
                  <a:srgbClr val="FF2E63"/>
                </a:solidFill>
              </a:rPr>
              <a:t>عمل</a:t>
            </a:r>
            <a:endParaRPr lang="ar-SY" sz="8800" dirty="0">
              <a:solidFill>
                <a:schemeClr val="bg1"/>
              </a:solidFill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8FF87969-0C43-4512-8F9B-8FECD3C96F91}"/>
              </a:ext>
            </a:extLst>
          </p:cNvPr>
          <p:cNvSpPr txBox="1"/>
          <p:nvPr/>
        </p:nvSpPr>
        <p:spPr>
          <a:xfrm>
            <a:off x="5593111" y="1585847"/>
            <a:ext cx="50713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21C5CFEA-F3AF-4982-AE2F-B3A93B21C80F}"/>
              </a:ext>
            </a:extLst>
          </p:cNvPr>
          <p:cNvSpPr txBox="1"/>
          <p:nvPr/>
        </p:nvSpPr>
        <p:spPr>
          <a:xfrm>
            <a:off x="7180845" y="1262681"/>
            <a:ext cx="348364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600" dirty="0">
                <a:solidFill>
                  <a:srgbClr val="FF2E63"/>
                </a:solidFill>
              </a:rPr>
              <a:t>محمد القحطاني</a:t>
            </a:r>
            <a:endParaRPr lang="ar-SY" sz="3600" dirty="0">
              <a:solidFill>
                <a:srgbClr val="FF2E63"/>
              </a:solidFill>
            </a:endParaRP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681D0B6B-A162-4A27-86F1-ACB25B58C6CA}"/>
              </a:ext>
            </a:extLst>
          </p:cNvPr>
          <p:cNvSpPr txBox="1"/>
          <p:nvPr/>
        </p:nvSpPr>
        <p:spPr>
          <a:xfrm>
            <a:off x="5580096" y="3435992"/>
            <a:ext cx="50713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8C6AA358-F822-4F81-87BD-5828CDFB0F9E}"/>
              </a:ext>
            </a:extLst>
          </p:cNvPr>
          <p:cNvSpPr txBox="1"/>
          <p:nvPr/>
        </p:nvSpPr>
        <p:spPr>
          <a:xfrm>
            <a:off x="7653539" y="3112826"/>
            <a:ext cx="299793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600" dirty="0">
                <a:solidFill>
                  <a:srgbClr val="FF2E63"/>
                </a:solidFill>
              </a:rPr>
              <a:t>يوسف العنزي</a:t>
            </a:r>
            <a:endParaRPr lang="ar-SY" sz="3600" dirty="0">
              <a:solidFill>
                <a:srgbClr val="FF2E63"/>
              </a:solidFill>
            </a:endParaRP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E609453D-CCFB-453C-8B65-D2B85E90EECC}"/>
              </a:ext>
            </a:extLst>
          </p:cNvPr>
          <p:cNvSpPr txBox="1"/>
          <p:nvPr/>
        </p:nvSpPr>
        <p:spPr>
          <a:xfrm>
            <a:off x="5580096" y="5286137"/>
            <a:ext cx="50713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FABEAD1F-4DC4-49F0-BE2D-9AB2D5C65909}"/>
              </a:ext>
            </a:extLst>
          </p:cNvPr>
          <p:cNvSpPr txBox="1"/>
          <p:nvPr/>
        </p:nvSpPr>
        <p:spPr>
          <a:xfrm>
            <a:off x="7909228" y="4593458"/>
            <a:ext cx="258436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600" dirty="0">
                <a:solidFill>
                  <a:srgbClr val="FF2E63"/>
                </a:solidFill>
              </a:rPr>
              <a:t>طلال مغربي</a:t>
            </a:r>
            <a:endParaRPr lang="ar-SY" sz="3600" dirty="0">
              <a:solidFill>
                <a:srgbClr val="FF2E63"/>
              </a:solidFill>
            </a:endParaRPr>
          </a:p>
        </p:txBody>
      </p:sp>
      <p:sp>
        <p:nvSpPr>
          <p:cNvPr id="16" name="شكل بيضاوي 15">
            <a:extLst>
              <a:ext uri="{FF2B5EF4-FFF2-40B4-BE49-F238E27FC236}">
                <a16:creationId xmlns:a16="http://schemas.microsoft.com/office/drawing/2014/main" id="{E2229A0E-B874-4D69-8833-8F46FE93B96C}"/>
              </a:ext>
            </a:extLst>
          </p:cNvPr>
          <p:cNvSpPr/>
          <p:nvPr/>
        </p:nvSpPr>
        <p:spPr>
          <a:xfrm>
            <a:off x="10870559" y="5870912"/>
            <a:ext cx="914400" cy="914400"/>
          </a:xfrm>
          <a:prstGeom prst="ellipse">
            <a:avLst/>
          </a:prstGeom>
          <a:noFill/>
          <a:ln w="38100">
            <a:solidFill>
              <a:srgbClr val="FF2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5AD857FB-733D-4F80-9BB4-49E2F5FA6725}"/>
              </a:ext>
            </a:extLst>
          </p:cNvPr>
          <p:cNvSpPr txBox="1"/>
          <p:nvPr/>
        </p:nvSpPr>
        <p:spPr>
          <a:xfrm>
            <a:off x="10854886" y="5976232"/>
            <a:ext cx="904415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4800" dirty="0">
                <a:solidFill>
                  <a:srgbClr val="010A43"/>
                </a:solidFill>
              </a:rPr>
              <a:t>04</a:t>
            </a:r>
            <a:endParaRPr lang="ar-SY" sz="4800" dirty="0">
              <a:solidFill>
                <a:srgbClr val="010A43"/>
              </a:solidFill>
            </a:endParaRP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1B0F6457-4143-4353-AA7E-DC97A0A04DBC}"/>
              </a:ext>
            </a:extLst>
          </p:cNvPr>
          <p:cNvSpPr txBox="1"/>
          <p:nvPr/>
        </p:nvSpPr>
        <p:spPr>
          <a:xfrm>
            <a:off x="7972536" y="5870912"/>
            <a:ext cx="247215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3600" dirty="0">
                <a:solidFill>
                  <a:srgbClr val="FF2E63"/>
                </a:solidFill>
              </a:rPr>
              <a:t>علي </a:t>
            </a:r>
            <a:r>
              <a:rPr lang="ar-SA" sz="3600" dirty="0" err="1">
                <a:solidFill>
                  <a:srgbClr val="FF2E63"/>
                </a:solidFill>
              </a:rPr>
              <a:t>الكلثم</a:t>
            </a:r>
            <a:endParaRPr lang="ar-SY" sz="3600" dirty="0">
              <a:solidFill>
                <a:srgbClr val="FF2E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77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شكل حر: شكل 3">
            <a:extLst>
              <a:ext uri="{FF2B5EF4-FFF2-40B4-BE49-F238E27FC236}">
                <a16:creationId xmlns:a16="http://schemas.microsoft.com/office/drawing/2014/main" id="{6B2D992F-29C1-4D38-868F-1CF27C80A564}"/>
              </a:ext>
            </a:extLst>
          </p:cNvPr>
          <p:cNvSpPr/>
          <p:nvPr/>
        </p:nvSpPr>
        <p:spPr>
          <a:xfrm>
            <a:off x="919315" y="0"/>
            <a:ext cx="10353368" cy="6858000"/>
          </a:xfrm>
          <a:custGeom>
            <a:avLst/>
            <a:gdLst>
              <a:gd name="connsiteX0" fmla="*/ 1300038 w 10353368"/>
              <a:gd name="connsiteY0" fmla="*/ 0 h 6858000"/>
              <a:gd name="connsiteX1" fmla="*/ 9053331 w 10353368"/>
              <a:gd name="connsiteY1" fmla="*/ 0 h 6858000"/>
              <a:gd name="connsiteX2" fmla="*/ 9171265 w 10353368"/>
              <a:gd name="connsiteY2" fmla="*/ 136148 h 6858000"/>
              <a:gd name="connsiteX3" fmla="*/ 10353368 w 10353368"/>
              <a:gd name="connsiteY3" fmla="*/ 3429000 h 6858000"/>
              <a:gd name="connsiteX4" fmla="*/ 9171265 w 10353368"/>
              <a:gd name="connsiteY4" fmla="*/ 6721852 h 6858000"/>
              <a:gd name="connsiteX5" fmla="*/ 9053331 w 10353368"/>
              <a:gd name="connsiteY5" fmla="*/ 6858000 h 6858000"/>
              <a:gd name="connsiteX6" fmla="*/ 1300038 w 10353368"/>
              <a:gd name="connsiteY6" fmla="*/ 6858000 h 6858000"/>
              <a:gd name="connsiteX7" fmla="*/ 1182103 w 10353368"/>
              <a:gd name="connsiteY7" fmla="*/ 6721852 h 6858000"/>
              <a:gd name="connsiteX8" fmla="*/ 0 w 10353368"/>
              <a:gd name="connsiteY8" fmla="*/ 3429000 h 6858000"/>
              <a:gd name="connsiteX9" fmla="*/ 1182103 w 10353368"/>
              <a:gd name="connsiteY9" fmla="*/ 136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53368" h="6858000">
                <a:moveTo>
                  <a:pt x="1300038" y="0"/>
                </a:moveTo>
                <a:lnTo>
                  <a:pt x="9053331" y="0"/>
                </a:lnTo>
                <a:lnTo>
                  <a:pt x="9171265" y="136148"/>
                </a:lnTo>
                <a:cubicBezTo>
                  <a:pt x="9909750" y="1030984"/>
                  <a:pt x="10353368" y="2178186"/>
                  <a:pt x="10353368" y="3429000"/>
                </a:cubicBezTo>
                <a:cubicBezTo>
                  <a:pt x="10353368" y="4679815"/>
                  <a:pt x="9909750" y="5827016"/>
                  <a:pt x="9171265" y="6721852"/>
                </a:cubicBezTo>
                <a:lnTo>
                  <a:pt x="9053331" y="6858000"/>
                </a:lnTo>
                <a:lnTo>
                  <a:pt x="1300038" y="6858000"/>
                </a:lnTo>
                <a:lnTo>
                  <a:pt x="1182103" y="6721852"/>
                </a:lnTo>
                <a:cubicBezTo>
                  <a:pt x="443619" y="5827016"/>
                  <a:pt x="0" y="4679815"/>
                  <a:pt x="0" y="3429000"/>
                </a:cubicBezTo>
                <a:cubicBezTo>
                  <a:pt x="0" y="2178186"/>
                  <a:pt x="443619" y="1030984"/>
                  <a:pt x="1182103" y="136148"/>
                </a:cubicBezTo>
                <a:close/>
              </a:path>
            </a:pathLst>
          </a:custGeom>
          <a:noFill/>
          <a:ln w="76200">
            <a:solidFill>
              <a:srgbClr val="FF2E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E8186163-FF1C-4269-9988-776D1BE02A07}"/>
              </a:ext>
            </a:extLst>
          </p:cNvPr>
          <p:cNvSpPr txBox="1"/>
          <p:nvPr/>
        </p:nvSpPr>
        <p:spPr>
          <a:xfrm>
            <a:off x="2212466" y="547134"/>
            <a:ext cx="8207696" cy="283154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ar-SA" sz="8000" dirty="0">
                <a:solidFill>
                  <a:srgbClr val="010A43"/>
                </a:solidFill>
              </a:rPr>
              <a:t>اللغات المستخدمة</a:t>
            </a:r>
            <a:endParaRPr lang="en-GB" sz="8000" dirty="0">
              <a:solidFill>
                <a:srgbClr val="010A43"/>
              </a:solidFill>
            </a:endParaRPr>
          </a:p>
          <a:p>
            <a:pPr algn="ctr" rtl="0"/>
            <a:endParaRPr lang="en-US" dirty="0"/>
          </a:p>
          <a:p>
            <a:pPr algn="ctr" rtl="0"/>
            <a:r>
              <a:rPr lang="en-GB" sz="8000" dirty="0">
                <a:solidFill>
                  <a:srgbClr val="010A43"/>
                </a:solidFill>
              </a:rPr>
              <a:t>        </a:t>
            </a:r>
            <a:endParaRPr lang="ar-SY" sz="8000" dirty="0">
              <a:solidFill>
                <a:srgbClr val="010A43"/>
              </a:solidFill>
            </a:endParaRPr>
          </a:p>
        </p:txBody>
      </p:sp>
      <p:cxnSp>
        <p:nvCxnSpPr>
          <p:cNvPr id="8" name="رابط مستقيم 7">
            <a:extLst>
              <a:ext uri="{FF2B5EF4-FFF2-40B4-BE49-F238E27FC236}">
                <a16:creationId xmlns:a16="http://schemas.microsoft.com/office/drawing/2014/main" id="{CE4CAECA-101D-4D2B-AF69-FFE159D87085}"/>
              </a:ext>
            </a:extLst>
          </p:cNvPr>
          <p:cNvCxnSpPr/>
          <p:nvPr/>
        </p:nvCxnSpPr>
        <p:spPr>
          <a:xfrm>
            <a:off x="6096000" y="2552700"/>
            <a:ext cx="0" cy="2895600"/>
          </a:xfrm>
          <a:prstGeom prst="line">
            <a:avLst/>
          </a:prstGeom>
          <a:ln w="57150">
            <a:solidFill>
              <a:srgbClr val="010A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A2782AD8-73EE-47BB-B591-68F3DF66C368}"/>
              </a:ext>
            </a:extLst>
          </p:cNvPr>
          <p:cNvSpPr txBox="1"/>
          <p:nvPr/>
        </p:nvSpPr>
        <p:spPr>
          <a:xfrm>
            <a:off x="1935300" y="2986263"/>
            <a:ext cx="33527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C8759971-1CDB-4935-AFBD-BF93B117E7E7}"/>
              </a:ext>
            </a:extLst>
          </p:cNvPr>
          <p:cNvSpPr txBox="1"/>
          <p:nvPr/>
        </p:nvSpPr>
        <p:spPr>
          <a:xfrm>
            <a:off x="1935300" y="4461754"/>
            <a:ext cx="33527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br>
              <a:rPr lang="ar-SY" sz="1600" dirty="0"/>
            </a:br>
            <a:endParaRPr lang="ar-SY" sz="1600" dirty="0">
              <a:solidFill>
                <a:srgbClr val="FF2E63"/>
              </a:solidFill>
            </a:endParaRP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F0B927BB-D21E-4358-B30B-781C2083AE47}"/>
              </a:ext>
            </a:extLst>
          </p:cNvPr>
          <p:cNvSpPr txBox="1"/>
          <p:nvPr/>
        </p:nvSpPr>
        <p:spPr>
          <a:xfrm>
            <a:off x="3256083" y="2396246"/>
            <a:ext cx="6096000" cy="3524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Php</a:t>
            </a:r>
            <a:endParaRPr lang="en-US" sz="16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JS</a:t>
            </a:r>
            <a:endParaRPr lang="en-US" sz="16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HTML</a:t>
            </a:r>
            <a:endParaRPr lang="en-US" sz="16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CSS</a:t>
            </a:r>
            <a:endParaRPr lang="en-US" sz="16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MYSQL</a:t>
            </a:r>
            <a:endParaRPr lang="en-US" sz="11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en-US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34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>
            <a:extLst>
              <a:ext uri="{FF2B5EF4-FFF2-40B4-BE49-F238E27FC236}">
                <a16:creationId xmlns:a16="http://schemas.microsoft.com/office/drawing/2014/main" id="{588C233C-93D5-4A5D-A2BD-F7C33561662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10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A4988CE4-872C-4B7A-884A-55F92F7775B6}"/>
              </a:ext>
            </a:extLst>
          </p:cNvPr>
          <p:cNvSpPr txBox="1"/>
          <p:nvPr/>
        </p:nvSpPr>
        <p:spPr>
          <a:xfrm>
            <a:off x="5417945" y="735954"/>
            <a:ext cx="6216766" cy="538609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9600" dirty="0">
                <a:solidFill>
                  <a:schemeClr val="bg1"/>
                </a:solidFill>
              </a:rPr>
              <a:t>الصعوبات</a:t>
            </a:r>
            <a:r>
              <a:rPr lang="ar-SA" sz="34400" dirty="0">
                <a:solidFill>
                  <a:schemeClr val="bg1"/>
                </a:solidFill>
              </a:rPr>
              <a:t> </a:t>
            </a:r>
            <a:endParaRPr lang="ar-SY" sz="34400" dirty="0">
              <a:solidFill>
                <a:schemeClr val="bg1"/>
              </a:solidFill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1AA40246-2C6E-4D39-B991-696BC346319B}"/>
              </a:ext>
            </a:extLst>
          </p:cNvPr>
          <p:cNvSpPr txBox="1"/>
          <p:nvPr/>
        </p:nvSpPr>
        <p:spPr>
          <a:xfrm>
            <a:off x="-1609773" y="3105833"/>
            <a:ext cx="608051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600" b="1" dirty="0">
                <a:solidFill>
                  <a:srgbClr val="FF2E63"/>
                </a:solidFill>
              </a:rPr>
              <a:t>طريقة الدفع </a:t>
            </a:r>
            <a:endParaRPr lang="en-US" sz="3600" b="1" dirty="0">
              <a:solidFill>
                <a:srgbClr val="FF2E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7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>
            <a:extLst>
              <a:ext uri="{FF2B5EF4-FFF2-40B4-BE49-F238E27FC236}">
                <a16:creationId xmlns:a16="http://schemas.microsoft.com/office/drawing/2014/main" id="{588C233C-93D5-4A5D-A2BD-F7C33561662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10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A4988CE4-872C-4B7A-884A-55F92F7775B6}"/>
              </a:ext>
            </a:extLst>
          </p:cNvPr>
          <p:cNvSpPr txBox="1"/>
          <p:nvPr/>
        </p:nvSpPr>
        <p:spPr>
          <a:xfrm>
            <a:off x="7153951" y="598302"/>
            <a:ext cx="3595857" cy="538609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9600" dirty="0">
                <a:solidFill>
                  <a:schemeClr val="bg1"/>
                </a:solidFill>
              </a:rPr>
              <a:t>الربح</a:t>
            </a:r>
            <a:r>
              <a:rPr lang="ar-SA" sz="34400" dirty="0">
                <a:solidFill>
                  <a:schemeClr val="bg1"/>
                </a:solidFill>
              </a:rPr>
              <a:t> </a:t>
            </a:r>
            <a:endParaRPr lang="ar-SY" sz="34400" dirty="0">
              <a:solidFill>
                <a:schemeClr val="bg1"/>
              </a:solidFill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1AA40246-2C6E-4D39-B991-696BC346319B}"/>
              </a:ext>
            </a:extLst>
          </p:cNvPr>
          <p:cNvSpPr txBox="1"/>
          <p:nvPr/>
        </p:nvSpPr>
        <p:spPr>
          <a:xfrm>
            <a:off x="-1609773" y="3105833"/>
            <a:ext cx="608051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600" b="1" dirty="0">
                <a:solidFill>
                  <a:srgbClr val="FF2E63"/>
                </a:solidFill>
              </a:rPr>
              <a:t>5% من قيمة </a:t>
            </a:r>
            <a:r>
              <a:rPr lang="ar-SA" sz="3600" b="1" dirty="0" err="1">
                <a:solidFill>
                  <a:srgbClr val="FF2E63"/>
                </a:solidFill>
              </a:rPr>
              <a:t>السلعه</a:t>
            </a:r>
            <a:r>
              <a:rPr lang="ar-SA" sz="3600" b="1" dirty="0">
                <a:solidFill>
                  <a:srgbClr val="FF2E63"/>
                </a:solidFill>
              </a:rPr>
              <a:t> </a:t>
            </a:r>
            <a:endParaRPr lang="en-US" sz="3600" b="1" dirty="0">
              <a:solidFill>
                <a:srgbClr val="FF2E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4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>
            <a:extLst>
              <a:ext uri="{FF2B5EF4-FFF2-40B4-BE49-F238E27FC236}">
                <a16:creationId xmlns:a16="http://schemas.microsoft.com/office/drawing/2014/main" id="{588C233C-93D5-4A5D-A2BD-F7C33561662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10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A4988CE4-872C-4B7A-884A-55F92F7775B6}"/>
              </a:ext>
            </a:extLst>
          </p:cNvPr>
          <p:cNvSpPr txBox="1"/>
          <p:nvPr/>
        </p:nvSpPr>
        <p:spPr>
          <a:xfrm>
            <a:off x="6428353" y="887184"/>
            <a:ext cx="4862228" cy="538609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9600" dirty="0">
                <a:solidFill>
                  <a:schemeClr val="bg1"/>
                </a:solidFill>
              </a:rPr>
              <a:t>الهدف</a:t>
            </a:r>
            <a:r>
              <a:rPr lang="ar-SA" sz="34400" dirty="0">
                <a:solidFill>
                  <a:schemeClr val="bg1"/>
                </a:solidFill>
              </a:rPr>
              <a:t> </a:t>
            </a:r>
            <a:endParaRPr lang="ar-SY" sz="34400" dirty="0">
              <a:solidFill>
                <a:schemeClr val="bg1"/>
              </a:solidFill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1AA40246-2C6E-4D39-B991-696BC346319B}"/>
              </a:ext>
            </a:extLst>
          </p:cNvPr>
          <p:cNvSpPr txBox="1"/>
          <p:nvPr/>
        </p:nvSpPr>
        <p:spPr>
          <a:xfrm>
            <a:off x="-351244" y="2828835"/>
            <a:ext cx="608051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600" dirty="0">
                <a:solidFill>
                  <a:srgbClr val="FF2E63"/>
                </a:solidFill>
              </a:rPr>
              <a:t>تسهيل الوصول للمستلزمات</a:t>
            </a:r>
          </a:p>
          <a:p>
            <a:r>
              <a:rPr lang="ar-SA" sz="3600" dirty="0">
                <a:solidFill>
                  <a:srgbClr val="FF2E63"/>
                </a:solidFill>
              </a:rPr>
              <a:t> لذوي الاحتياجات الخاصة</a:t>
            </a:r>
            <a:endParaRPr lang="en-US" sz="3600" dirty="0">
              <a:solidFill>
                <a:srgbClr val="FF2E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17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>
            <a:extLst>
              <a:ext uri="{FF2B5EF4-FFF2-40B4-BE49-F238E27FC236}">
                <a16:creationId xmlns:a16="http://schemas.microsoft.com/office/drawing/2014/main" id="{588C233C-93D5-4A5D-A2BD-F7C33561662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10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A4988CE4-872C-4B7A-884A-55F92F7775B6}"/>
              </a:ext>
            </a:extLst>
          </p:cNvPr>
          <p:cNvSpPr txBox="1"/>
          <p:nvPr/>
        </p:nvSpPr>
        <p:spPr>
          <a:xfrm>
            <a:off x="6238553" y="1759657"/>
            <a:ext cx="5785558" cy="29238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9600" dirty="0">
                <a:solidFill>
                  <a:schemeClr val="bg1"/>
                </a:solidFill>
              </a:rPr>
              <a:t>الأدوات </a:t>
            </a:r>
          </a:p>
          <a:p>
            <a:r>
              <a:rPr lang="ar-SA" sz="8800" dirty="0" err="1">
                <a:solidFill>
                  <a:schemeClr val="bg1"/>
                </a:solidFill>
              </a:rPr>
              <a:t>المستخدمه</a:t>
            </a:r>
            <a:endParaRPr lang="ar-SA" sz="9600" dirty="0">
              <a:solidFill>
                <a:schemeClr val="bg1"/>
              </a:solidFill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1AA40246-2C6E-4D39-B991-696BC346319B}"/>
              </a:ext>
            </a:extLst>
          </p:cNvPr>
          <p:cNvSpPr txBox="1"/>
          <p:nvPr/>
        </p:nvSpPr>
        <p:spPr>
          <a:xfrm>
            <a:off x="661798" y="1113326"/>
            <a:ext cx="5214953" cy="433965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3800" dirty="0">
                <a:solidFill>
                  <a:srgbClr val="FF2E63"/>
                </a:solidFill>
              </a:rPr>
              <a:t>Special</a:t>
            </a:r>
          </a:p>
          <a:p>
            <a:r>
              <a:rPr lang="en-US" sz="13800" dirty="0">
                <a:solidFill>
                  <a:srgbClr val="FF2E63"/>
                </a:solidFill>
              </a:rPr>
              <a:t>Needs </a:t>
            </a:r>
            <a:endParaRPr lang="ar-SY" sz="13800" dirty="0">
              <a:solidFill>
                <a:srgbClr val="FF2E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79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نسق Office">
  <a:themeElements>
    <a:clrScheme name="مخصص 4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0A43"/>
      </a:accent1>
      <a:accent2>
        <a:srgbClr val="FF2E63"/>
      </a:accent2>
      <a:accent3>
        <a:srgbClr val="3F3F3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مخصص 16">
      <a:majorFont>
        <a:latin typeface="Calibri Light"/>
        <a:ea typeface=""/>
        <a:cs typeface="JF Flat"/>
      </a:majorFont>
      <a:minorFont>
        <a:latin typeface="Calibri"/>
        <a:ea typeface=""/>
        <a:cs typeface="JF Fla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4793</TotalTime>
  <Words>550</Words>
  <Application>Microsoft Office PowerPoint</Application>
  <PresentationFormat>شاشة عريضة</PresentationFormat>
  <Paragraphs>101</Paragraphs>
  <Slides>14</Slides>
  <Notes>14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14</vt:i4>
      </vt:variant>
    </vt:vector>
  </HeadingPairs>
  <TitlesOfParts>
    <vt:vector size="19" baseType="lpstr">
      <vt:lpstr>Calibri</vt:lpstr>
      <vt:lpstr>JF Flat</vt:lpstr>
      <vt:lpstr>Arial</vt:lpstr>
      <vt:lpstr>Calibri Light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ArabPPT.com</Company>
  <LinksUpToDate>false</LinksUpToDate>
  <SharedDoc>false</SharedDoc>
  <HyperlinkBase>https://www.arabppt.com/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قالب بوربوينت بسيط احترافي وجاهز للتحميل - بوربوينت بالعربي</dc:title>
  <dc:subject>قالب بوربوينت بسيط احترافي وجاهز للتحميل - بوربوينت بالعربي</dc:subject>
  <dc:creator>ArabPPT.com</dc:creator>
  <cp:keywords>بوربوينت, قوالب بوربوينت, عروض بوربوينت</cp:keywords>
  <dc:description>https://www.arabppt.com/</dc:description>
  <cp:lastModifiedBy>ali.kaltham@outlook.sa</cp:lastModifiedBy>
  <cp:revision>18</cp:revision>
  <dcterms:created xsi:type="dcterms:W3CDTF">2019-12-24T11:02:59Z</dcterms:created>
  <dcterms:modified xsi:type="dcterms:W3CDTF">2021-12-23T17:53:19Z</dcterms:modified>
  <cp:category>powerpoint</cp:category>
</cp:coreProperties>
</file>