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Use-Case-Diagram-pptx-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Use-Case-Diagram-pptx-10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Use-Case-Diagram-pptx-1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Use-Case-Diagram-pptx-1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6907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Use-Case-Diagram-pptx-1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Use-Case-Diagram-pptx-1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09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Use-Case-Diagram-pptx-1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Use-Case-Diagram-pptx-1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Use-Case-Diagram-pptx-1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925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Use-Case-Diagram-pptx-1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Use-Case-Diagram-pptx-20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4763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Use-Case-Diagram-pptx-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Use-Case-Diagram-pptx-2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Use-Case-Diagram-pptx-2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567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Use-Case-Diagram-pptx-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3894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Use-Case-Diagram-pptx-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71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Use-Case-Diagram-pptx-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Use-Case-Diagram-pptx-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4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Use-Case-Diagram-pptx-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813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Use-Case-Diagram-pptx-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Use-Case-Diagram-pptx-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47827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admin</cp:lastModifiedBy>
  <cp:revision>3</cp:revision>
  <dcterms:created xsi:type="dcterms:W3CDTF">2013-01-27T09:14:16Z</dcterms:created>
  <dcterms:modified xsi:type="dcterms:W3CDTF">2024-12-05T08:21:16Z</dcterms:modified>
  <cp:category/>
</cp:coreProperties>
</file>