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sldIdLst>
    <p:sldId id="256" r:id="rId2"/>
    <p:sldId id="257" r:id="rId3"/>
    <p:sldId id="259" r:id="rId4"/>
    <p:sldId id="258" r:id="rId5"/>
    <p:sldId id="260" r:id="rId6"/>
    <p:sldId id="264" r:id="rId7"/>
    <p:sldId id="265" r:id="rId8"/>
    <p:sldId id="262" r:id="rId9"/>
    <p:sldId id="266" r:id="rId10"/>
    <p:sldId id="267" r:id="rId11"/>
    <p:sldId id="268" r:id="rId12"/>
    <p:sldId id="269" r:id="rId13"/>
    <p:sldId id="270" r:id="rId14"/>
    <p:sldId id="291" r:id="rId15"/>
    <p:sldId id="272" r:id="rId16"/>
    <p:sldId id="273" r:id="rId17"/>
    <p:sldId id="274" r:id="rId18"/>
    <p:sldId id="277" r:id="rId19"/>
    <p:sldId id="275" r:id="rId20"/>
    <p:sldId id="276" r:id="rId21"/>
    <p:sldId id="278" r:id="rId22"/>
    <p:sldId id="279" r:id="rId23"/>
    <p:sldId id="280" r:id="rId24"/>
    <p:sldId id="286" r:id="rId25"/>
    <p:sldId id="287" r:id="rId26"/>
    <p:sldId id="288" r:id="rId27"/>
    <p:sldId id="289" r:id="rId28"/>
    <p:sldId id="290" r:id="rId29"/>
    <p:sldId id="29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D2156-0D7A-4792-ABC0-28AD46B6011B}" v="9" dt="2022-12-11T15:57:09.156"/>
    <p1510:client id="{1BD4021A-693F-4AFF-B812-487FF040618D}" v="60" dt="2022-12-10T21:32:19.337"/>
    <p1510:client id="{39D6FFE6-46BF-4FD8-9429-272886165548}" v="23" dt="2022-12-11T14:39:36.606"/>
    <p1510:client id="{40BEE9B4-ED42-4D55-B77F-327B5E179323}" v="873" dt="2022-12-10T21:22:17.708"/>
    <p1510:client id="{5CB76316-3B71-457C-9733-A0D6D2905995}" v="205" dt="2022-12-09T19:15:40.553"/>
    <p1510:client id="{5D20B0EC-C58E-4281-92F5-C554629003D9}" v="334" dt="2022-12-11T14:34:47.426"/>
    <p1510:client id="{752062D4-14D0-4625-AA81-DF1C30804849}" v="328" dt="2022-12-11T15:42:04.330"/>
    <p1510:client id="{D3668EE1-C518-4354-83C6-56EA8D76D108}" v="5" dt="2022-12-09T17:45:38.501"/>
    <p1510:client id="{DC6A1494-388C-41F9-8D06-1B28218A8A14}" v="104" dt="2022-12-09T17:39:17.580"/>
    <p1510:client id="{FF6E872B-4A06-47EF-AFB0-1107BF9B2363}" v="11" dt="2022-12-09T19:25:14.7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shra malik" userId="0c8451255c49e0bb" providerId="Windows Live" clId="Web-{D3668EE1-C518-4354-83C6-56EA8D76D108}"/>
    <pc:docChg chg="modSld addMainMaster delMainMaster">
      <pc:chgData name="bushra malik" userId="0c8451255c49e0bb" providerId="Windows Live" clId="Web-{D3668EE1-C518-4354-83C6-56EA8D76D108}" dt="2022-12-09T17:45:38.501" v="7" actId="20577"/>
      <pc:docMkLst>
        <pc:docMk/>
      </pc:docMkLst>
      <pc:sldChg chg="addSp delSp modSp mod modClrScheme delDesignElem chgLayout">
        <pc:chgData name="bushra malik" userId="0c8451255c49e0bb" providerId="Windows Live" clId="Web-{D3668EE1-C518-4354-83C6-56EA8D76D108}" dt="2022-12-09T17:45:38.501" v="7" actId="20577"/>
        <pc:sldMkLst>
          <pc:docMk/>
          <pc:sldMk cId="109857222" sldId="256"/>
        </pc:sldMkLst>
        <pc:spChg chg="mod ord">
          <ac:chgData name="bushra malik" userId="0c8451255c49e0bb" providerId="Windows Live" clId="Web-{D3668EE1-C518-4354-83C6-56EA8D76D108}" dt="2022-12-09T17:45:01.891" v="3"/>
          <ac:spMkLst>
            <pc:docMk/>
            <pc:sldMk cId="109857222" sldId="256"/>
            <ac:spMk id="2" creationId="{00000000-0000-0000-0000-000000000000}"/>
          </ac:spMkLst>
        </pc:spChg>
        <pc:spChg chg="mod ord">
          <ac:chgData name="bushra malik" userId="0c8451255c49e0bb" providerId="Windows Live" clId="Web-{D3668EE1-C518-4354-83C6-56EA8D76D108}" dt="2022-12-09T17:45:38.501" v="7" actId="20577"/>
          <ac:spMkLst>
            <pc:docMk/>
            <pc:sldMk cId="109857222" sldId="256"/>
            <ac:spMk id="3" creationId="{00000000-0000-0000-0000-000000000000}"/>
          </ac:spMkLst>
        </pc:spChg>
        <pc:spChg chg="add del">
          <ac:chgData name="bushra malik" userId="0c8451255c49e0bb" providerId="Windows Live" clId="Web-{D3668EE1-C518-4354-83C6-56EA8D76D108}" dt="2022-12-09T17:45:01.828" v="2"/>
          <ac:spMkLst>
            <pc:docMk/>
            <pc:sldMk cId="109857222" sldId="256"/>
            <ac:spMk id="5" creationId="{EBDD1931-9E86-4402-9A68-33A2D9EFB198}"/>
          </ac:spMkLst>
        </pc:spChg>
        <pc:spChg chg="add del">
          <ac:chgData name="bushra malik" userId="0c8451255c49e0bb" providerId="Windows Live" clId="Web-{D3668EE1-C518-4354-83C6-56EA8D76D108}" dt="2022-12-09T17:45:01.828" v="2"/>
          <ac:spMkLst>
            <pc:docMk/>
            <pc:sldMk cId="109857222" sldId="256"/>
            <ac:spMk id="10" creationId="{777A147A-9ED8-46B4-8660-1B3C2AA880B5}"/>
          </ac:spMkLst>
        </pc:spChg>
        <pc:spChg chg="add del">
          <ac:chgData name="bushra malik" userId="0c8451255c49e0bb" providerId="Windows Live" clId="Web-{D3668EE1-C518-4354-83C6-56EA8D76D108}" dt="2022-12-09T17:45:01.828" v="2"/>
          <ac:spMkLst>
            <pc:docMk/>
            <pc:sldMk cId="109857222" sldId="256"/>
            <ac:spMk id="12" creationId="{5D6C15A0-C087-4593-8414-2B4EC1CDC3DE}"/>
          </ac:spMkLst>
        </pc:spChg>
        <pc:spChg chg="add">
          <ac:chgData name="bushra malik" userId="0c8451255c49e0bb" providerId="Windows Live" clId="Web-{D3668EE1-C518-4354-83C6-56EA8D76D108}" dt="2022-12-09T17:45:01.891" v="3"/>
          <ac:spMkLst>
            <pc:docMk/>
            <pc:sldMk cId="109857222" sldId="256"/>
            <ac:spMk id="15" creationId="{1A0923FF-2452-437F-8025-CEC713971D8B}"/>
          </ac:spMkLst>
        </pc:spChg>
        <pc:spChg chg="del">
          <ac:chgData name="bushra malik" userId="0c8451255c49e0bb" providerId="Windows Live" clId="Web-{D3668EE1-C518-4354-83C6-56EA8D76D108}" dt="2022-12-09T17:42:05.355" v="0"/>
          <ac:spMkLst>
            <pc:docMk/>
            <pc:sldMk cId="109857222" sldId="256"/>
            <ac:spMk id="36" creationId="{F3C5918A-1DC5-4CF3-AA27-00AA3088AA9F}"/>
          </ac:spMkLst>
        </pc:spChg>
        <pc:spChg chg="del">
          <ac:chgData name="bushra malik" userId="0c8451255c49e0bb" providerId="Windows Live" clId="Web-{D3668EE1-C518-4354-83C6-56EA8D76D108}" dt="2022-12-09T17:42:05.355" v="0"/>
          <ac:spMkLst>
            <pc:docMk/>
            <pc:sldMk cId="109857222" sldId="256"/>
            <ac:spMk id="38" creationId="{B786683A-6FD6-4BF7-B3B0-DC397677391F}"/>
          </ac:spMkLst>
        </pc:spChg>
        <pc:spChg chg="del">
          <ac:chgData name="bushra malik" userId="0c8451255c49e0bb" providerId="Windows Live" clId="Web-{D3668EE1-C518-4354-83C6-56EA8D76D108}" dt="2022-12-09T17:42:05.355" v="0"/>
          <ac:spMkLst>
            <pc:docMk/>
            <pc:sldMk cId="109857222" sldId="256"/>
            <ac:spMk id="40" creationId="{05169E50-59FB-4AEE-B61D-44A882A4CD2C}"/>
          </ac:spMkLst>
        </pc:spChg>
        <pc:spChg chg="del">
          <ac:chgData name="bushra malik" userId="0c8451255c49e0bb" providerId="Windows Live" clId="Web-{D3668EE1-C518-4354-83C6-56EA8D76D108}" dt="2022-12-09T17:42:05.355" v="0"/>
          <ac:spMkLst>
            <pc:docMk/>
            <pc:sldMk cId="109857222" sldId="256"/>
            <ac:spMk id="42" creationId="{117C30F0-5A38-4B60-B632-3AF7C2780824}"/>
          </ac:spMkLst>
        </pc:spChg>
        <pc:spChg chg="del">
          <ac:chgData name="bushra malik" userId="0c8451255c49e0bb" providerId="Windows Live" clId="Web-{D3668EE1-C518-4354-83C6-56EA8D76D108}" dt="2022-12-09T17:42:05.355" v="0"/>
          <ac:spMkLst>
            <pc:docMk/>
            <pc:sldMk cId="109857222" sldId="256"/>
            <ac:spMk id="44" creationId="{A200CBA5-3F2B-4AAC-9F86-99AFECC19C1D}"/>
          </ac:spMkLst>
        </pc:spChg>
        <pc:grpChg chg="del">
          <ac:chgData name="bushra malik" userId="0c8451255c49e0bb" providerId="Windows Live" clId="Web-{D3668EE1-C518-4354-83C6-56EA8D76D108}" dt="2022-12-09T17:42:05.355" v="0"/>
          <ac:grpSpMkLst>
            <pc:docMk/>
            <pc:sldMk cId="109857222" sldId="256"/>
            <ac:grpSpMk id="8" creationId="{15E1AC81-83F2-45A8-9054-15570F4E2557}"/>
          </ac:grpSpMkLst>
        </pc:grpChg>
        <pc:grpChg chg="del">
          <ac:chgData name="bushra malik" userId="0c8451255c49e0bb" providerId="Windows Live" clId="Web-{D3668EE1-C518-4354-83C6-56EA8D76D108}" dt="2022-12-09T17:42:05.355" v="0"/>
          <ac:grpSpMkLst>
            <pc:docMk/>
            <pc:sldMk cId="109857222" sldId="256"/>
            <ac:grpSpMk id="31" creationId="{FBF129BC-EA9E-4D20-898B-399F7727DFB9}"/>
          </ac:grpSpMkLst>
        </pc:grpChg>
        <pc:cxnChg chg="add">
          <ac:chgData name="bushra malik" userId="0c8451255c49e0bb" providerId="Windows Live" clId="Web-{D3668EE1-C518-4354-83C6-56EA8D76D108}" dt="2022-12-09T17:45:01.891" v="3"/>
          <ac:cxnSpMkLst>
            <pc:docMk/>
            <pc:sldMk cId="109857222" sldId="256"/>
            <ac:cxnSpMk id="14" creationId="{D8689CE0-64D2-447C-9C1F-872D111D8AC3}"/>
          </ac:cxnSpMkLst>
        </pc:cxnChg>
        <pc:cxnChg chg="add">
          <ac:chgData name="bushra malik" userId="0c8451255c49e0bb" providerId="Windows Live" clId="Web-{D3668EE1-C518-4354-83C6-56EA8D76D108}" dt="2022-12-09T17:45:01.891" v="3"/>
          <ac:cxnSpMkLst>
            <pc:docMk/>
            <pc:sldMk cId="109857222" sldId="256"/>
            <ac:cxnSpMk id="16" creationId="{46EC0111-225C-468A-9C17-A47A35E2551C}"/>
          </ac:cxnSpMkLst>
        </pc:cxnChg>
      </pc:sldChg>
      <pc:sldMasterChg chg="del delSldLayout">
        <pc:chgData name="bushra malik" userId="0c8451255c49e0bb" providerId="Windows Live" clId="Web-{D3668EE1-C518-4354-83C6-56EA8D76D108}" dt="2022-12-09T17:42:05.355" v="0"/>
        <pc:sldMasterMkLst>
          <pc:docMk/>
          <pc:sldMasterMk cId="126951828" sldId="2147483672"/>
        </pc:sldMasterMkLst>
        <pc:sldLayoutChg chg="del">
          <pc:chgData name="bushra malik" userId="0c8451255c49e0bb" providerId="Windows Live" clId="Web-{D3668EE1-C518-4354-83C6-56EA8D76D108}" dt="2022-12-09T17:42:05.355" v="0"/>
          <pc:sldLayoutMkLst>
            <pc:docMk/>
            <pc:sldMasterMk cId="126951828" sldId="2147483672"/>
            <pc:sldLayoutMk cId="430697982" sldId="2147483673"/>
          </pc:sldLayoutMkLst>
        </pc:sldLayoutChg>
        <pc:sldLayoutChg chg="del">
          <pc:chgData name="bushra malik" userId="0c8451255c49e0bb" providerId="Windows Live" clId="Web-{D3668EE1-C518-4354-83C6-56EA8D76D108}" dt="2022-12-09T17:42:05.355" v="0"/>
          <pc:sldLayoutMkLst>
            <pc:docMk/>
            <pc:sldMasterMk cId="126951828" sldId="2147483672"/>
            <pc:sldLayoutMk cId="4194936819" sldId="2147483674"/>
          </pc:sldLayoutMkLst>
        </pc:sldLayoutChg>
        <pc:sldLayoutChg chg="del">
          <pc:chgData name="bushra malik" userId="0c8451255c49e0bb" providerId="Windows Live" clId="Web-{D3668EE1-C518-4354-83C6-56EA8D76D108}" dt="2022-12-09T17:42:05.355" v="0"/>
          <pc:sldLayoutMkLst>
            <pc:docMk/>
            <pc:sldMasterMk cId="126951828" sldId="2147483672"/>
            <pc:sldLayoutMk cId="2530823881" sldId="2147483675"/>
          </pc:sldLayoutMkLst>
        </pc:sldLayoutChg>
        <pc:sldLayoutChg chg="del">
          <pc:chgData name="bushra malik" userId="0c8451255c49e0bb" providerId="Windows Live" clId="Web-{D3668EE1-C518-4354-83C6-56EA8D76D108}" dt="2022-12-09T17:42:05.355" v="0"/>
          <pc:sldLayoutMkLst>
            <pc:docMk/>
            <pc:sldMasterMk cId="126951828" sldId="2147483672"/>
            <pc:sldLayoutMk cId="2885422327" sldId="2147483676"/>
          </pc:sldLayoutMkLst>
        </pc:sldLayoutChg>
        <pc:sldLayoutChg chg="del">
          <pc:chgData name="bushra malik" userId="0c8451255c49e0bb" providerId="Windows Live" clId="Web-{D3668EE1-C518-4354-83C6-56EA8D76D108}" dt="2022-12-09T17:42:05.355" v="0"/>
          <pc:sldLayoutMkLst>
            <pc:docMk/>
            <pc:sldMasterMk cId="126951828" sldId="2147483672"/>
            <pc:sldLayoutMk cId="2902288365" sldId="2147483677"/>
          </pc:sldLayoutMkLst>
        </pc:sldLayoutChg>
        <pc:sldLayoutChg chg="del">
          <pc:chgData name="bushra malik" userId="0c8451255c49e0bb" providerId="Windows Live" clId="Web-{D3668EE1-C518-4354-83C6-56EA8D76D108}" dt="2022-12-09T17:42:05.355" v="0"/>
          <pc:sldLayoutMkLst>
            <pc:docMk/>
            <pc:sldMasterMk cId="126951828" sldId="2147483672"/>
            <pc:sldLayoutMk cId="2678408703" sldId="2147483678"/>
          </pc:sldLayoutMkLst>
        </pc:sldLayoutChg>
        <pc:sldLayoutChg chg="del">
          <pc:chgData name="bushra malik" userId="0c8451255c49e0bb" providerId="Windows Live" clId="Web-{D3668EE1-C518-4354-83C6-56EA8D76D108}" dt="2022-12-09T17:42:05.355" v="0"/>
          <pc:sldLayoutMkLst>
            <pc:docMk/>
            <pc:sldMasterMk cId="126951828" sldId="2147483672"/>
            <pc:sldLayoutMk cId="1105665585" sldId="2147483679"/>
          </pc:sldLayoutMkLst>
        </pc:sldLayoutChg>
        <pc:sldLayoutChg chg="del">
          <pc:chgData name="bushra malik" userId="0c8451255c49e0bb" providerId="Windows Live" clId="Web-{D3668EE1-C518-4354-83C6-56EA8D76D108}" dt="2022-12-09T17:42:05.355" v="0"/>
          <pc:sldLayoutMkLst>
            <pc:docMk/>
            <pc:sldMasterMk cId="126951828" sldId="2147483672"/>
            <pc:sldLayoutMk cId="3477859979" sldId="2147483680"/>
          </pc:sldLayoutMkLst>
        </pc:sldLayoutChg>
        <pc:sldLayoutChg chg="del">
          <pc:chgData name="bushra malik" userId="0c8451255c49e0bb" providerId="Windows Live" clId="Web-{D3668EE1-C518-4354-83C6-56EA8D76D108}" dt="2022-12-09T17:42:05.355" v="0"/>
          <pc:sldLayoutMkLst>
            <pc:docMk/>
            <pc:sldMasterMk cId="126951828" sldId="2147483672"/>
            <pc:sldLayoutMk cId="4264689939" sldId="2147483681"/>
          </pc:sldLayoutMkLst>
        </pc:sldLayoutChg>
        <pc:sldLayoutChg chg="del">
          <pc:chgData name="bushra malik" userId="0c8451255c49e0bb" providerId="Windows Live" clId="Web-{D3668EE1-C518-4354-83C6-56EA8D76D108}" dt="2022-12-09T17:42:05.355" v="0"/>
          <pc:sldLayoutMkLst>
            <pc:docMk/>
            <pc:sldMasterMk cId="126951828" sldId="2147483672"/>
            <pc:sldLayoutMk cId="2651040582" sldId="2147483682"/>
          </pc:sldLayoutMkLst>
        </pc:sldLayoutChg>
        <pc:sldLayoutChg chg="del">
          <pc:chgData name="bushra malik" userId="0c8451255c49e0bb" providerId="Windows Live" clId="Web-{D3668EE1-C518-4354-83C6-56EA8D76D108}" dt="2022-12-09T17:42:05.355" v="0"/>
          <pc:sldLayoutMkLst>
            <pc:docMk/>
            <pc:sldMasterMk cId="126951828" sldId="2147483672"/>
            <pc:sldLayoutMk cId="2420860569" sldId="2147483683"/>
          </pc:sldLayoutMkLst>
        </pc:sldLayoutChg>
      </pc:sldMasterChg>
      <pc:sldMasterChg chg="add del addSldLayout delSldLayout modSldLayout">
        <pc:chgData name="bushra malik" userId="0c8451255c49e0bb" providerId="Windows Live" clId="Web-{D3668EE1-C518-4354-83C6-56EA8D76D108}" dt="2022-12-09T17:45:01.891" v="3"/>
        <pc:sldMasterMkLst>
          <pc:docMk/>
          <pc:sldMasterMk cId="1505116102" sldId="2147483684"/>
        </pc:sldMasterMkLst>
        <pc:sldLayoutChg chg="add del mod replId">
          <pc:chgData name="bushra malik" userId="0c8451255c49e0bb" providerId="Windows Live" clId="Web-{D3668EE1-C518-4354-83C6-56EA8D76D108}" dt="2022-12-09T17:45:01.891" v="3"/>
          <pc:sldLayoutMkLst>
            <pc:docMk/>
            <pc:sldMasterMk cId="1505116102" sldId="2147483684"/>
            <pc:sldLayoutMk cId="3541449152" sldId="2147483685"/>
          </pc:sldLayoutMkLst>
        </pc:sldLayoutChg>
        <pc:sldLayoutChg chg="add del mod replId">
          <pc:chgData name="bushra malik" userId="0c8451255c49e0bb" providerId="Windows Live" clId="Web-{D3668EE1-C518-4354-83C6-56EA8D76D108}" dt="2022-12-09T17:45:01.891" v="3"/>
          <pc:sldLayoutMkLst>
            <pc:docMk/>
            <pc:sldMasterMk cId="1505116102" sldId="2147483684"/>
            <pc:sldLayoutMk cId="3471676597" sldId="2147483686"/>
          </pc:sldLayoutMkLst>
        </pc:sldLayoutChg>
        <pc:sldLayoutChg chg="add del mod replId">
          <pc:chgData name="bushra malik" userId="0c8451255c49e0bb" providerId="Windows Live" clId="Web-{D3668EE1-C518-4354-83C6-56EA8D76D108}" dt="2022-12-09T17:45:01.891" v="3"/>
          <pc:sldLayoutMkLst>
            <pc:docMk/>
            <pc:sldMasterMk cId="1505116102" sldId="2147483684"/>
            <pc:sldLayoutMk cId="2740875142" sldId="2147483687"/>
          </pc:sldLayoutMkLst>
        </pc:sldLayoutChg>
        <pc:sldLayoutChg chg="add del mod replId">
          <pc:chgData name="bushra malik" userId="0c8451255c49e0bb" providerId="Windows Live" clId="Web-{D3668EE1-C518-4354-83C6-56EA8D76D108}" dt="2022-12-09T17:45:01.891" v="3"/>
          <pc:sldLayoutMkLst>
            <pc:docMk/>
            <pc:sldMasterMk cId="1505116102" sldId="2147483684"/>
            <pc:sldLayoutMk cId="2757525481" sldId="2147483688"/>
          </pc:sldLayoutMkLst>
        </pc:sldLayoutChg>
        <pc:sldLayoutChg chg="add del mod replId">
          <pc:chgData name="bushra malik" userId="0c8451255c49e0bb" providerId="Windows Live" clId="Web-{D3668EE1-C518-4354-83C6-56EA8D76D108}" dt="2022-12-09T17:45:01.891" v="3"/>
          <pc:sldLayoutMkLst>
            <pc:docMk/>
            <pc:sldMasterMk cId="1505116102" sldId="2147483684"/>
            <pc:sldLayoutMk cId="999638152" sldId="2147483689"/>
          </pc:sldLayoutMkLst>
        </pc:sldLayoutChg>
        <pc:sldLayoutChg chg="add del mod replId">
          <pc:chgData name="bushra malik" userId="0c8451255c49e0bb" providerId="Windows Live" clId="Web-{D3668EE1-C518-4354-83C6-56EA8D76D108}" dt="2022-12-09T17:45:01.891" v="3"/>
          <pc:sldLayoutMkLst>
            <pc:docMk/>
            <pc:sldMasterMk cId="1505116102" sldId="2147483684"/>
            <pc:sldLayoutMk cId="3897516211" sldId="2147483690"/>
          </pc:sldLayoutMkLst>
        </pc:sldLayoutChg>
        <pc:sldLayoutChg chg="add del mod replId">
          <pc:chgData name="bushra malik" userId="0c8451255c49e0bb" providerId="Windows Live" clId="Web-{D3668EE1-C518-4354-83C6-56EA8D76D108}" dt="2022-12-09T17:45:01.891" v="3"/>
          <pc:sldLayoutMkLst>
            <pc:docMk/>
            <pc:sldMasterMk cId="1505116102" sldId="2147483684"/>
            <pc:sldLayoutMk cId="3876544321" sldId="2147483691"/>
          </pc:sldLayoutMkLst>
        </pc:sldLayoutChg>
        <pc:sldLayoutChg chg="add del mod replId">
          <pc:chgData name="bushra malik" userId="0c8451255c49e0bb" providerId="Windows Live" clId="Web-{D3668EE1-C518-4354-83C6-56EA8D76D108}" dt="2022-12-09T17:45:01.891" v="3"/>
          <pc:sldLayoutMkLst>
            <pc:docMk/>
            <pc:sldMasterMk cId="1505116102" sldId="2147483684"/>
            <pc:sldLayoutMk cId="2551248460" sldId="2147483692"/>
          </pc:sldLayoutMkLst>
        </pc:sldLayoutChg>
        <pc:sldLayoutChg chg="add del mod replId">
          <pc:chgData name="bushra malik" userId="0c8451255c49e0bb" providerId="Windows Live" clId="Web-{D3668EE1-C518-4354-83C6-56EA8D76D108}" dt="2022-12-09T17:45:01.891" v="3"/>
          <pc:sldLayoutMkLst>
            <pc:docMk/>
            <pc:sldMasterMk cId="1505116102" sldId="2147483684"/>
            <pc:sldLayoutMk cId="1671013650" sldId="2147483693"/>
          </pc:sldLayoutMkLst>
        </pc:sldLayoutChg>
        <pc:sldLayoutChg chg="add del mod replId">
          <pc:chgData name="bushra malik" userId="0c8451255c49e0bb" providerId="Windows Live" clId="Web-{D3668EE1-C518-4354-83C6-56EA8D76D108}" dt="2022-12-09T17:45:01.891" v="3"/>
          <pc:sldLayoutMkLst>
            <pc:docMk/>
            <pc:sldMasterMk cId="1505116102" sldId="2147483684"/>
            <pc:sldLayoutMk cId="2507513673" sldId="2147483694"/>
          </pc:sldLayoutMkLst>
        </pc:sldLayoutChg>
        <pc:sldLayoutChg chg="add del mod replId">
          <pc:chgData name="bushra malik" userId="0c8451255c49e0bb" providerId="Windows Live" clId="Web-{D3668EE1-C518-4354-83C6-56EA8D76D108}" dt="2022-12-09T17:45:01.891" v="3"/>
          <pc:sldLayoutMkLst>
            <pc:docMk/>
            <pc:sldMasterMk cId="1505116102" sldId="2147483684"/>
            <pc:sldLayoutMk cId="2708948754" sldId="2147483695"/>
          </pc:sldLayoutMkLst>
        </pc:sldLayoutChg>
        <pc:sldLayoutChg chg="add del mod replId">
          <pc:chgData name="bushra malik" userId="0c8451255c49e0bb" providerId="Windows Live" clId="Web-{D3668EE1-C518-4354-83C6-56EA8D76D108}" dt="2022-12-09T17:45:01.891" v="3"/>
          <pc:sldLayoutMkLst>
            <pc:docMk/>
            <pc:sldMasterMk cId="1505116102" sldId="2147483684"/>
            <pc:sldLayoutMk cId="492773852" sldId="2147483696"/>
          </pc:sldLayoutMkLst>
        </pc:sldLayoutChg>
        <pc:sldLayoutChg chg="add del mod replId">
          <pc:chgData name="bushra malik" userId="0c8451255c49e0bb" providerId="Windows Live" clId="Web-{D3668EE1-C518-4354-83C6-56EA8D76D108}" dt="2022-12-09T17:45:01.891" v="3"/>
          <pc:sldLayoutMkLst>
            <pc:docMk/>
            <pc:sldMasterMk cId="1505116102" sldId="2147483684"/>
            <pc:sldLayoutMk cId="1481391493" sldId="2147483697"/>
          </pc:sldLayoutMkLst>
        </pc:sldLayoutChg>
        <pc:sldLayoutChg chg="add del mod replId">
          <pc:chgData name="bushra malik" userId="0c8451255c49e0bb" providerId="Windows Live" clId="Web-{D3668EE1-C518-4354-83C6-56EA8D76D108}" dt="2022-12-09T17:45:01.891" v="3"/>
          <pc:sldLayoutMkLst>
            <pc:docMk/>
            <pc:sldMasterMk cId="1505116102" sldId="2147483684"/>
            <pc:sldLayoutMk cId="1683453811" sldId="2147483698"/>
          </pc:sldLayoutMkLst>
        </pc:sldLayoutChg>
        <pc:sldLayoutChg chg="add del mod replId">
          <pc:chgData name="bushra malik" userId="0c8451255c49e0bb" providerId="Windows Live" clId="Web-{D3668EE1-C518-4354-83C6-56EA8D76D108}" dt="2022-12-09T17:45:01.891" v="3"/>
          <pc:sldLayoutMkLst>
            <pc:docMk/>
            <pc:sldMasterMk cId="1505116102" sldId="2147483684"/>
            <pc:sldLayoutMk cId="1540814981" sldId="2147483699"/>
          </pc:sldLayoutMkLst>
        </pc:sldLayoutChg>
        <pc:sldLayoutChg chg="add del mod replId">
          <pc:chgData name="bushra malik" userId="0c8451255c49e0bb" providerId="Windows Live" clId="Web-{D3668EE1-C518-4354-83C6-56EA8D76D108}" dt="2022-12-09T17:45:01.891" v="3"/>
          <pc:sldLayoutMkLst>
            <pc:docMk/>
            <pc:sldMasterMk cId="1505116102" sldId="2147483684"/>
            <pc:sldLayoutMk cId="961568460" sldId="2147483700"/>
          </pc:sldLayoutMkLst>
        </pc:sldLayoutChg>
        <pc:sldLayoutChg chg="add del mod replId">
          <pc:chgData name="bushra malik" userId="0c8451255c49e0bb" providerId="Windows Live" clId="Web-{D3668EE1-C518-4354-83C6-56EA8D76D108}" dt="2022-12-09T17:45:01.891" v="3"/>
          <pc:sldLayoutMkLst>
            <pc:docMk/>
            <pc:sldMasterMk cId="1505116102" sldId="2147483684"/>
            <pc:sldLayoutMk cId="3088045249" sldId="2147483701"/>
          </pc:sldLayoutMkLst>
        </pc:sldLayoutChg>
      </pc:sldMasterChg>
      <pc:sldMasterChg chg="add del addSldLayout delSldLayout">
        <pc:chgData name="bushra malik" userId="0c8451255c49e0bb" providerId="Windows Live" clId="Web-{D3668EE1-C518-4354-83C6-56EA8D76D108}" dt="2022-12-09T17:45:01.828" v="2"/>
        <pc:sldMasterMkLst>
          <pc:docMk/>
          <pc:sldMasterMk cId="1469887280" sldId="2147483709"/>
        </pc:sldMasterMkLst>
        <pc:sldLayoutChg chg="add del">
          <pc:chgData name="bushra malik" userId="0c8451255c49e0bb" providerId="Windows Live" clId="Web-{D3668EE1-C518-4354-83C6-56EA8D76D108}" dt="2022-12-09T17:45:01.828" v="2"/>
          <pc:sldLayoutMkLst>
            <pc:docMk/>
            <pc:sldMasterMk cId="1469887280" sldId="2147483709"/>
            <pc:sldLayoutMk cId="4259008295" sldId="2147483702"/>
          </pc:sldLayoutMkLst>
        </pc:sldLayoutChg>
        <pc:sldLayoutChg chg="add del">
          <pc:chgData name="bushra malik" userId="0c8451255c49e0bb" providerId="Windows Live" clId="Web-{D3668EE1-C518-4354-83C6-56EA8D76D108}" dt="2022-12-09T17:45:01.828" v="2"/>
          <pc:sldLayoutMkLst>
            <pc:docMk/>
            <pc:sldMasterMk cId="1469887280" sldId="2147483709"/>
            <pc:sldLayoutMk cId="1143431401" sldId="2147483703"/>
          </pc:sldLayoutMkLst>
        </pc:sldLayoutChg>
        <pc:sldLayoutChg chg="add del">
          <pc:chgData name="bushra malik" userId="0c8451255c49e0bb" providerId="Windows Live" clId="Web-{D3668EE1-C518-4354-83C6-56EA8D76D108}" dt="2022-12-09T17:45:01.828" v="2"/>
          <pc:sldLayoutMkLst>
            <pc:docMk/>
            <pc:sldMasterMk cId="1469887280" sldId="2147483709"/>
            <pc:sldLayoutMk cId="3893668670" sldId="2147483704"/>
          </pc:sldLayoutMkLst>
        </pc:sldLayoutChg>
        <pc:sldLayoutChg chg="add del">
          <pc:chgData name="bushra malik" userId="0c8451255c49e0bb" providerId="Windows Live" clId="Web-{D3668EE1-C518-4354-83C6-56EA8D76D108}" dt="2022-12-09T17:45:01.828" v="2"/>
          <pc:sldLayoutMkLst>
            <pc:docMk/>
            <pc:sldMasterMk cId="1469887280" sldId="2147483709"/>
            <pc:sldLayoutMk cId="1979470762" sldId="2147483705"/>
          </pc:sldLayoutMkLst>
        </pc:sldLayoutChg>
        <pc:sldLayoutChg chg="add del">
          <pc:chgData name="bushra malik" userId="0c8451255c49e0bb" providerId="Windows Live" clId="Web-{D3668EE1-C518-4354-83C6-56EA8D76D108}" dt="2022-12-09T17:45:01.828" v="2"/>
          <pc:sldLayoutMkLst>
            <pc:docMk/>
            <pc:sldMasterMk cId="1469887280" sldId="2147483709"/>
            <pc:sldLayoutMk cId="147469955" sldId="2147483706"/>
          </pc:sldLayoutMkLst>
        </pc:sldLayoutChg>
        <pc:sldLayoutChg chg="add del">
          <pc:chgData name="bushra malik" userId="0c8451255c49e0bb" providerId="Windows Live" clId="Web-{D3668EE1-C518-4354-83C6-56EA8D76D108}" dt="2022-12-09T17:45:01.828" v="2"/>
          <pc:sldLayoutMkLst>
            <pc:docMk/>
            <pc:sldMasterMk cId="1469887280" sldId="2147483709"/>
            <pc:sldLayoutMk cId="48061205" sldId="2147483707"/>
          </pc:sldLayoutMkLst>
        </pc:sldLayoutChg>
        <pc:sldLayoutChg chg="add del">
          <pc:chgData name="bushra malik" userId="0c8451255c49e0bb" providerId="Windows Live" clId="Web-{D3668EE1-C518-4354-83C6-56EA8D76D108}" dt="2022-12-09T17:45:01.828" v="2"/>
          <pc:sldLayoutMkLst>
            <pc:docMk/>
            <pc:sldMasterMk cId="1469887280" sldId="2147483709"/>
            <pc:sldLayoutMk cId="1320405106" sldId="2147483708"/>
          </pc:sldLayoutMkLst>
        </pc:sldLayoutChg>
        <pc:sldLayoutChg chg="add del replId">
          <pc:chgData name="bushra malik" userId="0c8451255c49e0bb" providerId="Windows Live" clId="Web-{D3668EE1-C518-4354-83C6-56EA8D76D108}" dt="2022-12-09T17:45:01.828" v="2"/>
          <pc:sldLayoutMkLst>
            <pc:docMk/>
            <pc:sldMasterMk cId="1469887280" sldId="2147483709"/>
            <pc:sldLayoutMk cId="1974238099" sldId="2147483710"/>
          </pc:sldLayoutMkLst>
        </pc:sldLayoutChg>
        <pc:sldLayoutChg chg="add del replId">
          <pc:chgData name="bushra malik" userId="0c8451255c49e0bb" providerId="Windows Live" clId="Web-{D3668EE1-C518-4354-83C6-56EA8D76D108}" dt="2022-12-09T17:45:01.828" v="2"/>
          <pc:sldLayoutMkLst>
            <pc:docMk/>
            <pc:sldMasterMk cId="1469887280" sldId="2147483709"/>
            <pc:sldLayoutMk cId="1255101188" sldId="2147483711"/>
          </pc:sldLayoutMkLst>
        </pc:sldLayoutChg>
        <pc:sldLayoutChg chg="add del replId">
          <pc:chgData name="bushra malik" userId="0c8451255c49e0bb" providerId="Windows Live" clId="Web-{D3668EE1-C518-4354-83C6-56EA8D76D108}" dt="2022-12-09T17:45:01.828" v="2"/>
          <pc:sldLayoutMkLst>
            <pc:docMk/>
            <pc:sldMasterMk cId="1469887280" sldId="2147483709"/>
            <pc:sldLayoutMk cId="1371773998" sldId="2147483712"/>
          </pc:sldLayoutMkLst>
        </pc:sldLayoutChg>
        <pc:sldLayoutChg chg="add del replId">
          <pc:chgData name="bushra malik" userId="0c8451255c49e0bb" providerId="Windows Live" clId="Web-{D3668EE1-C518-4354-83C6-56EA8D76D108}" dt="2022-12-09T17:45:01.828" v="2"/>
          <pc:sldLayoutMkLst>
            <pc:docMk/>
            <pc:sldMasterMk cId="1469887280" sldId="2147483709"/>
            <pc:sldLayoutMk cId="29281657" sldId="2147483713"/>
          </pc:sldLayoutMkLst>
        </pc:sldLayoutChg>
      </pc:sldMasterChg>
      <pc:sldMasterChg chg="add addSldLayout">
        <pc:chgData name="bushra malik" userId="0c8451255c49e0bb" providerId="Windows Live" clId="Web-{D3668EE1-C518-4354-83C6-56EA8D76D108}" dt="2022-12-09T17:45:01.891" v="3"/>
        <pc:sldMasterMkLst>
          <pc:docMk/>
          <pc:sldMasterMk cId="3040080344" sldId="2147483735"/>
        </pc:sldMasterMkLst>
        <pc:sldLayoutChg chg="add">
          <pc:chgData name="bushra malik" userId="0c8451255c49e0bb" providerId="Windows Live" clId="Web-{D3668EE1-C518-4354-83C6-56EA8D76D108}" dt="2022-12-09T17:45:01.891" v="3"/>
          <pc:sldLayoutMkLst>
            <pc:docMk/>
            <pc:sldMasterMk cId="3040080344" sldId="2147483735"/>
            <pc:sldLayoutMk cId="1812838047" sldId="2147483724"/>
          </pc:sldLayoutMkLst>
        </pc:sldLayoutChg>
        <pc:sldLayoutChg chg="add">
          <pc:chgData name="bushra malik" userId="0c8451255c49e0bb" providerId="Windows Live" clId="Web-{D3668EE1-C518-4354-83C6-56EA8D76D108}" dt="2022-12-09T17:45:01.891" v="3"/>
          <pc:sldLayoutMkLst>
            <pc:docMk/>
            <pc:sldMasterMk cId="3040080344" sldId="2147483735"/>
            <pc:sldLayoutMk cId="3216802643" sldId="2147483725"/>
          </pc:sldLayoutMkLst>
        </pc:sldLayoutChg>
        <pc:sldLayoutChg chg="add">
          <pc:chgData name="bushra malik" userId="0c8451255c49e0bb" providerId="Windows Live" clId="Web-{D3668EE1-C518-4354-83C6-56EA8D76D108}" dt="2022-12-09T17:45:01.891" v="3"/>
          <pc:sldLayoutMkLst>
            <pc:docMk/>
            <pc:sldMasterMk cId="3040080344" sldId="2147483735"/>
            <pc:sldLayoutMk cId="1308917386" sldId="2147483726"/>
          </pc:sldLayoutMkLst>
        </pc:sldLayoutChg>
        <pc:sldLayoutChg chg="add">
          <pc:chgData name="bushra malik" userId="0c8451255c49e0bb" providerId="Windows Live" clId="Web-{D3668EE1-C518-4354-83C6-56EA8D76D108}" dt="2022-12-09T17:45:01.891" v="3"/>
          <pc:sldLayoutMkLst>
            <pc:docMk/>
            <pc:sldMasterMk cId="3040080344" sldId="2147483735"/>
            <pc:sldLayoutMk cId="1666339289" sldId="2147483727"/>
          </pc:sldLayoutMkLst>
        </pc:sldLayoutChg>
        <pc:sldLayoutChg chg="add">
          <pc:chgData name="bushra malik" userId="0c8451255c49e0bb" providerId="Windows Live" clId="Web-{D3668EE1-C518-4354-83C6-56EA8D76D108}" dt="2022-12-09T17:45:01.891" v="3"/>
          <pc:sldLayoutMkLst>
            <pc:docMk/>
            <pc:sldMasterMk cId="3040080344" sldId="2147483735"/>
            <pc:sldLayoutMk cId="2667814416" sldId="2147483728"/>
          </pc:sldLayoutMkLst>
        </pc:sldLayoutChg>
        <pc:sldLayoutChg chg="add">
          <pc:chgData name="bushra malik" userId="0c8451255c49e0bb" providerId="Windows Live" clId="Web-{D3668EE1-C518-4354-83C6-56EA8D76D108}" dt="2022-12-09T17:45:01.891" v="3"/>
          <pc:sldLayoutMkLst>
            <pc:docMk/>
            <pc:sldMasterMk cId="3040080344" sldId="2147483735"/>
            <pc:sldLayoutMk cId="4119964864" sldId="2147483729"/>
          </pc:sldLayoutMkLst>
        </pc:sldLayoutChg>
        <pc:sldLayoutChg chg="add">
          <pc:chgData name="bushra malik" userId="0c8451255c49e0bb" providerId="Windows Live" clId="Web-{D3668EE1-C518-4354-83C6-56EA8D76D108}" dt="2022-12-09T17:45:01.891" v="3"/>
          <pc:sldLayoutMkLst>
            <pc:docMk/>
            <pc:sldMasterMk cId="3040080344" sldId="2147483735"/>
            <pc:sldLayoutMk cId="3121095408" sldId="2147483730"/>
          </pc:sldLayoutMkLst>
        </pc:sldLayoutChg>
        <pc:sldLayoutChg chg="add">
          <pc:chgData name="bushra malik" userId="0c8451255c49e0bb" providerId="Windows Live" clId="Web-{D3668EE1-C518-4354-83C6-56EA8D76D108}" dt="2022-12-09T17:45:01.891" v="3"/>
          <pc:sldLayoutMkLst>
            <pc:docMk/>
            <pc:sldMasterMk cId="3040080344" sldId="2147483735"/>
            <pc:sldLayoutMk cId="848205676" sldId="2147483731"/>
          </pc:sldLayoutMkLst>
        </pc:sldLayoutChg>
        <pc:sldLayoutChg chg="add">
          <pc:chgData name="bushra malik" userId="0c8451255c49e0bb" providerId="Windows Live" clId="Web-{D3668EE1-C518-4354-83C6-56EA8D76D108}" dt="2022-12-09T17:45:01.891" v="3"/>
          <pc:sldLayoutMkLst>
            <pc:docMk/>
            <pc:sldMasterMk cId="3040080344" sldId="2147483735"/>
            <pc:sldLayoutMk cId="562960332" sldId="2147483732"/>
          </pc:sldLayoutMkLst>
        </pc:sldLayoutChg>
        <pc:sldLayoutChg chg="add">
          <pc:chgData name="bushra malik" userId="0c8451255c49e0bb" providerId="Windows Live" clId="Web-{D3668EE1-C518-4354-83C6-56EA8D76D108}" dt="2022-12-09T17:45:01.891" v="3"/>
          <pc:sldLayoutMkLst>
            <pc:docMk/>
            <pc:sldMasterMk cId="3040080344" sldId="2147483735"/>
            <pc:sldLayoutMk cId="2760896772" sldId="2147483733"/>
          </pc:sldLayoutMkLst>
        </pc:sldLayoutChg>
        <pc:sldLayoutChg chg="add">
          <pc:chgData name="bushra malik" userId="0c8451255c49e0bb" providerId="Windows Live" clId="Web-{D3668EE1-C518-4354-83C6-56EA8D76D108}" dt="2022-12-09T17:45:01.891" v="3"/>
          <pc:sldLayoutMkLst>
            <pc:docMk/>
            <pc:sldMasterMk cId="3040080344" sldId="2147483735"/>
            <pc:sldLayoutMk cId="1802368259" sldId="2147483734"/>
          </pc:sldLayoutMkLst>
        </pc:sldLayoutChg>
      </pc:sldMasterChg>
    </pc:docChg>
  </pc:docChgLst>
  <pc:docChgLst>
    <pc:chgData name="bushra malik" userId="0c8451255c49e0bb" providerId="Windows Live" clId="Web-{39D6FFE6-46BF-4FD8-9429-272886165548}"/>
    <pc:docChg chg="modSld">
      <pc:chgData name="bushra malik" userId="0c8451255c49e0bb" providerId="Windows Live" clId="Web-{39D6FFE6-46BF-4FD8-9429-272886165548}" dt="2022-12-11T14:39:36.606" v="10" actId="20577"/>
      <pc:docMkLst>
        <pc:docMk/>
      </pc:docMkLst>
      <pc:sldChg chg="modSp">
        <pc:chgData name="bushra malik" userId="0c8451255c49e0bb" providerId="Windows Live" clId="Web-{39D6FFE6-46BF-4FD8-9429-272886165548}" dt="2022-12-11T14:37:40.476" v="4" actId="20577"/>
        <pc:sldMkLst>
          <pc:docMk/>
          <pc:sldMk cId="2357121010" sldId="270"/>
        </pc:sldMkLst>
        <pc:spChg chg="mod">
          <ac:chgData name="bushra malik" userId="0c8451255c49e0bb" providerId="Windows Live" clId="Web-{39D6FFE6-46BF-4FD8-9429-272886165548}" dt="2022-12-11T14:37:40.476" v="4" actId="20577"/>
          <ac:spMkLst>
            <pc:docMk/>
            <pc:sldMk cId="2357121010" sldId="270"/>
            <ac:spMk id="3" creationId="{C24F08EF-3C08-82E4-1A95-59C2C3E875CC}"/>
          </ac:spMkLst>
        </pc:spChg>
      </pc:sldChg>
      <pc:sldChg chg="modSp">
        <pc:chgData name="bushra malik" userId="0c8451255c49e0bb" providerId="Windows Live" clId="Web-{39D6FFE6-46BF-4FD8-9429-272886165548}" dt="2022-12-11T14:37:49.227" v="6" actId="20577"/>
        <pc:sldMkLst>
          <pc:docMk/>
          <pc:sldMk cId="213696321" sldId="271"/>
        </pc:sldMkLst>
        <pc:spChg chg="mod">
          <ac:chgData name="bushra malik" userId="0c8451255c49e0bb" providerId="Windows Live" clId="Web-{39D6FFE6-46BF-4FD8-9429-272886165548}" dt="2022-12-11T14:37:49.227" v="6" actId="20577"/>
          <ac:spMkLst>
            <pc:docMk/>
            <pc:sldMk cId="213696321" sldId="271"/>
            <ac:spMk id="3" creationId="{9CFAA7FD-62DC-F226-1CBB-BCEC51227ED5}"/>
          </ac:spMkLst>
        </pc:spChg>
      </pc:sldChg>
      <pc:sldChg chg="modSp">
        <pc:chgData name="bushra malik" userId="0c8451255c49e0bb" providerId="Windows Live" clId="Web-{39D6FFE6-46BF-4FD8-9429-272886165548}" dt="2022-12-11T14:39:36.606" v="10" actId="20577"/>
        <pc:sldMkLst>
          <pc:docMk/>
          <pc:sldMk cId="3155225472" sldId="272"/>
        </pc:sldMkLst>
        <pc:spChg chg="mod">
          <ac:chgData name="bushra malik" userId="0c8451255c49e0bb" providerId="Windows Live" clId="Web-{39D6FFE6-46BF-4FD8-9429-272886165548}" dt="2022-12-11T14:39:36.606" v="10" actId="20577"/>
          <ac:spMkLst>
            <pc:docMk/>
            <pc:sldMk cId="3155225472" sldId="272"/>
            <ac:spMk id="3" creationId="{E0D8CC39-FE46-40ED-1892-B18CEB40D516}"/>
          </ac:spMkLst>
        </pc:spChg>
      </pc:sldChg>
    </pc:docChg>
  </pc:docChgLst>
  <pc:docChgLst>
    <pc:chgData name="bushra malik" userId="0c8451255c49e0bb" providerId="Windows Live" clId="Web-{40BEE9B4-ED42-4D55-B77F-327B5E179323}"/>
    <pc:docChg chg="addSld delSld modSld">
      <pc:chgData name="bushra malik" userId="0c8451255c49e0bb" providerId="Windows Live" clId="Web-{40BEE9B4-ED42-4D55-B77F-327B5E179323}" dt="2022-12-10T21:22:14.333" v="958" actId="20577"/>
      <pc:docMkLst>
        <pc:docMk/>
      </pc:docMkLst>
      <pc:sldChg chg="modSp">
        <pc:chgData name="bushra malik" userId="0c8451255c49e0bb" providerId="Windows Live" clId="Web-{40BEE9B4-ED42-4D55-B77F-327B5E179323}" dt="2022-12-10T19:54:33.787" v="367" actId="20577"/>
        <pc:sldMkLst>
          <pc:docMk/>
          <pc:sldMk cId="846302442" sldId="258"/>
        </pc:sldMkLst>
        <pc:spChg chg="mod">
          <ac:chgData name="bushra malik" userId="0c8451255c49e0bb" providerId="Windows Live" clId="Web-{40BEE9B4-ED42-4D55-B77F-327B5E179323}" dt="2022-12-10T19:54:33.787" v="367" actId="20577"/>
          <ac:spMkLst>
            <pc:docMk/>
            <pc:sldMk cId="846302442" sldId="258"/>
            <ac:spMk id="2" creationId="{AE0D1C0E-72FF-0991-5621-E21B8941BABC}"/>
          </ac:spMkLst>
        </pc:spChg>
        <pc:graphicFrameChg chg="modGraphic">
          <ac:chgData name="bushra malik" userId="0c8451255c49e0bb" providerId="Windows Live" clId="Web-{40BEE9B4-ED42-4D55-B77F-327B5E179323}" dt="2022-12-10T19:52:51.861" v="351" actId="20577"/>
          <ac:graphicFrameMkLst>
            <pc:docMk/>
            <pc:sldMk cId="846302442" sldId="258"/>
            <ac:graphicFrameMk id="5" creationId="{926F4FF4-5FD9-06BF-B217-8D2324C08320}"/>
          </ac:graphicFrameMkLst>
        </pc:graphicFrameChg>
      </pc:sldChg>
      <pc:sldChg chg="addSp delSp modSp">
        <pc:chgData name="bushra malik" userId="0c8451255c49e0bb" providerId="Windows Live" clId="Web-{40BEE9B4-ED42-4D55-B77F-327B5E179323}" dt="2022-12-10T19:47:38.453" v="303"/>
        <pc:sldMkLst>
          <pc:docMk/>
          <pc:sldMk cId="3562069023" sldId="260"/>
        </pc:sldMkLst>
        <pc:spChg chg="mod">
          <ac:chgData name="bushra malik" userId="0c8451255c49e0bb" providerId="Windows Live" clId="Web-{40BEE9B4-ED42-4D55-B77F-327B5E179323}" dt="2022-12-10T19:47:38.453" v="303"/>
          <ac:spMkLst>
            <pc:docMk/>
            <pc:sldMk cId="3562069023" sldId="260"/>
            <ac:spMk id="2" creationId="{C3170EC8-9111-B0D3-0B9A-D2BD1C9408E3}"/>
          </ac:spMkLst>
        </pc:spChg>
        <pc:spChg chg="add del mod">
          <ac:chgData name="bushra malik" userId="0c8451255c49e0bb" providerId="Windows Live" clId="Web-{40BEE9B4-ED42-4D55-B77F-327B5E179323}" dt="2022-12-10T19:47:32.250" v="302"/>
          <ac:spMkLst>
            <pc:docMk/>
            <pc:sldMk cId="3562069023" sldId="260"/>
            <ac:spMk id="6" creationId="{8CCB7882-5464-817C-F300-4749C77E0815}"/>
          </ac:spMkLst>
        </pc:spChg>
        <pc:spChg chg="add del">
          <ac:chgData name="bushra malik" userId="0c8451255c49e0bb" providerId="Windows Live" clId="Web-{40BEE9B4-ED42-4D55-B77F-327B5E179323}" dt="2022-12-10T19:46:15.044" v="290"/>
          <ac:spMkLst>
            <pc:docMk/>
            <pc:sldMk cId="3562069023" sldId="260"/>
            <ac:spMk id="67" creationId="{4EFE82FE-7465-AE46-88DF-34D347E83B84}"/>
          </ac:spMkLst>
        </pc:spChg>
        <pc:spChg chg="add del">
          <ac:chgData name="bushra malik" userId="0c8451255c49e0bb" providerId="Windows Live" clId="Web-{40BEE9B4-ED42-4D55-B77F-327B5E179323}" dt="2022-12-10T19:46:15.028" v="289"/>
          <ac:spMkLst>
            <pc:docMk/>
            <pc:sldMk cId="3562069023" sldId="260"/>
            <ac:spMk id="72" creationId="{790123C1-18B6-52BD-116D-FE151F70486B}"/>
          </ac:spMkLst>
        </pc:spChg>
        <pc:spChg chg="add del">
          <ac:chgData name="bushra malik" userId="0c8451255c49e0bb" providerId="Windows Live" clId="Web-{40BEE9B4-ED42-4D55-B77F-327B5E179323}" dt="2022-12-10T19:46:15.028" v="289"/>
          <ac:spMkLst>
            <pc:docMk/>
            <pc:sldMk cId="3562069023" sldId="260"/>
            <ac:spMk id="75" creationId="{C7F2E4D6-EF46-1C43-8F3E-3620C3C83F36}"/>
          </ac:spMkLst>
        </pc:spChg>
        <pc:spChg chg="add del">
          <ac:chgData name="bushra malik" userId="0c8451255c49e0bb" providerId="Windows Live" clId="Web-{40BEE9B4-ED42-4D55-B77F-327B5E179323}" dt="2022-12-10T19:47:38.453" v="303"/>
          <ac:spMkLst>
            <pc:docMk/>
            <pc:sldMk cId="3562069023" sldId="260"/>
            <ac:spMk id="101" creationId="{4EFE82FE-7465-AE46-88DF-34D347E83B84}"/>
          </ac:spMkLst>
        </pc:spChg>
        <pc:spChg chg="add">
          <ac:chgData name="bushra malik" userId="0c8451255c49e0bb" providerId="Windows Live" clId="Web-{40BEE9B4-ED42-4D55-B77F-327B5E179323}" dt="2022-12-10T19:47:38.453" v="303"/>
          <ac:spMkLst>
            <pc:docMk/>
            <pc:sldMk cId="3562069023" sldId="260"/>
            <ac:spMk id="142" creationId="{4EFE82FE-7465-AE46-88DF-34D347E83B84}"/>
          </ac:spMkLst>
        </pc:spChg>
        <pc:grpChg chg="add del">
          <ac:chgData name="bushra malik" userId="0c8451255c49e0bb" providerId="Windows Live" clId="Web-{40BEE9B4-ED42-4D55-B77F-327B5E179323}" dt="2022-12-10T19:46:15.044" v="290"/>
          <ac:grpSpMkLst>
            <pc:docMk/>
            <pc:sldMk cId="3562069023" sldId="260"/>
            <ac:grpSpMk id="65" creationId="{EB46B8FB-F6A2-5F47-A6CD-A7E17E69270F}"/>
          </ac:grpSpMkLst>
        </pc:grpChg>
        <pc:grpChg chg="add del">
          <ac:chgData name="bushra malik" userId="0c8451255c49e0bb" providerId="Windows Live" clId="Web-{40BEE9B4-ED42-4D55-B77F-327B5E179323}" dt="2022-12-10T19:46:15.044" v="290"/>
          <ac:grpSpMkLst>
            <pc:docMk/>
            <pc:sldMk cId="3562069023" sldId="260"/>
            <ac:grpSpMk id="68" creationId="{665B630C-8A26-BF40-AD00-AAAB3F8DFB58}"/>
          </ac:grpSpMkLst>
        </pc:grpChg>
        <pc:grpChg chg="add del">
          <ac:chgData name="bushra malik" userId="0c8451255c49e0bb" providerId="Windows Live" clId="Web-{40BEE9B4-ED42-4D55-B77F-327B5E179323}" dt="2022-12-10T19:47:38.453" v="303"/>
          <ac:grpSpMkLst>
            <pc:docMk/>
            <pc:sldMk cId="3562069023" sldId="260"/>
            <ac:grpSpMk id="73" creationId="{EB46B8FB-F6A2-5F47-A6CD-A7E17E69270F}"/>
          </ac:grpSpMkLst>
        </pc:grpChg>
        <pc:grpChg chg="add del">
          <ac:chgData name="bushra malik" userId="0c8451255c49e0bb" providerId="Windows Live" clId="Web-{40BEE9B4-ED42-4D55-B77F-327B5E179323}" dt="2022-12-10T19:46:15.028" v="289"/>
          <ac:grpSpMkLst>
            <pc:docMk/>
            <pc:sldMk cId="3562069023" sldId="260"/>
            <ac:grpSpMk id="77" creationId="{7A00BDF4-7643-A942-A588-F24E4E09AADE}"/>
          </ac:grpSpMkLst>
        </pc:grpChg>
        <pc:grpChg chg="add del">
          <ac:chgData name="bushra malik" userId="0c8451255c49e0bb" providerId="Windows Live" clId="Web-{40BEE9B4-ED42-4D55-B77F-327B5E179323}" dt="2022-12-10T19:47:38.453" v="303"/>
          <ac:grpSpMkLst>
            <pc:docMk/>
            <pc:sldMk cId="3562069023" sldId="260"/>
            <ac:grpSpMk id="103" creationId="{BCFFF971-DAC9-F44B-9F22-4B030B6B61B3}"/>
          </ac:grpSpMkLst>
        </pc:grpChg>
        <pc:grpChg chg="add">
          <ac:chgData name="bushra malik" userId="0c8451255c49e0bb" providerId="Windows Live" clId="Web-{40BEE9B4-ED42-4D55-B77F-327B5E179323}" dt="2022-12-10T19:47:38.453" v="303"/>
          <ac:grpSpMkLst>
            <pc:docMk/>
            <pc:sldMk cId="3562069023" sldId="260"/>
            <ac:grpSpMk id="114" creationId="{EB46B8FB-F6A2-5F47-A6CD-A7E17E69270F}"/>
          </ac:grpSpMkLst>
        </pc:grpChg>
        <pc:grpChg chg="add">
          <ac:chgData name="bushra malik" userId="0c8451255c49e0bb" providerId="Windows Live" clId="Web-{40BEE9B4-ED42-4D55-B77F-327B5E179323}" dt="2022-12-10T19:47:38.453" v="303"/>
          <ac:grpSpMkLst>
            <pc:docMk/>
            <pc:sldMk cId="3562069023" sldId="260"/>
            <ac:grpSpMk id="144" creationId="{665B630C-8A26-BF40-AD00-AAAB3F8DFB58}"/>
          </ac:grpSpMkLst>
        </pc:grpChg>
        <pc:picChg chg="add del mod">
          <ac:chgData name="bushra malik" userId="0c8451255c49e0bb" providerId="Windows Live" clId="Web-{40BEE9B4-ED42-4D55-B77F-327B5E179323}" dt="2022-12-10T19:46:25.982" v="291"/>
          <ac:picMkLst>
            <pc:docMk/>
            <pc:sldMk cId="3562069023" sldId="260"/>
            <ac:picMk id="3" creationId="{0107C378-DCAE-63F5-F529-3FE880B9224E}"/>
          </ac:picMkLst>
        </pc:picChg>
        <pc:picChg chg="mod">
          <ac:chgData name="bushra malik" userId="0c8451255c49e0bb" providerId="Windows Live" clId="Web-{40BEE9B4-ED42-4D55-B77F-327B5E179323}" dt="2022-12-10T19:47:38.453" v="303"/>
          <ac:picMkLst>
            <pc:docMk/>
            <pc:sldMk cId="3562069023" sldId="260"/>
            <ac:picMk id="4" creationId="{9372166C-E3E8-9616-06AE-3B00828A313A}"/>
          </ac:picMkLst>
        </pc:picChg>
        <pc:picChg chg="add del mod">
          <ac:chgData name="bushra malik" userId="0c8451255c49e0bb" providerId="Windows Live" clId="Web-{40BEE9B4-ED42-4D55-B77F-327B5E179323}" dt="2022-12-10T19:47:32.250" v="302"/>
          <ac:picMkLst>
            <pc:docMk/>
            <pc:sldMk cId="3562069023" sldId="260"/>
            <ac:picMk id="5" creationId="{BA8FA546-C364-39D7-3A4F-63820E72DC34}"/>
          </ac:picMkLst>
        </pc:picChg>
        <pc:cxnChg chg="add del">
          <ac:chgData name="bushra malik" userId="0c8451255c49e0bb" providerId="Windows Live" clId="Web-{40BEE9B4-ED42-4D55-B77F-327B5E179323}" dt="2022-12-10T19:46:15.044" v="290"/>
          <ac:cxnSpMkLst>
            <pc:docMk/>
            <pc:sldMk cId="3562069023" sldId="260"/>
            <ac:cxnSpMk id="60" creationId="{EEA70831-9A8D-3B4D-8EA5-EE32F93E94E9}"/>
          </ac:cxnSpMkLst>
        </pc:cxnChg>
        <pc:cxnChg chg="add del">
          <ac:chgData name="bushra malik" userId="0c8451255c49e0bb" providerId="Windows Live" clId="Web-{40BEE9B4-ED42-4D55-B77F-327B5E179323}" dt="2022-12-10T19:46:15.044" v="290"/>
          <ac:cxnSpMkLst>
            <pc:docMk/>
            <pc:sldMk cId="3562069023" sldId="260"/>
            <ac:cxnSpMk id="66" creationId="{D33A3282-0389-C547-8CA6-7F3E7F27B34D}"/>
          </ac:cxnSpMkLst>
        </pc:cxnChg>
        <pc:cxnChg chg="add del">
          <ac:chgData name="bushra malik" userId="0c8451255c49e0bb" providerId="Windows Live" clId="Web-{40BEE9B4-ED42-4D55-B77F-327B5E179323}" dt="2022-12-10T19:46:15.028" v="289"/>
          <ac:cxnSpMkLst>
            <pc:docMk/>
            <pc:sldMk cId="3562069023" sldId="260"/>
            <ac:cxnSpMk id="83" creationId="{BF3CF3DF-4809-5B42-9F22-981391379297}"/>
          </ac:cxnSpMkLst>
        </pc:cxnChg>
        <pc:cxnChg chg="add del">
          <ac:chgData name="bushra malik" userId="0c8451255c49e0bb" providerId="Windows Live" clId="Web-{40BEE9B4-ED42-4D55-B77F-327B5E179323}" dt="2022-12-10T19:47:38.453" v="303"/>
          <ac:cxnSpMkLst>
            <pc:docMk/>
            <pc:sldMk cId="3562069023" sldId="260"/>
            <ac:cxnSpMk id="99" creationId="{D33A3282-0389-C547-8CA6-7F3E7F27B34D}"/>
          </ac:cxnSpMkLst>
        </pc:cxnChg>
        <pc:cxnChg chg="add del">
          <ac:chgData name="bushra malik" userId="0c8451255c49e0bb" providerId="Windows Live" clId="Web-{40BEE9B4-ED42-4D55-B77F-327B5E179323}" dt="2022-12-10T19:47:38.453" v="303"/>
          <ac:cxnSpMkLst>
            <pc:docMk/>
            <pc:sldMk cId="3562069023" sldId="260"/>
            <ac:cxnSpMk id="109" creationId="{51D4F49C-5EE1-6C4F-858E-AE02CC2CD5BB}"/>
          </ac:cxnSpMkLst>
        </pc:cxnChg>
        <pc:cxnChg chg="add">
          <ac:chgData name="bushra malik" userId="0c8451255c49e0bb" providerId="Windows Live" clId="Web-{40BEE9B4-ED42-4D55-B77F-327B5E179323}" dt="2022-12-10T19:47:38.453" v="303"/>
          <ac:cxnSpMkLst>
            <pc:docMk/>
            <pc:sldMk cId="3562069023" sldId="260"/>
            <ac:cxnSpMk id="140" creationId="{D33A3282-0389-C547-8CA6-7F3E7F27B34D}"/>
          </ac:cxnSpMkLst>
        </pc:cxnChg>
        <pc:cxnChg chg="add">
          <ac:chgData name="bushra malik" userId="0c8451255c49e0bb" providerId="Windows Live" clId="Web-{40BEE9B4-ED42-4D55-B77F-327B5E179323}" dt="2022-12-10T19:47:38.453" v="303"/>
          <ac:cxnSpMkLst>
            <pc:docMk/>
            <pc:sldMk cId="3562069023" sldId="260"/>
            <ac:cxnSpMk id="150" creationId="{EEA70831-9A8D-3B4D-8EA5-EE32F93E94E9}"/>
          </ac:cxnSpMkLst>
        </pc:cxnChg>
      </pc:sldChg>
      <pc:sldChg chg="addSp delSp modSp del">
        <pc:chgData name="bushra malik" userId="0c8451255c49e0bb" providerId="Windows Live" clId="Web-{40BEE9B4-ED42-4D55-B77F-327B5E179323}" dt="2022-12-10T20:02:39.162" v="517"/>
        <pc:sldMkLst>
          <pc:docMk/>
          <pc:sldMk cId="4225200196" sldId="261"/>
        </pc:sldMkLst>
        <pc:spChg chg="mod">
          <ac:chgData name="bushra malik" userId="0c8451255c49e0bb" providerId="Windows Live" clId="Web-{40BEE9B4-ED42-4D55-B77F-327B5E179323}" dt="2022-12-10T20:01:18.238" v="506" actId="20577"/>
          <ac:spMkLst>
            <pc:docMk/>
            <pc:sldMk cId="4225200196" sldId="261"/>
            <ac:spMk id="2" creationId="{6A52124B-FB24-656B-AAFE-9A11F7B885B4}"/>
          </ac:spMkLst>
        </pc:spChg>
        <pc:spChg chg="mod">
          <ac:chgData name="bushra malik" userId="0c8451255c49e0bb" providerId="Windows Live" clId="Web-{40BEE9B4-ED42-4D55-B77F-327B5E179323}" dt="2022-12-10T20:02:26.506" v="516" actId="20577"/>
          <ac:spMkLst>
            <pc:docMk/>
            <pc:sldMk cId="4225200196" sldId="261"/>
            <ac:spMk id="3" creationId="{7D81E83E-A2B5-C46E-0D70-87BCC4A15736}"/>
          </ac:spMkLst>
        </pc:spChg>
        <pc:spChg chg="del">
          <ac:chgData name="bushra malik" userId="0c8451255c49e0bb" providerId="Windows Live" clId="Web-{40BEE9B4-ED42-4D55-B77F-327B5E179323}" dt="2022-12-10T19:50:09.434" v="337"/>
          <ac:spMkLst>
            <pc:docMk/>
            <pc:sldMk cId="4225200196" sldId="261"/>
            <ac:spMk id="32" creationId="{C7F2E4D6-EF46-1C43-8F3E-3620C3C83F36}"/>
          </ac:spMkLst>
        </pc:spChg>
        <pc:spChg chg="add">
          <ac:chgData name="bushra malik" userId="0c8451255c49e0bb" providerId="Windows Live" clId="Web-{40BEE9B4-ED42-4D55-B77F-327B5E179323}" dt="2022-12-10T19:50:09.434" v="337"/>
          <ac:spMkLst>
            <pc:docMk/>
            <pc:sldMk cId="4225200196" sldId="261"/>
            <ac:spMk id="39" creationId="{4EFE82FE-7465-AE46-88DF-34D347E83B84}"/>
          </ac:spMkLst>
        </pc:spChg>
        <pc:grpChg chg="del">
          <ac:chgData name="bushra malik" userId="0c8451255c49e0bb" providerId="Windows Live" clId="Web-{40BEE9B4-ED42-4D55-B77F-327B5E179323}" dt="2022-12-10T19:50:09.434" v="337"/>
          <ac:grpSpMkLst>
            <pc:docMk/>
            <pc:sldMk cId="4225200196" sldId="261"/>
            <ac:grpSpMk id="33" creationId="{05ADD15B-C747-D340-BF8A-A1DD2A6A9324}"/>
          </ac:grpSpMkLst>
        </pc:grpChg>
        <pc:grpChg chg="add">
          <ac:chgData name="bushra malik" userId="0c8451255c49e0bb" providerId="Windows Live" clId="Web-{40BEE9B4-ED42-4D55-B77F-327B5E179323}" dt="2022-12-10T19:50:09.434" v="337"/>
          <ac:grpSpMkLst>
            <pc:docMk/>
            <pc:sldMk cId="4225200196" sldId="261"/>
            <ac:grpSpMk id="41" creationId="{1B5E71B3-7269-894E-A00B-31D341365FC9}"/>
          </ac:grpSpMkLst>
        </pc:grpChg>
        <pc:picChg chg="del">
          <ac:chgData name="bushra malik" userId="0c8451255c49e0bb" providerId="Windows Live" clId="Web-{40BEE9B4-ED42-4D55-B77F-327B5E179323}" dt="2022-12-10T19:49:42.837" v="334"/>
          <ac:picMkLst>
            <pc:docMk/>
            <pc:sldMk cId="4225200196" sldId="261"/>
            <ac:picMk id="4" creationId="{657B1E2B-DBBC-7359-AC21-811D610589B0}"/>
          </ac:picMkLst>
        </pc:picChg>
        <pc:picChg chg="add del mod">
          <ac:chgData name="bushra malik" userId="0c8451255c49e0bb" providerId="Windows Live" clId="Web-{40BEE9B4-ED42-4D55-B77F-327B5E179323}" dt="2022-12-10T20:02:13.912" v="514"/>
          <ac:picMkLst>
            <pc:docMk/>
            <pc:sldMk cId="4225200196" sldId="261"/>
            <ac:picMk id="5" creationId="{ED35CD7D-F171-1E79-B428-EA4676434966}"/>
          </ac:picMkLst>
        </pc:picChg>
        <pc:cxnChg chg="del">
          <ac:chgData name="bushra malik" userId="0c8451255c49e0bb" providerId="Windows Live" clId="Web-{40BEE9B4-ED42-4D55-B77F-327B5E179323}" dt="2022-12-10T19:50:09.434" v="337"/>
          <ac:cxnSpMkLst>
            <pc:docMk/>
            <pc:sldMk cId="4225200196" sldId="261"/>
            <ac:cxnSpMk id="34" creationId="{1FE039F1-6D47-C642-B506-452A83B0AB11}"/>
          </ac:cxnSpMkLst>
        </pc:cxnChg>
        <pc:cxnChg chg="add">
          <ac:chgData name="bushra malik" userId="0c8451255c49e0bb" providerId="Windows Live" clId="Web-{40BEE9B4-ED42-4D55-B77F-327B5E179323}" dt="2022-12-10T19:50:09.434" v="337"/>
          <ac:cxnSpMkLst>
            <pc:docMk/>
            <pc:sldMk cId="4225200196" sldId="261"/>
            <ac:cxnSpMk id="47" creationId="{A0A01F17-907D-3541-BBAF-A33828880DCE}"/>
          </ac:cxnSpMkLst>
        </pc:cxnChg>
      </pc:sldChg>
      <pc:sldChg chg="addSp modSp mod setBg">
        <pc:chgData name="bushra malik" userId="0c8451255c49e0bb" providerId="Windows Live" clId="Web-{40BEE9B4-ED42-4D55-B77F-327B5E179323}" dt="2022-12-10T20:09:13.787" v="574"/>
        <pc:sldMkLst>
          <pc:docMk/>
          <pc:sldMk cId="3973124041" sldId="262"/>
        </pc:sldMkLst>
        <pc:spChg chg="mod">
          <ac:chgData name="bushra malik" userId="0c8451255c49e0bb" providerId="Windows Live" clId="Web-{40BEE9B4-ED42-4D55-B77F-327B5E179323}" dt="2022-12-10T20:09:13.787" v="574"/>
          <ac:spMkLst>
            <pc:docMk/>
            <pc:sldMk cId="3973124041" sldId="262"/>
            <ac:spMk id="2" creationId="{15F587E5-905E-C6F3-B1DF-11FE625591A9}"/>
          </ac:spMkLst>
        </pc:spChg>
        <pc:spChg chg="mod">
          <ac:chgData name="bushra malik" userId="0c8451255c49e0bb" providerId="Windows Live" clId="Web-{40BEE9B4-ED42-4D55-B77F-327B5E179323}" dt="2022-12-10T20:09:13.787" v="574"/>
          <ac:spMkLst>
            <pc:docMk/>
            <pc:sldMk cId="3973124041" sldId="262"/>
            <ac:spMk id="3" creationId="{742A0EA9-9E90-2F34-873E-28DBF452FABC}"/>
          </ac:spMkLst>
        </pc:spChg>
        <pc:spChg chg="add">
          <ac:chgData name="bushra malik" userId="0c8451255c49e0bb" providerId="Windows Live" clId="Web-{40BEE9B4-ED42-4D55-B77F-327B5E179323}" dt="2022-12-10T20:09:13.787" v="574"/>
          <ac:spMkLst>
            <pc:docMk/>
            <pc:sldMk cId="3973124041" sldId="262"/>
            <ac:spMk id="8" creationId="{4EFE82FE-7465-AE46-88DF-34D347E83B84}"/>
          </ac:spMkLst>
        </pc:spChg>
        <pc:grpChg chg="add">
          <ac:chgData name="bushra malik" userId="0c8451255c49e0bb" providerId="Windows Live" clId="Web-{40BEE9B4-ED42-4D55-B77F-327B5E179323}" dt="2022-12-10T20:09:13.787" v="574"/>
          <ac:grpSpMkLst>
            <pc:docMk/>
            <pc:sldMk cId="3973124041" sldId="262"/>
            <ac:grpSpMk id="12" creationId="{A6B8E30F-B99D-4646-9EF5-E882312911A7}"/>
          </ac:grpSpMkLst>
        </pc:grpChg>
        <pc:cxnChg chg="add">
          <ac:chgData name="bushra malik" userId="0c8451255c49e0bb" providerId="Windows Live" clId="Web-{40BEE9B4-ED42-4D55-B77F-327B5E179323}" dt="2022-12-10T20:09:13.787" v="574"/>
          <ac:cxnSpMkLst>
            <pc:docMk/>
            <pc:sldMk cId="3973124041" sldId="262"/>
            <ac:cxnSpMk id="10" creationId="{EEA70831-9A8D-3B4D-8EA5-EE32F93E94E9}"/>
          </ac:cxnSpMkLst>
        </pc:cxnChg>
      </pc:sldChg>
      <pc:sldChg chg="addSp delSp modSp del mod setBg">
        <pc:chgData name="bushra malik" userId="0c8451255c49e0bb" providerId="Windows Live" clId="Web-{40BEE9B4-ED42-4D55-B77F-327B5E179323}" dt="2022-12-10T20:26:30.044" v="677"/>
        <pc:sldMkLst>
          <pc:docMk/>
          <pc:sldMk cId="180916551" sldId="263"/>
        </pc:sldMkLst>
        <pc:spChg chg="mod">
          <ac:chgData name="bushra malik" userId="0c8451255c49e0bb" providerId="Windows Live" clId="Web-{40BEE9B4-ED42-4D55-B77F-327B5E179323}" dt="2022-12-10T20:26:25.684" v="676" actId="20577"/>
          <ac:spMkLst>
            <pc:docMk/>
            <pc:sldMk cId="180916551" sldId="263"/>
            <ac:spMk id="2" creationId="{755105FA-F167-37EC-D5C0-42F0FFD2B969}"/>
          </ac:spMkLst>
        </pc:spChg>
        <pc:spChg chg="del">
          <ac:chgData name="bushra malik" userId="0c8451255c49e0bb" providerId="Windows Live" clId="Web-{40BEE9B4-ED42-4D55-B77F-327B5E179323}" dt="2022-12-10T20:21:27.299" v="662"/>
          <ac:spMkLst>
            <pc:docMk/>
            <pc:sldMk cId="180916551" sldId="263"/>
            <ac:spMk id="3" creationId="{50F6969A-B8C3-6A49-05D7-CB29ED7FF470}"/>
          </ac:spMkLst>
        </pc:spChg>
        <pc:spChg chg="add del">
          <ac:chgData name="bushra malik" userId="0c8451255c49e0bb" providerId="Windows Live" clId="Web-{40BEE9B4-ED42-4D55-B77F-327B5E179323}" dt="2022-12-10T20:21:02.408" v="661"/>
          <ac:spMkLst>
            <pc:docMk/>
            <pc:sldMk cId="180916551" sldId="263"/>
            <ac:spMk id="4" creationId="{90B0A5E6-519B-3FCF-BB31-37AED323D219}"/>
          </ac:spMkLst>
        </pc:spChg>
        <pc:spChg chg="add del mod">
          <ac:chgData name="bushra malik" userId="0c8451255c49e0bb" providerId="Windows Live" clId="Web-{40BEE9B4-ED42-4D55-B77F-327B5E179323}" dt="2022-12-10T20:20:55.923" v="660"/>
          <ac:spMkLst>
            <pc:docMk/>
            <pc:sldMk cId="180916551" sldId="263"/>
            <ac:spMk id="5" creationId="{F2849C16-60AE-0695-0BBD-C82DAFBA1A17}"/>
          </ac:spMkLst>
        </pc:spChg>
        <pc:spChg chg="add del">
          <ac:chgData name="bushra malik" userId="0c8451255c49e0bb" providerId="Windows Live" clId="Web-{40BEE9B4-ED42-4D55-B77F-327B5E179323}" dt="2022-12-10T20:20:46.860" v="658"/>
          <ac:spMkLst>
            <pc:docMk/>
            <pc:sldMk cId="180916551" sldId="263"/>
            <ac:spMk id="6" creationId="{5AA7A66B-9D87-2CA7-4BF6-D448D7B84012}"/>
          </ac:spMkLst>
        </pc:spChg>
        <pc:spChg chg="add mod">
          <ac:chgData name="bushra malik" userId="0c8451255c49e0bb" providerId="Windows Live" clId="Web-{40BEE9B4-ED42-4D55-B77F-327B5E179323}" dt="2022-12-10T20:22:28.926" v="674" actId="20577"/>
          <ac:spMkLst>
            <pc:docMk/>
            <pc:sldMk cId="180916551" sldId="263"/>
            <ac:spMk id="9" creationId="{52307EAA-82D0-A31F-5224-6BD11676C285}"/>
          </ac:spMkLst>
        </pc:spChg>
        <pc:spChg chg="add">
          <ac:chgData name="bushra malik" userId="0c8451255c49e0bb" providerId="Windows Live" clId="Web-{40BEE9B4-ED42-4D55-B77F-327B5E179323}" dt="2022-12-10T20:22:20.207" v="673"/>
          <ac:spMkLst>
            <pc:docMk/>
            <pc:sldMk cId="180916551" sldId="263"/>
            <ac:spMk id="15" creationId="{4EFE82FE-7465-AE46-88DF-34D347E83B84}"/>
          </ac:spMkLst>
        </pc:spChg>
        <pc:grpChg chg="add">
          <ac:chgData name="bushra malik" userId="0c8451255c49e0bb" providerId="Windows Live" clId="Web-{40BEE9B4-ED42-4D55-B77F-327B5E179323}" dt="2022-12-10T20:22:20.207" v="673"/>
          <ac:grpSpMkLst>
            <pc:docMk/>
            <pc:sldMk cId="180916551" sldId="263"/>
            <ac:grpSpMk id="17" creationId="{1B5E71B3-7269-894E-A00B-31D341365FC9}"/>
          </ac:grpSpMkLst>
        </pc:grpChg>
        <pc:picChg chg="add del mod ord">
          <ac:chgData name="bushra malik" userId="0c8451255c49e0bb" providerId="Windows Live" clId="Web-{40BEE9B4-ED42-4D55-B77F-327B5E179323}" dt="2022-12-10T20:21:38.409" v="664"/>
          <ac:picMkLst>
            <pc:docMk/>
            <pc:sldMk cId="180916551" sldId="263"/>
            <ac:picMk id="7" creationId="{C464E866-23BF-EC52-FD1B-6E7CDE037FDB}"/>
          </ac:picMkLst>
        </pc:picChg>
        <pc:picChg chg="add del mod">
          <ac:chgData name="bushra malik" userId="0c8451255c49e0bb" providerId="Windows Live" clId="Web-{40BEE9B4-ED42-4D55-B77F-327B5E179323}" dt="2022-12-10T20:26:11.621" v="675"/>
          <ac:picMkLst>
            <pc:docMk/>
            <pc:sldMk cId="180916551" sldId="263"/>
            <ac:picMk id="10" creationId="{B144ECA4-C8C2-D263-4002-3982816F96FB}"/>
          </ac:picMkLst>
        </pc:picChg>
        <pc:cxnChg chg="add">
          <ac:chgData name="bushra malik" userId="0c8451255c49e0bb" providerId="Windows Live" clId="Web-{40BEE9B4-ED42-4D55-B77F-327B5E179323}" dt="2022-12-10T20:22:20.207" v="673"/>
          <ac:cxnSpMkLst>
            <pc:docMk/>
            <pc:sldMk cId="180916551" sldId="263"/>
            <ac:cxnSpMk id="23" creationId="{A0A01F17-907D-3541-BBAF-A33828880DCE}"/>
          </ac:cxnSpMkLst>
        </pc:cxnChg>
      </pc:sldChg>
      <pc:sldChg chg="modSp new del">
        <pc:chgData name="bushra malik" userId="0c8451255c49e0bb" providerId="Windows Live" clId="Web-{40BEE9B4-ED42-4D55-B77F-327B5E179323}" dt="2022-12-10T11:52:35.033" v="185"/>
        <pc:sldMkLst>
          <pc:docMk/>
          <pc:sldMk cId="574064964" sldId="264"/>
        </pc:sldMkLst>
        <pc:spChg chg="mod">
          <ac:chgData name="bushra malik" userId="0c8451255c49e0bb" providerId="Windows Live" clId="Web-{40BEE9B4-ED42-4D55-B77F-327B5E179323}" dt="2022-12-10T11:47:56.649" v="69" actId="20577"/>
          <ac:spMkLst>
            <pc:docMk/>
            <pc:sldMk cId="574064964" sldId="264"/>
            <ac:spMk id="2" creationId="{2A31F683-D803-8C35-0CF1-B9361E045CBB}"/>
          </ac:spMkLst>
        </pc:spChg>
        <pc:spChg chg="mod">
          <ac:chgData name="bushra malik" userId="0c8451255c49e0bb" providerId="Windows Live" clId="Web-{40BEE9B4-ED42-4D55-B77F-327B5E179323}" dt="2022-12-10T11:51:33.406" v="175" actId="20577"/>
          <ac:spMkLst>
            <pc:docMk/>
            <pc:sldMk cId="574064964" sldId="264"/>
            <ac:spMk id="3" creationId="{23894AB9-61B2-B805-8664-3E947F3B8087}"/>
          </ac:spMkLst>
        </pc:spChg>
      </pc:sldChg>
      <pc:sldChg chg="addSp delSp modSp new mod setBg modClrScheme delDesignElem chgLayout">
        <pc:chgData name="bushra malik" userId="0c8451255c49e0bb" providerId="Windows Live" clId="Web-{40BEE9B4-ED42-4D55-B77F-327B5E179323}" dt="2022-12-10T20:02:56.866" v="519"/>
        <pc:sldMkLst>
          <pc:docMk/>
          <pc:sldMk cId="874934686" sldId="264"/>
        </pc:sldMkLst>
        <pc:spChg chg="mod ord">
          <ac:chgData name="bushra malik" userId="0c8451255c49e0bb" providerId="Windows Live" clId="Web-{40BEE9B4-ED42-4D55-B77F-327B5E179323}" dt="2022-12-10T20:02:56.866" v="519"/>
          <ac:spMkLst>
            <pc:docMk/>
            <pc:sldMk cId="874934686" sldId="264"/>
            <ac:spMk id="2" creationId="{15D7F4AA-9B91-11C4-3956-183FF3991999}"/>
          </ac:spMkLst>
        </pc:spChg>
        <pc:spChg chg="mod ord">
          <ac:chgData name="bushra malik" userId="0c8451255c49e0bb" providerId="Windows Live" clId="Web-{40BEE9B4-ED42-4D55-B77F-327B5E179323}" dt="2022-12-10T20:02:56.866" v="519"/>
          <ac:spMkLst>
            <pc:docMk/>
            <pc:sldMk cId="874934686" sldId="264"/>
            <ac:spMk id="3" creationId="{4E901EA8-4987-1A57-3182-BE9C378E4D27}"/>
          </ac:spMkLst>
        </pc:spChg>
        <pc:spChg chg="add del mod ord">
          <ac:chgData name="bushra malik" userId="0c8451255c49e0bb" providerId="Windows Live" clId="Web-{40BEE9B4-ED42-4D55-B77F-327B5E179323}" dt="2022-12-10T20:02:56.866" v="519"/>
          <ac:spMkLst>
            <pc:docMk/>
            <pc:sldMk cId="874934686" sldId="264"/>
            <ac:spMk id="5" creationId="{6ABD4C17-DF4B-179B-EDB8-87C74A3162F6}"/>
          </ac:spMkLst>
        </pc:spChg>
        <pc:spChg chg="add del">
          <ac:chgData name="bushra malik" userId="0c8451255c49e0bb" providerId="Windows Live" clId="Web-{40BEE9B4-ED42-4D55-B77F-327B5E179323}" dt="2022-12-10T19:53:43.988" v="357"/>
          <ac:spMkLst>
            <pc:docMk/>
            <pc:sldMk cId="874934686" sldId="264"/>
            <ac:spMk id="9" creationId="{4EFE82FE-7465-AE46-88DF-34D347E83B84}"/>
          </ac:spMkLst>
        </pc:spChg>
        <pc:spChg chg="add del">
          <ac:chgData name="bushra malik" userId="0c8451255c49e0bb" providerId="Windows Live" clId="Web-{40BEE9B4-ED42-4D55-B77F-327B5E179323}" dt="2022-12-10T19:53:50.238" v="359"/>
          <ac:spMkLst>
            <pc:docMk/>
            <pc:sldMk cId="874934686" sldId="264"/>
            <ac:spMk id="19" creationId="{C7F2E4D6-EF46-1C43-8F3E-3620C3C83F36}"/>
          </ac:spMkLst>
        </pc:spChg>
        <pc:spChg chg="add del">
          <ac:chgData name="bushra malik" userId="0c8451255c49e0bb" providerId="Windows Live" clId="Web-{40BEE9B4-ED42-4D55-B77F-327B5E179323}" dt="2022-12-10T19:53:54.973" v="361"/>
          <ac:spMkLst>
            <pc:docMk/>
            <pc:sldMk cId="874934686" sldId="264"/>
            <ac:spMk id="23" creationId="{C7F2E4D6-EF46-1C43-8F3E-3620C3C83F36}"/>
          </ac:spMkLst>
        </pc:spChg>
        <pc:spChg chg="add del">
          <ac:chgData name="bushra malik" userId="0c8451255c49e0bb" providerId="Windows Live" clId="Web-{40BEE9B4-ED42-4D55-B77F-327B5E179323}" dt="2022-12-10T19:54:45.490" v="371"/>
          <ac:spMkLst>
            <pc:docMk/>
            <pc:sldMk cId="874934686" sldId="264"/>
            <ac:spMk id="27" creationId="{4EFE82FE-7465-AE46-88DF-34D347E83B84}"/>
          </ac:spMkLst>
        </pc:spChg>
        <pc:spChg chg="add del">
          <ac:chgData name="bushra malik" userId="0c8451255c49e0bb" providerId="Windows Live" clId="Web-{40BEE9B4-ED42-4D55-B77F-327B5E179323}" dt="2022-12-10T19:59:39.781" v="486"/>
          <ac:spMkLst>
            <pc:docMk/>
            <pc:sldMk cId="874934686" sldId="264"/>
            <ac:spMk id="34" creationId="{4EFE82FE-7465-AE46-88DF-34D347E83B84}"/>
          </ac:spMkLst>
        </pc:spChg>
        <pc:spChg chg="add del">
          <ac:chgData name="bushra malik" userId="0c8451255c49e0bb" providerId="Windows Live" clId="Web-{40BEE9B4-ED42-4D55-B77F-327B5E179323}" dt="2022-12-10T20:02:56.866" v="519"/>
          <ac:spMkLst>
            <pc:docMk/>
            <pc:sldMk cId="874934686" sldId="264"/>
            <ac:spMk id="47" creationId="{C7F2E4D6-EF46-1C43-8F3E-3620C3C83F36}"/>
          </ac:spMkLst>
        </pc:spChg>
        <pc:grpChg chg="add del">
          <ac:chgData name="bushra malik" userId="0c8451255c49e0bb" providerId="Windows Live" clId="Web-{40BEE9B4-ED42-4D55-B77F-327B5E179323}" dt="2022-12-10T19:53:43.988" v="357"/>
          <ac:grpSpMkLst>
            <pc:docMk/>
            <pc:sldMk cId="874934686" sldId="264"/>
            <ac:grpSpMk id="11" creationId="{1B5E71B3-7269-894E-A00B-31D341365FC9}"/>
          </ac:grpSpMkLst>
        </pc:grpChg>
        <pc:grpChg chg="add del">
          <ac:chgData name="bushra malik" userId="0c8451255c49e0bb" providerId="Windows Live" clId="Web-{40BEE9B4-ED42-4D55-B77F-327B5E179323}" dt="2022-12-10T19:53:50.238" v="359"/>
          <ac:grpSpMkLst>
            <pc:docMk/>
            <pc:sldMk cId="874934686" sldId="264"/>
            <ac:grpSpMk id="20" creationId="{05ADD15B-C747-D340-BF8A-A1DD2A6A9324}"/>
          </ac:grpSpMkLst>
        </pc:grpChg>
        <pc:grpChg chg="add del">
          <ac:chgData name="bushra malik" userId="0c8451255c49e0bb" providerId="Windows Live" clId="Web-{40BEE9B4-ED42-4D55-B77F-327B5E179323}" dt="2022-12-10T19:53:54.973" v="361"/>
          <ac:grpSpMkLst>
            <pc:docMk/>
            <pc:sldMk cId="874934686" sldId="264"/>
            <ac:grpSpMk id="24" creationId="{97620302-BEE8-1447-8324-5F4178AA169B}"/>
          </ac:grpSpMkLst>
        </pc:grpChg>
        <pc:grpChg chg="add del">
          <ac:chgData name="bushra malik" userId="0c8451255c49e0bb" providerId="Windows Live" clId="Web-{40BEE9B4-ED42-4D55-B77F-327B5E179323}" dt="2022-12-10T19:54:45.490" v="371"/>
          <ac:grpSpMkLst>
            <pc:docMk/>
            <pc:sldMk cId="874934686" sldId="264"/>
            <ac:grpSpMk id="28" creationId="{1B5E71B3-7269-894E-A00B-31D341365FC9}"/>
          </ac:grpSpMkLst>
        </pc:grpChg>
        <pc:grpChg chg="add del">
          <ac:chgData name="bushra malik" userId="0c8451255c49e0bb" providerId="Windows Live" clId="Web-{40BEE9B4-ED42-4D55-B77F-327B5E179323}" dt="2022-12-10T19:59:39.781" v="486"/>
          <ac:grpSpMkLst>
            <pc:docMk/>
            <pc:sldMk cId="874934686" sldId="264"/>
            <ac:grpSpMk id="36" creationId="{1B5E71B3-7269-894E-A00B-31D341365FC9}"/>
          </ac:grpSpMkLst>
        </pc:grpChg>
        <pc:grpChg chg="add del">
          <ac:chgData name="bushra malik" userId="0c8451255c49e0bb" providerId="Windows Live" clId="Web-{40BEE9B4-ED42-4D55-B77F-327B5E179323}" dt="2022-12-10T20:02:56.866" v="519"/>
          <ac:grpSpMkLst>
            <pc:docMk/>
            <pc:sldMk cId="874934686" sldId="264"/>
            <ac:grpSpMk id="49" creationId="{97620302-BEE8-1447-8324-5F4178AA169B}"/>
          </ac:grpSpMkLst>
        </pc:grpChg>
        <pc:picChg chg="add mod">
          <ac:chgData name="bushra malik" userId="0c8451255c49e0bb" providerId="Windows Live" clId="Web-{40BEE9B4-ED42-4D55-B77F-327B5E179323}" dt="2022-12-10T19:59:39.781" v="486"/>
          <ac:picMkLst>
            <pc:docMk/>
            <pc:sldMk cId="874934686" sldId="264"/>
            <ac:picMk id="4" creationId="{F653E098-4586-AFE8-3C9A-C3AA261EF984}"/>
          </ac:picMkLst>
        </pc:picChg>
        <pc:cxnChg chg="add del">
          <ac:chgData name="bushra malik" userId="0c8451255c49e0bb" providerId="Windows Live" clId="Web-{40BEE9B4-ED42-4D55-B77F-327B5E179323}" dt="2022-12-10T19:53:43.988" v="357"/>
          <ac:cxnSpMkLst>
            <pc:docMk/>
            <pc:sldMk cId="874934686" sldId="264"/>
            <ac:cxnSpMk id="17" creationId="{A0A01F17-907D-3541-BBAF-A33828880DCE}"/>
          </ac:cxnSpMkLst>
        </pc:cxnChg>
        <pc:cxnChg chg="add del">
          <ac:chgData name="bushra malik" userId="0c8451255c49e0bb" providerId="Windows Live" clId="Web-{40BEE9B4-ED42-4D55-B77F-327B5E179323}" dt="2022-12-10T19:53:50.238" v="359"/>
          <ac:cxnSpMkLst>
            <pc:docMk/>
            <pc:sldMk cId="874934686" sldId="264"/>
            <ac:cxnSpMk id="21" creationId="{1FE039F1-6D47-C642-B506-452A83B0AB11}"/>
          </ac:cxnSpMkLst>
        </pc:cxnChg>
        <pc:cxnChg chg="add del">
          <ac:chgData name="bushra malik" userId="0c8451255c49e0bb" providerId="Windows Live" clId="Web-{40BEE9B4-ED42-4D55-B77F-327B5E179323}" dt="2022-12-10T19:53:54.973" v="361"/>
          <ac:cxnSpMkLst>
            <pc:docMk/>
            <pc:sldMk cId="874934686" sldId="264"/>
            <ac:cxnSpMk id="25" creationId="{68C50EA3-7CF1-9542-A21D-5B3EBACC5009}"/>
          </ac:cxnSpMkLst>
        </pc:cxnChg>
        <pc:cxnChg chg="add del">
          <ac:chgData name="bushra malik" userId="0c8451255c49e0bb" providerId="Windows Live" clId="Web-{40BEE9B4-ED42-4D55-B77F-327B5E179323}" dt="2022-12-10T19:54:45.490" v="371"/>
          <ac:cxnSpMkLst>
            <pc:docMk/>
            <pc:sldMk cId="874934686" sldId="264"/>
            <ac:cxnSpMk id="29" creationId="{A0A01F17-907D-3541-BBAF-A33828880DCE}"/>
          </ac:cxnSpMkLst>
        </pc:cxnChg>
        <pc:cxnChg chg="add del">
          <ac:chgData name="bushra malik" userId="0c8451255c49e0bb" providerId="Windows Live" clId="Web-{40BEE9B4-ED42-4D55-B77F-327B5E179323}" dt="2022-12-10T19:59:39.781" v="486"/>
          <ac:cxnSpMkLst>
            <pc:docMk/>
            <pc:sldMk cId="874934686" sldId="264"/>
            <ac:cxnSpMk id="42" creationId="{A0A01F17-907D-3541-BBAF-A33828880DCE}"/>
          </ac:cxnSpMkLst>
        </pc:cxnChg>
        <pc:cxnChg chg="add del">
          <ac:chgData name="bushra malik" userId="0c8451255c49e0bb" providerId="Windows Live" clId="Web-{40BEE9B4-ED42-4D55-B77F-327B5E179323}" dt="2022-12-10T20:02:56.866" v="519"/>
          <ac:cxnSpMkLst>
            <pc:docMk/>
            <pc:sldMk cId="874934686" sldId="264"/>
            <ac:cxnSpMk id="55" creationId="{68C50EA3-7CF1-9542-A21D-5B3EBACC5009}"/>
          </ac:cxnSpMkLst>
        </pc:cxnChg>
      </pc:sldChg>
      <pc:sldChg chg="addSp delSp modSp new mod setBg">
        <pc:chgData name="bushra malik" userId="0c8451255c49e0bb" providerId="Windows Live" clId="Web-{40BEE9B4-ED42-4D55-B77F-327B5E179323}" dt="2022-12-10T20:08:51.597" v="573"/>
        <pc:sldMkLst>
          <pc:docMk/>
          <pc:sldMk cId="1105719992" sldId="265"/>
        </pc:sldMkLst>
        <pc:spChg chg="mod">
          <ac:chgData name="bushra malik" userId="0c8451255c49e0bb" providerId="Windows Live" clId="Web-{40BEE9B4-ED42-4D55-B77F-327B5E179323}" dt="2022-12-10T20:08:51.597" v="573"/>
          <ac:spMkLst>
            <pc:docMk/>
            <pc:sldMk cId="1105719992" sldId="265"/>
            <ac:spMk id="2" creationId="{51C1BB90-55C3-E573-2172-D95D32A56FC9}"/>
          </ac:spMkLst>
        </pc:spChg>
        <pc:spChg chg="mod">
          <ac:chgData name="bushra malik" userId="0c8451255c49e0bb" providerId="Windows Live" clId="Web-{40BEE9B4-ED42-4D55-B77F-327B5E179323}" dt="2022-12-10T20:08:51.597" v="573"/>
          <ac:spMkLst>
            <pc:docMk/>
            <pc:sldMk cId="1105719992" sldId="265"/>
            <ac:spMk id="3" creationId="{163884BE-F637-0A4B-05B5-3624E30E9E8D}"/>
          </ac:spMkLst>
        </pc:spChg>
        <pc:spChg chg="add del">
          <ac:chgData name="bushra malik" userId="0c8451255c49e0bb" providerId="Windows Live" clId="Web-{40BEE9B4-ED42-4D55-B77F-327B5E179323}" dt="2022-12-10T20:07:54.845" v="564"/>
          <ac:spMkLst>
            <pc:docMk/>
            <pc:sldMk cId="1105719992" sldId="265"/>
            <ac:spMk id="9" creationId="{C7F2E4D6-EF46-1C43-8F3E-3620C3C83F36}"/>
          </ac:spMkLst>
        </pc:spChg>
        <pc:spChg chg="add del">
          <ac:chgData name="bushra malik" userId="0c8451255c49e0bb" providerId="Windows Live" clId="Web-{40BEE9B4-ED42-4D55-B77F-327B5E179323}" dt="2022-12-10T20:08:51.597" v="573"/>
          <ac:spMkLst>
            <pc:docMk/>
            <pc:sldMk cId="1105719992" sldId="265"/>
            <ac:spMk id="22" creationId="{C7F2E4D6-EF46-1C43-8F3E-3620C3C83F36}"/>
          </ac:spMkLst>
        </pc:spChg>
        <pc:spChg chg="add">
          <ac:chgData name="bushra malik" userId="0c8451255c49e0bb" providerId="Windows Live" clId="Web-{40BEE9B4-ED42-4D55-B77F-327B5E179323}" dt="2022-12-10T20:08:51.597" v="573"/>
          <ac:spMkLst>
            <pc:docMk/>
            <pc:sldMk cId="1105719992" sldId="265"/>
            <ac:spMk id="35" creationId="{C7F2E4D6-EF46-1C43-8F3E-3620C3C83F36}"/>
          </ac:spMkLst>
        </pc:spChg>
        <pc:grpChg chg="add del">
          <ac:chgData name="bushra malik" userId="0c8451255c49e0bb" providerId="Windows Live" clId="Web-{40BEE9B4-ED42-4D55-B77F-327B5E179323}" dt="2022-12-10T20:07:54.845" v="564"/>
          <ac:grpSpMkLst>
            <pc:docMk/>
            <pc:sldMk cId="1105719992" sldId="265"/>
            <ac:grpSpMk id="11" creationId="{05ADD15B-C747-D340-BF8A-A1DD2A6A9324}"/>
          </ac:grpSpMkLst>
        </pc:grpChg>
        <pc:grpChg chg="add del">
          <ac:chgData name="bushra malik" userId="0c8451255c49e0bb" providerId="Windows Live" clId="Web-{40BEE9B4-ED42-4D55-B77F-327B5E179323}" dt="2022-12-10T20:08:51.597" v="573"/>
          <ac:grpSpMkLst>
            <pc:docMk/>
            <pc:sldMk cId="1105719992" sldId="265"/>
            <ac:grpSpMk id="24" creationId="{97620302-BEE8-1447-8324-5F4178AA169B}"/>
          </ac:grpSpMkLst>
        </pc:grpChg>
        <pc:grpChg chg="add">
          <ac:chgData name="bushra malik" userId="0c8451255c49e0bb" providerId="Windows Live" clId="Web-{40BEE9B4-ED42-4D55-B77F-327B5E179323}" dt="2022-12-10T20:08:51.597" v="573"/>
          <ac:grpSpMkLst>
            <pc:docMk/>
            <pc:sldMk cId="1105719992" sldId="265"/>
            <ac:grpSpMk id="37" creationId="{05ADD15B-C747-D340-BF8A-A1DD2A6A9324}"/>
          </ac:grpSpMkLst>
        </pc:grpChg>
        <pc:picChg chg="add mod">
          <ac:chgData name="bushra malik" userId="0c8451255c49e0bb" providerId="Windows Live" clId="Web-{40BEE9B4-ED42-4D55-B77F-327B5E179323}" dt="2022-12-10T20:08:51.597" v="573"/>
          <ac:picMkLst>
            <pc:docMk/>
            <pc:sldMk cId="1105719992" sldId="265"/>
            <ac:picMk id="4" creationId="{3E45903D-8495-10AC-DBF2-B606066980AE}"/>
          </ac:picMkLst>
        </pc:picChg>
        <pc:cxnChg chg="add del">
          <ac:chgData name="bushra malik" userId="0c8451255c49e0bb" providerId="Windows Live" clId="Web-{40BEE9B4-ED42-4D55-B77F-327B5E179323}" dt="2022-12-10T20:07:54.845" v="564"/>
          <ac:cxnSpMkLst>
            <pc:docMk/>
            <pc:sldMk cId="1105719992" sldId="265"/>
            <ac:cxnSpMk id="17" creationId="{1FE039F1-6D47-C642-B506-452A83B0AB11}"/>
          </ac:cxnSpMkLst>
        </pc:cxnChg>
        <pc:cxnChg chg="add del">
          <ac:chgData name="bushra malik" userId="0c8451255c49e0bb" providerId="Windows Live" clId="Web-{40BEE9B4-ED42-4D55-B77F-327B5E179323}" dt="2022-12-10T20:08:51.597" v="573"/>
          <ac:cxnSpMkLst>
            <pc:docMk/>
            <pc:sldMk cId="1105719992" sldId="265"/>
            <ac:cxnSpMk id="30" creationId="{68C50EA3-7CF1-9542-A21D-5B3EBACC5009}"/>
          </ac:cxnSpMkLst>
        </pc:cxnChg>
        <pc:cxnChg chg="add">
          <ac:chgData name="bushra malik" userId="0c8451255c49e0bb" providerId="Windows Live" clId="Web-{40BEE9B4-ED42-4D55-B77F-327B5E179323}" dt="2022-12-10T20:08:51.597" v="573"/>
          <ac:cxnSpMkLst>
            <pc:docMk/>
            <pc:sldMk cId="1105719992" sldId="265"/>
            <ac:cxnSpMk id="43" creationId="{1FE039F1-6D47-C642-B506-452A83B0AB11}"/>
          </ac:cxnSpMkLst>
        </pc:cxnChg>
      </pc:sldChg>
      <pc:sldChg chg="addSp delSp modSp new add del mod modClrScheme chgLayout">
        <pc:chgData name="bushra malik" userId="0c8451255c49e0bb" providerId="Windows Live" clId="Web-{40BEE9B4-ED42-4D55-B77F-327B5E179323}" dt="2022-12-10T20:05:10.011" v="537"/>
        <pc:sldMkLst>
          <pc:docMk/>
          <pc:sldMk cId="3061806738" sldId="265"/>
        </pc:sldMkLst>
        <pc:spChg chg="mod ord">
          <ac:chgData name="bushra malik" userId="0c8451255c49e0bb" providerId="Windows Live" clId="Web-{40BEE9B4-ED42-4D55-B77F-327B5E179323}" dt="2022-12-10T20:05:02.042" v="536"/>
          <ac:spMkLst>
            <pc:docMk/>
            <pc:sldMk cId="3061806738" sldId="265"/>
            <ac:spMk id="2" creationId="{E93B9C25-7A01-24BC-E766-81149D0DE220}"/>
          </ac:spMkLst>
        </pc:spChg>
        <pc:spChg chg="mod ord">
          <ac:chgData name="bushra malik" userId="0c8451255c49e0bb" providerId="Windows Live" clId="Web-{40BEE9B4-ED42-4D55-B77F-327B5E179323}" dt="2022-12-10T20:05:02.042" v="536"/>
          <ac:spMkLst>
            <pc:docMk/>
            <pc:sldMk cId="3061806738" sldId="265"/>
            <ac:spMk id="3" creationId="{23960849-59AA-109A-A70B-E563669D958A}"/>
          </ac:spMkLst>
        </pc:spChg>
        <pc:spChg chg="add del mod ord">
          <ac:chgData name="bushra malik" userId="0c8451255c49e0bb" providerId="Windows Live" clId="Web-{40BEE9B4-ED42-4D55-B77F-327B5E179323}" dt="2022-12-10T20:05:02.042" v="536"/>
          <ac:spMkLst>
            <pc:docMk/>
            <pc:sldMk cId="3061806738" sldId="265"/>
            <ac:spMk id="4" creationId="{A2B5C62B-3CAF-C5DB-12E3-C614E13D49CC}"/>
          </ac:spMkLst>
        </pc:spChg>
      </pc:sldChg>
      <pc:sldChg chg="new del">
        <pc:chgData name="bushra malik" userId="0c8451255c49e0bb" providerId="Windows Live" clId="Web-{40BEE9B4-ED42-4D55-B77F-327B5E179323}" dt="2022-12-10T20:04:21.338" v="530"/>
        <pc:sldMkLst>
          <pc:docMk/>
          <pc:sldMk cId="3988056618" sldId="265"/>
        </pc:sldMkLst>
      </pc:sldChg>
      <pc:sldChg chg="addSp delSp modSp new">
        <pc:chgData name="bushra malik" userId="0c8451255c49e0bb" providerId="Windows Live" clId="Web-{40BEE9B4-ED42-4D55-B77F-327B5E179323}" dt="2022-12-10T20:16:45.568" v="651" actId="20577"/>
        <pc:sldMkLst>
          <pc:docMk/>
          <pc:sldMk cId="44209144" sldId="266"/>
        </pc:sldMkLst>
        <pc:spChg chg="mod">
          <ac:chgData name="bushra malik" userId="0c8451255c49e0bb" providerId="Windows Live" clId="Web-{40BEE9B4-ED42-4D55-B77F-327B5E179323}" dt="2022-12-10T20:10:13.805" v="581" actId="20577"/>
          <ac:spMkLst>
            <pc:docMk/>
            <pc:sldMk cId="44209144" sldId="266"/>
            <ac:spMk id="2" creationId="{D7673DEC-14AB-DE0B-1E10-0CE691395595}"/>
          </ac:spMkLst>
        </pc:spChg>
        <pc:spChg chg="mod">
          <ac:chgData name="bushra malik" userId="0c8451255c49e0bb" providerId="Windows Live" clId="Web-{40BEE9B4-ED42-4D55-B77F-327B5E179323}" dt="2022-12-10T20:16:45.568" v="651" actId="20577"/>
          <ac:spMkLst>
            <pc:docMk/>
            <pc:sldMk cId="44209144" sldId="266"/>
            <ac:spMk id="3" creationId="{87D3503F-674C-7333-5AE5-9F9AA018396B}"/>
          </ac:spMkLst>
        </pc:spChg>
        <pc:picChg chg="add del mod">
          <ac:chgData name="bushra malik" userId="0c8451255c49e0bb" providerId="Windows Live" clId="Web-{40BEE9B4-ED42-4D55-B77F-327B5E179323}" dt="2022-12-10T20:13:10.545" v="624"/>
          <ac:picMkLst>
            <pc:docMk/>
            <pc:sldMk cId="44209144" sldId="266"/>
            <ac:picMk id="4" creationId="{3FA389D5-14C8-525F-C262-D24FA26681D3}"/>
          </ac:picMkLst>
        </pc:picChg>
        <pc:picChg chg="add mod">
          <ac:chgData name="bushra malik" userId="0c8451255c49e0bb" providerId="Windows Live" clId="Web-{40BEE9B4-ED42-4D55-B77F-327B5E179323}" dt="2022-12-10T20:14:42.455" v="642" actId="1076"/>
          <ac:picMkLst>
            <pc:docMk/>
            <pc:sldMk cId="44209144" sldId="266"/>
            <ac:picMk id="5" creationId="{8AEC0EFF-5ED8-EFFE-BEDC-2845774C4FE0}"/>
          </ac:picMkLst>
        </pc:picChg>
      </pc:sldChg>
      <pc:sldChg chg="add del">
        <pc:chgData name="bushra malik" userId="0c8451255c49e0bb" providerId="Windows Live" clId="Web-{40BEE9B4-ED42-4D55-B77F-327B5E179323}" dt="2022-12-10T20:04:15.009" v="529"/>
        <pc:sldMkLst>
          <pc:docMk/>
          <pc:sldMk cId="3211275621" sldId="266"/>
        </pc:sldMkLst>
      </pc:sldChg>
      <pc:sldChg chg="add del">
        <pc:chgData name="bushra malik" userId="0c8451255c49e0bb" providerId="Windows Live" clId="Web-{40BEE9B4-ED42-4D55-B77F-327B5E179323}" dt="2022-12-10T20:04:53.714" v="535"/>
        <pc:sldMkLst>
          <pc:docMk/>
          <pc:sldMk cId="3335304126" sldId="266"/>
        </pc:sldMkLst>
      </pc:sldChg>
      <pc:sldChg chg="add del">
        <pc:chgData name="bushra malik" userId="0c8451255c49e0bb" providerId="Windows Live" clId="Web-{40BEE9B4-ED42-4D55-B77F-327B5E179323}" dt="2022-12-10T20:04:51.057" v="534"/>
        <pc:sldMkLst>
          <pc:docMk/>
          <pc:sldMk cId="2658776336" sldId="267"/>
        </pc:sldMkLst>
      </pc:sldChg>
      <pc:sldChg chg="addSp delSp modSp new mod setBg">
        <pc:chgData name="bushra malik" userId="0c8451255c49e0bb" providerId="Windows Live" clId="Web-{40BEE9B4-ED42-4D55-B77F-327B5E179323}" dt="2022-12-10T20:38:36.090" v="913" actId="20577"/>
        <pc:sldMkLst>
          <pc:docMk/>
          <pc:sldMk cId="3309528757" sldId="267"/>
        </pc:sldMkLst>
        <pc:spChg chg="mod">
          <ac:chgData name="bushra malik" userId="0c8451255c49e0bb" providerId="Windows Live" clId="Web-{40BEE9B4-ED42-4D55-B77F-327B5E179323}" dt="2022-12-10T20:38:36.090" v="913" actId="20577"/>
          <ac:spMkLst>
            <pc:docMk/>
            <pc:sldMk cId="3309528757" sldId="267"/>
            <ac:spMk id="2" creationId="{C02A2610-376B-877E-F465-629B9B76016D}"/>
          </ac:spMkLst>
        </pc:spChg>
        <pc:spChg chg="mod">
          <ac:chgData name="bushra malik" userId="0c8451255c49e0bb" providerId="Windows Live" clId="Web-{40BEE9B4-ED42-4D55-B77F-327B5E179323}" dt="2022-12-10T20:38:04.448" v="911" actId="20577"/>
          <ac:spMkLst>
            <pc:docMk/>
            <pc:sldMk cId="3309528757" sldId="267"/>
            <ac:spMk id="3" creationId="{4CCDDDD2-4A74-CF05-EED1-B2EB221875FD}"/>
          </ac:spMkLst>
        </pc:spChg>
        <pc:spChg chg="add">
          <ac:chgData name="bushra malik" userId="0c8451255c49e0bb" providerId="Windows Live" clId="Web-{40BEE9B4-ED42-4D55-B77F-327B5E179323}" dt="2022-12-10T20:34:51.061" v="857"/>
          <ac:spMkLst>
            <pc:docMk/>
            <pc:sldMk cId="3309528757" sldId="267"/>
            <ac:spMk id="9" creationId="{C7F2E4D6-EF46-1C43-8F3E-3620C3C83F36}"/>
          </ac:spMkLst>
        </pc:spChg>
        <pc:grpChg chg="add">
          <ac:chgData name="bushra malik" userId="0c8451255c49e0bb" providerId="Windows Live" clId="Web-{40BEE9B4-ED42-4D55-B77F-327B5E179323}" dt="2022-12-10T20:34:51.061" v="857"/>
          <ac:grpSpMkLst>
            <pc:docMk/>
            <pc:sldMk cId="3309528757" sldId="267"/>
            <ac:grpSpMk id="11" creationId="{05ADD15B-C747-D340-BF8A-A1DD2A6A9324}"/>
          </ac:grpSpMkLst>
        </pc:grpChg>
        <pc:picChg chg="add mod">
          <ac:chgData name="bushra malik" userId="0c8451255c49e0bb" providerId="Windows Live" clId="Web-{40BEE9B4-ED42-4D55-B77F-327B5E179323}" dt="2022-12-10T20:34:51.061" v="857"/>
          <ac:picMkLst>
            <pc:docMk/>
            <pc:sldMk cId="3309528757" sldId="267"/>
            <ac:picMk id="4" creationId="{599EF267-FDD3-9E2F-BEDF-B83948C43A9E}"/>
          </ac:picMkLst>
        </pc:picChg>
        <pc:inkChg chg="add del">
          <ac:chgData name="bushra malik" userId="0c8451255c49e0bb" providerId="Windows Live" clId="Web-{40BEE9B4-ED42-4D55-B77F-327B5E179323}" dt="2022-12-10T20:36:49.862" v="886"/>
          <ac:inkMkLst>
            <pc:docMk/>
            <pc:sldMk cId="3309528757" sldId="267"/>
            <ac:inkMk id="5" creationId="{C92AAA89-A0E9-8E78-2EFA-DEABCF82365C}"/>
          </ac:inkMkLst>
        </pc:inkChg>
        <pc:inkChg chg="add">
          <ac:chgData name="bushra malik" userId="0c8451255c49e0bb" providerId="Windows Live" clId="Web-{40BEE9B4-ED42-4D55-B77F-327B5E179323}" dt="2022-12-10T20:37:03.221" v="887"/>
          <ac:inkMkLst>
            <pc:docMk/>
            <pc:sldMk cId="3309528757" sldId="267"/>
            <ac:inkMk id="6" creationId="{63FB43FB-4E8B-D24A-28BB-36C752DB117A}"/>
          </ac:inkMkLst>
        </pc:inkChg>
        <pc:inkChg chg="add">
          <ac:chgData name="bushra malik" userId="0c8451255c49e0bb" providerId="Windows Live" clId="Web-{40BEE9B4-ED42-4D55-B77F-327B5E179323}" dt="2022-12-10T20:37:10.237" v="888"/>
          <ac:inkMkLst>
            <pc:docMk/>
            <pc:sldMk cId="3309528757" sldId="267"/>
            <ac:inkMk id="7" creationId="{6CD2216F-423D-03A2-7C9C-8346980B4EFB}"/>
          </ac:inkMkLst>
        </pc:inkChg>
        <pc:inkChg chg="add">
          <ac:chgData name="bushra malik" userId="0c8451255c49e0bb" providerId="Windows Live" clId="Web-{40BEE9B4-ED42-4D55-B77F-327B5E179323}" dt="2022-12-10T20:37:10.237" v="889"/>
          <ac:inkMkLst>
            <pc:docMk/>
            <pc:sldMk cId="3309528757" sldId="267"/>
            <ac:inkMk id="8" creationId="{CBA10585-1BE9-F1F0-CFDC-6D0FECA48547}"/>
          </ac:inkMkLst>
        </pc:inkChg>
        <pc:inkChg chg="add">
          <ac:chgData name="bushra malik" userId="0c8451255c49e0bb" providerId="Windows Live" clId="Web-{40BEE9B4-ED42-4D55-B77F-327B5E179323}" dt="2022-12-10T20:37:10.253" v="890"/>
          <ac:inkMkLst>
            <pc:docMk/>
            <pc:sldMk cId="3309528757" sldId="267"/>
            <ac:inkMk id="10" creationId="{892B6555-B50A-46A6-DCC9-0D52A731167F}"/>
          </ac:inkMkLst>
        </pc:inkChg>
        <pc:cxnChg chg="add">
          <ac:chgData name="bushra malik" userId="0c8451255c49e0bb" providerId="Windows Live" clId="Web-{40BEE9B4-ED42-4D55-B77F-327B5E179323}" dt="2022-12-10T20:34:51.061" v="857"/>
          <ac:cxnSpMkLst>
            <pc:docMk/>
            <pc:sldMk cId="3309528757" sldId="267"/>
            <ac:cxnSpMk id="17" creationId="{1FE039F1-6D47-C642-B506-452A83B0AB11}"/>
          </ac:cxnSpMkLst>
        </pc:cxnChg>
      </pc:sldChg>
      <pc:sldChg chg="addSp delSp modSp new mod setBg modClrScheme chgLayout">
        <pc:chgData name="bushra malik" userId="0c8451255c49e0bb" providerId="Windows Live" clId="Web-{40BEE9B4-ED42-4D55-B77F-327B5E179323}" dt="2022-12-10T21:22:14.333" v="958" actId="20577"/>
        <pc:sldMkLst>
          <pc:docMk/>
          <pc:sldMk cId="3820317943" sldId="268"/>
        </pc:sldMkLst>
        <pc:spChg chg="mod ord">
          <ac:chgData name="bushra malik" userId="0c8451255c49e0bb" providerId="Windows Live" clId="Web-{40BEE9B4-ED42-4D55-B77F-327B5E179323}" dt="2022-12-10T21:22:07.318" v="956"/>
          <ac:spMkLst>
            <pc:docMk/>
            <pc:sldMk cId="3820317943" sldId="268"/>
            <ac:spMk id="2" creationId="{FDEE1EBC-AF8A-7C96-7C57-A2D66128EC87}"/>
          </ac:spMkLst>
        </pc:spChg>
        <pc:spChg chg="del mod ord">
          <ac:chgData name="bushra malik" userId="0c8451255c49e0bb" providerId="Windows Live" clId="Web-{40BEE9B4-ED42-4D55-B77F-327B5E179323}" dt="2022-12-10T21:18:35.543" v="916"/>
          <ac:spMkLst>
            <pc:docMk/>
            <pc:sldMk cId="3820317943" sldId="268"/>
            <ac:spMk id="3" creationId="{1949880F-A74D-E4C1-0811-B8C118241298}"/>
          </ac:spMkLst>
        </pc:spChg>
        <pc:spChg chg="add del mod ord">
          <ac:chgData name="bushra malik" userId="0c8451255c49e0bb" providerId="Windows Live" clId="Web-{40BEE9B4-ED42-4D55-B77F-327B5E179323}" dt="2022-12-10T21:18:42.621" v="917"/>
          <ac:spMkLst>
            <pc:docMk/>
            <pc:sldMk cId="3820317943" sldId="268"/>
            <ac:spMk id="4" creationId="{9E018E83-972B-39C6-83A7-EBA49A040C8D}"/>
          </ac:spMkLst>
        </pc:spChg>
        <pc:spChg chg="add mod">
          <ac:chgData name="bushra malik" userId="0c8451255c49e0bb" providerId="Windows Live" clId="Web-{40BEE9B4-ED42-4D55-B77F-327B5E179323}" dt="2022-12-10T21:22:14.333" v="958" actId="20577"/>
          <ac:spMkLst>
            <pc:docMk/>
            <pc:sldMk cId="3820317943" sldId="268"/>
            <ac:spMk id="8" creationId="{6E9F0936-FD88-239A-9C4A-DB46E1DEBAB9}"/>
          </ac:spMkLst>
        </pc:spChg>
        <pc:spChg chg="add">
          <ac:chgData name="bushra malik" userId="0c8451255c49e0bb" providerId="Windows Live" clId="Web-{40BEE9B4-ED42-4D55-B77F-327B5E179323}" dt="2022-12-10T21:22:07.318" v="956"/>
          <ac:spMkLst>
            <pc:docMk/>
            <pc:sldMk cId="3820317943" sldId="268"/>
            <ac:spMk id="31" creationId="{C7F2E4D6-EF46-1C43-8F3E-3620C3C83F36}"/>
          </ac:spMkLst>
        </pc:spChg>
        <pc:grpChg chg="add">
          <ac:chgData name="bushra malik" userId="0c8451255c49e0bb" providerId="Windows Live" clId="Web-{40BEE9B4-ED42-4D55-B77F-327B5E179323}" dt="2022-12-10T21:22:07.318" v="956"/>
          <ac:grpSpMkLst>
            <pc:docMk/>
            <pc:sldMk cId="3820317943" sldId="268"/>
            <ac:grpSpMk id="14" creationId="{F0CAFDA3-320A-C24D-A7A1-20C1267EC987}"/>
          </ac:grpSpMkLst>
        </pc:grpChg>
        <pc:grpChg chg="add">
          <ac:chgData name="bushra malik" userId="0c8451255c49e0bb" providerId="Windows Live" clId="Web-{40BEE9B4-ED42-4D55-B77F-327B5E179323}" dt="2022-12-10T21:22:07.318" v="956"/>
          <ac:grpSpMkLst>
            <pc:docMk/>
            <pc:sldMk cId="3820317943" sldId="268"/>
            <ac:grpSpMk id="33" creationId="{7A00BDF4-7643-A942-A588-F24E4E09AADE}"/>
          </ac:grpSpMkLst>
        </pc:grpChg>
        <pc:picChg chg="add mod ord">
          <ac:chgData name="bushra malik" userId="0c8451255c49e0bb" providerId="Windows Live" clId="Web-{40BEE9B4-ED42-4D55-B77F-327B5E179323}" dt="2022-12-10T21:22:07.318" v="956"/>
          <ac:picMkLst>
            <pc:docMk/>
            <pc:sldMk cId="3820317943" sldId="268"/>
            <ac:picMk id="5" creationId="{BA3560A2-858C-4548-EDF1-69D0B22D61F9}"/>
          </ac:picMkLst>
        </pc:picChg>
        <pc:picChg chg="add del mod ord">
          <ac:chgData name="bushra malik" userId="0c8451255c49e0bb" providerId="Windows Live" clId="Web-{40BEE9B4-ED42-4D55-B77F-327B5E179323}" dt="2022-12-10T21:19:41.108" v="924"/>
          <ac:picMkLst>
            <pc:docMk/>
            <pc:sldMk cId="3820317943" sldId="268"/>
            <ac:picMk id="6" creationId="{EEEC93ED-DEEB-A59F-D6AE-A402D0821AB6}"/>
          </ac:picMkLst>
        </pc:picChg>
        <pc:picChg chg="add mod">
          <ac:chgData name="bushra malik" userId="0c8451255c49e0bb" providerId="Windows Live" clId="Web-{40BEE9B4-ED42-4D55-B77F-327B5E179323}" dt="2022-12-10T21:22:07.318" v="956"/>
          <ac:picMkLst>
            <pc:docMk/>
            <pc:sldMk cId="3820317943" sldId="268"/>
            <ac:picMk id="9" creationId="{012D4CFF-2C00-D1A5-D82B-1AACA4327F45}"/>
          </ac:picMkLst>
        </pc:picChg>
        <pc:cxnChg chg="add">
          <ac:chgData name="bushra malik" userId="0c8451255c49e0bb" providerId="Windows Live" clId="Web-{40BEE9B4-ED42-4D55-B77F-327B5E179323}" dt="2022-12-10T21:22:07.318" v="956"/>
          <ac:cxnSpMkLst>
            <pc:docMk/>
            <pc:sldMk cId="3820317943" sldId="268"/>
            <ac:cxnSpMk id="29" creationId="{8231D73A-BA91-794F-8C09-4F4B41A6D08B}"/>
          </ac:cxnSpMkLst>
        </pc:cxnChg>
        <pc:cxnChg chg="add">
          <ac:chgData name="bushra malik" userId="0c8451255c49e0bb" providerId="Windows Live" clId="Web-{40BEE9B4-ED42-4D55-B77F-327B5E179323}" dt="2022-12-10T21:22:07.318" v="956"/>
          <ac:cxnSpMkLst>
            <pc:docMk/>
            <pc:sldMk cId="3820317943" sldId="268"/>
            <ac:cxnSpMk id="39" creationId="{BF3CF3DF-4809-5B42-9F22-981391379297}"/>
          </ac:cxnSpMkLst>
        </pc:cxnChg>
      </pc:sldChg>
    </pc:docChg>
  </pc:docChgLst>
  <pc:docChgLst>
    <pc:chgData name="bushra malik" userId="0c8451255c49e0bb" providerId="Windows Live" clId="Web-{136D2156-0D7A-4792-ABC0-28AD46B6011B}"/>
    <pc:docChg chg="modSld">
      <pc:chgData name="bushra malik" userId="0c8451255c49e0bb" providerId="Windows Live" clId="Web-{136D2156-0D7A-4792-ABC0-28AD46B6011B}" dt="2022-12-11T15:56:47.187" v="6" actId="20577"/>
      <pc:docMkLst>
        <pc:docMk/>
      </pc:docMkLst>
      <pc:sldChg chg="modSp">
        <pc:chgData name="bushra malik" userId="0c8451255c49e0bb" providerId="Windows Live" clId="Web-{136D2156-0D7A-4792-ABC0-28AD46B6011B}" dt="2022-12-11T15:52:36.965" v="5" actId="20577"/>
        <pc:sldMkLst>
          <pc:docMk/>
          <pc:sldMk cId="109857222" sldId="256"/>
        </pc:sldMkLst>
        <pc:spChg chg="mod">
          <ac:chgData name="bushra malik" userId="0c8451255c49e0bb" providerId="Windows Live" clId="Web-{136D2156-0D7A-4792-ABC0-28AD46B6011B}" dt="2022-12-11T15:52:36.965" v="5" actId="20577"/>
          <ac:spMkLst>
            <pc:docMk/>
            <pc:sldMk cId="109857222" sldId="256"/>
            <ac:spMk id="3" creationId="{00000000-0000-0000-0000-000000000000}"/>
          </ac:spMkLst>
        </pc:spChg>
      </pc:sldChg>
      <pc:sldChg chg="modSp">
        <pc:chgData name="bushra malik" userId="0c8451255c49e0bb" providerId="Windows Live" clId="Web-{136D2156-0D7A-4792-ABC0-28AD46B6011B}" dt="2022-12-11T15:56:47.187" v="6" actId="20577"/>
        <pc:sldMkLst>
          <pc:docMk/>
          <pc:sldMk cId="1725690052" sldId="293"/>
        </pc:sldMkLst>
        <pc:spChg chg="mod">
          <ac:chgData name="bushra malik" userId="0c8451255c49e0bb" providerId="Windows Live" clId="Web-{136D2156-0D7A-4792-ABC0-28AD46B6011B}" dt="2022-12-11T15:56:47.187" v="6" actId="20577"/>
          <ac:spMkLst>
            <pc:docMk/>
            <pc:sldMk cId="1725690052" sldId="293"/>
            <ac:spMk id="2" creationId="{DA2E7B58-BCCB-6A2E-6314-588CF5F55744}"/>
          </ac:spMkLst>
        </pc:spChg>
      </pc:sldChg>
    </pc:docChg>
  </pc:docChgLst>
  <pc:docChgLst>
    <pc:chgData name="bushra malik" userId="0c8451255c49e0bb" providerId="Windows Live" clId="Web-{FF6E872B-4A06-47EF-AFB0-1107BF9B2363}"/>
    <pc:docChg chg="addSld modSld">
      <pc:chgData name="bushra malik" userId="0c8451255c49e0bb" providerId="Windows Live" clId="Web-{FF6E872B-4A06-47EF-AFB0-1107BF9B2363}" dt="2022-12-09T19:25:14.738" v="11"/>
      <pc:docMkLst>
        <pc:docMk/>
      </pc:docMkLst>
      <pc:sldChg chg="modSp">
        <pc:chgData name="bushra malik" userId="0c8451255c49e0bb" providerId="Windows Live" clId="Web-{FF6E872B-4A06-47EF-AFB0-1107BF9B2363}" dt="2022-12-09T19:19:59.319" v="10" actId="20577"/>
        <pc:sldMkLst>
          <pc:docMk/>
          <pc:sldMk cId="3973124041" sldId="262"/>
        </pc:sldMkLst>
        <pc:spChg chg="mod">
          <ac:chgData name="bushra malik" userId="0c8451255c49e0bb" providerId="Windows Live" clId="Web-{FF6E872B-4A06-47EF-AFB0-1107BF9B2363}" dt="2022-12-09T19:19:59.319" v="10" actId="20577"/>
          <ac:spMkLst>
            <pc:docMk/>
            <pc:sldMk cId="3973124041" sldId="262"/>
            <ac:spMk id="3" creationId="{742A0EA9-9E90-2F34-873E-28DBF452FABC}"/>
          </ac:spMkLst>
        </pc:spChg>
      </pc:sldChg>
      <pc:sldChg chg="new">
        <pc:chgData name="bushra malik" userId="0c8451255c49e0bb" providerId="Windows Live" clId="Web-{FF6E872B-4A06-47EF-AFB0-1107BF9B2363}" dt="2022-12-09T19:25:14.738" v="11"/>
        <pc:sldMkLst>
          <pc:docMk/>
          <pc:sldMk cId="180916551" sldId="263"/>
        </pc:sldMkLst>
      </pc:sldChg>
    </pc:docChg>
  </pc:docChgLst>
  <pc:docChgLst>
    <pc:chgData name="bushra malik" userId="0c8451255c49e0bb" providerId="Windows Live" clId="Web-{1BD4021A-693F-4AFF-B812-487FF040618D}"/>
    <pc:docChg chg="addSld modSld">
      <pc:chgData name="bushra malik" userId="0c8451255c49e0bb" providerId="Windows Live" clId="Web-{1BD4021A-693F-4AFF-B812-487FF040618D}" dt="2022-12-10T21:32:19.337" v="57"/>
      <pc:docMkLst>
        <pc:docMk/>
      </pc:docMkLst>
      <pc:sldChg chg="addSp delSp modSp">
        <pc:chgData name="bushra malik" userId="0c8451255c49e0bb" providerId="Windows Live" clId="Web-{1BD4021A-693F-4AFF-B812-487FF040618D}" dt="2022-12-10T21:31:08.348" v="40" actId="20577"/>
        <pc:sldMkLst>
          <pc:docMk/>
          <pc:sldMk cId="3820317943" sldId="268"/>
        </pc:sldMkLst>
        <pc:spChg chg="add">
          <ac:chgData name="bushra malik" userId="0c8451255c49e0bb" providerId="Windows Live" clId="Web-{1BD4021A-693F-4AFF-B812-487FF040618D}" dt="2022-12-10T21:29:39.561" v="0"/>
          <ac:spMkLst>
            <pc:docMk/>
            <pc:sldMk cId="3820317943" sldId="268"/>
            <ac:spMk id="3" creationId="{0C447C8F-8539-5207-F5D2-8C87BE72859C}"/>
          </ac:spMkLst>
        </pc:spChg>
        <pc:spChg chg="mod">
          <ac:chgData name="bushra malik" userId="0c8451255c49e0bb" providerId="Windows Live" clId="Web-{1BD4021A-693F-4AFF-B812-487FF040618D}" dt="2022-12-10T21:31:08.348" v="40" actId="20577"/>
          <ac:spMkLst>
            <pc:docMk/>
            <pc:sldMk cId="3820317943" sldId="268"/>
            <ac:spMk id="8" creationId="{6E9F0936-FD88-239A-9C4A-DB46E1DEBAB9}"/>
          </ac:spMkLst>
        </pc:spChg>
        <pc:picChg chg="add del mod">
          <ac:chgData name="bushra malik" userId="0c8451255c49e0bb" providerId="Windows Live" clId="Web-{1BD4021A-693F-4AFF-B812-487FF040618D}" dt="2022-12-10T21:31:02.066" v="37"/>
          <ac:picMkLst>
            <pc:docMk/>
            <pc:sldMk cId="3820317943" sldId="268"/>
            <ac:picMk id="4" creationId="{36B6A691-D8E2-C786-324D-F07D7B2D1DBA}"/>
          </ac:picMkLst>
        </pc:picChg>
      </pc:sldChg>
      <pc:sldChg chg="addSp delSp modSp new mod setBg modClrScheme chgLayout">
        <pc:chgData name="bushra malik" userId="0c8451255c49e0bb" providerId="Windows Live" clId="Web-{1BD4021A-693F-4AFF-B812-487FF040618D}" dt="2022-12-10T21:32:05.664" v="56"/>
        <pc:sldMkLst>
          <pc:docMk/>
          <pc:sldMk cId="1532603943" sldId="269"/>
        </pc:sldMkLst>
        <pc:spChg chg="mod ord">
          <ac:chgData name="bushra malik" userId="0c8451255c49e0bb" providerId="Windows Live" clId="Web-{1BD4021A-693F-4AFF-B812-487FF040618D}" dt="2022-12-10T21:32:05.664" v="56"/>
          <ac:spMkLst>
            <pc:docMk/>
            <pc:sldMk cId="1532603943" sldId="269"/>
            <ac:spMk id="2" creationId="{341F6303-B606-9BD2-C15D-7745D1C5AC8A}"/>
          </ac:spMkLst>
        </pc:spChg>
        <pc:spChg chg="mod ord">
          <ac:chgData name="bushra malik" userId="0c8451255c49e0bb" providerId="Windows Live" clId="Web-{1BD4021A-693F-4AFF-B812-487FF040618D}" dt="2022-12-10T21:32:05.664" v="56"/>
          <ac:spMkLst>
            <pc:docMk/>
            <pc:sldMk cId="1532603943" sldId="269"/>
            <ac:spMk id="3" creationId="{8CAFD986-060C-3071-7685-FE6D0F70DC1E}"/>
          </ac:spMkLst>
        </pc:spChg>
        <pc:spChg chg="del">
          <ac:chgData name="bushra malik" userId="0c8451255c49e0bb" providerId="Windows Live" clId="Web-{1BD4021A-693F-4AFF-B812-487FF040618D}" dt="2022-12-10T21:31:19.927" v="42"/>
          <ac:spMkLst>
            <pc:docMk/>
            <pc:sldMk cId="1532603943" sldId="269"/>
            <ac:spMk id="4" creationId="{AE52BD44-D6C1-CE0E-0AA1-3E4373D8A7D9}"/>
          </ac:spMkLst>
        </pc:spChg>
        <pc:spChg chg="add">
          <ac:chgData name="bushra malik" userId="0c8451255c49e0bb" providerId="Windows Live" clId="Web-{1BD4021A-693F-4AFF-B812-487FF040618D}" dt="2022-12-10T21:32:05.664" v="56"/>
          <ac:spMkLst>
            <pc:docMk/>
            <pc:sldMk cId="1532603943" sldId="269"/>
            <ac:spMk id="10" creationId="{C7F2E4D6-EF46-1C43-8F3E-3620C3C83F36}"/>
          </ac:spMkLst>
        </pc:spChg>
        <pc:grpChg chg="add">
          <ac:chgData name="bushra malik" userId="0c8451255c49e0bb" providerId="Windows Live" clId="Web-{1BD4021A-693F-4AFF-B812-487FF040618D}" dt="2022-12-10T21:32:05.664" v="56"/>
          <ac:grpSpMkLst>
            <pc:docMk/>
            <pc:sldMk cId="1532603943" sldId="269"/>
            <ac:grpSpMk id="12" creationId="{05ADD15B-C747-D340-BF8A-A1DD2A6A9324}"/>
          </ac:grpSpMkLst>
        </pc:grpChg>
        <pc:picChg chg="add mod">
          <ac:chgData name="bushra malik" userId="0c8451255c49e0bb" providerId="Windows Live" clId="Web-{1BD4021A-693F-4AFF-B812-487FF040618D}" dt="2022-12-10T21:32:05.664" v="56"/>
          <ac:picMkLst>
            <pc:docMk/>
            <pc:sldMk cId="1532603943" sldId="269"/>
            <ac:picMk id="5" creationId="{BC5D8F16-AD0C-245E-C9E9-4ACB409F67B4}"/>
          </ac:picMkLst>
        </pc:picChg>
        <pc:cxnChg chg="add">
          <ac:chgData name="bushra malik" userId="0c8451255c49e0bb" providerId="Windows Live" clId="Web-{1BD4021A-693F-4AFF-B812-487FF040618D}" dt="2022-12-10T21:32:05.664" v="56"/>
          <ac:cxnSpMkLst>
            <pc:docMk/>
            <pc:sldMk cId="1532603943" sldId="269"/>
            <ac:cxnSpMk id="18" creationId="{1FE039F1-6D47-C642-B506-452A83B0AB11}"/>
          </ac:cxnSpMkLst>
        </pc:cxnChg>
      </pc:sldChg>
      <pc:sldChg chg="new">
        <pc:chgData name="bushra malik" userId="0c8451255c49e0bb" providerId="Windows Live" clId="Web-{1BD4021A-693F-4AFF-B812-487FF040618D}" dt="2022-12-10T21:32:19.337" v="57"/>
        <pc:sldMkLst>
          <pc:docMk/>
          <pc:sldMk cId="2357121010" sldId="270"/>
        </pc:sldMkLst>
      </pc:sldChg>
    </pc:docChg>
  </pc:docChgLst>
  <pc:docChgLst>
    <pc:chgData name="bushra malik" userId="0c8451255c49e0bb" providerId="Windows Live" clId="Web-{DC6A1494-388C-41F9-8D06-1B28218A8A14}"/>
    <pc:docChg chg="addSld delSld modSld addMainMaster delMainMaster">
      <pc:chgData name="bushra malik" userId="0c8451255c49e0bb" providerId="Windows Live" clId="Web-{DC6A1494-388C-41F9-8D06-1B28218A8A14}" dt="2022-12-09T17:39:17.580" v="94"/>
      <pc:docMkLst>
        <pc:docMk/>
      </pc:docMkLst>
      <pc:sldChg chg="addSp modSp mod setBg modClrScheme chgLayout">
        <pc:chgData name="bushra malik" userId="0c8451255c49e0bb" providerId="Windows Live" clId="Web-{DC6A1494-388C-41F9-8D06-1B28218A8A14}" dt="2022-12-09T17:38:50.736" v="93"/>
        <pc:sldMkLst>
          <pc:docMk/>
          <pc:sldMk cId="109857222" sldId="256"/>
        </pc:sldMkLst>
        <pc:spChg chg="mod ord">
          <ac:chgData name="bushra malik" userId="0c8451255c49e0bb" providerId="Windows Live" clId="Web-{DC6A1494-388C-41F9-8D06-1B28218A8A14}" dt="2022-12-09T17:38:50.736" v="93"/>
          <ac:spMkLst>
            <pc:docMk/>
            <pc:sldMk cId="109857222" sldId="256"/>
            <ac:spMk id="2" creationId="{00000000-0000-0000-0000-000000000000}"/>
          </ac:spMkLst>
        </pc:spChg>
        <pc:spChg chg="mod ord">
          <ac:chgData name="bushra malik" userId="0c8451255c49e0bb" providerId="Windows Live" clId="Web-{DC6A1494-388C-41F9-8D06-1B28218A8A14}" dt="2022-12-09T17:38:50.736" v="93"/>
          <ac:spMkLst>
            <pc:docMk/>
            <pc:sldMk cId="109857222" sldId="256"/>
            <ac:spMk id="3" creationId="{00000000-0000-0000-0000-000000000000}"/>
          </ac:spMkLst>
        </pc:spChg>
        <pc:spChg chg="add">
          <ac:chgData name="bushra malik" userId="0c8451255c49e0bb" providerId="Windows Live" clId="Web-{DC6A1494-388C-41F9-8D06-1B28218A8A14}" dt="2022-12-09T17:38:50.736" v="93"/>
          <ac:spMkLst>
            <pc:docMk/>
            <pc:sldMk cId="109857222" sldId="256"/>
            <ac:spMk id="36" creationId="{F3C5918A-1DC5-4CF3-AA27-00AA3088AA9F}"/>
          </ac:spMkLst>
        </pc:spChg>
        <pc:spChg chg="add">
          <ac:chgData name="bushra malik" userId="0c8451255c49e0bb" providerId="Windows Live" clId="Web-{DC6A1494-388C-41F9-8D06-1B28218A8A14}" dt="2022-12-09T17:38:50.736" v="93"/>
          <ac:spMkLst>
            <pc:docMk/>
            <pc:sldMk cId="109857222" sldId="256"/>
            <ac:spMk id="38" creationId="{B786683A-6FD6-4BF7-B3B0-DC397677391F}"/>
          </ac:spMkLst>
        </pc:spChg>
        <pc:spChg chg="add">
          <ac:chgData name="bushra malik" userId="0c8451255c49e0bb" providerId="Windows Live" clId="Web-{DC6A1494-388C-41F9-8D06-1B28218A8A14}" dt="2022-12-09T17:38:50.736" v="93"/>
          <ac:spMkLst>
            <pc:docMk/>
            <pc:sldMk cId="109857222" sldId="256"/>
            <ac:spMk id="40" creationId="{05169E50-59FB-4AEE-B61D-44A882A4CD2C}"/>
          </ac:spMkLst>
        </pc:spChg>
        <pc:spChg chg="add">
          <ac:chgData name="bushra malik" userId="0c8451255c49e0bb" providerId="Windows Live" clId="Web-{DC6A1494-388C-41F9-8D06-1B28218A8A14}" dt="2022-12-09T17:38:50.736" v="93"/>
          <ac:spMkLst>
            <pc:docMk/>
            <pc:sldMk cId="109857222" sldId="256"/>
            <ac:spMk id="42" creationId="{117C30F0-5A38-4B60-B632-3AF7C2780824}"/>
          </ac:spMkLst>
        </pc:spChg>
        <pc:spChg chg="add">
          <ac:chgData name="bushra malik" userId="0c8451255c49e0bb" providerId="Windows Live" clId="Web-{DC6A1494-388C-41F9-8D06-1B28218A8A14}" dt="2022-12-09T17:38:50.736" v="93"/>
          <ac:spMkLst>
            <pc:docMk/>
            <pc:sldMk cId="109857222" sldId="256"/>
            <ac:spMk id="44" creationId="{A200CBA5-3F2B-4AAC-9F86-99AFECC19C1D}"/>
          </ac:spMkLst>
        </pc:spChg>
        <pc:grpChg chg="add">
          <ac:chgData name="bushra malik" userId="0c8451255c49e0bb" providerId="Windows Live" clId="Web-{DC6A1494-388C-41F9-8D06-1B28218A8A14}" dt="2022-12-09T17:38:50.736" v="93"/>
          <ac:grpSpMkLst>
            <pc:docMk/>
            <pc:sldMk cId="109857222" sldId="256"/>
            <ac:grpSpMk id="8" creationId="{15E1AC81-83F2-45A8-9054-15570F4E2557}"/>
          </ac:grpSpMkLst>
        </pc:grpChg>
        <pc:grpChg chg="add">
          <ac:chgData name="bushra malik" userId="0c8451255c49e0bb" providerId="Windows Live" clId="Web-{DC6A1494-388C-41F9-8D06-1B28218A8A14}" dt="2022-12-09T17:38:50.736" v="93"/>
          <ac:grpSpMkLst>
            <pc:docMk/>
            <pc:sldMk cId="109857222" sldId="256"/>
            <ac:grpSpMk id="31" creationId="{FBF129BC-EA9E-4D20-898B-399F7727DFB9}"/>
          </ac:grpSpMkLst>
        </pc:grpChg>
      </pc:sldChg>
      <pc:sldChg chg="modSp new del mod modClrScheme chgLayout">
        <pc:chgData name="bushra malik" userId="0c8451255c49e0bb" providerId="Windows Live" clId="Web-{DC6A1494-388C-41F9-8D06-1B28218A8A14}" dt="2022-12-09T17:39:17.580" v="94"/>
        <pc:sldMkLst>
          <pc:docMk/>
          <pc:sldMk cId="3239290643" sldId="257"/>
        </pc:sldMkLst>
        <pc:spChg chg="mod ord">
          <ac:chgData name="bushra malik" userId="0c8451255c49e0bb" providerId="Windows Live" clId="Web-{DC6A1494-388C-41F9-8D06-1B28218A8A14}" dt="2022-12-09T17:38:15.579" v="92"/>
          <ac:spMkLst>
            <pc:docMk/>
            <pc:sldMk cId="3239290643" sldId="257"/>
            <ac:spMk id="2" creationId="{98747E76-2C3E-4793-BBE0-17DB1B9DCA1F}"/>
          </ac:spMkLst>
        </pc:spChg>
        <pc:spChg chg="mod ord">
          <ac:chgData name="bushra malik" userId="0c8451255c49e0bb" providerId="Windows Live" clId="Web-{DC6A1494-388C-41F9-8D06-1B28218A8A14}" dt="2022-12-09T17:38:15.579" v="92"/>
          <ac:spMkLst>
            <pc:docMk/>
            <pc:sldMk cId="3239290643" sldId="257"/>
            <ac:spMk id="3" creationId="{C7A47B04-5DBE-F1A8-CD57-30955CE39AEC}"/>
          </ac:spMkLst>
        </pc:spChg>
      </pc:sldChg>
      <pc:sldMasterChg chg="del delSldLayout">
        <pc:chgData name="bushra malik" userId="0c8451255c49e0bb" providerId="Windows Live" clId="Web-{DC6A1494-388C-41F9-8D06-1B28218A8A14}" dt="2022-12-09T17:38:15.579" v="92"/>
        <pc:sldMasterMkLst>
          <pc:docMk/>
          <pc:sldMasterMk cId="2460954070" sldId="2147483660"/>
        </pc:sldMasterMkLst>
        <pc:sldLayoutChg chg="del">
          <pc:chgData name="bushra malik" userId="0c8451255c49e0bb" providerId="Windows Live" clId="Web-{DC6A1494-388C-41F9-8D06-1B28218A8A14}" dt="2022-12-09T17:38:15.579" v="92"/>
          <pc:sldLayoutMkLst>
            <pc:docMk/>
            <pc:sldMasterMk cId="2460954070" sldId="2147483660"/>
            <pc:sldLayoutMk cId="2385387890" sldId="2147483661"/>
          </pc:sldLayoutMkLst>
        </pc:sldLayoutChg>
        <pc:sldLayoutChg chg="del">
          <pc:chgData name="bushra malik" userId="0c8451255c49e0bb" providerId="Windows Live" clId="Web-{DC6A1494-388C-41F9-8D06-1B28218A8A14}" dt="2022-12-09T17:38:15.579" v="92"/>
          <pc:sldLayoutMkLst>
            <pc:docMk/>
            <pc:sldMasterMk cId="2460954070" sldId="2147483660"/>
            <pc:sldLayoutMk cId="949138452" sldId="2147483662"/>
          </pc:sldLayoutMkLst>
        </pc:sldLayoutChg>
        <pc:sldLayoutChg chg="del">
          <pc:chgData name="bushra malik" userId="0c8451255c49e0bb" providerId="Windows Live" clId="Web-{DC6A1494-388C-41F9-8D06-1B28218A8A14}" dt="2022-12-09T17:38:15.579" v="92"/>
          <pc:sldLayoutMkLst>
            <pc:docMk/>
            <pc:sldMasterMk cId="2460954070" sldId="2147483660"/>
            <pc:sldLayoutMk cId="2591524520" sldId="2147483663"/>
          </pc:sldLayoutMkLst>
        </pc:sldLayoutChg>
        <pc:sldLayoutChg chg="del">
          <pc:chgData name="bushra malik" userId="0c8451255c49e0bb" providerId="Windows Live" clId="Web-{DC6A1494-388C-41F9-8D06-1B28218A8A14}" dt="2022-12-09T17:38:15.579" v="92"/>
          <pc:sldLayoutMkLst>
            <pc:docMk/>
            <pc:sldMasterMk cId="2460954070" sldId="2147483660"/>
            <pc:sldLayoutMk cId="1203092039" sldId="2147483664"/>
          </pc:sldLayoutMkLst>
        </pc:sldLayoutChg>
        <pc:sldLayoutChg chg="del">
          <pc:chgData name="bushra malik" userId="0c8451255c49e0bb" providerId="Windows Live" clId="Web-{DC6A1494-388C-41F9-8D06-1B28218A8A14}" dt="2022-12-09T17:38:15.579" v="92"/>
          <pc:sldLayoutMkLst>
            <pc:docMk/>
            <pc:sldMasterMk cId="2460954070" sldId="2147483660"/>
            <pc:sldLayoutMk cId="3733172339" sldId="2147483665"/>
          </pc:sldLayoutMkLst>
        </pc:sldLayoutChg>
        <pc:sldLayoutChg chg="del">
          <pc:chgData name="bushra malik" userId="0c8451255c49e0bb" providerId="Windows Live" clId="Web-{DC6A1494-388C-41F9-8D06-1B28218A8A14}" dt="2022-12-09T17:38:15.579" v="92"/>
          <pc:sldLayoutMkLst>
            <pc:docMk/>
            <pc:sldMasterMk cId="2460954070" sldId="2147483660"/>
            <pc:sldLayoutMk cId="3210312558" sldId="2147483666"/>
          </pc:sldLayoutMkLst>
        </pc:sldLayoutChg>
        <pc:sldLayoutChg chg="del">
          <pc:chgData name="bushra malik" userId="0c8451255c49e0bb" providerId="Windows Live" clId="Web-{DC6A1494-388C-41F9-8D06-1B28218A8A14}" dt="2022-12-09T17:38:15.579" v="92"/>
          <pc:sldLayoutMkLst>
            <pc:docMk/>
            <pc:sldMasterMk cId="2460954070" sldId="2147483660"/>
            <pc:sldLayoutMk cId="3146388984" sldId="2147483667"/>
          </pc:sldLayoutMkLst>
        </pc:sldLayoutChg>
        <pc:sldLayoutChg chg="del">
          <pc:chgData name="bushra malik" userId="0c8451255c49e0bb" providerId="Windows Live" clId="Web-{DC6A1494-388C-41F9-8D06-1B28218A8A14}" dt="2022-12-09T17:38:15.579" v="92"/>
          <pc:sldLayoutMkLst>
            <pc:docMk/>
            <pc:sldMasterMk cId="2460954070" sldId="2147483660"/>
            <pc:sldLayoutMk cId="3171841454" sldId="2147483668"/>
          </pc:sldLayoutMkLst>
        </pc:sldLayoutChg>
        <pc:sldLayoutChg chg="del">
          <pc:chgData name="bushra malik" userId="0c8451255c49e0bb" providerId="Windows Live" clId="Web-{DC6A1494-388C-41F9-8D06-1B28218A8A14}" dt="2022-12-09T17:38:15.579" v="92"/>
          <pc:sldLayoutMkLst>
            <pc:docMk/>
            <pc:sldMasterMk cId="2460954070" sldId="2147483660"/>
            <pc:sldLayoutMk cId="1718958274" sldId="2147483669"/>
          </pc:sldLayoutMkLst>
        </pc:sldLayoutChg>
        <pc:sldLayoutChg chg="del">
          <pc:chgData name="bushra malik" userId="0c8451255c49e0bb" providerId="Windows Live" clId="Web-{DC6A1494-388C-41F9-8D06-1B28218A8A14}" dt="2022-12-09T17:38:15.579" v="92"/>
          <pc:sldLayoutMkLst>
            <pc:docMk/>
            <pc:sldMasterMk cId="2460954070" sldId="2147483660"/>
            <pc:sldLayoutMk cId="2202905451" sldId="2147483670"/>
          </pc:sldLayoutMkLst>
        </pc:sldLayoutChg>
        <pc:sldLayoutChg chg="del">
          <pc:chgData name="bushra malik" userId="0c8451255c49e0bb" providerId="Windows Live" clId="Web-{DC6A1494-388C-41F9-8D06-1B28218A8A14}" dt="2022-12-09T17:38:15.579" v="92"/>
          <pc:sldLayoutMkLst>
            <pc:docMk/>
            <pc:sldMasterMk cId="2460954070" sldId="2147483660"/>
            <pc:sldLayoutMk cId="3479445657" sldId="2147483671"/>
          </pc:sldLayoutMkLst>
        </pc:sldLayoutChg>
      </pc:sldMasterChg>
      <pc:sldMasterChg chg="add addSldLayout modSldLayout">
        <pc:chgData name="bushra malik" userId="0c8451255c49e0bb" providerId="Windows Live" clId="Web-{DC6A1494-388C-41F9-8D06-1B28218A8A14}" dt="2022-12-09T17:38:15.579" v="92"/>
        <pc:sldMasterMkLst>
          <pc:docMk/>
          <pc:sldMasterMk cId="126951828" sldId="2147483672"/>
        </pc:sldMasterMkLst>
        <pc:sldLayoutChg chg="add mod replId">
          <pc:chgData name="bushra malik" userId="0c8451255c49e0bb" providerId="Windows Live" clId="Web-{DC6A1494-388C-41F9-8D06-1B28218A8A14}" dt="2022-12-09T17:38:15.579" v="92"/>
          <pc:sldLayoutMkLst>
            <pc:docMk/>
            <pc:sldMasterMk cId="126951828" sldId="2147483672"/>
            <pc:sldLayoutMk cId="430697982" sldId="2147483673"/>
          </pc:sldLayoutMkLst>
        </pc:sldLayoutChg>
        <pc:sldLayoutChg chg="add mod replId">
          <pc:chgData name="bushra malik" userId="0c8451255c49e0bb" providerId="Windows Live" clId="Web-{DC6A1494-388C-41F9-8D06-1B28218A8A14}" dt="2022-12-09T17:38:15.579" v="92"/>
          <pc:sldLayoutMkLst>
            <pc:docMk/>
            <pc:sldMasterMk cId="126951828" sldId="2147483672"/>
            <pc:sldLayoutMk cId="4194936819" sldId="2147483674"/>
          </pc:sldLayoutMkLst>
        </pc:sldLayoutChg>
        <pc:sldLayoutChg chg="add mod replId">
          <pc:chgData name="bushra malik" userId="0c8451255c49e0bb" providerId="Windows Live" clId="Web-{DC6A1494-388C-41F9-8D06-1B28218A8A14}" dt="2022-12-09T17:38:15.579" v="92"/>
          <pc:sldLayoutMkLst>
            <pc:docMk/>
            <pc:sldMasterMk cId="126951828" sldId="2147483672"/>
            <pc:sldLayoutMk cId="2530823881" sldId="2147483675"/>
          </pc:sldLayoutMkLst>
        </pc:sldLayoutChg>
        <pc:sldLayoutChg chg="add mod replId">
          <pc:chgData name="bushra malik" userId="0c8451255c49e0bb" providerId="Windows Live" clId="Web-{DC6A1494-388C-41F9-8D06-1B28218A8A14}" dt="2022-12-09T17:38:15.579" v="92"/>
          <pc:sldLayoutMkLst>
            <pc:docMk/>
            <pc:sldMasterMk cId="126951828" sldId="2147483672"/>
            <pc:sldLayoutMk cId="2885422327" sldId="2147483676"/>
          </pc:sldLayoutMkLst>
        </pc:sldLayoutChg>
        <pc:sldLayoutChg chg="add mod replId">
          <pc:chgData name="bushra malik" userId="0c8451255c49e0bb" providerId="Windows Live" clId="Web-{DC6A1494-388C-41F9-8D06-1B28218A8A14}" dt="2022-12-09T17:38:15.579" v="92"/>
          <pc:sldLayoutMkLst>
            <pc:docMk/>
            <pc:sldMasterMk cId="126951828" sldId="2147483672"/>
            <pc:sldLayoutMk cId="2902288365" sldId="2147483677"/>
          </pc:sldLayoutMkLst>
        </pc:sldLayoutChg>
        <pc:sldLayoutChg chg="add mod replId">
          <pc:chgData name="bushra malik" userId="0c8451255c49e0bb" providerId="Windows Live" clId="Web-{DC6A1494-388C-41F9-8D06-1B28218A8A14}" dt="2022-12-09T17:38:15.579" v="92"/>
          <pc:sldLayoutMkLst>
            <pc:docMk/>
            <pc:sldMasterMk cId="126951828" sldId="2147483672"/>
            <pc:sldLayoutMk cId="2678408703" sldId="2147483678"/>
          </pc:sldLayoutMkLst>
        </pc:sldLayoutChg>
        <pc:sldLayoutChg chg="add mod replId">
          <pc:chgData name="bushra malik" userId="0c8451255c49e0bb" providerId="Windows Live" clId="Web-{DC6A1494-388C-41F9-8D06-1B28218A8A14}" dt="2022-12-09T17:38:15.579" v="92"/>
          <pc:sldLayoutMkLst>
            <pc:docMk/>
            <pc:sldMasterMk cId="126951828" sldId="2147483672"/>
            <pc:sldLayoutMk cId="1105665585" sldId="2147483679"/>
          </pc:sldLayoutMkLst>
        </pc:sldLayoutChg>
        <pc:sldLayoutChg chg="add mod replId">
          <pc:chgData name="bushra malik" userId="0c8451255c49e0bb" providerId="Windows Live" clId="Web-{DC6A1494-388C-41F9-8D06-1B28218A8A14}" dt="2022-12-09T17:38:15.579" v="92"/>
          <pc:sldLayoutMkLst>
            <pc:docMk/>
            <pc:sldMasterMk cId="126951828" sldId="2147483672"/>
            <pc:sldLayoutMk cId="3477859979" sldId="2147483680"/>
          </pc:sldLayoutMkLst>
        </pc:sldLayoutChg>
        <pc:sldLayoutChg chg="add mod replId">
          <pc:chgData name="bushra malik" userId="0c8451255c49e0bb" providerId="Windows Live" clId="Web-{DC6A1494-388C-41F9-8D06-1B28218A8A14}" dt="2022-12-09T17:38:15.579" v="92"/>
          <pc:sldLayoutMkLst>
            <pc:docMk/>
            <pc:sldMasterMk cId="126951828" sldId="2147483672"/>
            <pc:sldLayoutMk cId="4264689939" sldId="2147483681"/>
          </pc:sldLayoutMkLst>
        </pc:sldLayoutChg>
        <pc:sldLayoutChg chg="add mod replId">
          <pc:chgData name="bushra malik" userId="0c8451255c49e0bb" providerId="Windows Live" clId="Web-{DC6A1494-388C-41F9-8D06-1B28218A8A14}" dt="2022-12-09T17:38:15.579" v="92"/>
          <pc:sldLayoutMkLst>
            <pc:docMk/>
            <pc:sldMasterMk cId="126951828" sldId="2147483672"/>
            <pc:sldLayoutMk cId="2651040582" sldId="2147483682"/>
          </pc:sldLayoutMkLst>
        </pc:sldLayoutChg>
        <pc:sldLayoutChg chg="add mod replId">
          <pc:chgData name="bushra malik" userId="0c8451255c49e0bb" providerId="Windows Live" clId="Web-{DC6A1494-388C-41F9-8D06-1B28218A8A14}" dt="2022-12-09T17:38:15.579" v="92"/>
          <pc:sldLayoutMkLst>
            <pc:docMk/>
            <pc:sldMasterMk cId="126951828" sldId="2147483672"/>
            <pc:sldLayoutMk cId="2420860569" sldId="2147483683"/>
          </pc:sldLayoutMkLst>
        </pc:sldLayoutChg>
      </pc:sldMasterChg>
    </pc:docChg>
  </pc:docChgLst>
  <pc:docChgLst>
    <pc:chgData name="bushra malik" userId="0c8451255c49e0bb" providerId="Windows Live" clId="Web-{5CB76316-3B71-457C-9733-A0D6D2905995}"/>
    <pc:docChg chg="addSld delSld modSld sldOrd addMainMaster delMainMaster">
      <pc:chgData name="bushra malik" userId="0c8451255c49e0bb" providerId="Windows Live" clId="Web-{5CB76316-3B71-457C-9733-A0D6D2905995}" dt="2022-12-09T19:15:40.553" v="257" actId="20577"/>
      <pc:docMkLst>
        <pc:docMk/>
      </pc:docMkLst>
      <pc:sldChg chg="addSp delSp modSp mod setBg modClrScheme delDesignElem chgLayout">
        <pc:chgData name="bushra malik" userId="0c8451255c49e0bb" providerId="Windows Live" clId="Web-{5CB76316-3B71-457C-9733-A0D6D2905995}" dt="2022-12-09T17:51:33.031" v="7"/>
        <pc:sldMkLst>
          <pc:docMk/>
          <pc:sldMk cId="109857222" sldId="256"/>
        </pc:sldMkLst>
        <pc:spChg chg="mod ord">
          <ac:chgData name="bushra malik" userId="0c8451255c49e0bb" providerId="Windows Live" clId="Web-{5CB76316-3B71-457C-9733-A0D6D2905995}" dt="2022-12-09T17:51:33.031" v="7"/>
          <ac:spMkLst>
            <pc:docMk/>
            <pc:sldMk cId="109857222" sldId="256"/>
            <ac:spMk id="2" creationId="{00000000-0000-0000-0000-000000000000}"/>
          </ac:spMkLst>
        </pc:spChg>
        <pc:spChg chg="mod ord">
          <ac:chgData name="bushra malik" userId="0c8451255c49e0bb" providerId="Windows Live" clId="Web-{5CB76316-3B71-457C-9733-A0D6D2905995}" dt="2022-12-09T17:51:33.031" v="7"/>
          <ac:spMkLst>
            <pc:docMk/>
            <pc:sldMk cId="109857222" sldId="256"/>
            <ac:spMk id="3" creationId="{00000000-0000-0000-0000-000000000000}"/>
          </ac:spMkLst>
        </pc:spChg>
        <pc:spChg chg="add del">
          <ac:chgData name="bushra malik" userId="0c8451255c49e0bb" providerId="Windows Live" clId="Web-{5CB76316-3B71-457C-9733-A0D6D2905995}" dt="2022-12-09T17:50:31.982" v="2"/>
          <ac:spMkLst>
            <pc:docMk/>
            <pc:sldMk cId="109857222" sldId="256"/>
            <ac:spMk id="6" creationId="{B26DD882-9EA6-DF4B-AF70-0C6166EA8FC9}"/>
          </ac:spMkLst>
        </pc:spChg>
        <pc:spChg chg="add del">
          <ac:chgData name="bushra malik" userId="0c8451255c49e0bb" providerId="Windows Live" clId="Web-{5CB76316-3B71-457C-9733-A0D6D2905995}" dt="2022-12-09T17:50:31.982" v="2"/>
          <ac:spMkLst>
            <pc:docMk/>
            <pc:sldMk cId="109857222" sldId="256"/>
            <ac:spMk id="7" creationId="{EFB2E755-2902-3512-ABBE-E472FC038976}"/>
          </ac:spMkLst>
        </pc:spChg>
        <pc:spChg chg="add del">
          <ac:chgData name="bushra malik" userId="0c8451255c49e0bb" providerId="Windows Live" clId="Web-{5CB76316-3B71-457C-9733-A0D6D2905995}" dt="2022-12-09T17:50:53.967" v="4"/>
          <ac:spMkLst>
            <pc:docMk/>
            <pc:sldMk cId="109857222" sldId="256"/>
            <ac:spMk id="11" creationId="{91C2F78B-DEE8-4195-A196-DFC51BDADFF9}"/>
          </ac:spMkLst>
        </pc:spChg>
        <pc:spChg chg="add del">
          <ac:chgData name="bushra malik" userId="0c8451255c49e0bb" providerId="Windows Live" clId="Web-{5CB76316-3B71-457C-9733-A0D6D2905995}" dt="2022-12-09T17:50:53.967" v="4"/>
          <ac:spMkLst>
            <pc:docMk/>
            <pc:sldMk cId="109857222" sldId="256"/>
            <ac:spMk id="13" creationId="{A1D79D08-4BE8-4799-BE09-5078DFEE2256}"/>
          </ac:spMkLst>
        </pc:spChg>
        <pc:spChg chg="del">
          <ac:chgData name="bushra malik" userId="0c8451255c49e0bb" providerId="Windows Live" clId="Web-{5CB76316-3B71-457C-9733-A0D6D2905995}" dt="2022-12-09T17:49:59.965" v="0"/>
          <ac:spMkLst>
            <pc:docMk/>
            <pc:sldMk cId="109857222" sldId="256"/>
            <ac:spMk id="15" creationId="{1A0923FF-2452-437F-8025-CEC713971D8B}"/>
          </ac:spMkLst>
        </pc:spChg>
        <pc:spChg chg="add del">
          <ac:chgData name="bushra malik" userId="0c8451255c49e0bb" providerId="Windows Live" clId="Web-{5CB76316-3B71-457C-9733-A0D6D2905995}" dt="2022-12-09T17:50:53.967" v="4"/>
          <ac:spMkLst>
            <pc:docMk/>
            <pc:sldMk cId="109857222" sldId="256"/>
            <ac:spMk id="19" creationId="{AB20E7A4-EC2C-47C8-BE55-65771E3F2EDA}"/>
          </ac:spMkLst>
        </pc:spChg>
        <pc:spChg chg="add del">
          <ac:chgData name="bushra malik" userId="0c8451255c49e0bb" providerId="Windows Live" clId="Web-{5CB76316-3B71-457C-9733-A0D6D2905995}" dt="2022-12-09T17:50:53.967" v="4"/>
          <ac:spMkLst>
            <pc:docMk/>
            <pc:sldMk cId="109857222" sldId="256"/>
            <ac:spMk id="20" creationId="{798B7D97-1FE0-4BA9-801E-2CE19FD25C77}"/>
          </ac:spMkLst>
        </pc:spChg>
        <pc:spChg chg="add">
          <ac:chgData name="bushra malik" userId="0c8451255c49e0bb" providerId="Windows Live" clId="Web-{5CB76316-3B71-457C-9733-A0D6D2905995}" dt="2022-12-09T17:51:33.031" v="7"/>
          <ac:spMkLst>
            <pc:docMk/>
            <pc:sldMk cId="109857222" sldId="256"/>
            <ac:spMk id="25" creationId="{4EFE82FE-7465-AE46-88DF-34D347E83B84}"/>
          </ac:spMkLst>
        </pc:spChg>
        <pc:spChg chg="add del">
          <ac:chgData name="bushra malik" userId="0c8451255c49e0bb" providerId="Windows Live" clId="Web-{5CB76316-3B71-457C-9733-A0D6D2905995}" dt="2022-12-09T17:51:32.953" v="6"/>
          <ac:spMkLst>
            <pc:docMk/>
            <pc:sldMk cId="109857222" sldId="256"/>
            <ac:spMk id="28" creationId="{7B31ADD2-D789-4486-9B4C-80196D5168CE}"/>
          </ac:spMkLst>
        </pc:spChg>
        <pc:grpChg chg="add del">
          <ac:chgData name="bushra malik" userId="0c8451255c49e0bb" providerId="Windows Live" clId="Web-{5CB76316-3B71-457C-9733-A0D6D2905995}" dt="2022-12-09T17:51:32.953" v="6"/>
          <ac:grpSpMkLst>
            <pc:docMk/>
            <pc:sldMk cId="109857222" sldId="256"/>
            <ac:grpSpMk id="23" creationId="{D206359A-F1E3-49EE-BBC2-40888C4A3628}"/>
          </ac:grpSpMkLst>
        </pc:grpChg>
        <pc:grpChg chg="add del">
          <ac:chgData name="bushra malik" userId="0c8451255c49e0bb" providerId="Windows Live" clId="Web-{5CB76316-3B71-457C-9733-A0D6D2905995}" dt="2022-12-09T17:51:32.953" v="6"/>
          <ac:grpSpMkLst>
            <pc:docMk/>
            <pc:sldMk cId="109857222" sldId="256"/>
            <ac:grpSpMk id="29" creationId="{4FE6633D-E9A8-8245-8CE8-65C419D8400C}"/>
          </ac:grpSpMkLst>
        </pc:grpChg>
        <pc:grpChg chg="add">
          <ac:chgData name="bushra malik" userId="0c8451255c49e0bb" providerId="Windows Live" clId="Web-{5CB76316-3B71-457C-9733-A0D6D2905995}" dt="2022-12-09T17:51:33.031" v="7"/>
          <ac:grpSpMkLst>
            <pc:docMk/>
            <pc:sldMk cId="109857222" sldId="256"/>
            <ac:grpSpMk id="37" creationId="{F0CAFDA3-320A-C24D-A7A1-20C1267EC987}"/>
          </ac:grpSpMkLst>
        </pc:grpChg>
        <pc:grpChg chg="add">
          <ac:chgData name="bushra malik" userId="0c8451255c49e0bb" providerId="Windows Live" clId="Web-{5CB76316-3B71-457C-9733-A0D6D2905995}" dt="2022-12-09T17:51:33.031" v="7"/>
          <ac:grpSpMkLst>
            <pc:docMk/>
            <pc:sldMk cId="109857222" sldId="256"/>
            <ac:grpSpMk id="55" creationId="{75BEF7CB-BB00-3345-8542-8F0FAFE1C48B}"/>
          </ac:grpSpMkLst>
        </pc:grpChg>
        <pc:cxnChg chg="add del">
          <ac:chgData name="bushra malik" userId="0c8451255c49e0bb" providerId="Windows Live" clId="Web-{5CB76316-3B71-457C-9733-A0D6D2905995}" dt="2022-12-09T17:50:31.982" v="2"/>
          <ac:cxnSpMkLst>
            <pc:docMk/>
            <pc:sldMk cId="109857222" sldId="256"/>
            <ac:cxnSpMk id="9" creationId="{5D6A2EB7-6350-58C2-B619-F0C3C0C06C08}"/>
          </ac:cxnSpMkLst>
        </pc:cxnChg>
        <pc:cxnChg chg="del">
          <ac:chgData name="bushra malik" userId="0c8451255c49e0bb" providerId="Windows Live" clId="Web-{5CB76316-3B71-457C-9733-A0D6D2905995}" dt="2022-12-09T17:49:59.965" v="0"/>
          <ac:cxnSpMkLst>
            <pc:docMk/>
            <pc:sldMk cId="109857222" sldId="256"/>
            <ac:cxnSpMk id="14" creationId="{D8689CE0-64D2-447C-9C1F-872D111D8AC3}"/>
          </ac:cxnSpMkLst>
        </pc:cxnChg>
        <pc:cxnChg chg="del">
          <ac:chgData name="bushra malik" userId="0c8451255c49e0bb" providerId="Windows Live" clId="Web-{5CB76316-3B71-457C-9733-A0D6D2905995}" dt="2022-12-09T17:49:59.965" v="0"/>
          <ac:cxnSpMkLst>
            <pc:docMk/>
            <pc:sldMk cId="109857222" sldId="256"/>
            <ac:cxnSpMk id="16" creationId="{46EC0111-225C-468A-9C17-A47A35E2551C}"/>
          </ac:cxnSpMkLst>
        </pc:cxnChg>
        <pc:cxnChg chg="add del">
          <ac:chgData name="bushra malik" userId="0c8451255c49e0bb" providerId="Windows Live" clId="Web-{5CB76316-3B71-457C-9733-A0D6D2905995}" dt="2022-12-09T17:50:53.967" v="4"/>
          <ac:cxnSpMkLst>
            <pc:docMk/>
            <pc:sldMk cId="109857222" sldId="256"/>
            <ac:cxnSpMk id="17" creationId="{C95D65A1-16CB-407F-993F-2A6D59BCC0C8}"/>
          </ac:cxnSpMkLst>
        </pc:cxnChg>
        <pc:cxnChg chg="add del">
          <ac:chgData name="bushra malik" userId="0c8451255c49e0bb" providerId="Windows Live" clId="Web-{5CB76316-3B71-457C-9733-A0D6D2905995}" dt="2022-12-09T17:50:53.967" v="4"/>
          <ac:cxnSpMkLst>
            <pc:docMk/>
            <pc:sldMk cId="109857222" sldId="256"/>
            <ac:cxnSpMk id="18" creationId="{1766FD2F-248A-4AA1-8078-E26D6E690BB9}"/>
          </ac:cxnSpMkLst>
        </pc:cxnChg>
        <pc:cxnChg chg="add">
          <ac:chgData name="bushra malik" userId="0c8451255c49e0bb" providerId="Windows Live" clId="Web-{5CB76316-3B71-457C-9733-A0D6D2905995}" dt="2022-12-09T17:51:33.031" v="7"/>
          <ac:cxnSpMkLst>
            <pc:docMk/>
            <pc:sldMk cId="109857222" sldId="256"/>
            <ac:cxnSpMk id="27" creationId="{BA7C2670-8081-9C42-82A1-23BBFAEAAABC}"/>
          </ac:cxnSpMkLst>
        </pc:cxnChg>
        <pc:cxnChg chg="add">
          <ac:chgData name="bushra malik" userId="0c8451255c49e0bb" providerId="Windows Live" clId="Web-{5CB76316-3B71-457C-9733-A0D6D2905995}" dt="2022-12-09T17:51:33.031" v="7"/>
          <ac:cxnSpMkLst>
            <pc:docMk/>
            <pc:sldMk cId="109857222" sldId="256"/>
            <ac:cxnSpMk id="54" creationId="{8231D73A-BA91-794F-8C09-4F4B41A6D08B}"/>
          </ac:cxnSpMkLst>
        </pc:cxnChg>
      </pc:sldChg>
      <pc:sldChg chg="addSp delSp modSp new mod setBg setClrOvrMap">
        <pc:chgData name="bushra malik" userId="0c8451255c49e0bb" providerId="Windows Live" clId="Web-{5CB76316-3B71-457C-9733-A0D6D2905995}" dt="2022-12-09T18:04:14.522" v="62" actId="20577"/>
        <pc:sldMkLst>
          <pc:docMk/>
          <pc:sldMk cId="3241717960" sldId="257"/>
        </pc:sldMkLst>
        <pc:spChg chg="mod">
          <ac:chgData name="bushra malik" userId="0c8451255c49e0bb" providerId="Windows Live" clId="Web-{5CB76316-3B71-457C-9733-A0D6D2905995}" dt="2022-12-09T18:02:59.754" v="45" actId="20577"/>
          <ac:spMkLst>
            <pc:docMk/>
            <pc:sldMk cId="3241717960" sldId="257"/>
            <ac:spMk id="2" creationId="{EF3D313A-A10C-0C39-D384-5C2E8C80A689}"/>
          </ac:spMkLst>
        </pc:spChg>
        <pc:spChg chg="mod">
          <ac:chgData name="bushra malik" userId="0c8451255c49e0bb" providerId="Windows Live" clId="Web-{5CB76316-3B71-457C-9733-A0D6D2905995}" dt="2022-12-09T18:04:14.522" v="62" actId="20577"/>
          <ac:spMkLst>
            <pc:docMk/>
            <pc:sldMk cId="3241717960" sldId="257"/>
            <ac:spMk id="3" creationId="{7DA7624E-F67A-EB86-C0AC-8ED165D1BA30}"/>
          </ac:spMkLst>
        </pc:spChg>
        <pc:spChg chg="add del">
          <ac:chgData name="bushra malik" userId="0c8451255c49e0bb" providerId="Windows Live" clId="Web-{5CB76316-3B71-457C-9733-A0D6D2905995}" dt="2022-12-09T17:56:25.117" v="20"/>
          <ac:spMkLst>
            <pc:docMk/>
            <pc:sldMk cId="3241717960" sldId="257"/>
            <ac:spMk id="8" creationId="{4EFE82FE-7465-AE46-88DF-34D347E83B84}"/>
          </ac:spMkLst>
        </pc:spChg>
        <pc:spChg chg="add del">
          <ac:chgData name="bushra malik" userId="0c8451255c49e0bb" providerId="Windows Live" clId="Web-{5CB76316-3B71-457C-9733-A0D6D2905995}" dt="2022-12-09T18:02:43.597" v="41"/>
          <ac:spMkLst>
            <pc:docMk/>
            <pc:sldMk cId="3241717960" sldId="257"/>
            <ac:spMk id="41" creationId="{4EFE82FE-7465-AE46-88DF-34D347E83B84}"/>
          </ac:spMkLst>
        </pc:spChg>
        <pc:spChg chg="add del">
          <ac:chgData name="bushra malik" userId="0c8451255c49e0bb" providerId="Windows Live" clId="Web-{5CB76316-3B71-457C-9733-A0D6D2905995}" dt="2022-12-09T18:02:21.253" v="36"/>
          <ac:spMkLst>
            <pc:docMk/>
            <pc:sldMk cId="3241717960" sldId="257"/>
            <ac:spMk id="56" creationId="{4EFE82FE-7465-AE46-88DF-34D347E83B84}"/>
          </ac:spMkLst>
        </pc:spChg>
        <pc:spChg chg="add del">
          <ac:chgData name="bushra malik" userId="0c8451255c49e0bb" providerId="Windows Live" clId="Web-{5CB76316-3B71-457C-9733-A0D6D2905995}" dt="2022-12-09T18:02:27.472" v="38"/>
          <ac:spMkLst>
            <pc:docMk/>
            <pc:sldMk cId="3241717960" sldId="257"/>
            <ac:spMk id="86" creationId="{4EFE82FE-7465-AE46-88DF-34D347E83B84}"/>
          </ac:spMkLst>
        </pc:spChg>
        <pc:spChg chg="add del">
          <ac:chgData name="bushra malik" userId="0c8451255c49e0bb" providerId="Windows Live" clId="Web-{5CB76316-3B71-457C-9733-A0D6D2905995}" dt="2022-12-09T18:02:43.582" v="40"/>
          <ac:spMkLst>
            <pc:docMk/>
            <pc:sldMk cId="3241717960" sldId="257"/>
            <ac:spMk id="90" creationId="{4EFE82FE-7465-AE46-88DF-34D347E83B84}"/>
          </ac:spMkLst>
        </pc:spChg>
        <pc:spChg chg="add del">
          <ac:chgData name="bushra malik" userId="0c8451255c49e0bb" providerId="Windows Live" clId="Web-{5CB76316-3B71-457C-9733-A0D6D2905995}" dt="2022-12-09T18:04:00.006" v="60"/>
          <ac:spMkLst>
            <pc:docMk/>
            <pc:sldMk cId="3241717960" sldId="257"/>
            <ac:spMk id="94" creationId="{4EFE82FE-7465-AE46-88DF-34D347E83B84}"/>
          </ac:spMkLst>
        </pc:spChg>
        <pc:spChg chg="add">
          <ac:chgData name="bushra malik" userId="0c8451255c49e0bb" providerId="Windows Live" clId="Web-{5CB76316-3B71-457C-9733-A0D6D2905995}" dt="2022-12-09T18:04:00.006" v="60"/>
          <ac:spMkLst>
            <pc:docMk/>
            <pc:sldMk cId="3241717960" sldId="257"/>
            <ac:spMk id="101" creationId="{4EFE82FE-7465-AE46-88DF-34D347E83B84}"/>
          </ac:spMkLst>
        </pc:spChg>
        <pc:grpChg chg="add del">
          <ac:chgData name="bushra malik" userId="0c8451255c49e0bb" providerId="Windows Live" clId="Web-{5CB76316-3B71-457C-9733-A0D6D2905995}" dt="2022-12-09T17:56:25.117" v="20"/>
          <ac:grpSpMkLst>
            <pc:docMk/>
            <pc:sldMk cId="3241717960" sldId="257"/>
            <ac:grpSpMk id="12" creationId="{1A9C303F-3A73-E440-923C-BAAF3176C643}"/>
          </ac:grpSpMkLst>
        </pc:grpChg>
        <pc:grpChg chg="add del">
          <ac:chgData name="bushra malik" userId="0c8451255c49e0bb" providerId="Windows Live" clId="Web-{5CB76316-3B71-457C-9733-A0D6D2905995}" dt="2022-12-09T18:02:43.597" v="41"/>
          <ac:grpSpMkLst>
            <pc:docMk/>
            <pc:sldMk cId="3241717960" sldId="257"/>
            <ac:grpSpMk id="43" creationId="{E9EEDFCB-2A3D-724C-808B-F598214AFD09}"/>
          </ac:grpSpMkLst>
        </pc:grpChg>
        <pc:grpChg chg="add del">
          <ac:chgData name="bushra malik" userId="0c8451255c49e0bb" providerId="Windows Live" clId="Web-{5CB76316-3B71-457C-9733-A0D6D2905995}" dt="2022-12-09T18:02:21.253" v="36"/>
          <ac:grpSpMkLst>
            <pc:docMk/>
            <pc:sldMk cId="3241717960" sldId="257"/>
            <ac:grpSpMk id="60" creationId="{A6B8E30F-B99D-4646-9EF5-E882312911A7}"/>
          </ac:grpSpMkLst>
        </pc:grpChg>
        <pc:grpChg chg="add del">
          <ac:chgData name="bushra malik" userId="0c8451255c49e0bb" providerId="Windows Live" clId="Web-{5CB76316-3B71-457C-9733-A0D6D2905995}" dt="2022-12-09T18:02:27.472" v="38"/>
          <ac:grpSpMkLst>
            <pc:docMk/>
            <pc:sldMk cId="3241717960" sldId="257"/>
            <ac:grpSpMk id="88" creationId="{1C054FC3-922A-EC40-AC25-A59AF5378B18}"/>
          </ac:grpSpMkLst>
        </pc:grpChg>
        <pc:grpChg chg="add del">
          <ac:chgData name="bushra malik" userId="0c8451255c49e0bb" providerId="Windows Live" clId="Web-{5CB76316-3B71-457C-9733-A0D6D2905995}" dt="2022-12-09T18:02:43.582" v="40"/>
          <ac:grpSpMkLst>
            <pc:docMk/>
            <pc:sldMk cId="3241717960" sldId="257"/>
            <ac:grpSpMk id="92" creationId="{1714268B-8C50-CA4E-9D9C-553429034296}"/>
          </ac:grpSpMkLst>
        </pc:grpChg>
        <pc:grpChg chg="add del">
          <ac:chgData name="bushra malik" userId="0c8451255c49e0bb" providerId="Windows Live" clId="Web-{5CB76316-3B71-457C-9733-A0D6D2905995}" dt="2022-12-09T18:04:00.006" v="60"/>
          <ac:grpSpMkLst>
            <pc:docMk/>
            <pc:sldMk cId="3241717960" sldId="257"/>
            <ac:grpSpMk id="96" creationId="{1C054FC3-922A-EC40-AC25-A59AF5378B18}"/>
          </ac:grpSpMkLst>
        </pc:grpChg>
        <pc:grpChg chg="add">
          <ac:chgData name="bushra malik" userId="0c8451255c49e0bb" providerId="Windows Live" clId="Web-{5CB76316-3B71-457C-9733-A0D6D2905995}" dt="2022-12-09T18:04:00.006" v="60"/>
          <ac:grpSpMkLst>
            <pc:docMk/>
            <pc:sldMk cId="3241717960" sldId="257"/>
            <ac:grpSpMk id="105" creationId="{1C054FC3-922A-EC40-AC25-A59AF5378B18}"/>
          </ac:grpSpMkLst>
        </pc:grpChg>
        <pc:cxnChg chg="add del">
          <ac:chgData name="bushra malik" userId="0c8451255c49e0bb" providerId="Windows Live" clId="Web-{5CB76316-3B71-457C-9733-A0D6D2905995}" dt="2022-12-09T17:56:25.117" v="20"/>
          <ac:cxnSpMkLst>
            <pc:docMk/>
            <pc:sldMk cId="3241717960" sldId="257"/>
            <ac:cxnSpMk id="10" creationId="{B1DA2280-4367-9844-92C8-D662486FBCFF}"/>
          </ac:cxnSpMkLst>
        </pc:cxnChg>
        <pc:cxnChg chg="add del">
          <ac:chgData name="bushra malik" userId="0c8451255c49e0bb" providerId="Windows Live" clId="Web-{5CB76316-3B71-457C-9733-A0D6D2905995}" dt="2022-12-09T18:02:43.597" v="41"/>
          <ac:cxnSpMkLst>
            <pc:docMk/>
            <pc:sldMk cId="3241717960" sldId="257"/>
            <ac:cxnSpMk id="51" creationId="{8C393749-7AE6-1341-8D2D-3F0369850FF2}"/>
          </ac:cxnSpMkLst>
        </pc:cxnChg>
        <pc:cxnChg chg="add del">
          <ac:chgData name="bushra malik" userId="0c8451255c49e0bb" providerId="Windows Live" clId="Web-{5CB76316-3B71-457C-9733-A0D6D2905995}" dt="2022-12-09T18:02:21.253" v="36"/>
          <ac:cxnSpMkLst>
            <pc:docMk/>
            <pc:sldMk cId="3241717960" sldId="257"/>
            <ac:cxnSpMk id="58" creationId="{EEA70831-9A8D-3B4D-8EA5-EE32F93E94E9}"/>
          </ac:cxnSpMkLst>
        </pc:cxnChg>
        <pc:cxnChg chg="add del">
          <ac:chgData name="bushra malik" userId="0c8451255c49e0bb" providerId="Windows Live" clId="Web-{5CB76316-3B71-457C-9733-A0D6D2905995}" dt="2022-12-09T18:02:27.472" v="38"/>
          <ac:cxnSpMkLst>
            <pc:docMk/>
            <pc:sldMk cId="3241717960" sldId="257"/>
            <ac:cxnSpMk id="87" creationId="{BA7C2670-8081-9C42-82A1-23BBFAEAAABC}"/>
          </ac:cxnSpMkLst>
        </pc:cxnChg>
        <pc:cxnChg chg="add del">
          <ac:chgData name="bushra malik" userId="0c8451255c49e0bb" providerId="Windows Live" clId="Web-{5CB76316-3B71-457C-9733-A0D6D2905995}" dt="2022-12-09T18:02:43.582" v="40"/>
          <ac:cxnSpMkLst>
            <pc:docMk/>
            <pc:sldMk cId="3241717960" sldId="257"/>
            <ac:cxnSpMk id="91" creationId="{2DDDFCEF-D5C9-BE40-9979-57040F021F96}"/>
          </ac:cxnSpMkLst>
        </pc:cxnChg>
        <pc:cxnChg chg="add del">
          <ac:chgData name="bushra malik" userId="0c8451255c49e0bb" providerId="Windows Live" clId="Web-{5CB76316-3B71-457C-9733-A0D6D2905995}" dt="2022-12-09T18:04:00.006" v="60"/>
          <ac:cxnSpMkLst>
            <pc:docMk/>
            <pc:sldMk cId="3241717960" sldId="257"/>
            <ac:cxnSpMk id="95" creationId="{BA7C2670-8081-9C42-82A1-23BBFAEAAABC}"/>
          </ac:cxnSpMkLst>
        </pc:cxnChg>
        <pc:cxnChg chg="add">
          <ac:chgData name="bushra malik" userId="0c8451255c49e0bb" providerId="Windows Live" clId="Web-{5CB76316-3B71-457C-9733-A0D6D2905995}" dt="2022-12-09T18:04:00.006" v="60"/>
          <ac:cxnSpMkLst>
            <pc:docMk/>
            <pc:sldMk cId="3241717960" sldId="257"/>
            <ac:cxnSpMk id="103" creationId="{BA7C2670-8081-9C42-82A1-23BBFAEAAABC}"/>
          </ac:cxnSpMkLst>
        </pc:cxnChg>
      </pc:sldChg>
      <pc:sldChg chg="addSp delSp modSp new mod ord setBg">
        <pc:chgData name="bushra malik" userId="0c8451255c49e0bb" providerId="Windows Live" clId="Web-{5CB76316-3B71-457C-9733-A0D6D2905995}" dt="2022-12-09T18:56:25.770" v="149"/>
        <pc:sldMkLst>
          <pc:docMk/>
          <pc:sldMk cId="846302442" sldId="258"/>
        </pc:sldMkLst>
        <pc:spChg chg="mod">
          <ac:chgData name="bushra malik" userId="0c8451255c49e0bb" providerId="Windows Live" clId="Web-{5CB76316-3B71-457C-9733-A0D6D2905995}" dt="2022-12-09T18:56:25.723" v="148"/>
          <ac:spMkLst>
            <pc:docMk/>
            <pc:sldMk cId="846302442" sldId="258"/>
            <ac:spMk id="2" creationId="{AE0D1C0E-72FF-0991-5621-E21B8941BABC}"/>
          </ac:spMkLst>
        </pc:spChg>
        <pc:spChg chg="del mod">
          <ac:chgData name="bushra malik" userId="0c8451255c49e0bb" providerId="Windows Live" clId="Web-{5CB76316-3B71-457C-9733-A0D6D2905995}" dt="2022-12-09T18:09:05.608" v="73"/>
          <ac:spMkLst>
            <pc:docMk/>
            <pc:sldMk cId="846302442" sldId="258"/>
            <ac:spMk id="3" creationId="{B838943C-C050-4F06-D422-B3E0146EEA67}"/>
          </ac:spMkLst>
        </pc:spChg>
        <pc:spChg chg="add del">
          <ac:chgData name="bushra malik" userId="0c8451255c49e0bb" providerId="Windows Live" clId="Web-{5CB76316-3B71-457C-9733-A0D6D2905995}" dt="2022-12-09T18:56:25.723" v="148"/>
          <ac:spMkLst>
            <pc:docMk/>
            <pc:sldMk cId="846302442" sldId="258"/>
            <ac:spMk id="10" creationId="{C7F2E4D6-EF46-1C43-8F3E-3620C3C83F36}"/>
          </ac:spMkLst>
        </pc:spChg>
        <pc:graphicFrameChg chg="add mod modGraphic">
          <ac:chgData name="bushra malik" userId="0c8451255c49e0bb" providerId="Windows Live" clId="Web-{5CB76316-3B71-457C-9733-A0D6D2905995}" dt="2022-12-09T18:56:25.770" v="149"/>
          <ac:graphicFrameMkLst>
            <pc:docMk/>
            <pc:sldMk cId="846302442" sldId="258"/>
            <ac:graphicFrameMk id="5" creationId="{926F4FF4-5FD9-06BF-B217-8D2324C08320}"/>
          </ac:graphicFrameMkLst>
        </pc:graphicFrameChg>
        <pc:picChg chg="add del mod">
          <ac:chgData name="bushra malik" userId="0c8451255c49e0bb" providerId="Windows Live" clId="Web-{5CB76316-3B71-457C-9733-A0D6D2905995}" dt="2022-12-09T18:55:05.720" v="144"/>
          <ac:picMkLst>
            <pc:docMk/>
            <pc:sldMk cId="846302442" sldId="258"/>
            <ac:picMk id="185" creationId="{E35E5E49-1EB0-93D8-9770-CB2ED8EB0704}"/>
          </ac:picMkLst>
        </pc:picChg>
        <pc:cxnChg chg="add del">
          <ac:chgData name="bushra malik" userId="0c8451255c49e0bb" providerId="Windows Live" clId="Web-{5CB76316-3B71-457C-9733-A0D6D2905995}" dt="2022-12-09T18:56:25.723" v="148"/>
          <ac:cxnSpMkLst>
            <pc:docMk/>
            <pc:sldMk cId="846302442" sldId="258"/>
            <ac:cxnSpMk id="12" creationId="{65824CF1-E973-7D48-9ECB-68CF79EC0DEF}"/>
          </ac:cxnSpMkLst>
        </pc:cxnChg>
      </pc:sldChg>
      <pc:sldChg chg="addSp delSp modSp new mod setBg">
        <pc:chgData name="bushra malik" userId="0c8451255c49e0bb" providerId="Windows Live" clId="Web-{5CB76316-3B71-457C-9733-A0D6D2905995}" dt="2022-12-09T18:46:52.862" v="134"/>
        <pc:sldMkLst>
          <pc:docMk/>
          <pc:sldMk cId="3924431172" sldId="259"/>
        </pc:sldMkLst>
        <pc:spChg chg="mod">
          <ac:chgData name="bushra malik" userId="0c8451255c49e0bb" providerId="Windows Live" clId="Web-{5CB76316-3B71-457C-9733-A0D6D2905995}" dt="2022-12-09T18:46:52.862" v="134"/>
          <ac:spMkLst>
            <pc:docMk/>
            <pc:sldMk cId="3924431172" sldId="259"/>
            <ac:spMk id="2" creationId="{51735897-2C3E-27B7-586C-D2D61261BFDC}"/>
          </ac:spMkLst>
        </pc:spChg>
        <pc:spChg chg="mod">
          <ac:chgData name="bushra malik" userId="0c8451255c49e0bb" providerId="Windows Live" clId="Web-{5CB76316-3B71-457C-9733-A0D6D2905995}" dt="2022-12-09T18:46:52.862" v="134"/>
          <ac:spMkLst>
            <pc:docMk/>
            <pc:sldMk cId="3924431172" sldId="259"/>
            <ac:spMk id="3" creationId="{7F8EE1FE-4C9A-0911-51CE-C05DC246D34E}"/>
          </ac:spMkLst>
        </pc:spChg>
        <pc:spChg chg="add del">
          <ac:chgData name="bushra malik" userId="0c8451255c49e0bb" providerId="Windows Live" clId="Web-{5CB76316-3B71-457C-9733-A0D6D2905995}" dt="2022-12-09T18:46:52.862" v="134"/>
          <ac:spMkLst>
            <pc:docMk/>
            <pc:sldMk cId="3924431172" sldId="259"/>
            <ac:spMk id="9" creationId="{C7F2E4D6-EF46-1C43-8F3E-3620C3C83F36}"/>
          </ac:spMkLst>
        </pc:spChg>
        <pc:spChg chg="add">
          <ac:chgData name="bushra malik" userId="0c8451255c49e0bb" providerId="Windows Live" clId="Web-{5CB76316-3B71-457C-9733-A0D6D2905995}" dt="2022-12-09T18:46:52.862" v="134"/>
          <ac:spMkLst>
            <pc:docMk/>
            <pc:sldMk cId="3924431172" sldId="259"/>
            <ac:spMk id="22" creationId="{4EFE82FE-7465-AE46-88DF-34D347E83B84}"/>
          </ac:spMkLst>
        </pc:spChg>
        <pc:grpChg chg="add del">
          <ac:chgData name="bushra malik" userId="0c8451255c49e0bb" providerId="Windows Live" clId="Web-{5CB76316-3B71-457C-9733-A0D6D2905995}" dt="2022-12-09T18:46:52.862" v="134"/>
          <ac:grpSpMkLst>
            <pc:docMk/>
            <pc:sldMk cId="3924431172" sldId="259"/>
            <ac:grpSpMk id="11" creationId="{97620302-BEE8-1447-8324-5F4178AA169B}"/>
          </ac:grpSpMkLst>
        </pc:grpChg>
        <pc:grpChg chg="add">
          <ac:chgData name="bushra malik" userId="0c8451255c49e0bb" providerId="Windows Live" clId="Web-{5CB76316-3B71-457C-9733-A0D6D2905995}" dt="2022-12-09T18:46:52.862" v="134"/>
          <ac:grpSpMkLst>
            <pc:docMk/>
            <pc:sldMk cId="3924431172" sldId="259"/>
            <ac:grpSpMk id="24" creationId="{1B5E71B3-7269-894E-A00B-31D341365FC9}"/>
          </ac:grpSpMkLst>
        </pc:grpChg>
        <pc:picChg chg="add mod">
          <ac:chgData name="bushra malik" userId="0c8451255c49e0bb" providerId="Windows Live" clId="Web-{5CB76316-3B71-457C-9733-A0D6D2905995}" dt="2022-12-09T18:46:52.862" v="134"/>
          <ac:picMkLst>
            <pc:docMk/>
            <pc:sldMk cId="3924431172" sldId="259"/>
            <ac:picMk id="4" creationId="{370F7FF9-D9E9-DC87-F2CF-BE5CD062A337}"/>
          </ac:picMkLst>
        </pc:picChg>
        <pc:cxnChg chg="add del">
          <ac:chgData name="bushra malik" userId="0c8451255c49e0bb" providerId="Windows Live" clId="Web-{5CB76316-3B71-457C-9733-A0D6D2905995}" dt="2022-12-09T18:46:52.862" v="134"/>
          <ac:cxnSpMkLst>
            <pc:docMk/>
            <pc:sldMk cId="3924431172" sldId="259"/>
            <ac:cxnSpMk id="17" creationId="{68C50EA3-7CF1-9542-A21D-5B3EBACC5009}"/>
          </ac:cxnSpMkLst>
        </pc:cxnChg>
        <pc:cxnChg chg="add">
          <ac:chgData name="bushra malik" userId="0c8451255c49e0bb" providerId="Windows Live" clId="Web-{5CB76316-3B71-457C-9733-A0D6D2905995}" dt="2022-12-09T18:46:52.862" v="134"/>
          <ac:cxnSpMkLst>
            <pc:docMk/>
            <pc:sldMk cId="3924431172" sldId="259"/>
            <ac:cxnSpMk id="30" creationId="{A0A01F17-907D-3541-BBAF-A33828880DCE}"/>
          </ac:cxnSpMkLst>
        </pc:cxnChg>
      </pc:sldChg>
      <pc:sldChg chg="addSp delSp modSp new mod setBg">
        <pc:chgData name="bushra malik" userId="0c8451255c49e0bb" providerId="Windows Live" clId="Web-{5CB76316-3B71-457C-9733-A0D6D2905995}" dt="2022-12-09T19:13:18.940" v="240"/>
        <pc:sldMkLst>
          <pc:docMk/>
          <pc:sldMk cId="3562069023" sldId="260"/>
        </pc:sldMkLst>
        <pc:spChg chg="mod">
          <ac:chgData name="bushra malik" userId="0c8451255c49e0bb" providerId="Windows Live" clId="Web-{5CB76316-3B71-457C-9733-A0D6D2905995}" dt="2022-12-09T19:13:18.940" v="240"/>
          <ac:spMkLst>
            <pc:docMk/>
            <pc:sldMk cId="3562069023" sldId="260"/>
            <ac:spMk id="2" creationId="{C3170EC8-9111-B0D3-0B9A-D2BD1C9408E3}"/>
          </ac:spMkLst>
        </pc:spChg>
        <pc:spChg chg="del">
          <ac:chgData name="bushra malik" userId="0c8451255c49e0bb" providerId="Windows Live" clId="Web-{5CB76316-3B71-457C-9733-A0D6D2905995}" dt="2022-12-09T19:00:58.106" v="153"/>
          <ac:spMkLst>
            <pc:docMk/>
            <pc:sldMk cId="3562069023" sldId="260"/>
            <ac:spMk id="3" creationId="{F22B5014-9BED-F5EF-B5B1-917B6D37D444}"/>
          </ac:spMkLst>
        </pc:spChg>
        <pc:spChg chg="add del">
          <ac:chgData name="bushra malik" userId="0c8451255c49e0bb" providerId="Windows Live" clId="Web-{5CB76316-3B71-457C-9733-A0D6D2905995}" dt="2022-12-09T19:13:18.940" v="240"/>
          <ac:spMkLst>
            <pc:docMk/>
            <pc:sldMk cId="3562069023" sldId="260"/>
            <ac:spMk id="8" creationId="{75EE043A-B8DB-69A3-930E-40E3D27725B2}"/>
          </ac:spMkLst>
        </pc:spChg>
        <pc:spChg chg="add del">
          <ac:chgData name="bushra malik" userId="0c8451255c49e0bb" providerId="Windows Live" clId="Web-{5CB76316-3B71-457C-9733-A0D6D2905995}" dt="2022-12-09T19:13:18.940" v="240"/>
          <ac:spMkLst>
            <pc:docMk/>
            <pc:sldMk cId="3562069023" sldId="260"/>
            <ac:spMk id="11" creationId="{4EFE82FE-7465-AE46-88DF-34D347E83B84}"/>
          </ac:spMkLst>
        </pc:spChg>
        <pc:spChg chg="add del">
          <ac:chgData name="bushra malik" userId="0c8451255c49e0bb" providerId="Windows Live" clId="Web-{5CB76316-3B71-457C-9733-A0D6D2905995}" dt="2022-12-09T19:13:18.924" v="239"/>
          <ac:spMkLst>
            <pc:docMk/>
            <pc:sldMk cId="3562069023" sldId="260"/>
            <ac:spMk id="52" creationId="{4EFE82FE-7465-AE46-88DF-34D347E83B84}"/>
          </ac:spMkLst>
        </pc:spChg>
        <pc:spChg chg="add">
          <ac:chgData name="bushra malik" userId="0c8451255c49e0bb" providerId="Windows Live" clId="Web-{5CB76316-3B71-457C-9733-A0D6D2905995}" dt="2022-12-09T19:13:18.940" v="240"/>
          <ac:spMkLst>
            <pc:docMk/>
            <pc:sldMk cId="3562069023" sldId="260"/>
            <ac:spMk id="67" creationId="{4EFE82FE-7465-AE46-88DF-34D347E83B84}"/>
          </ac:spMkLst>
        </pc:spChg>
        <pc:grpChg chg="add del">
          <ac:chgData name="bushra malik" userId="0c8451255c49e0bb" providerId="Windows Live" clId="Web-{5CB76316-3B71-457C-9733-A0D6D2905995}" dt="2022-12-09T19:13:18.940" v="240"/>
          <ac:grpSpMkLst>
            <pc:docMk/>
            <pc:sldMk cId="3562069023" sldId="260"/>
            <ac:grpSpMk id="13" creationId="{1B5E71B3-7269-894E-A00B-31D341365FC9}"/>
          </ac:grpSpMkLst>
        </pc:grpChg>
        <pc:grpChg chg="add del">
          <ac:chgData name="bushra malik" userId="0c8451255c49e0bb" providerId="Windows Live" clId="Web-{5CB76316-3B71-457C-9733-A0D6D2905995}" dt="2022-12-09T19:13:18.924" v="239"/>
          <ac:grpSpMkLst>
            <pc:docMk/>
            <pc:sldMk cId="3562069023" sldId="260"/>
            <ac:grpSpMk id="24" creationId="{EB46B8FB-F6A2-5F47-A6CD-A7E17E69270F}"/>
          </ac:grpSpMkLst>
        </pc:grpChg>
        <pc:grpChg chg="add del">
          <ac:chgData name="bushra malik" userId="0c8451255c49e0bb" providerId="Windows Live" clId="Web-{5CB76316-3B71-457C-9733-A0D6D2905995}" dt="2022-12-09T19:13:18.924" v="239"/>
          <ac:grpSpMkLst>
            <pc:docMk/>
            <pc:sldMk cId="3562069023" sldId="260"/>
            <ac:grpSpMk id="54" creationId="{26C321DA-1EDE-3E4B-8B73-6477B2C6D046}"/>
          </ac:grpSpMkLst>
        </pc:grpChg>
        <pc:grpChg chg="add">
          <ac:chgData name="bushra malik" userId="0c8451255c49e0bb" providerId="Windows Live" clId="Web-{5CB76316-3B71-457C-9733-A0D6D2905995}" dt="2022-12-09T19:13:18.940" v="240"/>
          <ac:grpSpMkLst>
            <pc:docMk/>
            <pc:sldMk cId="3562069023" sldId="260"/>
            <ac:grpSpMk id="65" creationId="{EB46B8FB-F6A2-5F47-A6CD-A7E17E69270F}"/>
          </ac:grpSpMkLst>
        </pc:grpChg>
        <pc:grpChg chg="add">
          <ac:chgData name="bushra malik" userId="0c8451255c49e0bb" providerId="Windows Live" clId="Web-{5CB76316-3B71-457C-9733-A0D6D2905995}" dt="2022-12-09T19:13:18.940" v="240"/>
          <ac:grpSpMkLst>
            <pc:docMk/>
            <pc:sldMk cId="3562069023" sldId="260"/>
            <ac:grpSpMk id="68" creationId="{665B630C-8A26-BF40-AD00-AAAB3F8DFB58}"/>
          </ac:grpSpMkLst>
        </pc:grpChg>
        <pc:picChg chg="add mod ord">
          <ac:chgData name="bushra malik" userId="0c8451255c49e0bb" providerId="Windows Live" clId="Web-{5CB76316-3B71-457C-9733-A0D6D2905995}" dt="2022-12-09T19:13:18.940" v="240"/>
          <ac:picMkLst>
            <pc:docMk/>
            <pc:sldMk cId="3562069023" sldId="260"/>
            <ac:picMk id="4" creationId="{9372166C-E3E8-9616-06AE-3B00828A313A}"/>
          </ac:picMkLst>
        </pc:picChg>
        <pc:cxnChg chg="add del">
          <ac:chgData name="bushra malik" userId="0c8451255c49e0bb" providerId="Windows Live" clId="Web-{5CB76316-3B71-457C-9733-A0D6D2905995}" dt="2022-12-09T19:13:18.940" v="240"/>
          <ac:cxnSpMkLst>
            <pc:docMk/>
            <pc:sldMk cId="3562069023" sldId="260"/>
            <ac:cxnSpMk id="19" creationId="{A0A01F17-907D-3541-BBAF-A33828880DCE}"/>
          </ac:cxnSpMkLst>
        </pc:cxnChg>
        <pc:cxnChg chg="add del">
          <ac:chgData name="bushra malik" userId="0c8451255c49e0bb" providerId="Windows Live" clId="Web-{5CB76316-3B71-457C-9733-A0D6D2905995}" dt="2022-12-09T19:13:18.924" v="239"/>
          <ac:cxnSpMkLst>
            <pc:docMk/>
            <pc:sldMk cId="3562069023" sldId="260"/>
            <ac:cxnSpMk id="50" creationId="{D33A3282-0389-C547-8CA6-7F3E7F27B34D}"/>
          </ac:cxnSpMkLst>
        </pc:cxnChg>
        <pc:cxnChg chg="add">
          <ac:chgData name="bushra malik" userId="0c8451255c49e0bb" providerId="Windows Live" clId="Web-{5CB76316-3B71-457C-9733-A0D6D2905995}" dt="2022-12-09T19:13:18.940" v="240"/>
          <ac:cxnSpMkLst>
            <pc:docMk/>
            <pc:sldMk cId="3562069023" sldId="260"/>
            <ac:cxnSpMk id="60" creationId="{EEA70831-9A8D-3B4D-8EA5-EE32F93E94E9}"/>
          </ac:cxnSpMkLst>
        </pc:cxnChg>
        <pc:cxnChg chg="add del">
          <ac:chgData name="bushra malik" userId="0c8451255c49e0bb" providerId="Windows Live" clId="Web-{5CB76316-3B71-457C-9733-A0D6D2905995}" dt="2022-12-09T19:13:18.924" v="239"/>
          <ac:cxnSpMkLst>
            <pc:docMk/>
            <pc:sldMk cId="3562069023" sldId="260"/>
            <ac:cxnSpMk id="63" creationId="{EEA70831-9A8D-3B4D-8EA5-EE32F93E94E9}"/>
          </ac:cxnSpMkLst>
        </pc:cxnChg>
        <pc:cxnChg chg="add">
          <ac:chgData name="bushra malik" userId="0c8451255c49e0bb" providerId="Windows Live" clId="Web-{5CB76316-3B71-457C-9733-A0D6D2905995}" dt="2022-12-09T19:13:18.940" v="240"/>
          <ac:cxnSpMkLst>
            <pc:docMk/>
            <pc:sldMk cId="3562069023" sldId="260"/>
            <ac:cxnSpMk id="66" creationId="{D33A3282-0389-C547-8CA6-7F3E7F27B34D}"/>
          </ac:cxnSpMkLst>
        </pc:cxnChg>
      </pc:sldChg>
      <pc:sldChg chg="addSp delSp modSp new mod setBg">
        <pc:chgData name="bushra malik" userId="0c8451255c49e0bb" providerId="Windows Live" clId="Web-{5CB76316-3B71-457C-9733-A0D6D2905995}" dt="2022-12-09T19:14:21.660" v="244"/>
        <pc:sldMkLst>
          <pc:docMk/>
          <pc:sldMk cId="4225200196" sldId="261"/>
        </pc:sldMkLst>
        <pc:spChg chg="mod">
          <ac:chgData name="bushra malik" userId="0c8451255c49e0bb" providerId="Windows Live" clId="Web-{5CB76316-3B71-457C-9733-A0D6D2905995}" dt="2022-12-09T19:14:21.660" v="243"/>
          <ac:spMkLst>
            <pc:docMk/>
            <pc:sldMk cId="4225200196" sldId="261"/>
            <ac:spMk id="2" creationId="{6A52124B-FB24-656B-AAFE-9A11F7B885B4}"/>
          </ac:spMkLst>
        </pc:spChg>
        <pc:spChg chg="mod">
          <ac:chgData name="bushra malik" userId="0c8451255c49e0bb" providerId="Windows Live" clId="Web-{5CB76316-3B71-457C-9733-A0D6D2905995}" dt="2022-12-09T19:14:21.660" v="244"/>
          <ac:spMkLst>
            <pc:docMk/>
            <pc:sldMk cId="4225200196" sldId="261"/>
            <ac:spMk id="3" creationId="{7D81E83E-A2B5-C46E-0D70-87BCC4A15736}"/>
          </ac:spMkLst>
        </pc:spChg>
        <pc:spChg chg="add del">
          <ac:chgData name="bushra malik" userId="0c8451255c49e0bb" providerId="Windows Live" clId="Web-{5CB76316-3B71-457C-9733-A0D6D2905995}" dt="2022-12-09T19:14:21.660" v="244"/>
          <ac:spMkLst>
            <pc:docMk/>
            <pc:sldMk cId="4225200196" sldId="261"/>
            <ac:spMk id="9" creationId="{C7F2E4D6-EF46-1C43-8F3E-3620C3C83F36}"/>
          </ac:spMkLst>
        </pc:spChg>
        <pc:spChg chg="add del">
          <ac:chgData name="bushra malik" userId="0c8451255c49e0bb" providerId="Windows Live" clId="Web-{5CB76316-3B71-457C-9733-A0D6D2905995}" dt="2022-12-09T19:14:21.660" v="243"/>
          <ac:spMkLst>
            <pc:docMk/>
            <pc:sldMk cId="4225200196" sldId="261"/>
            <ac:spMk id="22" creationId="{C7F2E4D6-EF46-1C43-8F3E-3620C3C83F36}"/>
          </ac:spMkLst>
        </pc:spChg>
        <pc:spChg chg="add">
          <ac:chgData name="bushra malik" userId="0c8451255c49e0bb" providerId="Windows Live" clId="Web-{5CB76316-3B71-457C-9733-A0D6D2905995}" dt="2022-12-09T19:14:21.660" v="244"/>
          <ac:spMkLst>
            <pc:docMk/>
            <pc:sldMk cId="4225200196" sldId="261"/>
            <ac:spMk id="32" creationId="{C7F2E4D6-EF46-1C43-8F3E-3620C3C83F36}"/>
          </ac:spMkLst>
        </pc:spChg>
        <pc:grpChg chg="add del">
          <ac:chgData name="bushra malik" userId="0c8451255c49e0bb" providerId="Windows Live" clId="Web-{5CB76316-3B71-457C-9733-A0D6D2905995}" dt="2022-12-09T19:14:21.660" v="244"/>
          <ac:grpSpMkLst>
            <pc:docMk/>
            <pc:sldMk cId="4225200196" sldId="261"/>
            <ac:grpSpMk id="11" creationId="{05ADD15B-C747-D340-BF8A-A1DD2A6A9324}"/>
          </ac:grpSpMkLst>
        </pc:grpChg>
        <pc:grpChg chg="add del">
          <ac:chgData name="bushra malik" userId="0c8451255c49e0bb" providerId="Windows Live" clId="Web-{5CB76316-3B71-457C-9733-A0D6D2905995}" dt="2022-12-09T19:14:21.660" v="243"/>
          <ac:grpSpMkLst>
            <pc:docMk/>
            <pc:sldMk cId="4225200196" sldId="261"/>
            <ac:grpSpMk id="24" creationId="{05ADD15B-C747-D340-BF8A-A1DD2A6A9324}"/>
          </ac:grpSpMkLst>
        </pc:grpChg>
        <pc:grpChg chg="add">
          <ac:chgData name="bushra malik" userId="0c8451255c49e0bb" providerId="Windows Live" clId="Web-{5CB76316-3B71-457C-9733-A0D6D2905995}" dt="2022-12-09T19:14:21.660" v="244"/>
          <ac:grpSpMkLst>
            <pc:docMk/>
            <pc:sldMk cId="4225200196" sldId="261"/>
            <ac:grpSpMk id="33" creationId="{05ADD15B-C747-D340-BF8A-A1DD2A6A9324}"/>
          </ac:grpSpMkLst>
        </pc:grpChg>
        <pc:picChg chg="add mod">
          <ac:chgData name="bushra malik" userId="0c8451255c49e0bb" providerId="Windows Live" clId="Web-{5CB76316-3B71-457C-9733-A0D6D2905995}" dt="2022-12-09T19:14:21.660" v="243"/>
          <ac:picMkLst>
            <pc:docMk/>
            <pc:sldMk cId="4225200196" sldId="261"/>
            <ac:picMk id="4" creationId="{657B1E2B-DBBC-7359-AC21-811D610589B0}"/>
          </ac:picMkLst>
        </pc:picChg>
        <pc:cxnChg chg="add del">
          <ac:chgData name="bushra malik" userId="0c8451255c49e0bb" providerId="Windows Live" clId="Web-{5CB76316-3B71-457C-9733-A0D6D2905995}" dt="2022-12-09T19:14:21.660" v="244"/>
          <ac:cxnSpMkLst>
            <pc:docMk/>
            <pc:sldMk cId="4225200196" sldId="261"/>
            <ac:cxnSpMk id="17" creationId="{1FE039F1-6D47-C642-B506-452A83B0AB11}"/>
          </ac:cxnSpMkLst>
        </pc:cxnChg>
        <pc:cxnChg chg="add del">
          <ac:chgData name="bushra malik" userId="0c8451255c49e0bb" providerId="Windows Live" clId="Web-{5CB76316-3B71-457C-9733-A0D6D2905995}" dt="2022-12-09T19:14:21.660" v="243"/>
          <ac:cxnSpMkLst>
            <pc:docMk/>
            <pc:sldMk cId="4225200196" sldId="261"/>
            <ac:cxnSpMk id="30" creationId="{1FE039F1-6D47-C642-B506-452A83B0AB11}"/>
          </ac:cxnSpMkLst>
        </pc:cxnChg>
        <pc:cxnChg chg="add">
          <ac:chgData name="bushra malik" userId="0c8451255c49e0bb" providerId="Windows Live" clId="Web-{5CB76316-3B71-457C-9733-A0D6D2905995}" dt="2022-12-09T19:14:21.660" v="244"/>
          <ac:cxnSpMkLst>
            <pc:docMk/>
            <pc:sldMk cId="4225200196" sldId="261"/>
            <ac:cxnSpMk id="34" creationId="{1FE039F1-6D47-C642-B506-452A83B0AB11}"/>
          </ac:cxnSpMkLst>
        </pc:cxnChg>
      </pc:sldChg>
      <pc:sldChg chg="modSp new del">
        <pc:chgData name="bushra malik" userId="0c8451255c49e0bb" providerId="Windows Live" clId="Web-{5CB76316-3B71-457C-9733-A0D6D2905995}" dt="2022-12-09T19:09:40.965" v="228"/>
        <pc:sldMkLst>
          <pc:docMk/>
          <pc:sldMk cId="1422720258" sldId="262"/>
        </pc:sldMkLst>
        <pc:spChg chg="mod">
          <ac:chgData name="bushra malik" userId="0c8451255c49e0bb" providerId="Windows Live" clId="Web-{5CB76316-3B71-457C-9733-A0D6D2905995}" dt="2022-12-09T19:08:01.337" v="219" actId="20577"/>
          <ac:spMkLst>
            <pc:docMk/>
            <pc:sldMk cId="1422720258" sldId="262"/>
            <ac:spMk id="2" creationId="{C852147B-0237-02B7-0B0B-5A2A0247A2A3}"/>
          </ac:spMkLst>
        </pc:spChg>
        <pc:spChg chg="mod">
          <ac:chgData name="bushra malik" userId="0c8451255c49e0bb" providerId="Windows Live" clId="Web-{5CB76316-3B71-457C-9733-A0D6D2905995}" dt="2022-12-09T19:08:01.243" v="217" actId="20577"/>
          <ac:spMkLst>
            <pc:docMk/>
            <pc:sldMk cId="1422720258" sldId="262"/>
            <ac:spMk id="3" creationId="{D29DFEFE-93AA-3405-0718-575055223890}"/>
          </ac:spMkLst>
        </pc:spChg>
      </pc:sldChg>
      <pc:sldChg chg="modSp new">
        <pc:chgData name="bushra malik" userId="0c8451255c49e0bb" providerId="Windows Live" clId="Web-{5CB76316-3B71-457C-9733-A0D6D2905995}" dt="2022-12-09T19:15:40.553" v="257" actId="20577"/>
        <pc:sldMkLst>
          <pc:docMk/>
          <pc:sldMk cId="3973124041" sldId="262"/>
        </pc:sldMkLst>
        <pc:spChg chg="mod">
          <ac:chgData name="bushra malik" userId="0c8451255c49e0bb" providerId="Windows Live" clId="Web-{5CB76316-3B71-457C-9733-A0D6D2905995}" dt="2022-12-09T19:15:40.553" v="257" actId="20577"/>
          <ac:spMkLst>
            <pc:docMk/>
            <pc:sldMk cId="3973124041" sldId="262"/>
            <ac:spMk id="2" creationId="{15F587E5-905E-C6F3-B1DF-11FE625591A9}"/>
          </ac:spMkLst>
        </pc:spChg>
        <pc:spChg chg="mod">
          <ac:chgData name="bushra malik" userId="0c8451255c49e0bb" providerId="Windows Live" clId="Web-{5CB76316-3B71-457C-9733-A0D6D2905995}" dt="2022-12-09T19:14:40.926" v="246" actId="20577"/>
          <ac:spMkLst>
            <pc:docMk/>
            <pc:sldMk cId="3973124041" sldId="262"/>
            <ac:spMk id="3" creationId="{742A0EA9-9E90-2F34-873E-28DBF452FABC}"/>
          </ac:spMkLst>
        </pc:spChg>
      </pc:sldChg>
      <pc:sldMasterChg chg="del delSldLayout">
        <pc:chgData name="bushra malik" userId="0c8451255c49e0bb" providerId="Windows Live" clId="Web-{5CB76316-3B71-457C-9733-A0D6D2905995}" dt="2022-12-09T17:49:59.965" v="0"/>
        <pc:sldMasterMkLst>
          <pc:docMk/>
          <pc:sldMasterMk cId="3040080344" sldId="2147483735"/>
        </pc:sldMasterMkLst>
        <pc:sldLayoutChg chg="del">
          <pc:chgData name="bushra malik" userId="0c8451255c49e0bb" providerId="Windows Live" clId="Web-{5CB76316-3B71-457C-9733-A0D6D2905995}" dt="2022-12-09T17:49:59.965" v="0"/>
          <pc:sldLayoutMkLst>
            <pc:docMk/>
            <pc:sldMasterMk cId="3040080344" sldId="2147483735"/>
            <pc:sldLayoutMk cId="1812838047" sldId="2147483724"/>
          </pc:sldLayoutMkLst>
        </pc:sldLayoutChg>
        <pc:sldLayoutChg chg="del">
          <pc:chgData name="bushra malik" userId="0c8451255c49e0bb" providerId="Windows Live" clId="Web-{5CB76316-3B71-457C-9733-A0D6D2905995}" dt="2022-12-09T17:49:59.965" v="0"/>
          <pc:sldLayoutMkLst>
            <pc:docMk/>
            <pc:sldMasterMk cId="3040080344" sldId="2147483735"/>
            <pc:sldLayoutMk cId="3216802643" sldId="2147483725"/>
          </pc:sldLayoutMkLst>
        </pc:sldLayoutChg>
        <pc:sldLayoutChg chg="del">
          <pc:chgData name="bushra malik" userId="0c8451255c49e0bb" providerId="Windows Live" clId="Web-{5CB76316-3B71-457C-9733-A0D6D2905995}" dt="2022-12-09T17:49:59.965" v="0"/>
          <pc:sldLayoutMkLst>
            <pc:docMk/>
            <pc:sldMasterMk cId="3040080344" sldId="2147483735"/>
            <pc:sldLayoutMk cId="1308917386" sldId="2147483726"/>
          </pc:sldLayoutMkLst>
        </pc:sldLayoutChg>
        <pc:sldLayoutChg chg="del">
          <pc:chgData name="bushra malik" userId="0c8451255c49e0bb" providerId="Windows Live" clId="Web-{5CB76316-3B71-457C-9733-A0D6D2905995}" dt="2022-12-09T17:49:59.965" v="0"/>
          <pc:sldLayoutMkLst>
            <pc:docMk/>
            <pc:sldMasterMk cId="3040080344" sldId="2147483735"/>
            <pc:sldLayoutMk cId="1666339289" sldId="2147483727"/>
          </pc:sldLayoutMkLst>
        </pc:sldLayoutChg>
        <pc:sldLayoutChg chg="del">
          <pc:chgData name="bushra malik" userId="0c8451255c49e0bb" providerId="Windows Live" clId="Web-{5CB76316-3B71-457C-9733-A0D6D2905995}" dt="2022-12-09T17:49:59.965" v="0"/>
          <pc:sldLayoutMkLst>
            <pc:docMk/>
            <pc:sldMasterMk cId="3040080344" sldId="2147483735"/>
            <pc:sldLayoutMk cId="2667814416" sldId="2147483728"/>
          </pc:sldLayoutMkLst>
        </pc:sldLayoutChg>
        <pc:sldLayoutChg chg="del">
          <pc:chgData name="bushra malik" userId="0c8451255c49e0bb" providerId="Windows Live" clId="Web-{5CB76316-3B71-457C-9733-A0D6D2905995}" dt="2022-12-09T17:49:59.965" v="0"/>
          <pc:sldLayoutMkLst>
            <pc:docMk/>
            <pc:sldMasterMk cId="3040080344" sldId="2147483735"/>
            <pc:sldLayoutMk cId="4119964864" sldId="2147483729"/>
          </pc:sldLayoutMkLst>
        </pc:sldLayoutChg>
        <pc:sldLayoutChg chg="del">
          <pc:chgData name="bushra malik" userId="0c8451255c49e0bb" providerId="Windows Live" clId="Web-{5CB76316-3B71-457C-9733-A0D6D2905995}" dt="2022-12-09T17:49:59.965" v="0"/>
          <pc:sldLayoutMkLst>
            <pc:docMk/>
            <pc:sldMasterMk cId="3040080344" sldId="2147483735"/>
            <pc:sldLayoutMk cId="3121095408" sldId="2147483730"/>
          </pc:sldLayoutMkLst>
        </pc:sldLayoutChg>
        <pc:sldLayoutChg chg="del">
          <pc:chgData name="bushra malik" userId="0c8451255c49e0bb" providerId="Windows Live" clId="Web-{5CB76316-3B71-457C-9733-A0D6D2905995}" dt="2022-12-09T17:49:59.965" v="0"/>
          <pc:sldLayoutMkLst>
            <pc:docMk/>
            <pc:sldMasterMk cId="3040080344" sldId="2147483735"/>
            <pc:sldLayoutMk cId="848205676" sldId="2147483731"/>
          </pc:sldLayoutMkLst>
        </pc:sldLayoutChg>
        <pc:sldLayoutChg chg="del">
          <pc:chgData name="bushra malik" userId="0c8451255c49e0bb" providerId="Windows Live" clId="Web-{5CB76316-3B71-457C-9733-A0D6D2905995}" dt="2022-12-09T17:49:59.965" v="0"/>
          <pc:sldLayoutMkLst>
            <pc:docMk/>
            <pc:sldMasterMk cId="3040080344" sldId="2147483735"/>
            <pc:sldLayoutMk cId="562960332" sldId="2147483732"/>
          </pc:sldLayoutMkLst>
        </pc:sldLayoutChg>
        <pc:sldLayoutChg chg="del">
          <pc:chgData name="bushra malik" userId="0c8451255c49e0bb" providerId="Windows Live" clId="Web-{5CB76316-3B71-457C-9733-A0D6D2905995}" dt="2022-12-09T17:49:59.965" v="0"/>
          <pc:sldLayoutMkLst>
            <pc:docMk/>
            <pc:sldMasterMk cId="3040080344" sldId="2147483735"/>
            <pc:sldLayoutMk cId="2760896772" sldId="2147483733"/>
          </pc:sldLayoutMkLst>
        </pc:sldLayoutChg>
        <pc:sldLayoutChg chg="del">
          <pc:chgData name="bushra malik" userId="0c8451255c49e0bb" providerId="Windows Live" clId="Web-{5CB76316-3B71-457C-9733-A0D6D2905995}" dt="2022-12-09T17:49:59.965" v="0"/>
          <pc:sldLayoutMkLst>
            <pc:docMk/>
            <pc:sldMasterMk cId="3040080344" sldId="2147483735"/>
            <pc:sldLayoutMk cId="1802368259" sldId="2147483734"/>
          </pc:sldLayoutMkLst>
        </pc:sldLayoutChg>
      </pc:sldMasterChg>
      <pc:sldMasterChg chg="add del addSldLayout delSldLayout modSldLayout">
        <pc:chgData name="bushra malik" userId="0c8451255c49e0bb" providerId="Windows Live" clId="Web-{5CB76316-3B71-457C-9733-A0D6D2905995}" dt="2022-12-09T17:50:32.045" v="3"/>
        <pc:sldMasterMkLst>
          <pc:docMk/>
          <pc:sldMasterMk cId="1548215630" sldId="2147483736"/>
        </pc:sldMasterMkLst>
        <pc:sldLayoutChg chg="add del mod replId">
          <pc:chgData name="bushra malik" userId="0c8451255c49e0bb" providerId="Windows Live" clId="Web-{5CB76316-3B71-457C-9733-A0D6D2905995}" dt="2022-12-09T17:50:32.045" v="3"/>
          <pc:sldLayoutMkLst>
            <pc:docMk/>
            <pc:sldMasterMk cId="1548215630" sldId="2147483736"/>
            <pc:sldLayoutMk cId="1456996220" sldId="2147483737"/>
          </pc:sldLayoutMkLst>
        </pc:sldLayoutChg>
        <pc:sldLayoutChg chg="add del mod replId">
          <pc:chgData name="bushra malik" userId="0c8451255c49e0bb" providerId="Windows Live" clId="Web-{5CB76316-3B71-457C-9733-A0D6D2905995}" dt="2022-12-09T17:50:32.045" v="3"/>
          <pc:sldLayoutMkLst>
            <pc:docMk/>
            <pc:sldMasterMk cId="1548215630" sldId="2147483736"/>
            <pc:sldLayoutMk cId="3580540677" sldId="2147483738"/>
          </pc:sldLayoutMkLst>
        </pc:sldLayoutChg>
        <pc:sldLayoutChg chg="add del mod replId">
          <pc:chgData name="bushra malik" userId="0c8451255c49e0bb" providerId="Windows Live" clId="Web-{5CB76316-3B71-457C-9733-A0D6D2905995}" dt="2022-12-09T17:50:32.045" v="3"/>
          <pc:sldLayoutMkLst>
            <pc:docMk/>
            <pc:sldMasterMk cId="1548215630" sldId="2147483736"/>
            <pc:sldLayoutMk cId="2633812555" sldId="2147483739"/>
          </pc:sldLayoutMkLst>
        </pc:sldLayoutChg>
        <pc:sldLayoutChg chg="add del mod replId">
          <pc:chgData name="bushra malik" userId="0c8451255c49e0bb" providerId="Windows Live" clId="Web-{5CB76316-3B71-457C-9733-A0D6D2905995}" dt="2022-12-09T17:50:32.045" v="3"/>
          <pc:sldLayoutMkLst>
            <pc:docMk/>
            <pc:sldMasterMk cId="1548215630" sldId="2147483736"/>
            <pc:sldLayoutMk cId="3187710705" sldId="2147483740"/>
          </pc:sldLayoutMkLst>
        </pc:sldLayoutChg>
        <pc:sldLayoutChg chg="add del mod replId">
          <pc:chgData name="bushra malik" userId="0c8451255c49e0bb" providerId="Windows Live" clId="Web-{5CB76316-3B71-457C-9733-A0D6D2905995}" dt="2022-12-09T17:50:32.045" v="3"/>
          <pc:sldLayoutMkLst>
            <pc:docMk/>
            <pc:sldMasterMk cId="1548215630" sldId="2147483736"/>
            <pc:sldLayoutMk cId="188705509" sldId="2147483741"/>
          </pc:sldLayoutMkLst>
        </pc:sldLayoutChg>
        <pc:sldLayoutChg chg="add del mod replId">
          <pc:chgData name="bushra malik" userId="0c8451255c49e0bb" providerId="Windows Live" clId="Web-{5CB76316-3B71-457C-9733-A0D6D2905995}" dt="2022-12-09T17:50:32.045" v="3"/>
          <pc:sldLayoutMkLst>
            <pc:docMk/>
            <pc:sldMasterMk cId="1548215630" sldId="2147483736"/>
            <pc:sldLayoutMk cId="1822111231" sldId="2147483742"/>
          </pc:sldLayoutMkLst>
        </pc:sldLayoutChg>
        <pc:sldLayoutChg chg="add del mod replId">
          <pc:chgData name="bushra malik" userId="0c8451255c49e0bb" providerId="Windows Live" clId="Web-{5CB76316-3B71-457C-9733-A0D6D2905995}" dt="2022-12-09T17:50:32.045" v="3"/>
          <pc:sldLayoutMkLst>
            <pc:docMk/>
            <pc:sldMasterMk cId="1548215630" sldId="2147483736"/>
            <pc:sldLayoutMk cId="3794276287" sldId="2147483743"/>
          </pc:sldLayoutMkLst>
        </pc:sldLayoutChg>
        <pc:sldLayoutChg chg="add del mod replId">
          <pc:chgData name="bushra malik" userId="0c8451255c49e0bb" providerId="Windows Live" clId="Web-{5CB76316-3B71-457C-9733-A0D6D2905995}" dt="2022-12-09T17:50:32.045" v="3"/>
          <pc:sldLayoutMkLst>
            <pc:docMk/>
            <pc:sldMasterMk cId="1548215630" sldId="2147483736"/>
            <pc:sldLayoutMk cId="3715722202" sldId="2147483744"/>
          </pc:sldLayoutMkLst>
        </pc:sldLayoutChg>
        <pc:sldLayoutChg chg="add del mod replId">
          <pc:chgData name="bushra malik" userId="0c8451255c49e0bb" providerId="Windows Live" clId="Web-{5CB76316-3B71-457C-9733-A0D6D2905995}" dt="2022-12-09T17:50:32.045" v="3"/>
          <pc:sldLayoutMkLst>
            <pc:docMk/>
            <pc:sldMasterMk cId="1548215630" sldId="2147483736"/>
            <pc:sldLayoutMk cId="3240648981" sldId="2147483745"/>
          </pc:sldLayoutMkLst>
        </pc:sldLayoutChg>
        <pc:sldLayoutChg chg="add del mod replId">
          <pc:chgData name="bushra malik" userId="0c8451255c49e0bb" providerId="Windows Live" clId="Web-{5CB76316-3B71-457C-9733-A0D6D2905995}" dt="2022-12-09T17:50:32.045" v="3"/>
          <pc:sldLayoutMkLst>
            <pc:docMk/>
            <pc:sldMasterMk cId="1548215630" sldId="2147483736"/>
            <pc:sldLayoutMk cId="2718125874" sldId="2147483746"/>
          </pc:sldLayoutMkLst>
        </pc:sldLayoutChg>
        <pc:sldLayoutChg chg="add del mod replId">
          <pc:chgData name="bushra malik" userId="0c8451255c49e0bb" providerId="Windows Live" clId="Web-{5CB76316-3B71-457C-9733-A0D6D2905995}" dt="2022-12-09T17:50:32.045" v="3"/>
          <pc:sldLayoutMkLst>
            <pc:docMk/>
            <pc:sldMasterMk cId="1548215630" sldId="2147483736"/>
            <pc:sldLayoutMk cId="1411236994" sldId="2147483747"/>
          </pc:sldLayoutMkLst>
        </pc:sldLayoutChg>
      </pc:sldMasterChg>
      <pc:sldMasterChg chg="add del addSldLayout delSldLayout">
        <pc:chgData name="bushra malik" userId="0c8451255c49e0bb" providerId="Windows Live" clId="Web-{5CB76316-3B71-457C-9733-A0D6D2905995}" dt="2022-12-09T17:50:31.982" v="2"/>
        <pc:sldMasterMkLst>
          <pc:docMk/>
          <pc:sldMasterMk cId="221989158" sldId="2147483813"/>
        </pc:sldMasterMkLst>
        <pc:sldLayoutChg chg="add del">
          <pc:chgData name="bushra malik" userId="0c8451255c49e0bb" providerId="Windows Live" clId="Web-{5CB76316-3B71-457C-9733-A0D6D2905995}" dt="2022-12-09T17:50:31.982" v="2"/>
          <pc:sldLayoutMkLst>
            <pc:docMk/>
            <pc:sldMasterMk cId="221989158" sldId="2147483813"/>
            <pc:sldLayoutMk cId="605180333" sldId="2147483802"/>
          </pc:sldLayoutMkLst>
        </pc:sldLayoutChg>
        <pc:sldLayoutChg chg="add del">
          <pc:chgData name="bushra malik" userId="0c8451255c49e0bb" providerId="Windows Live" clId="Web-{5CB76316-3B71-457C-9733-A0D6D2905995}" dt="2022-12-09T17:50:31.982" v="2"/>
          <pc:sldLayoutMkLst>
            <pc:docMk/>
            <pc:sldMasterMk cId="221989158" sldId="2147483813"/>
            <pc:sldLayoutMk cId="1034195930" sldId="2147483803"/>
          </pc:sldLayoutMkLst>
        </pc:sldLayoutChg>
        <pc:sldLayoutChg chg="add del">
          <pc:chgData name="bushra malik" userId="0c8451255c49e0bb" providerId="Windows Live" clId="Web-{5CB76316-3B71-457C-9733-A0D6D2905995}" dt="2022-12-09T17:50:31.982" v="2"/>
          <pc:sldLayoutMkLst>
            <pc:docMk/>
            <pc:sldMasterMk cId="221989158" sldId="2147483813"/>
            <pc:sldLayoutMk cId="3875494819" sldId="2147483804"/>
          </pc:sldLayoutMkLst>
        </pc:sldLayoutChg>
        <pc:sldLayoutChg chg="add del">
          <pc:chgData name="bushra malik" userId="0c8451255c49e0bb" providerId="Windows Live" clId="Web-{5CB76316-3B71-457C-9733-A0D6D2905995}" dt="2022-12-09T17:50:31.982" v="2"/>
          <pc:sldLayoutMkLst>
            <pc:docMk/>
            <pc:sldMasterMk cId="221989158" sldId="2147483813"/>
            <pc:sldLayoutMk cId="743532451" sldId="2147483805"/>
          </pc:sldLayoutMkLst>
        </pc:sldLayoutChg>
        <pc:sldLayoutChg chg="add del">
          <pc:chgData name="bushra malik" userId="0c8451255c49e0bb" providerId="Windows Live" clId="Web-{5CB76316-3B71-457C-9733-A0D6D2905995}" dt="2022-12-09T17:50:31.982" v="2"/>
          <pc:sldLayoutMkLst>
            <pc:docMk/>
            <pc:sldMasterMk cId="221989158" sldId="2147483813"/>
            <pc:sldLayoutMk cId="2711023280" sldId="2147483806"/>
          </pc:sldLayoutMkLst>
        </pc:sldLayoutChg>
        <pc:sldLayoutChg chg="add del">
          <pc:chgData name="bushra malik" userId="0c8451255c49e0bb" providerId="Windows Live" clId="Web-{5CB76316-3B71-457C-9733-A0D6D2905995}" dt="2022-12-09T17:50:31.982" v="2"/>
          <pc:sldLayoutMkLst>
            <pc:docMk/>
            <pc:sldMasterMk cId="221989158" sldId="2147483813"/>
            <pc:sldLayoutMk cId="4212219948" sldId="2147483807"/>
          </pc:sldLayoutMkLst>
        </pc:sldLayoutChg>
        <pc:sldLayoutChg chg="add del">
          <pc:chgData name="bushra malik" userId="0c8451255c49e0bb" providerId="Windows Live" clId="Web-{5CB76316-3B71-457C-9733-A0D6D2905995}" dt="2022-12-09T17:50:31.982" v="2"/>
          <pc:sldLayoutMkLst>
            <pc:docMk/>
            <pc:sldMasterMk cId="221989158" sldId="2147483813"/>
            <pc:sldLayoutMk cId="2930514680" sldId="2147483808"/>
          </pc:sldLayoutMkLst>
        </pc:sldLayoutChg>
        <pc:sldLayoutChg chg="add del">
          <pc:chgData name="bushra malik" userId="0c8451255c49e0bb" providerId="Windows Live" clId="Web-{5CB76316-3B71-457C-9733-A0D6D2905995}" dt="2022-12-09T17:50:31.982" v="2"/>
          <pc:sldLayoutMkLst>
            <pc:docMk/>
            <pc:sldMasterMk cId="221989158" sldId="2147483813"/>
            <pc:sldLayoutMk cId="4104144257" sldId="2147483809"/>
          </pc:sldLayoutMkLst>
        </pc:sldLayoutChg>
        <pc:sldLayoutChg chg="add del">
          <pc:chgData name="bushra malik" userId="0c8451255c49e0bb" providerId="Windows Live" clId="Web-{5CB76316-3B71-457C-9733-A0D6D2905995}" dt="2022-12-09T17:50:31.982" v="2"/>
          <pc:sldLayoutMkLst>
            <pc:docMk/>
            <pc:sldMasterMk cId="221989158" sldId="2147483813"/>
            <pc:sldLayoutMk cId="1733978378" sldId="2147483810"/>
          </pc:sldLayoutMkLst>
        </pc:sldLayoutChg>
        <pc:sldLayoutChg chg="add del">
          <pc:chgData name="bushra malik" userId="0c8451255c49e0bb" providerId="Windows Live" clId="Web-{5CB76316-3B71-457C-9733-A0D6D2905995}" dt="2022-12-09T17:50:31.982" v="2"/>
          <pc:sldLayoutMkLst>
            <pc:docMk/>
            <pc:sldMasterMk cId="221989158" sldId="2147483813"/>
            <pc:sldLayoutMk cId="2011907643" sldId="2147483811"/>
          </pc:sldLayoutMkLst>
        </pc:sldLayoutChg>
        <pc:sldLayoutChg chg="add del">
          <pc:chgData name="bushra malik" userId="0c8451255c49e0bb" providerId="Windows Live" clId="Web-{5CB76316-3B71-457C-9733-A0D6D2905995}" dt="2022-12-09T17:50:31.982" v="2"/>
          <pc:sldLayoutMkLst>
            <pc:docMk/>
            <pc:sldMasterMk cId="221989158" sldId="2147483813"/>
            <pc:sldLayoutMk cId="3298858839" sldId="2147483812"/>
          </pc:sldLayoutMkLst>
        </pc:sldLayoutChg>
      </pc:sldMasterChg>
      <pc:sldMasterChg chg="add del addSldLayout delSldLayout">
        <pc:chgData name="bushra malik" userId="0c8451255c49e0bb" providerId="Windows Live" clId="Web-{5CB76316-3B71-457C-9733-A0D6D2905995}" dt="2022-12-09T17:50:53.967" v="4"/>
        <pc:sldMasterMkLst>
          <pc:docMk/>
          <pc:sldMasterMk cId="505552743" sldId="2147483839"/>
        </pc:sldMasterMkLst>
        <pc:sldLayoutChg chg="add del">
          <pc:chgData name="bushra malik" userId="0c8451255c49e0bb" providerId="Windows Live" clId="Web-{5CB76316-3B71-457C-9733-A0D6D2905995}" dt="2022-12-09T17:50:53.967" v="4"/>
          <pc:sldLayoutMkLst>
            <pc:docMk/>
            <pc:sldMasterMk cId="505552743" sldId="2147483839"/>
            <pc:sldLayoutMk cId="2513809625" sldId="2147483828"/>
          </pc:sldLayoutMkLst>
        </pc:sldLayoutChg>
        <pc:sldLayoutChg chg="add del">
          <pc:chgData name="bushra malik" userId="0c8451255c49e0bb" providerId="Windows Live" clId="Web-{5CB76316-3B71-457C-9733-A0D6D2905995}" dt="2022-12-09T17:50:53.967" v="4"/>
          <pc:sldLayoutMkLst>
            <pc:docMk/>
            <pc:sldMasterMk cId="505552743" sldId="2147483839"/>
            <pc:sldLayoutMk cId="1643013035" sldId="2147483829"/>
          </pc:sldLayoutMkLst>
        </pc:sldLayoutChg>
        <pc:sldLayoutChg chg="add del">
          <pc:chgData name="bushra malik" userId="0c8451255c49e0bb" providerId="Windows Live" clId="Web-{5CB76316-3B71-457C-9733-A0D6D2905995}" dt="2022-12-09T17:50:53.967" v="4"/>
          <pc:sldLayoutMkLst>
            <pc:docMk/>
            <pc:sldMasterMk cId="505552743" sldId="2147483839"/>
            <pc:sldLayoutMk cId="1539103089" sldId="2147483830"/>
          </pc:sldLayoutMkLst>
        </pc:sldLayoutChg>
        <pc:sldLayoutChg chg="add del">
          <pc:chgData name="bushra malik" userId="0c8451255c49e0bb" providerId="Windows Live" clId="Web-{5CB76316-3B71-457C-9733-A0D6D2905995}" dt="2022-12-09T17:50:53.967" v="4"/>
          <pc:sldLayoutMkLst>
            <pc:docMk/>
            <pc:sldMasterMk cId="505552743" sldId="2147483839"/>
            <pc:sldLayoutMk cId="2276778823" sldId="2147483831"/>
          </pc:sldLayoutMkLst>
        </pc:sldLayoutChg>
        <pc:sldLayoutChg chg="add del">
          <pc:chgData name="bushra malik" userId="0c8451255c49e0bb" providerId="Windows Live" clId="Web-{5CB76316-3B71-457C-9733-A0D6D2905995}" dt="2022-12-09T17:50:53.967" v="4"/>
          <pc:sldLayoutMkLst>
            <pc:docMk/>
            <pc:sldMasterMk cId="505552743" sldId="2147483839"/>
            <pc:sldLayoutMk cId="4172540178" sldId="2147483832"/>
          </pc:sldLayoutMkLst>
        </pc:sldLayoutChg>
        <pc:sldLayoutChg chg="add del">
          <pc:chgData name="bushra malik" userId="0c8451255c49e0bb" providerId="Windows Live" clId="Web-{5CB76316-3B71-457C-9733-A0D6D2905995}" dt="2022-12-09T17:50:53.967" v="4"/>
          <pc:sldLayoutMkLst>
            <pc:docMk/>
            <pc:sldMasterMk cId="505552743" sldId="2147483839"/>
            <pc:sldLayoutMk cId="1080080848" sldId="2147483833"/>
          </pc:sldLayoutMkLst>
        </pc:sldLayoutChg>
        <pc:sldLayoutChg chg="add del">
          <pc:chgData name="bushra malik" userId="0c8451255c49e0bb" providerId="Windows Live" clId="Web-{5CB76316-3B71-457C-9733-A0D6D2905995}" dt="2022-12-09T17:50:53.967" v="4"/>
          <pc:sldLayoutMkLst>
            <pc:docMk/>
            <pc:sldMasterMk cId="505552743" sldId="2147483839"/>
            <pc:sldLayoutMk cId="1763057668" sldId="2147483834"/>
          </pc:sldLayoutMkLst>
        </pc:sldLayoutChg>
        <pc:sldLayoutChg chg="add del">
          <pc:chgData name="bushra malik" userId="0c8451255c49e0bb" providerId="Windows Live" clId="Web-{5CB76316-3B71-457C-9733-A0D6D2905995}" dt="2022-12-09T17:50:53.967" v="4"/>
          <pc:sldLayoutMkLst>
            <pc:docMk/>
            <pc:sldMasterMk cId="505552743" sldId="2147483839"/>
            <pc:sldLayoutMk cId="3471982992" sldId="2147483835"/>
          </pc:sldLayoutMkLst>
        </pc:sldLayoutChg>
        <pc:sldLayoutChg chg="add del">
          <pc:chgData name="bushra malik" userId="0c8451255c49e0bb" providerId="Windows Live" clId="Web-{5CB76316-3B71-457C-9733-A0D6D2905995}" dt="2022-12-09T17:50:53.967" v="4"/>
          <pc:sldLayoutMkLst>
            <pc:docMk/>
            <pc:sldMasterMk cId="505552743" sldId="2147483839"/>
            <pc:sldLayoutMk cId="2123813578" sldId="2147483836"/>
          </pc:sldLayoutMkLst>
        </pc:sldLayoutChg>
        <pc:sldLayoutChg chg="add del">
          <pc:chgData name="bushra malik" userId="0c8451255c49e0bb" providerId="Windows Live" clId="Web-{5CB76316-3B71-457C-9733-A0D6D2905995}" dt="2022-12-09T17:50:53.967" v="4"/>
          <pc:sldLayoutMkLst>
            <pc:docMk/>
            <pc:sldMasterMk cId="505552743" sldId="2147483839"/>
            <pc:sldLayoutMk cId="2491355452" sldId="2147483837"/>
          </pc:sldLayoutMkLst>
        </pc:sldLayoutChg>
        <pc:sldLayoutChg chg="add del">
          <pc:chgData name="bushra malik" userId="0c8451255c49e0bb" providerId="Windows Live" clId="Web-{5CB76316-3B71-457C-9733-A0D6D2905995}" dt="2022-12-09T17:50:53.967" v="4"/>
          <pc:sldLayoutMkLst>
            <pc:docMk/>
            <pc:sldMasterMk cId="505552743" sldId="2147483839"/>
            <pc:sldLayoutMk cId="4021914118" sldId="2147483838"/>
          </pc:sldLayoutMkLst>
        </pc:sldLayoutChg>
      </pc:sldMasterChg>
      <pc:sldMasterChg chg="add del addSldLayout delSldLayout modSldLayout">
        <pc:chgData name="bushra malik" userId="0c8451255c49e0bb" providerId="Windows Live" clId="Web-{5CB76316-3B71-457C-9733-A0D6D2905995}" dt="2022-12-09T17:51:33.031" v="7"/>
        <pc:sldMasterMkLst>
          <pc:docMk/>
          <pc:sldMasterMk cId="3014876275" sldId="2147483840"/>
        </pc:sldMasterMkLst>
        <pc:sldLayoutChg chg="add del mod replId">
          <pc:chgData name="bushra malik" userId="0c8451255c49e0bb" providerId="Windows Live" clId="Web-{5CB76316-3B71-457C-9733-A0D6D2905995}" dt="2022-12-09T17:51:33.031" v="7"/>
          <pc:sldLayoutMkLst>
            <pc:docMk/>
            <pc:sldMasterMk cId="3014876275" sldId="2147483840"/>
            <pc:sldLayoutMk cId="4223824036" sldId="2147483841"/>
          </pc:sldLayoutMkLst>
        </pc:sldLayoutChg>
        <pc:sldLayoutChg chg="add del mod replId">
          <pc:chgData name="bushra malik" userId="0c8451255c49e0bb" providerId="Windows Live" clId="Web-{5CB76316-3B71-457C-9733-A0D6D2905995}" dt="2022-12-09T17:51:33.031" v="7"/>
          <pc:sldLayoutMkLst>
            <pc:docMk/>
            <pc:sldMasterMk cId="3014876275" sldId="2147483840"/>
            <pc:sldLayoutMk cId="3652293532" sldId="2147483842"/>
          </pc:sldLayoutMkLst>
        </pc:sldLayoutChg>
        <pc:sldLayoutChg chg="add del mod replId">
          <pc:chgData name="bushra malik" userId="0c8451255c49e0bb" providerId="Windows Live" clId="Web-{5CB76316-3B71-457C-9733-A0D6D2905995}" dt="2022-12-09T17:51:33.031" v="7"/>
          <pc:sldLayoutMkLst>
            <pc:docMk/>
            <pc:sldMasterMk cId="3014876275" sldId="2147483840"/>
            <pc:sldLayoutMk cId="1692871970" sldId="2147483843"/>
          </pc:sldLayoutMkLst>
        </pc:sldLayoutChg>
        <pc:sldLayoutChg chg="add del mod replId">
          <pc:chgData name="bushra malik" userId="0c8451255c49e0bb" providerId="Windows Live" clId="Web-{5CB76316-3B71-457C-9733-A0D6D2905995}" dt="2022-12-09T17:51:33.031" v="7"/>
          <pc:sldLayoutMkLst>
            <pc:docMk/>
            <pc:sldMasterMk cId="3014876275" sldId="2147483840"/>
            <pc:sldLayoutMk cId="2635087525" sldId="2147483844"/>
          </pc:sldLayoutMkLst>
        </pc:sldLayoutChg>
        <pc:sldLayoutChg chg="add del mod replId">
          <pc:chgData name="bushra malik" userId="0c8451255c49e0bb" providerId="Windows Live" clId="Web-{5CB76316-3B71-457C-9733-A0D6D2905995}" dt="2022-12-09T17:51:33.031" v="7"/>
          <pc:sldLayoutMkLst>
            <pc:docMk/>
            <pc:sldMasterMk cId="3014876275" sldId="2147483840"/>
            <pc:sldLayoutMk cId="3066360628" sldId="2147483845"/>
          </pc:sldLayoutMkLst>
        </pc:sldLayoutChg>
        <pc:sldLayoutChg chg="add del mod replId">
          <pc:chgData name="bushra malik" userId="0c8451255c49e0bb" providerId="Windows Live" clId="Web-{5CB76316-3B71-457C-9733-A0D6D2905995}" dt="2022-12-09T17:51:33.031" v="7"/>
          <pc:sldLayoutMkLst>
            <pc:docMk/>
            <pc:sldMasterMk cId="3014876275" sldId="2147483840"/>
            <pc:sldLayoutMk cId="3404963235" sldId="2147483846"/>
          </pc:sldLayoutMkLst>
        </pc:sldLayoutChg>
        <pc:sldLayoutChg chg="add del mod replId">
          <pc:chgData name="bushra malik" userId="0c8451255c49e0bb" providerId="Windows Live" clId="Web-{5CB76316-3B71-457C-9733-A0D6D2905995}" dt="2022-12-09T17:51:33.031" v="7"/>
          <pc:sldLayoutMkLst>
            <pc:docMk/>
            <pc:sldMasterMk cId="3014876275" sldId="2147483840"/>
            <pc:sldLayoutMk cId="1044006257" sldId="2147483847"/>
          </pc:sldLayoutMkLst>
        </pc:sldLayoutChg>
        <pc:sldLayoutChg chg="add del mod replId">
          <pc:chgData name="bushra malik" userId="0c8451255c49e0bb" providerId="Windows Live" clId="Web-{5CB76316-3B71-457C-9733-A0D6D2905995}" dt="2022-12-09T17:51:33.031" v="7"/>
          <pc:sldLayoutMkLst>
            <pc:docMk/>
            <pc:sldMasterMk cId="3014876275" sldId="2147483840"/>
            <pc:sldLayoutMk cId="3568688934" sldId="2147483848"/>
          </pc:sldLayoutMkLst>
        </pc:sldLayoutChg>
        <pc:sldLayoutChg chg="add del mod replId">
          <pc:chgData name="bushra malik" userId="0c8451255c49e0bb" providerId="Windows Live" clId="Web-{5CB76316-3B71-457C-9733-A0D6D2905995}" dt="2022-12-09T17:51:33.031" v="7"/>
          <pc:sldLayoutMkLst>
            <pc:docMk/>
            <pc:sldMasterMk cId="3014876275" sldId="2147483840"/>
            <pc:sldLayoutMk cId="1263542759" sldId="2147483849"/>
          </pc:sldLayoutMkLst>
        </pc:sldLayoutChg>
        <pc:sldLayoutChg chg="add del mod replId">
          <pc:chgData name="bushra malik" userId="0c8451255c49e0bb" providerId="Windows Live" clId="Web-{5CB76316-3B71-457C-9733-A0D6D2905995}" dt="2022-12-09T17:51:33.031" v="7"/>
          <pc:sldLayoutMkLst>
            <pc:docMk/>
            <pc:sldMasterMk cId="3014876275" sldId="2147483840"/>
            <pc:sldLayoutMk cId="1001009964" sldId="2147483850"/>
          </pc:sldLayoutMkLst>
        </pc:sldLayoutChg>
        <pc:sldLayoutChg chg="add del mod replId">
          <pc:chgData name="bushra malik" userId="0c8451255c49e0bb" providerId="Windows Live" clId="Web-{5CB76316-3B71-457C-9733-A0D6D2905995}" dt="2022-12-09T17:51:33.031" v="7"/>
          <pc:sldLayoutMkLst>
            <pc:docMk/>
            <pc:sldMasterMk cId="3014876275" sldId="2147483840"/>
            <pc:sldLayoutMk cId="526795220" sldId="2147483851"/>
          </pc:sldLayoutMkLst>
        </pc:sldLayoutChg>
      </pc:sldMasterChg>
      <pc:sldMasterChg chg="add del addSldLayout delSldLayout">
        <pc:chgData name="bushra malik" userId="0c8451255c49e0bb" providerId="Windows Live" clId="Web-{5CB76316-3B71-457C-9733-A0D6D2905995}" dt="2022-12-09T17:51:32.953" v="6"/>
        <pc:sldMasterMkLst>
          <pc:docMk/>
          <pc:sldMasterMk cId="3286839092" sldId="2147483865"/>
        </pc:sldMasterMkLst>
        <pc:sldLayoutChg chg="add del">
          <pc:chgData name="bushra malik" userId="0c8451255c49e0bb" providerId="Windows Live" clId="Web-{5CB76316-3B71-457C-9733-A0D6D2905995}" dt="2022-12-09T17:51:32.953" v="6"/>
          <pc:sldLayoutMkLst>
            <pc:docMk/>
            <pc:sldMasterMk cId="3286839092" sldId="2147483865"/>
            <pc:sldLayoutMk cId="3172806910" sldId="2147483854"/>
          </pc:sldLayoutMkLst>
        </pc:sldLayoutChg>
        <pc:sldLayoutChg chg="add del">
          <pc:chgData name="bushra malik" userId="0c8451255c49e0bb" providerId="Windows Live" clId="Web-{5CB76316-3B71-457C-9733-A0D6D2905995}" dt="2022-12-09T17:51:32.953" v="6"/>
          <pc:sldLayoutMkLst>
            <pc:docMk/>
            <pc:sldMasterMk cId="3286839092" sldId="2147483865"/>
            <pc:sldLayoutMk cId="846497327" sldId="2147483855"/>
          </pc:sldLayoutMkLst>
        </pc:sldLayoutChg>
        <pc:sldLayoutChg chg="add del">
          <pc:chgData name="bushra malik" userId="0c8451255c49e0bb" providerId="Windows Live" clId="Web-{5CB76316-3B71-457C-9733-A0D6D2905995}" dt="2022-12-09T17:51:32.953" v="6"/>
          <pc:sldLayoutMkLst>
            <pc:docMk/>
            <pc:sldMasterMk cId="3286839092" sldId="2147483865"/>
            <pc:sldLayoutMk cId="94245436" sldId="2147483856"/>
          </pc:sldLayoutMkLst>
        </pc:sldLayoutChg>
        <pc:sldLayoutChg chg="add del">
          <pc:chgData name="bushra malik" userId="0c8451255c49e0bb" providerId="Windows Live" clId="Web-{5CB76316-3B71-457C-9733-A0D6D2905995}" dt="2022-12-09T17:51:32.953" v="6"/>
          <pc:sldLayoutMkLst>
            <pc:docMk/>
            <pc:sldMasterMk cId="3286839092" sldId="2147483865"/>
            <pc:sldLayoutMk cId="745206493" sldId="2147483857"/>
          </pc:sldLayoutMkLst>
        </pc:sldLayoutChg>
        <pc:sldLayoutChg chg="add del">
          <pc:chgData name="bushra malik" userId="0c8451255c49e0bb" providerId="Windows Live" clId="Web-{5CB76316-3B71-457C-9733-A0D6D2905995}" dt="2022-12-09T17:51:32.953" v="6"/>
          <pc:sldLayoutMkLst>
            <pc:docMk/>
            <pc:sldMasterMk cId="3286839092" sldId="2147483865"/>
            <pc:sldLayoutMk cId="892037856" sldId="2147483858"/>
          </pc:sldLayoutMkLst>
        </pc:sldLayoutChg>
        <pc:sldLayoutChg chg="add del">
          <pc:chgData name="bushra malik" userId="0c8451255c49e0bb" providerId="Windows Live" clId="Web-{5CB76316-3B71-457C-9733-A0D6D2905995}" dt="2022-12-09T17:51:32.953" v="6"/>
          <pc:sldLayoutMkLst>
            <pc:docMk/>
            <pc:sldMasterMk cId="3286839092" sldId="2147483865"/>
            <pc:sldLayoutMk cId="3838181980" sldId="2147483859"/>
          </pc:sldLayoutMkLst>
        </pc:sldLayoutChg>
        <pc:sldLayoutChg chg="add del">
          <pc:chgData name="bushra malik" userId="0c8451255c49e0bb" providerId="Windows Live" clId="Web-{5CB76316-3B71-457C-9733-A0D6D2905995}" dt="2022-12-09T17:51:32.953" v="6"/>
          <pc:sldLayoutMkLst>
            <pc:docMk/>
            <pc:sldMasterMk cId="3286839092" sldId="2147483865"/>
            <pc:sldLayoutMk cId="800498275" sldId="2147483860"/>
          </pc:sldLayoutMkLst>
        </pc:sldLayoutChg>
        <pc:sldLayoutChg chg="add del">
          <pc:chgData name="bushra malik" userId="0c8451255c49e0bb" providerId="Windows Live" clId="Web-{5CB76316-3B71-457C-9733-A0D6D2905995}" dt="2022-12-09T17:51:32.953" v="6"/>
          <pc:sldLayoutMkLst>
            <pc:docMk/>
            <pc:sldMasterMk cId="3286839092" sldId="2147483865"/>
            <pc:sldLayoutMk cId="1247755987" sldId="2147483861"/>
          </pc:sldLayoutMkLst>
        </pc:sldLayoutChg>
        <pc:sldLayoutChg chg="add del">
          <pc:chgData name="bushra malik" userId="0c8451255c49e0bb" providerId="Windows Live" clId="Web-{5CB76316-3B71-457C-9733-A0D6D2905995}" dt="2022-12-09T17:51:32.953" v="6"/>
          <pc:sldLayoutMkLst>
            <pc:docMk/>
            <pc:sldMasterMk cId="3286839092" sldId="2147483865"/>
            <pc:sldLayoutMk cId="3246013863" sldId="2147483862"/>
          </pc:sldLayoutMkLst>
        </pc:sldLayoutChg>
        <pc:sldLayoutChg chg="add del">
          <pc:chgData name="bushra malik" userId="0c8451255c49e0bb" providerId="Windows Live" clId="Web-{5CB76316-3B71-457C-9733-A0D6D2905995}" dt="2022-12-09T17:51:32.953" v="6"/>
          <pc:sldLayoutMkLst>
            <pc:docMk/>
            <pc:sldMasterMk cId="3286839092" sldId="2147483865"/>
            <pc:sldLayoutMk cId="4273746171" sldId="2147483863"/>
          </pc:sldLayoutMkLst>
        </pc:sldLayoutChg>
        <pc:sldLayoutChg chg="add del">
          <pc:chgData name="bushra malik" userId="0c8451255c49e0bb" providerId="Windows Live" clId="Web-{5CB76316-3B71-457C-9733-A0D6D2905995}" dt="2022-12-09T17:51:32.953" v="6"/>
          <pc:sldLayoutMkLst>
            <pc:docMk/>
            <pc:sldMasterMk cId="3286839092" sldId="2147483865"/>
            <pc:sldLayoutMk cId="697285029" sldId="2147483864"/>
          </pc:sldLayoutMkLst>
        </pc:sldLayoutChg>
      </pc:sldMasterChg>
      <pc:sldMasterChg chg="add addSldLayout">
        <pc:chgData name="bushra malik" userId="0c8451255c49e0bb" providerId="Windows Live" clId="Web-{5CB76316-3B71-457C-9733-A0D6D2905995}" dt="2022-12-09T17:51:33.031" v="7"/>
        <pc:sldMasterMkLst>
          <pc:docMk/>
          <pc:sldMasterMk cId="3184223939" sldId="2147483917"/>
        </pc:sldMasterMkLst>
        <pc:sldLayoutChg chg="add">
          <pc:chgData name="bushra malik" userId="0c8451255c49e0bb" providerId="Windows Live" clId="Web-{5CB76316-3B71-457C-9733-A0D6D2905995}" dt="2022-12-09T17:51:33.031" v="7"/>
          <pc:sldLayoutMkLst>
            <pc:docMk/>
            <pc:sldMasterMk cId="3184223939" sldId="2147483917"/>
            <pc:sldLayoutMk cId="2355993636" sldId="2147483906"/>
          </pc:sldLayoutMkLst>
        </pc:sldLayoutChg>
        <pc:sldLayoutChg chg="add">
          <pc:chgData name="bushra malik" userId="0c8451255c49e0bb" providerId="Windows Live" clId="Web-{5CB76316-3B71-457C-9733-A0D6D2905995}" dt="2022-12-09T17:51:33.031" v="7"/>
          <pc:sldLayoutMkLst>
            <pc:docMk/>
            <pc:sldMasterMk cId="3184223939" sldId="2147483917"/>
            <pc:sldLayoutMk cId="1793338174" sldId="2147483907"/>
          </pc:sldLayoutMkLst>
        </pc:sldLayoutChg>
        <pc:sldLayoutChg chg="add">
          <pc:chgData name="bushra malik" userId="0c8451255c49e0bb" providerId="Windows Live" clId="Web-{5CB76316-3B71-457C-9733-A0D6D2905995}" dt="2022-12-09T17:51:33.031" v="7"/>
          <pc:sldLayoutMkLst>
            <pc:docMk/>
            <pc:sldMasterMk cId="3184223939" sldId="2147483917"/>
            <pc:sldLayoutMk cId="1647729091" sldId="2147483908"/>
          </pc:sldLayoutMkLst>
        </pc:sldLayoutChg>
        <pc:sldLayoutChg chg="add">
          <pc:chgData name="bushra malik" userId="0c8451255c49e0bb" providerId="Windows Live" clId="Web-{5CB76316-3B71-457C-9733-A0D6D2905995}" dt="2022-12-09T17:51:33.031" v="7"/>
          <pc:sldLayoutMkLst>
            <pc:docMk/>
            <pc:sldMasterMk cId="3184223939" sldId="2147483917"/>
            <pc:sldLayoutMk cId="1459693883" sldId="2147483909"/>
          </pc:sldLayoutMkLst>
        </pc:sldLayoutChg>
        <pc:sldLayoutChg chg="add">
          <pc:chgData name="bushra malik" userId="0c8451255c49e0bb" providerId="Windows Live" clId="Web-{5CB76316-3B71-457C-9733-A0D6D2905995}" dt="2022-12-09T17:51:33.031" v="7"/>
          <pc:sldLayoutMkLst>
            <pc:docMk/>
            <pc:sldMasterMk cId="3184223939" sldId="2147483917"/>
            <pc:sldLayoutMk cId="1569851713" sldId="2147483910"/>
          </pc:sldLayoutMkLst>
        </pc:sldLayoutChg>
        <pc:sldLayoutChg chg="add">
          <pc:chgData name="bushra malik" userId="0c8451255c49e0bb" providerId="Windows Live" clId="Web-{5CB76316-3B71-457C-9733-A0D6D2905995}" dt="2022-12-09T17:51:33.031" v="7"/>
          <pc:sldLayoutMkLst>
            <pc:docMk/>
            <pc:sldMasterMk cId="3184223939" sldId="2147483917"/>
            <pc:sldLayoutMk cId="1846201127" sldId="2147483911"/>
          </pc:sldLayoutMkLst>
        </pc:sldLayoutChg>
        <pc:sldLayoutChg chg="add">
          <pc:chgData name="bushra malik" userId="0c8451255c49e0bb" providerId="Windows Live" clId="Web-{5CB76316-3B71-457C-9733-A0D6D2905995}" dt="2022-12-09T17:51:33.031" v="7"/>
          <pc:sldLayoutMkLst>
            <pc:docMk/>
            <pc:sldMasterMk cId="3184223939" sldId="2147483917"/>
            <pc:sldLayoutMk cId="1338776616" sldId="2147483912"/>
          </pc:sldLayoutMkLst>
        </pc:sldLayoutChg>
        <pc:sldLayoutChg chg="add">
          <pc:chgData name="bushra malik" userId="0c8451255c49e0bb" providerId="Windows Live" clId="Web-{5CB76316-3B71-457C-9733-A0D6D2905995}" dt="2022-12-09T17:51:33.031" v="7"/>
          <pc:sldLayoutMkLst>
            <pc:docMk/>
            <pc:sldMasterMk cId="3184223939" sldId="2147483917"/>
            <pc:sldLayoutMk cId="583309618" sldId="2147483913"/>
          </pc:sldLayoutMkLst>
        </pc:sldLayoutChg>
        <pc:sldLayoutChg chg="add">
          <pc:chgData name="bushra malik" userId="0c8451255c49e0bb" providerId="Windows Live" clId="Web-{5CB76316-3B71-457C-9733-A0D6D2905995}" dt="2022-12-09T17:51:33.031" v="7"/>
          <pc:sldLayoutMkLst>
            <pc:docMk/>
            <pc:sldMasterMk cId="3184223939" sldId="2147483917"/>
            <pc:sldLayoutMk cId="63977503" sldId="2147483914"/>
          </pc:sldLayoutMkLst>
        </pc:sldLayoutChg>
        <pc:sldLayoutChg chg="add">
          <pc:chgData name="bushra malik" userId="0c8451255c49e0bb" providerId="Windows Live" clId="Web-{5CB76316-3B71-457C-9733-A0D6D2905995}" dt="2022-12-09T17:51:33.031" v="7"/>
          <pc:sldLayoutMkLst>
            <pc:docMk/>
            <pc:sldMasterMk cId="3184223939" sldId="2147483917"/>
            <pc:sldLayoutMk cId="3498817732" sldId="2147483915"/>
          </pc:sldLayoutMkLst>
        </pc:sldLayoutChg>
        <pc:sldLayoutChg chg="add">
          <pc:chgData name="bushra malik" userId="0c8451255c49e0bb" providerId="Windows Live" clId="Web-{5CB76316-3B71-457C-9733-A0D6D2905995}" dt="2022-12-09T17:51:33.031" v="7"/>
          <pc:sldLayoutMkLst>
            <pc:docMk/>
            <pc:sldMasterMk cId="3184223939" sldId="2147483917"/>
            <pc:sldLayoutMk cId="106210845" sldId="2147483916"/>
          </pc:sldLayoutMkLst>
        </pc:sldLayoutChg>
      </pc:sldMasterChg>
    </pc:docChg>
  </pc:docChgLst>
  <pc:docChgLst>
    <pc:chgData clId="Web-{DC6A1494-388C-41F9-8D06-1B28218A8A14}"/>
    <pc:docChg chg="modSld">
      <pc:chgData name="" userId="" providerId="" clId="Web-{DC6A1494-388C-41F9-8D06-1B28218A8A14}" dt="2022-12-09T17:32:17.521" v="8" actId="20577"/>
      <pc:docMkLst>
        <pc:docMk/>
      </pc:docMkLst>
      <pc:sldChg chg="modSp">
        <pc:chgData name="" userId="" providerId="" clId="Web-{DC6A1494-388C-41F9-8D06-1B28218A8A14}" dt="2022-12-09T17:32:17.521" v="8" actId="20577"/>
        <pc:sldMkLst>
          <pc:docMk/>
          <pc:sldMk cId="109857222" sldId="256"/>
        </pc:sldMkLst>
        <pc:spChg chg="mod">
          <ac:chgData name="" userId="" providerId="" clId="Web-{DC6A1494-388C-41F9-8D06-1B28218A8A14}" dt="2022-12-09T17:32:17.521" v="8" actId="20577"/>
          <ac:spMkLst>
            <pc:docMk/>
            <pc:sldMk cId="109857222" sldId="256"/>
            <ac:spMk id="2" creationId="{00000000-0000-0000-0000-000000000000}"/>
          </ac:spMkLst>
        </pc:spChg>
      </pc:sldChg>
    </pc:docChg>
  </pc:docChgLst>
  <pc:docChgLst>
    <pc:chgData name="bushra malik" userId="0c8451255c49e0bb" providerId="Windows Live" clId="Web-{752062D4-14D0-4625-AA81-DF1C30804849}"/>
    <pc:docChg chg="addSld delSld modSld">
      <pc:chgData name="bushra malik" userId="0c8451255c49e0bb" providerId="Windows Live" clId="Web-{752062D4-14D0-4625-AA81-DF1C30804849}" dt="2022-12-11T15:42:04.330" v="289" actId="14100"/>
      <pc:docMkLst>
        <pc:docMk/>
      </pc:docMkLst>
      <pc:sldChg chg="addSp modSp">
        <pc:chgData name="bushra malik" userId="0c8451255c49e0bb" providerId="Windows Live" clId="Web-{752062D4-14D0-4625-AA81-DF1C30804849}" dt="2022-12-11T14:56:32.216" v="59" actId="14100"/>
        <pc:sldMkLst>
          <pc:docMk/>
          <pc:sldMk cId="3820317943" sldId="268"/>
        </pc:sldMkLst>
        <pc:spChg chg="mod">
          <ac:chgData name="bushra malik" userId="0c8451255c49e0bb" providerId="Windows Live" clId="Web-{752062D4-14D0-4625-AA81-DF1C30804849}" dt="2022-12-11T14:56:25.028" v="53" actId="20577"/>
          <ac:spMkLst>
            <pc:docMk/>
            <pc:sldMk cId="3820317943" sldId="268"/>
            <ac:spMk id="2" creationId="{FDEE1EBC-AF8A-7C96-7C57-A2D66128EC87}"/>
          </ac:spMkLst>
        </pc:spChg>
        <pc:picChg chg="add mod">
          <ac:chgData name="bushra malik" userId="0c8451255c49e0bb" providerId="Windows Live" clId="Web-{752062D4-14D0-4625-AA81-DF1C30804849}" dt="2022-12-11T14:56:32.216" v="59" actId="14100"/>
          <ac:picMkLst>
            <pc:docMk/>
            <pc:sldMk cId="3820317943" sldId="268"/>
            <ac:picMk id="4" creationId="{585A1AB7-3A2C-AC7A-7855-05BB647836AD}"/>
          </ac:picMkLst>
        </pc:picChg>
      </pc:sldChg>
      <pc:sldChg chg="modSp">
        <pc:chgData name="bushra malik" userId="0c8451255c49e0bb" providerId="Windows Live" clId="Web-{752062D4-14D0-4625-AA81-DF1C30804849}" dt="2022-12-11T14:55:13.511" v="49" actId="20577"/>
        <pc:sldMkLst>
          <pc:docMk/>
          <pc:sldMk cId="1532603943" sldId="269"/>
        </pc:sldMkLst>
        <pc:spChg chg="mod">
          <ac:chgData name="bushra malik" userId="0c8451255c49e0bb" providerId="Windows Live" clId="Web-{752062D4-14D0-4625-AA81-DF1C30804849}" dt="2022-12-11T14:55:13.511" v="49" actId="20577"/>
          <ac:spMkLst>
            <pc:docMk/>
            <pc:sldMk cId="1532603943" sldId="269"/>
            <ac:spMk id="2" creationId="{341F6303-B606-9BD2-C15D-7745D1C5AC8A}"/>
          </ac:spMkLst>
        </pc:spChg>
      </pc:sldChg>
      <pc:sldChg chg="modSp">
        <pc:chgData name="bushra malik" userId="0c8451255c49e0bb" providerId="Windows Live" clId="Web-{752062D4-14D0-4625-AA81-DF1C30804849}" dt="2022-12-11T15:32:56.145" v="247" actId="20577"/>
        <pc:sldMkLst>
          <pc:docMk/>
          <pc:sldMk cId="2357121010" sldId="270"/>
        </pc:sldMkLst>
        <pc:spChg chg="mod">
          <ac:chgData name="bushra malik" userId="0c8451255c49e0bb" providerId="Windows Live" clId="Web-{752062D4-14D0-4625-AA81-DF1C30804849}" dt="2022-12-11T15:32:56.145" v="247" actId="20577"/>
          <ac:spMkLst>
            <pc:docMk/>
            <pc:sldMk cId="2357121010" sldId="270"/>
            <ac:spMk id="3" creationId="{C24F08EF-3C08-82E4-1A95-59C2C3E875CC}"/>
          </ac:spMkLst>
        </pc:spChg>
      </pc:sldChg>
      <pc:sldChg chg="addSp modSp">
        <pc:chgData name="bushra malik" userId="0c8451255c49e0bb" providerId="Windows Live" clId="Web-{752062D4-14D0-4625-AA81-DF1C30804849}" dt="2022-12-11T14:47:30.953" v="10" actId="14100"/>
        <pc:sldMkLst>
          <pc:docMk/>
          <pc:sldMk cId="3155225472" sldId="272"/>
        </pc:sldMkLst>
        <pc:spChg chg="mod">
          <ac:chgData name="bushra malik" userId="0c8451255c49e0bb" providerId="Windows Live" clId="Web-{752062D4-14D0-4625-AA81-DF1C30804849}" dt="2022-12-11T14:47:30.921" v="9" actId="20577"/>
          <ac:spMkLst>
            <pc:docMk/>
            <pc:sldMk cId="3155225472" sldId="272"/>
            <ac:spMk id="3" creationId="{E0D8CC39-FE46-40ED-1892-B18CEB40D516}"/>
          </ac:spMkLst>
        </pc:spChg>
        <pc:picChg chg="add mod">
          <ac:chgData name="bushra malik" userId="0c8451255c49e0bb" providerId="Windows Live" clId="Web-{752062D4-14D0-4625-AA81-DF1C30804849}" dt="2022-12-11T14:47:30.953" v="10" actId="14100"/>
          <ac:picMkLst>
            <pc:docMk/>
            <pc:sldMk cId="3155225472" sldId="272"/>
            <ac:picMk id="4" creationId="{CAF30B6B-3C2D-5AB6-BE81-EF61F279C458}"/>
          </ac:picMkLst>
        </pc:picChg>
      </pc:sldChg>
      <pc:sldChg chg="addSp delSp modSp new">
        <pc:chgData name="bushra malik" userId="0c8451255c49e0bb" providerId="Windows Live" clId="Web-{752062D4-14D0-4625-AA81-DF1C30804849}" dt="2022-12-11T14:48:16.407" v="13"/>
        <pc:sldMkLst>
          <pc:docMk/>
          <pc:sldMk cId="1684463558" sldId="273"/>
        </pc:sldMkLst>
        <pc:spChg chg="mod">
          <ac:chgData name="bushra malik" userId="0c8451255c49e0bb" providerId="Windows Live" clId="Web-{752062D4-14D0-4625-AA81-DF1C30804849}" dt="2022-12-11T14:47:31.046" v="12" actId="20577"/>
          <ac:spMkLst>
            <pc:docMk/>
            <pc:sldMk cId="1684463558" sldId="273"/>
            <ac:spMk id="2" creationId="{1960AA00-55B1-23EA-328E-349B9A1538C2}"/>
          </ac:spMkLst>
        </pc:spChg>
        <pc:spChg chg="del">
          <ac:chgData name="bushra malik" userId="0c8451255c49e0bb" providerId="Windows Live" clId="Web-{752062D4-14D0-4625-AA81-DF1C30804849}" dt="2022-12-11T14:48:16.407" v="13"/>
          <ac:spMkLst>
            <pc:docMk/>
            <pc:sldMk cId="1684463558" sldId="273"/>
            <ac:spMk id="3" creationId="{FEE467C4-9D4F-EABF-53AD-EDEF39BB01D9}"/>
          </ac:spMkLst>
        </pc:spChg>
        <pc:picChg chg="add mod ord">
          <ac:chgData name="bushra malik" userId="0c8451255c49e0bb" providerId="Windows Live" clId="Web-{752062D4-14D0-4625-AA81-DF1C30804849}" dt="2022-12-11T14:48:16.407" v="13"/>
          <ac:picMkLst>
            <pc:docMk/>
            <pc:sldMk cId="1684463558" sldId="273"/>
            <ac:picMk id="4" creationId="{E4A3B1F6-D420-F128-3D9C-66A524BF512F}"/>
          </ac:picMkLst>
        </pc:picChg>
      </pc:sldChg>
      <pc:sldChg chg="new del">
        <pc:chgData name="bushra malik" userId="0c8451255c49e0bb" providerId="Windows Live" clId="Web-{752062D4-14D0-4625-AA81-DF1C30804849}" dt="2022-12-11T14:46:57.905" v="1"/>
        <pc:sldMkLst>
          <pc:docMk/>
          <pc:sldMk cId="3028878276" sldId="273"/>
        </pc:sldMkLst>
      </pc:sldChg>
      <pc:sldChg chg="addSp delSp modSp new">
        <pc:chgData name="bushra malik" userId="0c8451255c49e0bb" providerId="Windows Live" clId="Web-{752062D4-14D0-4625-AA81-DF1C30804849}" dt="2022-12-11T14:51:40.271" v="32" actId="20577"/>
        <pc:sldMkLst>
          <pc:docMk/>
          <pc:sldMk cId="389164662" sldId="274"/>
        </pc:sldMkLst>
        <pc:spChg chg="mod">
          <ac:chgData name="bushra malik" userId="0c8451255c49e0bb" providerId="Windows Live" clId="Web-{752062D4-14D0-4625-AA81-DF1C30804849}" dt="2022-12-11T14:51:40.271" v="32" actId="20577"/>
          <ac:spMkLst>
            <pc:docMk/>
            <pc:sldMk cId="389164662" sldId="274"/>
            <ac:spMk id="2" creationId="{8C931410-6037-0510-E379-7A7E34CEB208}"/>
          </ac:spMkLst>
        </pc:spChg>
        <pc:spChg chg="del">
          <ac:chgData name="bushra malik" userId="0c8451255c49e0bb" providerId="Windows Live" clId="Web-{752062D4-14D0-4625-AA81-DF1C30804849}" dt="2022-12-11T14:49:14.768" v="17"/>
          <ac:spMkLst>
            <pc:docMk/>
            <pc:sldMk cId="389164662" sldId="274"/>
            <ac:spMk id="3" creationId="{0452A105-366E-69D6-2FCC-F22A26AF4EFB}"/>
          </ac:spMkLst>
        </pc:spChg>
        <pc:picChg chg="add mod ord">
          <ac:chgData name="bushra malik" userId="0c8451255c49e0bb" providerId="Windows Live" clId="Web-{752062D4-14D0-4625-AA81-DF1C30804849}" dt="2022-12-11T14:49:14.768" v="17"/>
          <ac:picMkLst>
            <pc:docMk/>
            <pc:sldMk cId="389164662" sldId="274"/>
            <ac:picMk id="4" creationId="{A3B23BF7-2615-F2EB-7806-3095683A9D00}"/>
          </ac:picMkLst>
        </pc:picChg>
      </pc:sldChg>
      <pc:sldChg chg="addSp delSp modSp new">
        <pc:chgData name="bushra malik" userId="0c8451255c49e0bb" providerId="Windows Live" clId="Web-{752062D4-14D0-4625-AA81-DF1C30804849}" dt="2022-12-11T14:53:49.431" v="44" actId="20577"/>
        <pc:sldMkLst>
          <pc:docMk/>
          <pc:sldMk cId="2698946081" sldId="275"/>
        </pc:sldMkLst>
        <pc:spChg chg="mod">
          <ac:chgData name="bushra malik" userId="0c8451255c49e0bb" providerId="Windows Live" clId="Web-{752062D4-14D0-4625-AA81-DF1C30804849}" dt="2022-12-11T14:53:49.431" v="44" actId="20577"/>
          <ac:spMkLst>
            <pc:docMk/>
            <pc:sldMk cId="2698946081" sldId="275"/>
            <ac:spMk id="2" creationId="{8267B2D0-3BF6-F1B5-0F7A-B25ACDCF2849}"/>
          </ac:spMkLst>
        </pc:spChg>
        <pc:spChg chg="del">
          <ac:chgData name="bushra malik" userId="0c8451255c49e0bb" providerId="Windows Live" clId="Web-{752062D4-14D0-4625-AA81-DF1C30804849}" dt="2022-12-11T14:50:37.645" v="19"/>
          <ac:spMkLst>
            <pc:docMk/>
            <pc:sldMk cId="2698946081" sldId="275"/>
            <ac:spMk id="3" creationId="{31D28F31-4C4C-C64F-6190-3C1CD46047BA}"/>
          </ac:spMkLst>
        </pc:spChg>
        <pc:spChg chg="add del mod">
          <ac:chgData name="bushra malik" userId="0c8451255c49e0bb" providerId="Windows Live" clId="Web-{752062D4-14D0-4625-AA81-DF1C30804849}" dt="2022-12-11T14:51:47.615" v="33"/>
          <ac:spMkLst>
            <pc:docMk/>
            <pc:sldMk cId="2698946081" sldId="275"/>
            <ac:spMk id="6" creationId="{4D8EA019-AB87-EDD1-FEE6-D719BCE241B6}"/>
          </ac:spMkLst>
        </pc:spChg>
        <pc:spChg chg="add del mod">
          <ac:chgData name="bushra malik" userId="0c8451255c49e0bb" providerId="Windows Live" clId="Web-{752062D4-14D0-4625-AA81-DF1C30804849}" dt="2022-12-11T14:53:49.384" v="41"/>
          <ac:spMkLst>
            <pc:docMk/>
            <pc:sldMk cId="2698946081" sldId="275"/>
            <ac:spMk id="8" creationId="{D5D11C79-5F7B-C247-4B25-DD15C188DCDB}"/>
          </ac:spMkLst>
        </pc:spChg>
        <pc:picChg chg="add del mod ord">
          <ac:chgData name="bushra malik" userId="0c8451255c49e0bb" providerId="Windows Live" clId="Web-{752062D4-14D0-4625-AA81-DF1C30804849}" dt="2022-12-11T14:52:06.210" v="34"/>
          <ac:picMkLst>
            <pc:docMk/>
            <pc:sldMk cId="2698946081" sldId="275"/>
            <ac:picMk id="4" creationId="{BF13B59B-38EE-4436-84C5-18766BBBADE2}"/>
          </ac:picMkLst>
        </pc:picChg>
        <pc:picChg chg="add mod ord">
          <ac:chgData name="bushra malik" userId="0c8451255c49e0bb" providerId="Windows Live" clId="Web-{752062D4-14D0-4625-AA81-DF1C30804849}" dt="2022-12-11T14:53:49.384" v="41"/>
          <ac:picMkLst>
            <pc:docMk/>
            <pc:sldMk cId="2698946081" sldId="275"/>
            <ac:picMk id="9" creationId="{51497A73-3217-249B-975C-2734137949DF}"/>
          </ac:picMkLst>
        </pc:picChg>
      </pc:sldChg>
      <pc:sldChg chg="addSp delSp modSp new">
        <pc:chgData name="bushra malik" userId="0c8451255c49e0bb" providerId="Windows Live" clId="Web-{752062D4-14D0-4625-AA81-DF1C30804849}" dt="2022-12-11T15:02:57.679" v="88" actId="14100"/>
        <pc:sldMkLst>
          <pc:docMk/>
          <pc:sldMk cId="3418694106" sldId="276"/>
        </pc:sldMkLst>
        <pc:spChg chg="mod">
          <ac:chgData name="bushra malik" userId="0c8451255c49e0bb" providerId="Windows Live" clId="Web-{752062D4-14D0-4625-AA81-DF1C30804849}" dt="2022-12-11T15:02:41.256" v="83" actId="20577"/>
          <ac:spMkLst>
            <pc:docMk/>
            <pc:sldMk cId="3418694106" sldId="276"/>
            <ac:spMk id="2" creationId="{C39A63DF-84CB-C4B4-B535-04A8820F0C5E}"/>
          </ac:spMkLst>
        </pc:spChg>
        <pc:spChg chg="del">
          <ac:chgData name="bushra malik" userId="0c8451255c49e0bb" providerId="Windows Live" clId="Web-{752062D4-14D0-4625-AA81-DF1C30804849}" dt="2022-12-11T15:02:46.741" v="84"/>
          <ac:spMkLst>
            <pc:docMk/>
            <pc:sldMk cId="3418694106" sldId="276"/>
            <ac:spMk id="3" creationId="{377F67F5-A826-C7EE-AB6F-AF7F5F8CE00B}"/>
          </ac:spMkLst>
        </pc:spChg>
        <pc:picChg chg="add mod ord">
          <ac:chgData name="bushra malik" userId="0c8451255c49e0bb" providerId="Windows Live" clId="Web-{752062D4-14D0-4625-AA81-DF1C30804849}" dt="2022-12-11T15:02:57.679" v="88" actId="14100"/>
          <ac:picMkLst>
            <pc:docMk/>
            <pc:sldMk cId="3418694106" sldId="276"/>
            <ac:picMk id="4" creationId="{20F37C24-6F54-FB77-E6E2-C1C9E46B9FDA}"/>
          </ac:picMkLst>
        </pc:picChg>
      </pc:sldChg>
      <pc:sldChg chg="addSp delSp modSp new">
        <pc:chgData name="bushra malik" userId="0c8451255c49e0bb" providerId="Windows Live" clId="Web-{752062D4-14D0-4625-AA81-DF1C30804849}" dt="2022-12-11T15:05:09.385" v="101" actId="14100"/>
        <pc:sldMkLst>
          <pc:docMk/>
          <pc:sldMk cId="3403041894" sldId="277"/>
        </pc:sldMkLst>
        <pc:spChg chg="mod">
          <ac:chgData name="bushra malik" userId="0c8451255c49e0bb" providerId="Windows Live" clId="Web-{752062D4-14D0-4625-AA81-DF1C30804849}" dt="2022-12-11T15:03:50.305" v="96" actId="20577"/>
          <ac:spMkLst>
            <pc:docMk/>
            <pc:sldMk cId="3403041894" sldId="277"/>
            <ac:spMk id="2" creationId="{253A3B9C-769C-C13E-E08C-494D1DF81052}"/>
          </ac:spMkLst>
        </pc:spChg>
        <pc:spChg chg="del">
          <ac:chgData name="bushra malik" userId="0c8451255c49e0bb" providerId="Windows Live" clId="Web-{752062D4-14D0-4625-AA81-DF1C30804849}" dt="2022-12-11T15:04:59.494" v="97"/>
          <ac:spMkLst>
            <pc:docMk/>
            <pc:sldMk cId="3403041894" sldId="277"/>
            <ac:spMk id="3" creationId="{02C2B788-C8B4-EE7E-D687-9F8270648000}"/>
          </ac:spMkLst>
        </pc:spChg>
        <pc:picChg chg="add mod ord">
          <ac:chgData name="bushra malik" userId="0c8451255c49e0bb" providerId="Windows Live" clId="Web-{752062D4-14D0-4625-AA81-DF1C30804849}" dt="2022-12-11T15:05:09.385" v="101" actId="14100"/>
          <ac:picMkLst>
            <pc:docMk/>
            <pc:sldMk cId="3403041894" sldId="277"/>
            <ac:picMk id="4" creationId="{F02B3EF7-48FF-8FBD-C898-7F52AE51A869}"/>
          </ac:picMkLst>
        </pc:picChg>
      </pc:sldChg>
      <pc:sldChg chg="addSp delSp modSp new">
        <pc:chgData name="bushra malik" userId="0c8451255c49e0bb" providerId="Windows Live" clId="Web-{752062D4-14D0-4625-AA81-DF1C30804849}" dt="2022-12-11T15:07:00.716" v="109"/>
        <pc:sldMkLst>
          <pc:docMk/>
          <pc:sldMk cId="4094866140" sldId="278"/>
        </pc:sldMkLst>
        <pc:spChg chg="mod">
          <ac:chgData name="bushra malik" userId="0c8451255c49e0bb" providerId="Windows Live" clId="Web-{752062D4-14D0-4625-AA81-DF1C30804849}" dt="2022-12-11T15:06:45.403" v="108" actId="20577"/>
          <ac:spMkLst>
            <pc:docMk/>
            <pc:sldMk cId="4094866140" sldId="278"/>
            <ac:spMk id="2" creationId="{503F7A00-84CD-B443-1EA8-C30E7CC951B1}"/>
          </ac:spMkLst>
        </pc:spChg>
        <pc:spChg chg="del">
          <ac:chgData name="bushra malik" userId="0c8451255c49e0bb" providerId="Windows Live" clId="Web-{752062D4-14D0-4625-AA81-DF1C30804849}" dt="2022-12-11T15:07:00.716" v="109"/>
          <ac:spMkLst>
            <pc:docMk/>
            <pc:sldMk cId="4094866140" sldId="278"/>
            <ac:spMk id="3" creationId="{9E28EB13-E120-CBE0-E95E-679293394D89}"/>
          </ac:spMkLst>
        </pc:spChg>
        <pc:picChg chg="add mod ord">
          <ac:chgData name="bushra malik" userId="0c8451255c49e0bb" providerId="Windows Live" clId="Web-{752062D4-14D0-4625-AA81-DF1C30804849}" dt="2022-12-11T15:07:00.716" v="109"/>
          <ac:picMkLst>
            <pc:docMk/>
            <pc:sldMk cId="4094866140" sldId="278"/>
            <ac:picMk id="4" creationId="{17E7902D-7F66-13B2-82F0-706B524D28BD}"/>
          </ac:picMkLst>
        </pc:picChg>
      </pc:sldChg>
      <pc:sldChg chg="addSp delSp modSp new">
        <pc:chgData name="bushra malik" userId="0c8451255c49e0bb" providerId="Windows Live" clId="Web-{752062D4-14D0-4625-AA81-DF1C30804849}" dt="2022-12-11T15:18:56.171" v="196" actId="20577"/>
        <pc:sldMkLst>
          <pc:docMk/>
          <pc:sldMk cId="656035426" sldId="279"/>
        </pc:sldMkLst>
        <pc:spChg chg="mod">
          <ac:chgData name="bushra malik" userId="0c8451255c49e0bb" providerId="Windows Live" clId="Web-{752062D4-14D0-4625-AA81-DF1C30804849}" dt="2022-12-11T15:18:56.171" v="196" actId="20577"/>
          <ac:spMkLst>
            <pc:docMk/>
            <pc:sldMk cId="656035426" sldId="279"/>
            <ac:spMk id="2" creationId="{9B18725A-E426-870E-333F-8D2440B30B24}"/>
          </ac:spMkLst>
        </pc:spChg>
        <pc:spChg chg="del">
          <ac:chgData name="bushra malik" userId="0c8451255c49e0bb" providerId="Windows Live" clId="Web-{752062D4-14D0-4625-AA81-DF1C30804849}" dt="2022-12-11T15:09:45.907" v="112"/>
          <ac:spMkLst>
            <pc:docMk/>
            <pc:sldMk cId="656035426" sldId="279"/>
            <ac:spMk id="3" creationId="{136D70DD-8B05-AF48-64AE-89C7095A5254}"/>
          </ac:spMkLst>
        </pc:spChg>
        <pc:picChg chg="add mod ord">
          <ac:chgData name="bushra malik" userId="0c8451255c49e0bb" providerId="Windows Live" clId="Web-{752062D4-14D0-4625-AA81-DF1C30804849}" dt="2022-12-11T15:09:45.907" v="112"/>
          <ac:picMkLst>
            <pc:docMk/>
            <pc:sldMk cId="656035426" sldId="279"/>
            <ac:picMk id="4" creationId="{26CF3593-27B4-E413-7909-2B1E2F209100}"/>
          </ac:picMkLst>
        </pc:picChg>
      </pc:sldChg>
      <pc:sldChg chg="addSp delSp modSp new">
        <pc:chgData name="bushra malik" userId="0c8451255c49e0bb" providerId="Windows Live" clId="Web-{752062D4-14D0-4625-AA81-DF1C30804849}" dt="2022-12-11T15:18:49.468" v="194" actId="20577"/>
        <pc:sldMkLst>
          <pc:docMk/>
          <pc:sldMk cId="1783226673" sldId="280"/>
        </pc:sldMkLst>
        <pc:spChg chg="mod">
          <ac:chgData name="bushra malik" userId="0c8451255c49e0bb" providerId="Windows Live" clId="Web-{752062D4-14D0-4625-AA81-DF1C30804849}" dt="2022-12-11T15:18:49.468" v="194" actId="20577"/>
          <ac:spMkLst>
            <pc:docMk/>
            <pc:sldMk cId="1783226673" sldId="280"/>
            <ac:spMk id="2" creationId="{26A91413-EA48-CBA0-FA62-4DA4DC566E68}"/>
          </ac:spMkLst>
        </pc:spChg>
        <pc:spChg chg="del">
          <ac:chgData name="bushra malik" userId="0c8451255c49e0bb" providerId="Windows Live" clId="Web-{752062D4-14D0-4625-AA81-DF1C30804849}" dt="2022-12-11T15:10:37.924" v="120"/>
          <ac:spMkLst>
            <pc:docMk/>
            <pc:sldMk cId="1783226673" sldId="280"/>
            <ac:spMk id="3" creationId="{4FF45269-F93A-3023-5F92-1750655192DF}"/>
          </ac:spMkLst>
        </pc:spChg>
        <pc:picChg chg="add mod ord">
          <ac:chgData name="bushra malik" userId="0c8451255c49e0bb" providerId="Windows Live" clId="Web-{752062D4-14D0-4625-AA81-DF1C30804849}" dt="2022-12-11T15:10:37.924" v="120"/>
          <ac:picMkLst>
            <pc:docMk/>
            <pc:sldMk cId="1783226673" sldId="280"/>
            <ac:picMk id="4" creationId="{08EB2B35-2BEC-A116-81C5-DB33363B0753}"/>
          </ac:picMkLst>
        </pc:picChg>
      </pc:sldChg>
      <pc:sldChg chg="addSp delSp modSp new">
        <pc:chgData name="bushra malik" userId="0c8451255c49e0bb" providerId="Windows Live" clId="Web-{752062D4-14D0-4625-AA81-DF1C30804849}" dt="2022-12-11T15:18:46.952" v="192" actId="20577"/>
        <pc:sldMkLst>
          <pc:docMk/>
          <pc:sldMk cId="4290202484" sldId="281"/>
        </pc:sldMkLst>
        <pc:spChg chg="mod">
          <ac:chgData name="bushra malik" userId="0c8451255c49e0bb" providerId="Windows Live" clId="Web-{752062D4-14D0-4625-AA81-DF1C30804849}" dt="2022-12-11T15:18:46.952" v="192" actId="20577"/>
          <ac:spMkLst>
            <pc:docMk/>
            <pc:sldMk cId="4290202484" sldId="281"/>
            <ac:spMk id="2" creationId="{10394C64-FE2F-D9B7-A242-521FA25941BD}"/>
          </ac:spMkLst>
        </pc:spChg>
        <pc:spChg chg="del">
          <ac:chgData name="bushra malik" userId="0c8451255c49e0bb" providerId="Windows Live" clId="Web-{752062D4-14D0-4625-AA81-DF1C30804849}" dt="2022-12-11T15:10:38.002" v="121"/>
          <ac:spMkLst>
            <pc:docMk/>
            <pc:sldMk cId="4290202484" sldId="281"/>
            <ac:spMk id="3" creationId="{D49D6DE5-4590-4A2F-FF1B-EAE66DFFC681}"/>
          </ac:spMkLst>
        </pc:spChg>
        <pc:spChg chg="add del mod">
          <ac:chgData name="bushra malik" userId="0c8451255c49e0bb" providerId="Windows Live" clId="Web-{752062D4-14D0-4625-AA81-DF1C30804849}" dt="2022-12-11T15:11:57.926" v="123"/>
          <ac:spMkLst>
            <pc:docMk/>
            <pc:sldMk cId="4290202484" sldId="281"/>
            <ac:spMk id="6" creationId="{33E8518E-BFFC-5B65-F6FF-373C55BF6069}"/>
          </ac:spMkLst>
        </pc:spChg>
        <pc:picChg chg="add del mod ord">
          <ac:chgData name="bushra malik" userId="0c8451255c49e0bb" providerId="Windows Live" clId="Web-{752062D4-14D0-4625-AA81-DF1C30804849}" dt="2022-12-11T15:11:31.488" v="122"/>
          <ac:picMkLst>
            <pc:docMk/>
            <pc:sldMk cId="4290202484" sldId="281"/>
            <ac:picMk id="4" creationId="{66071D12-0F9F-2087-A06E-20522D1158A2}"/>
          </ac:picMkLst>
        </pc:picChg>
        <pc:picChg chg="add mod ord">
          <ac:chgData name="bushra malik" userId="0c8451255c49e0bb" providerId="Windows Live" clId="Web-{752062D4-14D0-4625-AA81-DF1C30804849}" dt="2022-12-11T15:11:57.926" v="123"/>
          <ac:picMkLst>
            <pc:docMk/>
            <pc:sldMk cId="4290202484" sldId="281"/>
            <ac:picMk id="7" creationId="{A14F3C1B-2857-EDBA-35E4-722CAF4F57CF}"/>
          </ac:picMkLst>
        </pc:picChg>
      </pc:sldChg>
      <pc:sldChg chg="addSp delSp modSp new">
        <pc:chgData name="bushra malik" userId="0c8451255c49e0bb" providerId="Windows Live" clId="Web-{752062D4-14D0-4625-AA81-DF1C30804849}" dt="2022-12-11T15:18:34.092" v="189" actId="20577"/>
        <pc:sldMkLst>
          <pc:docMk/>
          <pc:sldMk cId="3237218919" sldId="282"/>
        </pc:sldMkLst>
        <pc:spChg chg="mod">
          <ac:chgData name="bushra malik" userId="0c8451255c49e0bb" providerId="Windows Live" clId="Web-{752062D4-14D0-4625-AA81-DF1C30804849}" dt="2022-12-11T15:18:34.092" v="189" actId="20577"/>
          <ac:spMkLst>
            <pc:docMk/>
            <pc:sldMk cId="3237218919" sldId="282"/>
            <ac:spMk id="2" creationId="{D17152BC-F60D-922F-7A95-2B416C6CEDEC}"/>
          </ac:spMkLst>
        </pc:spChg>
        <pc:spChg chg="del">
          <ac:chgData name="bushra malik" userId="0c8451255c49e0bb" providerId="Windows Live" clId="Web-{752062D4-14D0-4625-AA81-DF1C30804849}" dt="2022-12-11T15:12:57.178" v="126"/>
          <ac:spMkLst>
            <pc:docMk/>
            <pc:sldMk cId="3237218919" sldId="282"/>
            <ac:spMk id="3" creationId="{114E1C51-E0CB-3579-E5E2-BF9CC680BBA3}"/>
          </ac:spMkLst>
        </pc:spChg>
        <pc:picChg chg="add mod ord">
          <ac:chgData name="bushra malik" userId="0c8451255c49e0bb" providerId="Windows Live" clId="Web-{752062D4-14D0-4625-AA81-DF1C30804849}" dt="2022-12-11T15:12:57.178" v="126"/>
          <ac:picMkLst>
            <pc:docMk/>
            <pc:sldMk cId="3237218919" sldId="282"/>
            <ac:picMk id="4" creationId="{7BCA4823-13ED-67C3-CDAC-D41ED8788A6B}"/>
          </ac:picMkLst>
        </pc:picChg>
      </pc:sldChg>
      <pc:sldChg chg="addSp delSp modSp new">
        <pc:chgData name="bushra malik" userId="0c8451255c49e0bb" providerId="Windows Live" clId="Web-{752062D4-14D0-4625-AA81-DF1C30804849}" dt="2022-12-11T15:18:24.639" v="183" actId="20577"/>
        <pc:sldMkLst>
          <pc:docMk/>
          <pc:sldMk cId="408864375" sldId="283"/>
        </pc:sldMkLst>
        <pc:spChg chg="mod">
          <ac:chgData name="bushra malik" userId="0c8451255c49e0bb" providerId="Windows Live" clId="Web-{752062D4-14D0-4625-AA81-DF1C30804849}" dt="2022-12-11T15:18:24.639" v="183" actId="20577"/>
          <ac:spMkLst>
            <pc:docMk/>
            <pc:sldMk cId="408864375" sldId="283"/>
            <ac:spMk id="2" creationId="{B24648E4-EB97-D1AE-9651-E98C93543CD9}"/>
          </ac:spMkLst>
        </pc:spChg>
        <pc:spChg chg="del">
          <ac:chgData name="bushra malik" userId="0c8451255c49e0bb" providerId="Windows Live" clId="Web-{752062D4-14D0-4625-AA81-DF1C30804849}" dt="2022-12-11T15:14:44.384" v="130"/>
          <ac:spMkLst>
            <pc:docMk/>
            <pc:sldMk cId="408864375" sldId="283"/>
            <ac:spMk id="3" creationId="{00D19F66-D4C0-E357-7606-B8B3D3F14136}"/>
          </ac:spMkLst>
        </pc:spChg>
        <pc:spChg chg="add mod">
          <ac:chgData name="bushra malik" userId="0c8451255c49e0bb" providerId="Windows Live" clId="Web-{752062D4-14D0-4625-AA81-DF1C30804849}" dt="2022-12-11T15:16:54.965" v="173" actId="20577"/>
          <ac:spMkLst>
            <pc:docMk/>
            <pc:sldMk cId="408864375" sldId="283"/>
            <ac:spMk id="6" creationId="{67C516C2-B4FE-B9E9-E430-00CC650770A2}"/>
          </ac:spMkLst>
        </pc:spChg>
        <pc:picChg chg="add del mod ord">
          <ac:chgData name="bushra malik" userId="0c8451255c49e0bb" providerId="Windows Live" clId="Web-{752062D4-14D0-4625-AA81-DF1C30804849}" dt="2022-12-11T15:15:22.869" v="131"/>
          <ac:picMkLst>
            <pc:docMk/>
            <pc:sldMk cId="408864375" sldId="283"/>
            <ac:picMk id="4" creationId="{C5546295-9CC1-5162-5CCD-1E29CE93D6E3}"/>
          </ac:picMkLst>
        </pc:picChg>
        <pc:picChg chg="add mod">
          <ac:chgData name="bushra malik" userId="0c8451255c49e0bb" providerId="Windows Live" clId="Web-{752062D4-14D0-4625-AA81-DF1C30804849}" dt="2022-12-11T15:16:50.387" v="171" actId="14100"/>
          <ac:picMkLst>
            <pc:docMk/>
            <pc:sldMk cId="408864375" sldId="283"/>
            <ac:picMk id="7" creationId="{C8A68383-0800-5062-31B7-66A323D1C943}"/>
          </ac:picMkLst>
        </pc:picChg>
      </pc:sldChg>
      <pc:sldChg chg="addSp delSp modSp new">
        <pc:chgData name="bushra malik" userId="0c8451255c49e0bb" providerId="Windows Live" clId="Web-{752062D4-14D0-4625-AA81-DF1C30804849}" dt="2022-12-11T15:19:08.562" v="198" actId="20577"/>
        <pc:sldMkLst>
          <pc:docMk/>
          <pc:sldMk cId="167531607" sldId="284"/>
        </pc:sldMkLst>
        <pc:spChg chg="mod">
          <ac:chgData name="bushra malik" userId="0c8451255c49e0bb" providerId="Windows Live" clId="Web-{752062D4-14D0-4625-AA81-DF1C30804849}" dt="2022-12-11T15:19:08.562" v="198" actId="20577"/>
          <ac:spMkLst>
            <pc:docMk/>
            <pc:sldMk cId="167531607" sldId="284"/>
            <ac:spMk id="2" creationId="{435F1197-72BD-BF8E-D0F2-9758858E89F4}"/>
          </ac:spMkLst>
        </pc:spChg>
        <pc:spChg chg="del">
          <ac:chgData name="bushra malik" userId="0c8451255c49e0bb" providerId="Windows Live" clId="Web-{752062D4-14D0-4625-AA81-DF1C30804849}" dt="2022-12-11T15:18:00.295" v="177"/>
          <ac:spMkLst>
            <pc:docMk/>
            <pc:sldMk cId="167531607" sldId="284"/>
            <ac:spMk id="3" creationId="{AB029483-A2B4-16A9-814C-2191D4A95900}"/>
          </ac:spMkLst>
        </pc:spChg>
        <pc:picChg chg="add mod ord">
          <ac:chgData name="bushra malik" userId="0c8451255c49e0bb" providerId="Windows Live" clId="Web-{752062D4-14D0-4625-AA81-DF1C30804849}" dt="2022-12-11T15:18:00.295" v="177"/>
          <ac:picMkLst>
            <pc:docMk/>
            <pc:sldMk cId="167531607" sldId="284"/>
            <ac:picMk id="4" creationId="{85394301-62D1-1150-DC7C-ABB66DE382A2}"/>
          </ac:picMkLst>
        </pc:picChg>
      </pc:sldChg>
      <pc:sldChg chg="addSp delSp modSp new">
        <pc:chgData name="bushra malik" userId="0c8451255c49e0bb" providerId="Windows Live" clId="Web-{752062D4-14D0-4625-AA81-DF1C30804849}" dt="2022-12-11T15:20:33.283" v="199"/>
        <pc:sldMkLst>
          <pc:docMk/>
          <pc:sldMk cId="1654932103" sldId="285"/>
        </pc:sldMkLst>
        <pc:spChg chg="mod">
          <ac:chgData name="bushra malik" userId="0c8451255c49e0bb" providerId="Windows Live" clId="Web-{752062D4-14D0-4625-AA81-DF1C30804849}" dt="2022-12-11T15:18:20.967" v="180" actId="20577"/>
          <ac:spMkLst>
            <pc:docMk/>
            <pc:sldMk cId="1654932103" sldId="285"/>
            <ac:spMk id="2" creationId="{30040D7D-E6A7-7987-F00D-478042174994}"/>
          </ac:spMkLst>
        </pc:spChg>
        <pc:spChg chg="del">
          <ac:chgData name="bushra malik" userId="0c8451255c49e0bb" providerId="Windows Live" clId="Web-{752062D4-14D0-4625-AA81-DF1C30804849}" dt="2022-12-11T15:20:33.283" v="199"/>
          <ac:spMkLst>
            <pc:docMk/>
            <pc:sldMk cId="1654932103" sldId="285"/>
            <ac:spMk id="3" creationId="{2586F4F5-8AA3-CFF3-CDA8-7DF569483FF0}"/>
          </ac:spMkLst>
        </pc:spChg>
        <pc:picChg chg="add mod ord">
          <ac:chgData name="bushra malik" userId="0c8451255c49e0bb" providerId="Windows Live" clId="Web-{752062D4-14D0-4625-AA81-DF1C30804849}" dt="2022-12-11T15:20:33.283" v="199"/>
          <ac:picMkLst>
            <pc:docMk/>
            <pc:sldMk cId="1654932103" sldId="285"/>
            <ac:picMk id="4" creationId="{A27CBF90-FD6B-7171-237D-40B23CE5F977}"/>
          </ac:picMkLst>
        </pc:picChg>
      </pc:sldChg>
      <pc:sldChg chg="addSp delSp modSp new">
        <pc:chgData name="bushra malik" userId="0c8451255c49e0bb" providerId="Windows Live" clId="Web-{752062D4-14D0-4625-AA81-DF1C30804849}" dt="2022-12-11T15:24:02.413" v="212"/>
        <pc:sldMkLst>
          <pc:docMk/>
          <pc:sldMk cId="4009863967" sldId="286"/>
        </pc:sldMkLst>
        <pc:spChg chg="mod">
          <ac:chgData name="bushra malik" userId="0c8451255c49e0bb" providerId="Windows Live" clId="Web-{752062D4-14D0-4625-AA81-DF1C30804849}" dt="2022-12-11T15:21:39.003" v="203" actId="20577"/>
          <ac:spMkLst>
            <pc:docMk/>
            <pc:sldMk cId="4009863967" sldId="286"/>
            <ac:spMk id="2" creationId="{09778605-0CFB-D46D-BD12-2E76C504EDE0}"/>
          </ac:spMkLst>
        </pc:spChg>
        <pc:spChg chg="del">
          <ac:chgData name="bushra malik" userId="0c8451255c49e0bb" providerId="Windows Live" clId="Web-{752062D4-14D0-4625-AA81-DF1C30804849}" dt="2022-12-11T15:21:51.066" v="204"/>
          <ac:spMkLst>
            <pc:docMk/>
            <pc:sldMk cId="4009863967" sldId="286"/>
            <ac:spMk id="3" creationId="{A9FF534E-B5EA-B0C6-7574-DA8F7D4B42FD}"/>
          </ac:spMkLst>
        </pc:spChg>
        <pc:spChg chg="add del mod">
          <ac:chgData name="bushra malik" userId="0c8451255c49e0bb" providerId="Windows Live" clId="Web-{752062D4-14D0-4625-AA81-DF1C30804849}" dt="2022-12-11T15:24:02.413" v="212"/>
          <ac:spMkLst>
            <pc:docMk/>
            <pc:sldMk cId="4009863967" sldId="286"/>
            <ac:spMk id="6" creationId="{E3206033-F5CD-FE3A-1DE4-822C4AE418E7}"/>
          </ac:spMkLst>
        </pc:spChg>
        <pc:picChg chg="add del mod ord">
          <ac:chgData name="bushra malik" userId="0c8451255c49e0bb" providerId="Windows Live" clId="Web-{752062D4-14D0-4625-AA81-DF1C30804849}" dt="2022-12-11T15:23:41.662" v="211"/>
          <ac:picMkLst>
            <pc:docMk/>
            <pc:sldMk cId="4009863967" sldId="286"/>
            <ac:picMk id="4" creationId="{429605B8-FB2D-C14C-E7B7-4E5FC9DE71B1}"/>
          </ac:picMkLst>
        </pc:picChg>
        <pc:picChg chg="add mod ord">
          <ac:chgData name="bushra malik" userId="0c8451255c49e0bb" providerId="Windows Live" clId="Web-{752062D4-14D0-4625-AA81-DF1C30804849}" dt="2022-12-11T15:24:02.413" v="212"/>
          <ac:picMkLst>
            <pc:docMk/>
            <pc:sldMk cId="4009863967" sldId="286"/>
            <ac:picMk id="7" creationId="{1C0C4EC4-9262-CBD8-A14E-A69AEB0E20F8}"/>
          </ac:picMkLst>
        </pc:picChg>
      </pc:sldChg>
      <pc:sldChg chg="addSp delSp modSp new">
        <pc:chgData name="bushra malik" userId="0c8451255c49e0bb" providerId="Windows Live" clId="Web-{752062D4-14D0-4625-AA81-DF1C30804849}" dt="2022-12-11T15:25:12.415" v="213"/>
        <pc:sldMkLst>
          <pc:docMk/>
          <pc:sldMk cId="518230367" sldId="287"/>
        </pc:sldMkLst>
        <pc:spChg chg="mod">
          <ac:chgData name="bushra malik" userId="0c8451255c49e0bb" providerId="Windows Live" clId="Web-{752062D4-14D0-4625-AA81-DF1C30804849}" dt="2022-12-11T15:21:59.472" v="210" actId="20577"/>
          <ac:spMkLst>
            <pc:docMk/>
            <pc:sldMk cId="518230367" sldId="287"/>
            <ac:spMk id="2" creationId="{6E09954C-F106-F28D-3B4C-DDC94F90C519}"/>
          </ac:spMkLst>
        </pc:spChg>
        <pc:spChg chg="del">
          <ac:chgData name="bushra malik" userId="0c8451255c49e0bb" providerId="Windows Live" clId="Web-{752062D4-14D0-4625-AA81-DF1C30804849}" dt="2022-12-11T15:25:12.415" v="213"/>
          <ac:spMkLst>
            <pc:docMk/>
            <pc:sldMk cId="518230367" sldId="287"/>
            <ac:spMk id="3" creationId="{0BDE71F2-2339-7E00-F73A-42EF1CF18AB4}"/>
          </ac:spMkLst>
        </pc:spChg>
        <pc:picChg chg="add mod ord">
          <ac:chgData name="bushra malik" userId="0c8451255c49e0bb" providerId="Windows Live" clId="Web-{752062D4-14D0-4625-AA81-DF1C30804849}" dt="2022-12-11T15:25:12.415" v="213"/>
          <ac:picMkLst>
            <pc:docMk/>
            <pc:sldMk cId="518230367" sldId="287"/>
            <ac:picMk id="4" creationId="{D09A0BAA-3CB1-0EF9-46F4-6B48F8DD3A46}"/>
          </ac:picMkLst>
        </pc:picChg>
      </pc:sldChg>
      <pc:sldChg chg="addSp delSp modSp new">
        <pc:chgData name="bushra malik" userId="0c8451255c49e0bb" providerId="Windows Live" clId="Web-{752062D4-14D0-4625-AA81-DF1C30804849}" dt="2022-12-11T15:26:03.447" v="218"/>
        <pc:sldMkLst>
          <pc:docMk/>
          <pc:sldMk cId="2174783600" sldId="288"/>
        </pc:sldMkLst>
        <pc:spChg chg="mod">
          <ac:chgData name="bushra malik" userId="0c8451255c49e0bb" providerId="Windows Live" clId="Web-{752062D4-14D0-4625-AA81-DF1C30804849}" dt="2022-12-11T15:25:48.822" v="217" actId="20577"/>
          <ac:spMkLst>
            <pc:docMk/>
            <pc:sldMk cId="2174783600" sldId="288"/>
            <ac:spMk id="2" creationId="{43C295A2-51C5-A941-3B80-AEFCAD200691}"/>
          </ac:spMkLst>
        </pc:spChg>
        <pc:spChg chg="del">
          <ac:chgData name="bushra malik" userId="0c8451255c49e0bb" providerId="Windows Live" clId="Web-{752062D4-14D0-4625-AA81-DF1C30804849}" dt="2022-12-11T15:26:03.447" v="218"/>
          <ac:spMkLst>
            <pc:docMk/>
            <pc:sldMk cId="2174783600" sldId="288"/>
            <ac:spMk id="3" creationId="{F66F5511-D744-6EE9-8E0C-BF0568DE66B1}"/>
          </ac:spMkLst>
        </pc:spChg>
        <pc:picChg chg="add mod ord">
          <ac:chgData name="bushra malik" userId="0c8451255c49e0bb" providerId="Windows Live" clId="Web-{752062D4-14D0-4625-AA81-DF1C30804849}" dt="2022-12-11T15:26:03.447" v="218"/>
          <ac:picMkLst>
            <pc:docMk/>
            <pc:sldMk cId="2174783600" sldId="288"/>
            <ac:picMk id="4" creationId="{D60CDDD1-9C91-6062-4416-083648C5B843}"/>
          </ac:picMkLst>
        </pc:picChg>
      </pc:sldChg>
      <pc:sldChg chg="modSp new">
        <pc:chgData name="bushra malik" userId="0c8451255c49e0bb" providerId="Windows Live" clId="Web-{752062D4-14D0-4625-AA81-DF1C30804849}" dt="2022-12-11T15:31:24.627" v="242" actId="20577"/>
        <pc:sldMkLst>
          <pc:docMk/>
          <pc:sldMk cId="2221495331" sldId="289"/>
        </pc:sldMkLst>
        <pc:spChg chg="mod">
          <ac:chgData name="bushra malik" userId="0c8451255c49e0bb" providerId="Windows Live" clId="Web-{752062D4-14D0-4625-AA81-DF1C30804849}" dt="2022-12-11T15:27:07.136" v="224" actId="20577"/>
          <ac:spMkLst>
            <pc:docMk/>
            <pc:sldMk cId="2221495331" sldId="289"/>
            <ac:spMk id="2" creationId="{6A9459AC-ECD9-BCBA-7E1F-87E8F3DCE089}"/>
          </ac:spMkLst>
        </pc:spChg>
        <pc:spChg chg="mod">
          <ac:chgData name="bushra malik" userId="0c8451255c49e0bb" providerId="Windows Live" clId="Web-{752062D4-14D0-4625-AA81-DF1C30804849}" dt="2022-12-11T15:31:24.627" v="242" actId="20577"/>
          <ac:spMkLst>
            <pc:docMk/>
            <pc:sldMk cId="2221495331" sldId="289"/>
            <ac:spMk id="3" creationId="{E9382F12-3E2A-7777-F5D7-05E51527F942}"/>
          </ac:spMkLst>
        </pc:spChg>
      </pc:sldChg>
      <pc:sldChg chg="modSp new">
        <pc:chgData name="bushra malik" userId="0c8451255c49e0bb" providerId="Windows Live" clId="Web-{752062D4-14D0-4625-AA81-DF1C30804849}" dt="2022-12-11T15:38:24.200" v="272" actId="20577"/>
        <pc:sldMkLst>
          <pc:docMk/>
          <pc:sldMk cId="3496409357" sldId="290"/>
        </pc:sldMkLst>
        <pc:spChg chg="mod">
          <ac:chgData name="bushra malik" userId="0c8451255c49e0bb" providerId="Windows Live" clId="Web-{752062D4-14D0-4625-AA81-DF1C30804849}" dt="2022-12-11T15:38:24.200" v="272" actId="20577"/>
          <ac:spMkLst>
            <pc:docMk/>
            <pc:sldMk cId="3496409357" sldId="290"/>
            <ac:spMk id="2" creationId="{4796824F-262A-BF8A-E859-DEF451E945DE}"/>
          </ac:spMkLst>
        </pc:spChg>
        <pc:spChg chg="mod">
          <ac:chgData name="bushra malik" userId="0c8451255c49e0bb" providerId="Windows Live" clId="Web-{752062D4-14D0-4625-AA81-DF1C30804849}" dt="2022-12-11T15:31:29.330" v="244" actId="20577"/>
          <ac:spMkLst>
            <pc:docMk/>
            <pc:sldMk cId="3496409357" sldId="290"/>
            <ac:spMk id="3" creationId="{5C607B43-61A4-DB3D-B8D3-EDA27045EF19}"/>
          </ac:spMkLst>
        </pc:spChg>
      </pc:sldChg>
      <pc:sldChg chg="modSp new">
        <pc:chgData name="bushra malik" userId="0c8451255c49e0bb" providerId="Windows Live" clId="Web-{752062D4-14D0-4625-AA81-DF1C30804849}" dt="2022-12-11T15:34:53.554" v="262" actId="20577"/>
        <pc:sldMkLst>
          <pc:docMk/>
          <pc:sldMk cId="1673004915" sldId="291"/>
        </pc:sldMkLst>
        <pc:spChg chg="mod">
          <ac:chgData name="bushra malik" userId="0c8451255c49e0bb" providerId="Windows Live" clId="Web-{752062D4-14D0-4625-AA81-DF1C30804849}" dt="2022-12-11T15:33:21.677" v="250" actId="20577"/>
          <ac:spMkLst>
            <pc:docMk/>
            <pc:sldMk cId="1673004915" sldId="291"/>
            <ac:spMk id="2" creationId="{30E60E3A-D92C-2B48-56F7-A06481649457}"/>
          </ac:spMkLst>
        </pc:spChg>
        <pc:spChg chg="mod">
          <ac:chgData name="bushra malik" userId="0c8451255c49e0bb" providerId="Windows Live" clId="Web-{752062D4-14D0-4625-AA81-DF1C30804849}" dt="2022-12-11T15:34:53.554" v="262" actId="20577"/>
          <ac:spMkLst>
            <pc:docMk/>
            <pc:sldMk cId="1673004915" sldId="291"/>
            <ac:spMk id="3" creationId="{3D32D449-5DF0-F541-2519-60D59C55B02A}"/>
          </ac:spMkLst>
        </pc:spChg>
      </pc:sldChg>
      <pc:sldChg chg="addSp delSp modSp new">
        <pc:chgData name="bushra malik" userId="0c8451255c49e0bb" providerId="Windows Live" clId="Web-{752062D4-14D0-4625-AA81-DF1C30804849}" dt="2022-12-11T15:40:29.437" v="283" actId="14100"/>
        <pc:sldMkLst>
          <pc:docMk/>
          <pc:sldMk cId="1482434899" sldId="292"/>
        </pc:sldMkLst>
        <pc:spChg chg="mod">
          <ac:chgData name="bushra malik" userId="0c8451255c49e0bb" providerId="Windows Live" clId="Web-{752062D4-14D0-4625-AA81-DF1C30804849}" dt="2022-12-11T15:40:05.843" v="278" actId="20577"/>
          <ac:spMkLst>
            <pc:docMk/>
            <pc:sldMk cId="1482434899" sldId="292"/>
            <ac:spMk id="2" creationId="{DD67D367-7BFF-4BDF-D4C5-281CC3DD1864}"/>
          </ac:spMkLst>
        </pc:spChg>
        <pc:spChg chg="del">
          <ac:chgData name="bushra malik" userId="0c8451255c49e0bb" providerId="Windows Live" clId="Web-{752062D4-14D0-4625-AA81-DF1C30804849}" dt="2022-12-11T15:40:13.780" v="279"/>
          <ac:spMkLst>
            <pc:docMk/>
            <pc:sldMk cId="1482434899" sldId="292"/>
            <ac:spMk id="3" creationId="{59E065A7-DFF0-FBE9-DF9A-87A0636E5515}"/>
          </ac:spMkLst>
        </pc:spChg>
        <pc:picChg chg="add mod ord">
          <ac:chgData name="bushra malik" userId="0c8451255c49e0bb" providerId="Windows Live" clId="Web-{752062D4-14D0-4625-AA81-DF1C30804849}" dt="2022-12-11T15:40:29.437" v="283" actId="14100"/>
          <ac:picMkLst>
            <pc:docMk/>
            <pc:sldMk cId="1482434899" sldId="292"/>
            <ac:picMk id="4" creationId="{5C752994-8095-1B46-DAFA-B6BDDF015C09}"/>
          </ac:picMkLst>
        </pc:picChg>
      </pc:sldChg>
      <pc:sldChg chg="addSp delSp modSp new">
        <pc:chgData name="bushra malik" userId="0c8451255c49e0bb" providerId="Windows Live" clId="Web-{752062D4-14D0-4625-AA81-DF1C30804849}" dt="2022-12-11T15:42:04.330" v="289" actId="14100"/>
        <pc:sldMkLst>
          <pc:docMk/>
          <pc:sldMk cId="1725690052" sldId="293"/>
        </pc:sldMkLst>
        <pc:spChg chg="del">
          <ac:chgData name="bushra malik" userId="0c8451255c49e0bb" providerId="Windows Live" clId="Web-{752062D4-14D0-4625-AA81-DF1C30804849}" dt="2022-12-11T15:41:48.955" v="285"/>
          <ac:spMkLst>
            <pc:docMk/>
            <pc:sldMk cId="1725690052" sldId="293"/>
            <ac:spMk id="3" creationId="{96BF5748-0DDB-EECB-DFD9-439108C7D42C}"/>
          </ac:spMkLst>
        </pc:spChg>
        <pc:picChg chg="add mod ord">
          <ac:chgData name="bushra malik" userId="0c8451255c49e0bb" providerId="Windows Live" clId="Web-{752062D4-14D0-4625-AA81-DF1C30804849}" dt="2022-12-11T15:42:04.330" v="289" actId="14100"/>
          <ac:picMkLst>
            <pc:docMk/>
            <pc:sldMk cId="1725690052" sldId="293"/>
            <ac:picMk id="4" creationId="{BF94E43D-6A37-201D-A4C4-CC8B64DB42E9}"/>
          </ac:picMkLst>
        </pc:picChg>
      </pc:sldChg>
    </pc:docChg>
  </pc:docChgLst>
  <pc:docChgLst>
    <pc:chgData name="bushra malik" userId="0c8451255c49e0bb" providerId="Windows Live" clId="Web-{5D20B0EC-C58E-4281-92F5-C554629003D9}"/>
    <pc:docChg chg="addSld modSld">
      <pc:chgData name="bushra malik" userId="0c8451255c49e0bb" providerId="Windows Live" clId="Web-{5D20B0EC-C58E-4281-92F5-C554629003D9}" dt="2022-12-11T14:34:47.426" v="333"/>
      <pc:docMkLst>
        <pc:docMk/>
      </pc:docMkLst>
      <pc:sldChg chg="addSp modSp">
        <pc:chgData name="bushra malik" userId="0c8451255c49e0bb" providerId="Windows Live" clId="Web-{5D20B0EC-C58E-4281-92F5-C554629003D9}" dt="2022-12-11T14:10:03.702" v="67" actId="1076"/>
        <pc:sldMkLst>
          <pc:docMk/>
          <pc:sldMk cId="2357121010" sldId="270"/>
        </pc:sldMkLst>
        <pc:spChg chg="mod">
          <ac:chgData name="bushra malik" userId="0c8451255c49e0bb" providerId="Windows Live" clId="Web-{5D20B0EC-C58E-4281-92F5-C554629003D9}" dt="2022-12-11T13:57:46.027" v="10" actId="20577"/>
          <ac:spMkLst>
            <pc:docMk/>
            <pc:sldMk cId="2357121010" sldId="270"/>
            <ac:spMk id="2" creationId="{AE0BB6FB-80DF-895C-0EAD-E5565C1CB19F}"/>
          </ac:spMkLst>
        </pc:spChg>
        <pc:spChg chg="mod">
          <ac:chgData name="bushra malik" userId="0c8451255c49e0bb" providerId="Windows Live" clId="Web-{5D20B0EC-C58E-4281-92F5-C554629003D9}" dt="2022-12-11T14:09:58.373" v="66" actId="20577"/>
          <ac:spMkLst>
            <pc:docMk/>
            <pc:sldMk cId="2357121010" sldId="270"/>
            <ac:spMk id="3" creationId="{C24F08EF-3C08-82E4-1A95-59C2C3E875CC}"/>
          </ac:spMkLst>
        </pc:spChg>
        <pc:picChg chg="add mod">
          <ac:chgData name="bushra malik" userId="0c8451255c49e0bb" providerId="Windows Live" clId="Web-{5D20B0EC-C58E-4281-92F5-C554629003D9}" dt="2022-12-11T14:10:03.702" v="67" actId="1076"/>
          <ac:picMkLst>
            <pc:docMk/>
            <pc:sldMk cId="2357121010" sldId="270"/>
            <ac:picMk id="4" creationId="{9064FF7B-ABF8-ADE2-7BD8-C40188C21FE7}"/>
          </ac:picMkLst>
        </pc:picChg>
      </pc:sldChg>
      <pc:sldChg chg="modSp new">
        <pc:chgData name="bushra malik" userId="0c8451255c49e0bb" providerId="Windows Live" clId="Web-{5D20B0EC-C58E-4281-92F5-C554629003D9}" dt="2022-12-11T14:24:26.103" v="275" actId="20577"/>
        <pc:sldMkLst>
          <pc:docMk/>
          <pc:sldMk cId="213696321" sldId="271"/>
        </pc:sldMkLst>
        <pc:spChg chg="mod">
          <ac:chgData name="bushra malik" userId="0c8451255c49e0bb" providerId="Windows Live" clId="Web-{5D20B0EC-C58E-4281-92F5-C554629003D9}" dt="2022-12-11T14:22:11.594" v="240" actId="20577"/>
          <ac:spMkLst>
            <pc:docMk/>
            <pc:sldMk cId="213696321" sldId="271"/>
            <ac:spMk id="2" creationId="{354BEA73-9C61-9FA8-D17A-266D65641551}"/>
          </ac:spMkLst>
        </pc:spChg>
        <pc:spChg chg="mod">
          <ac:chgData name="bushra malik" userId="0c8451255c49e0bb" providerId="Windows Live" clId="Web-{5D20B0EC-C58E-4281-92F5-C554629003D9}" dt="2022-12-11T14:24:26.103" v="275" actId="20577"/>
          <ac:spMkLst>
            <pc:docMk/>
            <pc:sldMk cId="213696321" sldId="271"/>
            <ac:spMk id="3" creationId="{9CFAA7FD-62DC-F226-1CBB-BCEC51227ED5}"/>
          </ac:spMkLst>
        </pc:spChg>
      </pc:sldChg>
      <pc:sldChg chg="addSp delSp modSp new">
        <pc:chgData name="bushra malik" userId="0c8451255c49e0bb" providerId="Windows Live" clId="Web-{5D20B0EC-C58E-4281-92F5-C554629003D9}" dt="2022-12-11T14:34:47.426" v="333"/>
        <pc:sldMkLst>
          <pc:docMk/>
          <pc:sldMk cId="3155225472" sldId="272"/>
        </pc:sldMkLst>
        <pc:spChg chg="mod">
          <ac:chgData name="bushra malik" userId="0c8451255c49e0bb" providerId="Windows Live" clId="Web-{5D20B0EC-C58E-4281-92F5-C554629003D9}" dt="2022-12-11T14:25:26.092" v="283" actId="20577"/>
          <ac:spMkLst>
            <pc:docMk/>
            <pc:sldMk cId="3155225472" sldId="272"/>
            <ac:spMk id="2" creationId="{AB8F1862-1D0D-3872-F971-A081A5AE47DE}"/>
          </ac:spMkLst>
        </pc:spChg>
        <pc:spChg chg="mod">
          <ac:chgData name="bushra malik" userId="0c8451255c49e0bb" providerId="Windows Live" clId="Web-{5D20B0EC-C58E-4281-92F5-C554629003D9}" dt="2022-12-11T14:33:31.499" v="325" actId="20577"/>
          <ac:spMkLst>
            <pc:docMk/>
            <pc:sldMk cId="3155225472" sldId="272"/>
            <ac:spMk id="3" creationId="{E0D8CC39-FE46-40ED-1892-B18CEB40D516}"/>
          </ac:spMkLst>
        </pc:spChg>
        <pc:picChg chg="add del mod">
          <ac:chgData name="bushra malik" userId="0c8451255c49e0bb" providerId="Windows Live" clId="Web-{5D20B0EC-C58E-4281-92F5-C554629003D9}" dt="2022-12-11T14:34:47.426" v="333"/>
          <ac:picMkLst>
            <pc:docMk/>
            <pc:sldMk cId="3155225472" sldId="272"/>
            <ac:picMk id="4" creationId="{072827C9-C1C9-5214-331A-B9E69D04FA88}"/>
          </ac:picMkLst>
        </pc:pic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E09563-2A45-4601-96E6-8CA441293C2C}" type="doc">
      <dgm:prSet loTypeId="urn:microsoft.com/office/officeart/2018/5/layout/IconLeafLabelList" loCatId="icon" qsTypeId="urn:microsoft.com/office/officeart/2005/8/quickstyle/simple1" qsCatId="simple" csTypeId="urn:microsoft.com/office/officeart/2005/8/colors/accent1_2" csCatId="accent1" phldr="1"/>
      <dgm:spPr/>
      <dgm:t>
        <a:bodyPr/>
        <a:lstStyle/>
        <a:p>
          <a:endParaRPr lang="en-US"/>
        </a:p>
      </dgm:t>
    </dgm:pt>
    <dgm:pt modelId="{23C0EB15-F000-4EA9-8E71-1CC4AD336206}">
      <dgm:prSet/>
      <dgm:spPr/>
      <dgm:t>
        <a:bodyPr/>
        <a:lstStyle/>
        <a:p>
          <a:pPr>
            <a:lnSpc>
              <a:spcPct val="100000"/>
            </a:lnSpc>
            <a:defRPr cap="all"/>
          </a:pPr>
          <a:r>
            <a:rPr lang="en-US"/>
            <a:t>Path Length The actual length of the path traversed by the body between the Initial and Final positions is known as the path length. </a:t>
          </a:r>
        </a:p>
      </dgm:t>
    </dgm:pt>
    <dgm:pt modelId="{E12BB11A-59DA-44E1-AFFB-CED3A75317E9}" type="parTrans" cxnId="{CC175DD9-1F10-45CE-8393-D1B564A05C3B}">
      <dgm:prSet/>
      <dgm:spPr/>
      <dgm:t>
        <a:bodyPr/>
        <a:lstStyle/>
        <a:p>
          <a:endParaRPr lang="en-US"/>
        </a:p>
      </dgm:t>
    </dgm:pt>
    <dgm:pt modelId="{1C1E41C4-E372-4C6A-9102-9E3A8A8C6135}" type="sibTrans" cxnId="{CC175DD9-1F10-45CE-8393-D1B564A05C3B}">
      <dgm:prSet/>
      <dgm:spPr/>
      <dgm:t>
        <a:bodyPr/>
        <a:lstStyle/>
        <a:p>
          <a:endParaRPr lang="en-US"/>
        </a:p>
      </dgm:t>
    </dgm:pt>
    <dgm:pt modelId="{CF1FBD82-BB22-41EF-87AA-000AE5451B3C}">
      <dgm:prSet phldr="0"/>
      <dgm:spPr/>
      <dgm:t>
        <a:bodyPr/>
        <a:lstStyle/>
        <a:p>
          <a:pPr>
            <a:lnSpc>
              <a:spcPct val="100000"/>
            </a:lnSpc>
            <a:defRPr cap="all"/>
          </a:pPr>
          <a:r>
            <a:rPr lang="en-US"/>
            <a:t>The path length is a scalar quantity, meaning it has simply a magnitude and no direction.</a:t>
          </a:r>
        </a:p>
      </dgm:t>
    </dgm:pt>
    <dgm:pt modelId="{746CC7CD-A47B-46E9-BBF4-014317FAB06D}" type="parTrans" cxnId="{17DA0141-9025-4713-908D-3218A8424A6F}">
      <dgm:prSet/>
      <dgm:spPr/>
    </dgm:pt>
    <dgm:pt modelId="{4645F181-E0EB-44E2-9C6D-42D7F7CF1506}" type="sibTrans" cxnId="{17DA0141-9025-4713-908D-3218A8424A6F}">
      <dgm:prSet/>
      <dgm:spPr/>
    </dgm:pt>
    <dgm:pt modelId="{AA795873-E75C-4906-BAD1-96D2A7FBE164}" type="pres">
      <dgm:prSet presAssocID="{D8E09563-2A45-4601-96E6-8CA441293C2C}" presName="root" presStyleCnt="0">
        <dgm:presLayoutVars>
          <dgm:dir/>
          <dgm:resizeHandles val="exact"/>
        </dgm:presLayoutVars>
      </dgm:prSet>
      <dgm:spPr/>
    </dgm:pt>
    <dgm:pt modelId="{2D958DB6-F94D-475E-AFEC-7A3EDE321381}" type="pres">
      <dgm:prSet presAssocID="{23C0EB15-F000-4EA9-8E71-1CC4AD336206}" presName="compNode" presStyleCnt="0"/>
      <dgm:spPr/>
    </dgm:pt>
    <dgm:pt modelId="{787FBDD3-F985-4038-832E-D006483CA844}" type="pres">
      <dgm:prSet presAssocID="{23C0EB15-F000-4EA9-8E71-1CC4AD336206}" presName="iconBgRect" presStyleLbl="bgShp" presStyleIdx="0" presStyleCnt="2"/>
      <dgm:spPr>
        <a:prstGeom prst="round2DiagRect">
          <a:avLst>
            <a:gd name="adj1" fmla="val 29727"/>
            <a:gd name="adj2" fmla="val 0"/>
          </a:avLst>
        </a:prstGeom>
      </dgm:spPr>
    </dgm:pt>
    <dgm:pt modelId="{C9A71F9D-7EC0-4B4F-9809-DC41255F121B}" type="pres">
      <dgm:prSet presAssocID="{23C0EB15-F000-4EA9-8E71-1CC4AD33620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vron Arrows"/>
        </a:ext>
      </dgm:extLst>
    </dgm:pt>
    <dgm:pt modelId="{2417F363-8D71-459A-ABAD-CD3D420CB75E}" type="pres">
      <dgm:prSet presAssocID="{23C0EB15-F000-4EA9-8E71-1CC4AD336206}" presName="spaceRect" presStyleCnt="0"/>
      <dgm:spPr/>
    </dgm:pt>
    <dgm:pt modelId="{EF23DCFB-FAEA-4D8A-AA64-7173AB374815}" type="pres">
      <dgm:prSet presAssocID="{23C0EB15-F000-4EA9-8E71-1CC4AD336206}" presName="textRect" presStyleLbl="revTx" presStyleIdx="0" presStyleCnt="2">
        <dgm:presLayoutVars>
          <dgm:chMax val="1"/>
          <dgm:chPref val="1"/>
        </dgm:presLayoutVars>
      </dgm:prSet>
      <dgm:spPr/>
    </dgm:pt>
    <dgm:pt modelId="{94242942-BCC4-4B94-A01D-A44A2842E3FF}" type="pres">
      <dgm:prSet presAssocID="{1C1E41C4-E372-4C6A-9102-9E3A8A8C6135}" presName="sibTrans" presStyleCnt="0"/>
      <dgm:spPr/>
    </dgm:pt>
    <dgm:pt modelId="{8AE9DBD1-9CD8-41C2-A159-450B526892DE}" type="pres">
      <dgm:prSet presAssocID="{CF1FBD82-BB22-41EF-87AA-000AE5451B3C}" presName="compNode" presStyleCnt="0"/>
      <dgm:spPr/>
    </dgm:pt>
    <dgm:pt modelId="{21DA31AB-0031-4ECC-B8CE-3B7BB1F69CED}" type="pres">
      <dgm:prSet presAssocID="{CF1FBD82-BB22-41EF-87AA-000AE5451B3C}" presName="iconBgRect" presStyleLbl="bgShp" presStyleIdx="1" presStyleCnt="2"/>
      <dgm:spPr>
        <a:prstGeom prst="round2DiagRect">
          <a:avLst>
            <a:gd name="adj1" fmla="val 29727"/>
            <a:gd name="adj2" fmla="val 0"/>
          </a:avLst>
        </a:prstGeom>
      </dgm:spPr>
    </dgm:pt>
    <dgm:pt modelId="{AAF9F0C1-8BB4-4CD2-B1F7-C9128AE40D12}" type="pres">
      <dgm:prSet presAssocID="{CF1FBD82-BB22-41EF-87AA-000AE5451B3C}" presName="iconRect" presStyleLbl="node1" presStyleIdx="1" presStyleCnt="2"/>
      <dgm:spPr/>
    </dgm:pt>
    <dgm:pt modelId="{7A70CA04-62BC-4F00-86B3-EFAD0317877D}" type="pres">
      <dgm:prSet presAssocID="{CF1FBD82-BB22-41EF-87AA-000AE5451B3C}" presName="spaceRect" presStyleCnt="0"/>
      <dgm:spPr/>
    </dgm:pt>
    <dgm:pt modelId="{27F299D5-0259-434E-B656-9E96945D3CE9}" type="pres">
      <dgm:prSet presAssocID="{CF1FBD82-BB22-41EF-87AA-000AE5451B3C}" presName="textRect" presStyleLbl="revTx" presStyleIdx="1" presStyleCnt="2">
        <dgm:presLayoutVars>
          <dgm:chMax val="1"/>
          <dgm:chPref val="1"/>
        </dgm:presLayoutVars>
      </dgm:prSet>
      <dgm:spPr/>
    </dgm:pt>
  </dgm:ptLst>
  <dgm:cxnLst>
    <dgm:cxn modelId="{A9854829-842E-4485-A3E8-27F0ADF33D7E}" type="presOf" srcId="{CF1FBD82-BB22-41EF-87AA-000AE5451B3C}" destId="{27F299D5-0259-434E-B656-9E96945D3CE9}" srcOrd="0" destOrd="0" presId="urn:microsoft.com/office/officeart/2018/5/layout/IconLeafLabelList"/>
    <dgm:cxn modelId="{BEE9555B-E9DF-42AE-9A32-024F658A59D3}" type="presOf" srcId="{23C0EB15-F000-4EA9-8E71-1CC4AD336206}" destId="{EF23DCFB-FAEA-4D8A-AA64-7173AB374815}" srcOrd="0" destOrd="0" presId="urn:microsoft.com/office/officeart/2018/5/layout/IconLeafLabelList"/>
    <dgm:cxn modelId="{17DA0141-9025-4713-908D-3218A8424A6F}" srcId="{D8E09563-2A45-4601-96E6-8CA441293C2C}" destId="{CF1FBD82-BB22-41EF-87AA-000AE5451B3C}" srcOrd="1" destOrd="0" parTransId="{746CC7CD-A47B-46E9-BBF4-014317FAB06D}" sibTransId="{4645F181-E0EB-44E2-9C6D-42D7F7CF1506}"/>
    <dgm:cxn modelId="{1585C2AE-971C-488A-AA5D-D2DBBD980D56}" type="presOf" srcId="{D8E09563-2A45-4601-96E6-8CA441293C2C}" destId="{AA795873-E75C-4906-BAD1-96D2A7FBE164}" srcOrd="0" destOrd="0" presId="urn:microsoft.com/office/officeart/2018/5/layout/IconLeafLabelList"/>
    <dgm:cxn modelId="{CC175DD9-1F10-45CE-8393-D1B564A05C3B}" srcId="{D8E09563-2A45-4601-96E6-8CA441293C2C}" destId="{23C0EB15-F000-4EA9-8E71-1CC4AD336206}" srcOrd="0" destOrd="0" parTransId="{E12BB11A-59DA-44E1-AFFB-CED3A75317E9}" sibTransId="{1C1E41C4-E372-4C6A-9102-9E3A8A8C6135}"/>
    <dgm:cxn modelId="{A913225A-3B09-4B00-8FDB-94D106A120EF}" type="presParOf" srcId="{AA795873-E75C-4906-BAD1-96D2A7FBE164}" destId="{2D958DB6-F94D-475E-AFEC-7A3EDE321381}" srcOrd="0" destOrd="0" presId="urn:microsoft.com/office/officeart/2018/5/layout/IconLeafLabelList"/>
    <dgm:cxn modelId="{84FD27F4-88E7-40D5-9046-7BB674D19339}" type="presParOf" srcId="{2D958DB6-F94D-475E-AFEC-7A3EDE321381}" destId="{787FBDD3-F985-4038-832E-D006483CA844}" srcOrd="0" destOrd="0" presId="urn:microsoft.com/office/officeart/2018/5/layout/IconLeafLabelList"/>
    <dgm:cxn modelId="{BFDC9DC4-5CF4-4EF2-8AF7-120939607EC3}" type="presParOf" srcId="{2D958DB6-F94D-475E-AFEC-7A3EDE321381}" destId="{C9A71F9D-7EC0-4B4F-9809-DC41255F121B}" srcOrd="1" destOrd="0" presId="urn:microsoft.com/office/officeart/2018/5/layout/IconLeafLabelList"/>
    <dgm:cxn modelId="{0B7C05E6-2F45-4270-9C38-FBAF61B70F4B}" type="presParOf" srcId="{2D958DB6-F94D-475E-AFEC-7A3EDE321381}" destId="{2417F363-8D71-459A-ABAD-CD3D420CB75E}" srcOrd="2" destOrd="0" presId="urn:microsoft.com/office/officeart/2018/5/layout/IconLeafLabelList"/>
    <dgm:cxn modelId="{C96C1708-9A3A-463C-99C1-35D8DE426B6A}" type="presParOf" srcId="{2D958DB6-F94D-475E-AFEC-7A3EDE321381}" destId="{EF23DCFB-FAEA-4D8A-AA64-7173AB374815}" srcOrd="3" destOrd="0" presId="urn:microsoft.com/office/officeart/2018/5/layout/IconLeafLabelList"/>
    <dgm:cxn modelId="{294A9028-F267-4E24-90E3-9C3AF306737E}" type="presParOf" srcId="{AA795873-E75C-4906-BAD1-96D2A7FBE164}" destId="{94242942-BCC4-4B94-A01D-A44A2842E3FF}" srcOrd="1" destOrd="0" presId="urn:microsoft.com/office/officeart/2018/5/layout/IconLeafLabelList"/>
    <dgm:cxn modelId="{99E83151-107F-49BA-8FA9-4AA6D36CC687}" type="presParOf" srcId="{AA795873-E75C-4906-BAD1-96D2A7FBE164}" destId="{8AE9DBD1-9CD8-41C2-A159-450B526892DE}" srcOrd="2" destOrd="0" presId="urn:microsoft.com/office/officeart/2018/5/layout/IconLeafLabelList"/>
    <dgm:cxn modelId="{50BE42FA-4839-43E5-855A-82906E75CF03}" type="presParOf" srcId="{8AE9DBD1-9CD8-41C2-A159-450B526892DE}" destId="{21DA31AB-0031-4ECC-B8CE-3B7BB1F69CED}" srcOrd="0" destOrd="0" presId="urn:microsoft.com/office/officeart/2018/5/layout/IconLeafLabelList"/>
    <dgm:cxn modelId="{355EBD60-B70E-44F2-97ED-03CCEC664732}" type="presParOf" srcId="{8AE9DBD1-9CD8-41C2-A159-450B526892DE}" destId="{AAF9F0C1-8BB4-4CD2-B1F7-C9128AE40D12}" srcOrd="1" destOrd="0" presId="urn:microsoft.com/office/officeart/2018/5/layout/IconLeafLabelList"/>
    <dgm:cxn modelId="{614B6213-8D1B-4502-BC18-2A612A45C1C3}" type="presParOf" srcId="{8AE9DBD1-9CD8-41C2-A159-450B526892DE}" destId="{7A70CA04-62BC-4F00-86B3-EFAD0317877D}" srcOrd="2" destOrd="0" presId="urn:microsoft.com/office/officeart/2018/5/layout/IconLeafLabelList"/>
    <dgm:cxn modelId="{AA19DAE1-8B7A-4030-A791-2CADCEA3F302}" type="presParOf" srcId="{8AE9DBD1-9CD8-41C2-A159-450B526892DE}" destId="{27F299D5-0259-434E-B656-9E96945D3CE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FBDD3-F985-4038-832E-D006483CA844}">
      <dsp:nvSpPr>
        <dsp:cNvPr id="0" name=""/>
        <dsp:cNvSpPr/>
      </dsp:nvSpPr>
      <dsp:spPr>
        <a:xfrm>
          <a:off x="705933" y="113105"/>
          <a:ext cx="2024437" cy="2024437"/>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A71F9D-7EC0-4B4F-9809-DC41255F121B}">
      <dsp:nvSpPr>
        <dsp:cNvPr id="0" name=""/>
        <dsp:cNvSpPr/>
      </dsp:nvSpPr>
      <dsp:spPr>
        <a:xfrm>
          <a:off x="1137370" y="544543"/>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23DCFB-FAEA-4D8A-AA64-7173AB374815}">
      <dsp:nvSpPr>
        <dsp:cNvPr id="0" name=""/>
        <dsp:cNvSpPr/>
      </dsp:nvSpPr>
      <dsp:spPr>
        <a:xfrm>
          <a:off x="58776" y="2768106"/>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Path Length The actual length of the path traversed by the body between the Initial and Final positions is known as the path length. </a:t>
          </a:r>
        </a:p>
      </dsp:txBody>
      <dsp:txXfrm>
        <a:off x="58776" y="2768106"/>
        <a:ext cx="3318750" cy="720000"/>
      </dsp:txXfrm>
    </dsp:sp>
    <dsp:sp modelId="{21DA31AB-0031-4ECC-B8CE-3B7BB1F69CED}">
      <dsp:nvSpPr>
        <dsp:cNvPr id="0" name=""/>
        <dsp:cNvSpPr/>
      </dsp:nvSpPr>
      <dsp:spPr>
        <a:xfrm>
          <a:off x="4605464" y="113105"/>
          <a:ext cx="2024437" cy="2024437"/>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F9F0C1-8BB4-4CD2-B1F7-C9128AE40D12}">
      <dsp:nvSpPr>
        <dsp:cNvPr id="0" name=""/>
        <dsp:cNvSpPr/>
      </dsp:nvSpPr>
      <dsp:spPr>
        <a:xfrm>
          <a:off x="5036901" y="544543"/>
          <a:ext cx="1161562" cy="11615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F299D5-0259-434E-B656-9E96945D3CE9}">
      <dsp:nvSpPr>
        <dsp:cNvPr id="0" name=""/>
        <dsp:cNvSpPr/>
      </dsp:nvSpPr>
      <dsp:spPr>
        <a:xfrm>
          <a:off x="3958308" y="2768106"/>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path length is a scalar quantity, meaning it has simply a magnitude and no direction.</a:t>
          </a:r>
        </a:p>
      </dsp:txBody>
      <dsp:txXfrm>
        <a:off x="3958308" y="2768106"/>
        <a:ext cx="331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21:11:56.855"/>
    </inkml:context>
    <inkml:brush xml:id="br0">
      <inkml:brushProperty name="width" value="0.1" units="cm"/>
      <inkml:brushProperty name="height" value="0.1" units="cm"/>
    </inkml:brush>
  </inkml:definitions>
  <inkml:trace contextRef="#ctx0" brushRef="#br0">12700 4313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21:11:56.856"/>
    </inkml:context>
    <inkml:brush xml:id="br0">
      <inkml:brushProperty name="width" value="0.1" units="cm"/>
      <inkml:brushProperty name="height" value="0.1" units="cm"/>
    </inkml:brush>
  </inkml:definitions>
  <inkml:trace contextRef="#ctx0" brushRef="#br0">12277 4445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21:11:56.857"/>
    </inkml:context>
    <inkml:brush xml:id="br0">
      <inkml:brushProperty name="width" value="0.1" units="cm"/>
      <inkml:brushProperty name="height" value="0.1" units="cm"/>
    </inkml:brush>
  </inkml:definitions>
  <inkml:trace contextRef="#ctx0" brushRef="#br0">12277 4445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21:11:56.858"/>
    </inkml:context>
    <inkml:brush xml:id="br0">
      <inkml:brushProperty name="width" value="0.1" units="cm"/>
      <inkml:brushProperty name="height" value="0.1" units="cm"/>
    </inkml:brush>
  </inkml:definitions>
  <inkml:trace contextRef="#ctx0" brushRef="#br0">12277 4445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12/26/2022</a:t>
            </a:fld>
            <a:endParaRPr lang="en-US"/>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776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12/26/2022</a:t>
            </a:fld>
            <a:endParaRPr lang="en-US"/>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693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12/26/2022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20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12/26/2022</a:t>
            </a:fld>
            <a:endParaRPr lang="en-US"/>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309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12/26/2022</a:t>
            </a:fld>
            <a:endParaRPr lang="en-US"/>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77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12/26/2022</a:t>
            </a:fld>
            <a:endParaRPr lang="en-US"/>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817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12/26/2022</a:t>
            </a:fld>
            <a:endParaRPr lang="en-US"/>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10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12/26/2022</a:t>
            </a:fld>
            <a:endParaRPr lang="en-US"/>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85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12/26/2022</a:t>
            </a:fld>
            <a:endParaRPr lang="en-US"/>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a:p>
        </p:txBody>
      </p:sp>
    </p:spTree>
    <p:extLst>
      <p:ext uri="{BB962C8B-B14F-4D97-AF65-F5344CB8AC3E}">
        <p14:creationId xmlns:p14="http://schemas.microsoft.com/office/powerpoint/2010/main" val="2355993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12/26/2022</a:t>
            </a:fld>
            <a:endParaRPr lang="en-US"/>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33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12/26/2022</a:t>
            </a:fld>
            <a:endParaRPr lang="en-US"/>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729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12/26/2022</a:t>
            </a:fld>
            <a:endParaRPr lang="en-US"/>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a:p>
        </p:txBody>
      </p:sp>
    </p:spTree>
    <p:extLst>
      <p:ext uri="{BB962C8B-B14F-4D97-AF65-F5344CB8AC3E}">
        <p14:creationId xmlns:p14="http://schemas.microsoft.com/office/powerpoint/2010/main" val="3184223939"/>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0" r:id="rId6"/>
    <p:sldLayoutId id="2147483906" r:id="rId7"/>
    <p:sldLayoutId id="2147483907" r:id="rId8"/>
    <p:sldLayoutId id="2147483908" r:id="rId9"/>
    <p:sldLayoutId id="2147483909" r:id="rId10"/>
    <p:sldLayoutId id="21474839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en.wikipedia.org/wiki/Watts_and_Strogatz_Mode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Co-occurrence_network" TargetMode="External"/><Relationship Id="rId2" Type="http://schemas.openxmlformats.org/officeDocument/2006/relationships/hyperlink" Target="https://en.wikipedia.org/wiki/Biological_neural_networ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i.org/10.1007/978-1-4419-9863-7_128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7">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39" name="Oval 8">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Oval 11">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12">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13">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4" name="Straight Connector 22">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65150" y="770890"/>
            <a:ext cx="9198761" cy="1268984"/>
          </a:xfrm>
        </p:spPr>
        <p:txBody>
          <a:bodyPr vert="horz" lIns="91440" tIns="45720" rIns="91440" bIns="45720" rtlCol="0" anchor="t">
            <a:normAutofit/>
          </a:bodyPr>
          <a:lstStyle/>
          <a:p>
            <a:pPr>
              <a:lnSpc>
                <a:spcPct val="90000"/>
              </a:lnSpc>
            </a:pPr>
            <a:r>
              <a:rPr lang="en-US" sz="4000" cap="none" baseline="0"/>
              <a:t>CHARATERISTIC PATH LENGTH AND SMALL WORLD NETWORLS</a:t>
            </a:r>
          </a:p>
        </p:txBody>
      </p:sp>
      <p:sp>
        <p:nvSpPr>
          <p:cNvPr id="3" name="Subtitle 2"/>
          <p:cNvSpPr>
            <a:spLocks noGrp="1"/>
          </p:cNvSpPr>
          <p:nvPr>
            <p:ph type="subTitle" idx="1"/>
          </p:nvPr>
        </p:nvSpPr>
        <p:spPr>
          <a:xfrm>
            <a:off x="565150" y="2160016"/>
            <a:ext cx="9198761" cy="3601212"/>
          </a:xfrm>
        </p:spPr>
        <p:txBody>
          <a:bodyPr vert="horz" lIns="91440" tIns="45720" rIns="91440" bIns="45720" rtlCol="0">
            <a:normAutofit/>
          </a:bodyPr>
          <a:lstStyle/>
          <a:p>
            <a:pPr indent="-228600">
              <a:buFont typeface="Arial" panose="020B0604020202020204" pitchFamily="34" charset="0"/>
              <a:buChar char="•"/>
            </a:pPr>
            <a:r>
              <a:rPr lang="en-US" dirty="0"/>
              <a:t>Course              : Graph Theory (CS-601)</a:t>
            </a:r>
          </a:p>
          <a:p>
            <a:pPr indent="-228600">
              <a:buFont typeface="Arial" panose="020B0604020202020204" pitchFamily="34" charset="0"/>
              <a:buChar char="•"/>
            </a:pPr>
            <a:r>
              <a:rPr lang="en-US" dirty="0"/>
              <a:t>Degree              : BSCS </a:t>
            </a:r>
          </a:p>
          <a:p>
            <a:pPr indent="-228600">
              <a:buFont typeface="Arial" panose="020B0604020202020204" pitchFamily="34" charset="0"/>
              <a:buChar char="•"/>
            </a:pPr>
            <a:r>
              <a:rPr lang="en-US" dirty="0"/>
              <a:t>Batch                 : 2k19-2k23</a:t>
            </a:r>
          </a:p>
          <a:p>
            <a:pPr indent="-228600">
              <a:buFont typeface="Arial" panose="020B0604020202020204" pitchFamily="34" charset="0"/>
              <a:buChar char="•"/>
            </a:pPr>
            <a:r>
              <a:rPr lang="en-US" dirty="0"/>
              <a:t>Submitted To   : Ma'am Sadaf Gull</a:t>
            </a:r>
          </a:p>
          <a:p>
            <a:pPr indent="-228600">
              <a:buFont typeface="Arial" panose="020B0604020202020204" pitchFamily="34" charset="0"/>
              <a:buChar char="•"/>
            </a:pPr>
            <a:r>
              <a:rPr lang="en-US" dirty="0"/>
              <a:t>Submitted By   : GIRLS (BSCS 7th)</a:t>
            </a:r>
          </a:p>
        </p:txBody>
      </p:sp>
      <p:cxnSp>
        <p:nvCxnSpPr>
          <p:cNvPr id="27" name="Straight Connector 26">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5" name="Group 28">
            <a:extLst>
              <a:ext uri="{FF2B5EF4-FFF2-40B4-BE49-F238E27FC236}">
                <a16:creationId xmlns:a16="http://schemas.microsoft.com/office/drawing/2014/main" id="{75BEF7CB-BB00-3345-8542-8F0FAFE1C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30" name="Oval 29">
              <a:extLst>
                <a:ext uri="{FF2B5EF4-FFF2-40B4-BE49-F238E27FC236}">
                  <a16:creationId xmlns:a16="http://schemas.microsoft.com/office/drawing/2014/main" id="{4E633967-4EB4-9A43-9984-7E0C7DCE8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24">
              <a:extLst>
                <a:ext uri="{FF2B5EF4-FFF2-40B4-BE49-F238E27FC236}">
                  <a16:creationId xmlns:a16="http://schemas.microsoft.com/office/drawing/2014/main" id="{80BB32CE-B79D-9449-AEBB-EC9F56A9A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25">
              <a:extLst>
                <a:ext uri="{FF2B5EF4-FFF2-40B4-BE49-F238E27FC236}">
                  <a16:creationId xmlns:a16="http://schemas.microsoft.com/office/drawing/2014/main" id="{AFE8EC8C-9217-6E47-ACFA-7B2148F1B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26">
              <a:extLst>
                <a:ext uri="{FF2B5EF4-FFF2-40B4-BE49-F238E27FC236}">
                  <a16:creationId xmlns:a16="http://schemas.microsoft.com/office/drawing/2014/main" id="{8BEA612E-5CC4-DA4D-8A68-059864439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27">
              <a:extLst>
                <a:ext uri="{FF2B5EF4-FFF2-40B4-BE49-F238E27FC236}">
                  <a16:creationId xmlns:a16="http://schemas.microsoft.com/office/drawing/2014/main" id="{59DC8CDB-7B92-E848-AA26-43105184E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28">
              <a:extLst>
                <a:ext uri="{FF2B5EF4-FFF2-40B4-BE49-F238E27FC236}">
                  <a16:creationId xmlns:a16="http://schemas.microsoft.com/office/drawing/2014/main" id="{876EC8B8-C9EB-A84A-858B-ADF81A5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29">
              <a:extLst>
                <a:ext uri="{FF2B5EF4-FFF2-40B4-BE49-F238E27FC236}">
                  <a16:creationId xmlns:a16="http://schemas.microsoft.com/office/drawing/2014/main" id="{078C5DEE-08C1-D546-BF9B-933B8419E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2A2610-376B-877E-F465-629B9B76016D}"/>
              </a:ext>
            </a:extLst>
          </p:cNvPr>
          <p:cNvSpPr>
            <a:spLocks noGrp="1"/>
          </p:cNvSpPr>
          <p:nvPr>
            <p:ph type="title"/>
          </p:nvPr>
        </p:nvSpPr>
        <p:spPr>
          <a:xfrm>
            <a:off x="565150" y="770889"/>
            <a:ext cx="4541445" cy="1587449"/>
          </a:xfrm>
        </p:spPr>
        <p:txBody>
          <a:bodyPr>
            <a:normAutofit/>
          </a:bodyPr>
          <a:lstStyle/>
          <a:p>
            <a:r>
              <a:rPr lang="en-US">
                <a:ea typeface="+mj-lt"/>
                <a:cs typeface="+mj-lt"/>
              </a:rPr>
              <a:t>Average path length</a:t>
            </a:r>
            <a:endParaRPr lang="en-US" b="0">
              <a:ea typeface="+mj-lt"/>
              <a:cs typeface="+mj-lt"/>
            </a:endParaRPr>
          </a:p>
          <a:p>
            <a:endParaRPr lang="en-US"/>
          </a:p>
        </p:txBody>
      </p:sp>
      <p:sp>
        <p:nvSpPr>
          <p:cNvPr id="3" name="Content Placeholder 2">
            <a:extLst>
              <a:ext uri="{FF2B5EF4-FFF2-40B4-BE49-F238E27FC236}">
                <a16:creationId xmlns:a16="http://schemas.microsoft.com/office/drawing/2014/main" id="{4CCDDDD2-4A74-CF05-EED1-B2EB221875FD}"/>
              </a:ext>
            </a:extLst>
          </p:cNvPr>
          <p:cNvSpPr>
            <a:spLocks noGrp="1"/>
          </p:cNvSpPr>
          <p:nvPr>
            <p:ph idx="1"/>
          </p:nvPr>
        </p:nvSpPr>
        <p:spPr>
          <a:xfrm>
            <a:off x="6155706" y="817197"/>
            <a:ext cx="5457725" cy="1541148"/>
          </a:xfrm>
        </p:spPr>
        <p:txBody>
          <a:bodyPr vert="horz" lIns="91440" tIns="45720" rIns="91440" bIns="45720" rtlCol="0" anchor="t">
            <a:normAutofit fontScale="85000" lnSpcReduction="20000"/>
          </a:bodyPr>
          <a:lstStyle/>
          <a:p>
            <a:pPr>
              <a:lnSpc>
                <a:spcPct val="90000"/>
              </a:lnSpc>
            </a:pPr>
            <a:r>
              <a:rPr lang="en-US" sz="1900">
                <a:ea typeface="+mn-lt"/>
                <a:cs typeface="+mn-lt"/>
              </a:rPr>
              <a:t>If we take 0,1,2 then d(0,1)=d(1,2)=1 and d(0,2)=2 now it's L(G) = 1+1+2/3=4/3</a:t>
            </a:r>
          </a:p>
          <a:p>
            <a:pPr>
              <a:lnSpc>
                <a:spcPct val="90000"/>
              </a:lnSpc>
            </a:pPr>
            <a:r>
              <a:rPr lang="en-US" sz="1900">
                <a:ea typeface="+mn-lt"/>
                <a:cs typeface="+mn-lt"/>
              </a:rPr>
              <a:t>If we take 0,1,2,3 then d(0,1)=d(1,2)=d(2,3)=1 , d(0,2)=d(1,3)=2 and d(0,3)=3 now it's  L(G)=3(1)+2(2)+3/6=5/3</a:t>
            </a:r>
          </a:p>
          <a:p>
            <a:pPr>
              <a:lnSpc>
                <a:spcPct val="90000"/>
              </a:lnSpc>
            </a:pPr>
            <a:r>
              <a:rPr lang="en-US" sz="1900">
                <a:ea typeface="+mn-lt"/>
                <a:cs typeface="+mn-lt"/>
              </a:rPr>
              <a:t>If we take  0 to n-1 then the formula is  described in the above</a:t>
            </a:r>
          </a:p>
          <a:p>
            <a:pPr marL="0" indent="0">
              <a:lnSpc>
                <a:spcPct val="90000"/>
              </a:lnSpc>
              <a:buNone/>
            </a:pPr>
            <a:endParaRPr lang="en-US" sz="1900">
              <a:ea typeface="+mn-lt"/>
              <a:cs typeface="+mn-lt"/>
            </a:endParaRPr>
          </a:p>
          <a:p>
            <a:pPr>
              <a:lnSpc>
                <a:spcPct val="90000"/>
              </a:lnSpc>
            </a:pPr>
            <a:endParaRPr lang="en-US" sz="1900">
              <a:ea typeface="+mn-lt"/>
              <a:cs typeface="+mn-lt"/>
            </a:endParaRPr>
          </a:p>
          <a:p>
            <a:pPr>
              <a:lnSpc>
                <a:spcPct val="90000"/>
              </a:lnSpc>
            </a:pPr>
            <a:endParaRPr lang="en-US" sz="1900">
              <a:ea typeface="+mn-lt"/>
              <a:cs typeface="+mn-lt"/>
            </a:endParaRPr>
          </a:p>
        </p:txBody>
      </p:sp>
      <p:pic>
        <p:nvPicPr>
          <p:cNvPr id="4" name="Picture 4" descr="A picture containing text, clock&#10;&#10;Description automatically generated">
            <a:extLst>
              <a:ext uri="{FF2B5EF4-FFF2-40B4-BE49-F238E27FC236}">
                <a16:creationId xmlns:a16="http://schemas.microsoft.com/office/drawing/2014/main" id="{599EF267-FDD3-9E2F-BEDF-B83948C43A9E}"/>
              </a:ext>
            </a:extLst>
          </p:cNvPr>
          <p:cNvPicPr>
            <a:picLocks noChangeAspect="1"/>
          </p:cNvPicPr>
          <p:nvPr/>
        </p:nvPicPr>
        <p:blipFill>
          <a:blip r:embed="rId2"/>
          <a:stretch>
            <a:fillRect/>
          </a:stretch>
        </p:blipFill>
        <p:spPr>
          <a:xfrm>
            <a:off x="651489" y="3551724"/>
            <a:ext cx="10885620" cy="1469559"/>
          </a:xfrm>
          <a:prstGeom prst="rect">
            <a:avLst/>
          </a:prstGeom>
        </p:spPr>
      </p:pic>
      <p:grpSp>
        <p:nvGrpSpPr>
          <p:cNvPr id="11" name="Group 10">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63FB43FB-4E8B-D24A-28BB-36C752DB117A}"/>
                  </a:ext>
                </a:extLst>
              </p14:cNvPr>
              <p14:cNvContentPartPr/>
              <p14:nvPr/>
            </p14:nvContentPartPr>
            <p14:xfrm>
              <a:off x="7371521" y="1987825"/>
              <a:ext cx="16565" cy="16565"/>
            </p14:xfrm>
          </p:contentPart>
        </mc:Choice>
        <mc:Fallback xmlns="">
          <p:pic>
            <p:nvPicPr>
              <p:cNvPr id="6" name="Ink 5">
                <a:extLst>
                  <a:ext uri="{FF2B5EF4-FFF2-40B4-BE49-F238E27FC236}">
                    <a16:creationId xmlns:a16="http://schemas.microsoft.com/office/drawing/2014/main" id="{63FB43FB-4E8B-D24A-28BB-36C752DB117A}"/>
                  </a:ext>
                </a:extLst>
              </p:cNvPr>
              <p:cNvPicPr/>
              <p:nvPr/>
            </p:nvPicPr>
            <p:blipFill>
              <a:blip r:embed="rId4"/>
              <a:stretch>
                <a:fillRect/>
              </a:stretch>
            </p:blipFill>
            <p:spPr>
              <a:xfrm>
                <a:off x="6543271" y="1159575"/>
                <a:ext cx="1656500" cy="16565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6CD2216F-423D-03A2-7C9C-8346980B4EFB}"/>
                  </a:ext>
                </a:extLst>
              </p14:cNvPr>
              <p14:cNvContentPartPr/>
              <p14:nvPr/>
            </p14:nvContentPartPr>
            <p14:xfrm>
              <a:off x="7106477" y="2070651"/>
              <a:ext cx="16565" cy="16565"/>
            </p14:xfrm>
          </p:contentPart>
        </mc:Choice>
        <mc:Fallback xmlns="">
          <p:pic>
            <p:nvPicPr>
              <p:cNvPr id="7" name="Ink 6">
                <a:extLst>
                  <a:ext uri="{FF2B5EF4-FFF2-40B4-BE49-F238E27FC236}">
                    <a16:creationId xmlns:a16="http://schemas.microsoft.com/office/drawing/2014/main" id="{6CD2216F-423D-03A2-7C9C-8346980B4EFB}"/>
                  </a:ext>
                </a:extLst>
              </p:cNvPr>
              <p:cNvPicPr/>
              <p:nvPr/>
            </p:nvPicPr>
            <p:blipFill>
              <a:blip r:embed="rId4"/>
              <a:stretch>
                <a:fillRect/>
              </a:stretch>
            </p:blipFill>
            <p:spPr>
              <a:xfrm>
                <a:off x="6278227" y="1242401"/>
                <a:ext cx="1656500" cy="1656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CBA10585-1BE9-F1F0-CFDC-6D0FECA48547}"/>
                  </a:ext>
                </a:extLst>
              </p14:cNvPr>
              <p14:cNvContentPartPr/>
              <p14:nvPr/>
            </p14:nvContentPartPr>
            <p14:xfrm>
              <a:off x="7106477" y="2070651"/>
              <a:ext cx="16565" cy="16565"/>
            </p14:xfrm>
          </p:contentPart>
        </mc:Choice>
        <mc:Fallback xmlns="">
          <p:pic>
            <p:nvPicPr>
              <p:cNvPr id="8" name="Ink 7">
                <a:extLst>
                  <a:ext uri="{FF2B5EF4-FFF2-40B4-BE49-F238E27FC236}">
                    <a16:creationId xmlns:a16="http://schemas.microsoft.com/office/drawing/2014/main" id="{CBA10585-1BE9-F1F0-CFDC-6D0FECA48547}"/>
                  </a:ext>
                </a:extLst>
              </p:cNvPr>
              <p:cNvPicPr/>
              <p:nvPr/>
            </p:nvPicPr>
            <p:blipFill>
              <a:blip r:embed="rId4"/>
              <a:stretch>
                <a:fillRect/>
              </a:stretch>
            </p:blipFill>
            <p:spPr>
              <a:xfrm>
                <a:off x="6278227" y="1242401"/>
                <a:ext cx="1656500" cy="1656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892B6555-B50A-46A6-DCC9-0D52A731167F}"/>
                  </a:ext>
                </a:extLst>
              </p14:cNvPr>
              <p14:cNvContentPartPr/>
              <p14:nvPr/>
            </p14:nvContentPartPr>
            <p14:xfrm>
              <a:off x="7106477" y="2070651"/>
              <a:ext cx="16565" cy="16565"/>
            </p14:xfrm>
          </p:contentPart>
        </mc:Choice>
        <mc:Fallback xmlns="">
          <p:pic>
            <p:nvPicPr>
              <p:cNvPr id="10" name="Ink 9">
                <a:extLst>
                  <a:ext uri="{FF2B5EF4-FFF2-40B4-BE49-F238E27FC236}">
                    <a16:creationId xmlns:a16="http://schemas.microsoft.com/office/drawing/2014/main" id="{892B6555-B50A-46A6-DCC9-0D52A731167F}"/>
                  </a:ext>
                </a:extLst>
              </p:cNvPr>
              <p:cNvPicPr/>
              <p:nvPr/>
            </p:nvPicPr>
            <p:blipFill>
              <a:blip r:embed="rId4"/>
              <a:stretch>
                <a:fillRect/>
              </a:stretch>
            </p:blipFill>
            <p:spPr>
              <a:xfrm>
                <a:off x="6278227" y="1242401"/>
                <a:ext cx="1656500" cy="1656500"/>
              </a:xfrm>
              <a:prstGeom prst="rect">
                <a:avLst/>
              </a:prstGeom>
            </p:spPr>
          </p:pic>
        </mc:Fallback>
      </mc:AlternateContent>
    </p:spTree>
    <p:extLst>
      <p:ext uri="{BB962C8B-B14F-4D97-AF65-F5344CB8AC3E}">
        <p14:creationId xmlns:p14="http://schemas.microsoft.com/office/powerpoint/2010/main" val="3309528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5" name="Oval 14">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9" name="Straight Connector 28">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4"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DEE1EBC-AF8A-7C96-7C57-A2D66128EC87}"/>
              </a:ext>
            </a:extLst>
          </p:cNvPr>
          <p:cNvSpPr>
            <a:spLocks noGrp="1"/>
          </p:cNvSpPr>
          <p:nvPr>
            <p:ph type="title"/>
          </p:nvPr>
        </p:nvSpPr>
        <p:spPr>
          <a:xfrm>
            <a:off x="4743180" y="770890"/>
            <a:ext cx="6795560" cy="1268984"/>
          </a:xfrm>
        </p:spPr>
        <p:txBody>
          <a:bodyPr vert="horz" lIns="91440" tIns="45720" rIns="91440" bIns="45720" rtlCol="0" anchor="t">
            <a:normAutofit fontScale="90000"/>
          </a:bodyPr>
          <a:lstStyle/>
          <a:p>
            <a:pPr>
              <a:lnSpc>
                <a:spcPct val="90000"/>
              </a:lnSpc>
            </a:pPr>
            <a:r>
              <a:rPr lang="en-US" sz="3700"/>
              <a:t>Characteristic Path Length OR Average path length</a:t>
            </a:r>
          </a:p>
          <a:p>
            <a:pPr>
              <a:lnSpc>
                <a:spcPct val="90000"/>
              </a:lnSpc>
            </a:pPr>
            <a:endParaRPr lang="en-US" sz="3700"/>
          </a:p>
          <a:p>
            <a:pPr>
              <a:lnSpc>
                <a:spcPct val="90000"/>
              </a:lnSpc>
            </a:pPr>
            <a:br>
              <a:rPr lang="en-US" sz="3700"/>
            </a:br>
            <a:br>
              <a:rPr lang="en-US" sz="3700"/>
            </a:br>
            <a:endParaRPr lang="en-US" sz="3700"/>
          </a:p>
          <a:p>
            <a:pPr>
              <a:lnSpc>
                <a:spcPct val="90000"/>
              </a:lnSpc>
            </a:pPr>
            <a:endParaRPr lang="en-US" sz="3700"/>
          </a:p>
          <a:p>
            <a:pPr>
              <a:lnSpc>
                <a:spcPct val="90000"/>
              </a:lnSpc>
            </a:pPr>
            <a:endParaRPr lang="en-US" sz="3700"/>
          </a:p>
        </p:txBody>
      </p:sp>
      <p:sp>
        <p:nvSpPr>
          <p:cNvPr id="8" name="Content Placeholder 7">
            <a:extLst>
              <a:ext uri="{FF2B5EF4-FFF2-40B4-BE49-F238E27FC236}">
                <a16:creationId xmlns:a16="http://schemas.microsoft.com/office/drawing/2014/main" id="{6E9F0936-FD88-239A-9C4A-DB46E1DEBAB9}"/>
              </a:ext>
            </a:extLst>
          </p:cNvPr>
          <p:cNvSpPr>
            <a:spLocks noGrp="1"/>
          </p:cNvSpPr>
          <p:nvPr>
            <p:ph sz="half" idx="2"/>
          </p:nvPr>
        </p:nvSpPr>
        <p:spPr>
          <a:xfrm>
            <a:off x="4743180" y="2160016"/>
            <a:ext cx="6795560" cy="3601212"/>
          </a:xfrm>
        </p:spPr>
        <p:txBody>
          <a:bodyPr vert="horz" lIns="91440" tIns="45720" rIns="91440" bIns="45720" rtlCol="0" anchor="t">
            <a:normAutofit/>
          </a:bodyPr>
          <a:lstStyle/>
          <a:p>
            <a:r>
              <a:rPr lang="en-US"/>
              <a:t>Average path length= 106/(8*7)=1.89</a:t>
            </a:r>
          </a:p>
          <a:p>
            <a:endParaRPr lang="en-US"/>
          </a:p>
        </p:txBody>
      </p:sp>
      <p:pic>
        <p:nvPicPr>
          <p:cNvPr id="5" name="Picture 5" descr="A picture containing text, clock, black&#10;&#10;Description automatically generated">
            <a:extLst>
              <a:ext uri="{FF2B5EF4-FFF2-40B4-BE49-F238E27FC236}">
                <a16:creationId xmlns:a16="http://schemas.microsoft.com/office/drawing/2014/main" id="{BA3560A2-858C-4548-EDF1-69D0B22D61F9}"/>
              </a:ext>
            </a:extLst>
          </p:cNvPr>
          <p:cNvPicPr>
            <a:picLocks noGrp="1" noChangeAspect="1"/>
          </p:cNvPicPr>
          <p:nvPr>
            <p:ph sz="half" idx="1"/>
          </p:nvPr>
        </p:nvPicPr>
        <p:blipFill>
          <a:blip r:embed="rId2"/>
          <a:stretch>
            <a:fillRect/>
          </a:stretch>
        </p:blipFill>
        <p:spPr>
          <a:xfrm>
            <a:off x="653260" y="1017498"/>
            <a:ext cx="3519756" cy="1959580"/>
          </a:xfrm>
          <a:prstGeom prst="rect">
            <a:avLst/>
          </a:prstGeom>
        </p:spPr>
      </p:pic>
      <p:pic>
        <p:nvPicPr>
          <p:cNvPr id="9" name="Picture 9" descr="Calendar&#10;&#10;Description automatically generated">
            <a:extLst>
              <a:ext uri="{FF2B5EF4-FFF2-40B4-BE49-F238E27FC236}">
                <a16:creationId xmlns:a16="http://schemas.microsoft.com/office/drawing/2014/main" id="{012D4CFF-2C00-D1A5-D82B-1AACA4327F45}"/>
              </a:ext>
            </a:extLst>
          </p:cNvPr>
          <p:cNvPicPr>
            <a:picLocks noChangeAspect="1"/>
          </p:cNvPicPr>
          <p:nvPr/>
        </p:nvPicPr>
        <p:blipFill>
          <a:blip r:embed="rId3"/>
          <a:stretch>
            <a:fillRect/>
          </a:stretch>
        </p:blipFill>
        <p:spPr>
          <a:xfrm>
            <a:off x="651489" y="3980850"/>
            <a:ext cx="3519756" cy="1751078"/>
          </a:xfrm>
          <a:prstGeom prst="rect">
            <a:avLst/>
          </a:prstGeom>
        </p:spPr>
      </p:pic>
      <p:cxnSp>
        <p:nvCxnSpPr>
          <p:cNvPr id="39" name="Straight Connector 38">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3180" y="6087110"/>
            <a:ext cx="68836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C447C8F-8539-5207-F5D2-8C87BE72859C}"/>
              </a:ext>
            </a:extLst>
          </p:cNvPr>
          <p:cNvSpPr/>
          <p:nvPr/>
        </p:nvSpPr>
        <p:spPr>
          <a:xfrm>
            <a:off x="2690326" y="4183224"/>
            <a:ext cx="762000" cy="1552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Chart, line chart&#10;&#10;Description automatically generated">
            <a:extLst>
              <a:ext uri="{FF2B5EF4-FFF2-40B4-BE49-F238E27FC236}">
                <a16:creationId xmlns:a16="http://schemas.microsoft.com/office/drawing/2014/main" id="{585A1AB7-3A2C-AC7A-7855-05BB647836AD}"/>
              </a:ext>
            </a:extLst>
          </p:cNvPr>
          <p:cNvPicPr>
            <a:picLocks noChangeAspect="1"/>
          </p:cNvPicPr>
          <p:nvPr/>
        </p:nvPicPr>
        <p:blipFill>
          <a:blip r:embed="rId4"/>
          <a:stretch>
            <a:fillRect/>
          </a:stretch>
        </p:blipFill>
        <p:spPr>
          <a:xfrm>
            <a:off x="5745193" y="3426810"/>
            <a:ext cx="4669765" cy="2089098"/>
          </a:xfrm>
          <a:prstGeom prst="rect">
            <a:avLst/>
          </a:prstGeom>
        </p:spPr>
      </p:pic>
    </p:spTree>
    <p:extLst>
      <p:ext uri="{BB962C8B-B14F-4D97-AF65-F5344CB8AC3E}">
        <p14:creationId xmlns:p14="http://schemas.microsoft.com/office/powerpoint/2010/main" val="382031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F6303-B606-9BD2-C15D-7745D1C5AC8A}"/>
              </a:ext>
            </a:extLst>
          </p:cNvPr>
          <p:cNvSpPr>
            <a:spLocks noGrp="1"/>
          </p:cNvSpPr>
          <p:nvPr>
            <p:ph type="title"/>
          </p:nvPr>
        </p:nvSpPr>
        <p:spPr>
          <a:xfrm>
            <a:off x="565150" y="770889"/>
            <a:ext cx="4541445" cy="1587449"/>
          </a:xfrm>
        </p:spPr>
        <p:txBody>
          <a:bodyPr>
            <a:normAutofit/>
          </a:bodyPr>
          <a:lstStyle/>
          <a:p>
            <a:r>
              <a:rPr lang="en-US">
                <a:ea typeface="+mj-lt"/>
                <a:cs typeface="+mj-lt"/>
              </a:rPr>
              <a:t>Characteristic </a:t>
            </a:r>
            <a:br>
              <a:rPr lang="en-US">
                <a:ea typeface="+mj-lt"/>
                <a:cs typeface="+mj-lt"/>
              </a:rPr>
            </a:br>
            <a:r>
              <a:rPr lang="en-US">
                <a:ea typeface="+mj-lt"/>
                <a:cs typeface="+mj-lt"/>
              </a:rPr>
              <a:t>Path Length </a:t>
            </a:r>
            <a:endParaRPr lang="en-US"/>
          </a:p>
        </p:txBody>
      </p:sp>
      <p:sp>
        <p:nvSpPr>
          <p:cNvPr id="3" name="Content Placeholder 2">
            <a:extLst>
              <a:ext uri="{FF2B5EF4-FFF2-40B4-BE49-F238E27FC236}">
                <a16:creationId xmlns:a16="http://schemas.microsoft.com/office/drawing/2014/main" id="{8CAFD986-060C-3071-7685-FE6D0F70DC1E}"/>
              </a:ext>
            </a:extLst>
          </p:cNvPr>
          <p:cNvSpPr>
            <a:spLocks noGrp="1"/>
          </p:cNvSpPr>
          <p:nvPr>
            <p:ph idx="1"/>
          </p:nvPr>
        </p:nvSpPr>
        <p:spPr>
          <a:xfrm>
            <a:off x="6155706" y="817197"/>
            <a:ext cx="5457725" cy="1541148"/>
          </a:xfrm>
        </p:spPr>
        <p:txBody>
          <a:bodyPr vert="horz" lIns="91440" tIns="45720" rIns="91440" bIns="45720" rtlCol="0">
            <a:normAutofit/>
          </a:bodyPr>
          <a:lstStyle/>
          <a:p>
            <a:r>
              <a:rPr lang="en-US"/>
              <a:t>Another example</a:t>
            </a:r>
          </a:p>
          <a:p>
            <a:endParaRPr lang="en-US"/>
          </a:p>
        </p:txBody>
      </p:sp>
      <p:pic>
        <p:nvPicPr>
          <p:cNvPr id="5" name="Picture 5" descr="Diagram&#10;&#10;Description automatically generated">
            <a:extLst>
              <a:ext uri="{FF2B5EF4-FFF2-40B4-BE49-F238E27FC236}">
                <a16:creationId xmlns:a16="http://schemas.microsoft.com/office/drawing/2014/main" id="{BC5D8F16-AD0C-245E-C9E9-4ACB409F67B4}"/>
              </a:ext>
            </a:extLst>
          </p:cNvPr>
          <p:cNvPicPr>
            <a:picLocks noChangeAspect="1"/>
          </p:cNvPicPr>
          <p:nvPr/>
        </p:nvPicPr>
        <p:blipFill>
          <a:blip r:embed="rId2"/>
          <a:stretch>
            <a:fillRect/>
          </a:stretch>
        </p:blipFill>
        <p:spPr>
          <a:xfrm>
            <a:off x="3271527" y="2691638"/>
            <a:ext cx="5645544" cy="3189732"/>
          </a:xfrm>
          <a:prstGeom prst="rect">
            <a:avLst/>
          </a:prstGeom>
        </p:spPr>
      </p:pic>
      <p:grpSp>
        <p:nvGrpSpPr>
          <p:cNvPr id="12" name="Group 11">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603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B6FB-80DF-895C-0EAD-E5565C1CB19F}"/>
              </a:ext>
            </a:extLst>
          </p:cNvPr>
          <p:cNvSpPr>
            <a:spLocks noGrp="1"/>
          </p:cNvSpPr>
          <p:nvPr>
            <p:ph type="title"/>
          </p:nvPr>
        </p:nvSpPr>
        <p:spPr/>
        <p:txBody>
          <a:bodyPr/>
          <a:lstStyle/>
          <a:p>
            <a:r>
              <a:rPr lang="en-US">
                <a:ea typeface="+mj-lt"/>
                <a:cs typeface="+mj-lt"/>
              </a:rPr>
              <a:t>Small World Networks</a:t>
            </a:r>
            <a:endParaRPr lang="en-US"/>
          </a:p>
        </p:txBody>
      </p:sp>
      <p:sp>
        <p:nvSpPr>
          <p:cNvPr id="3" name="Content Placeholder 2">
            <a:extLst>
              <a:ext uri="{FF2B5EF4-FFF2-40B4-BE49-F238E27FC236}">
                <a16:creationId xmlns:a16="http://schemas.microsoft.com/office/drawing/2014/main" id="{C24F08EF-3C08-82E4-1A95-59C2C3E875CC}"/>
              </a:ext>
            </a:extLst>
          </p:cNvPr>
          <p:cNvSpPr>
            <a:spLocks noGrp="1"/>
          </p:cNvSpPr>
          <p:nvPr>
            <p:ph idx="1"/>
          </p:nvPr>
        </p:nvSpPr>
        <p:spPr/>
        <p:txBody>
          <a:bodyPr vert="horz" lIns="91440" tIns="45720" rIns="91440" bIns="45720" rtlCol="0" anchor="t">
            <a:normAutofit fontScale="77500" lnSpcReduction="20000"/>
          </a:bodyPr>
          <a:lstStyle/>
          <a:p>
            <a:pPr>
              <a:buNone/>
            </a:pPr>
            <a:r>
              <a:rPr lang="en-US">
                <a:ea typeface="+mn-lt"/>
                <a:cs typeface="+mn-lt"/>
              </a:rPr>
              <a:t>   A small-world network is a type of mathematical graph in which most nodes are not neighbors of one another, but the neighbors of any given node are likely to be neighbors of each other and most nodes can be reached from every other node by a small number of hops or steps. </a:t>
            </a:r>
            <a:endParaRPr lang="en-US"/>
          </a:p>
          <a:p>
            <a:pPr>
              <a:buNone/>
            </a:pPr>
            <a:r>
              <a:rPr lang="en-US">
                <a:ea typeface="+mn-lt"/>
                <a:cs typeface="+mn-lt"/>
              </a:rPr>
              <a:t>    Specifically, a small-world network is defined to be a network where the typical distance L between two randomly chosen nodes (the number of steps required) grows proportionally to the logarithm of the number of nodes N in the network, that is:</a:t>
            </a:r>
            <a:endParaRPr lang="en-US"/>
          </a:p>
          <a:p>
            <a:pPr>
              <a:buNone/>
            </a:pPr>
            <a:endParaRPr lang="en-US"/>
          </a:p>
          <a:p>
            <a:pPr>
              <a:buNone/>
            </a:pPr>
            <a:r>
              <a:rPr lang="en-US"/>
              <a:t>   </a:t>
            </a:r>
          </a:p>
          <a:p>
            <a:pPr>
              <a:buNone/>
            </a:pPr>
            <a:r>
              <a:rPr lang="en-US">
                <a:ea typeface="+mn-lt"/>
                <a:cs typeface="+mn-lt"/>
              </a:rPr>
              <a:t>   The main mechanism to construct small-world networks is the </a:t>
            </a:r>
            <a:r>
              <a:rPr lang="en-US">
                <a:ea typeface="+mn-lt"/>
                <a:cs typeface="+mn-lt"/>
                <a:hlinkClick r:id="rId2"/>
              </a:rPr>
              <a:t>Watts–Strogatz mechanism</a:t>
            </a:r>
            <a:endParaRPr lang="en-US">
              <a:ea typeface="+mn-lt"/>
              <a:cs typeface="+mn-lt"/>
            </a:endParaRPr>
          </a:p>
          <a:p>
            <a:pPr>
              <a:buNone/>
            </a:pPr>
            <a:endParaRPr lang="en-US"/>
          </a:p>
          <a:p>
            <a:pPr>
              <a:buNone/>
            </a:pPr>
            <a:endParaRPr lang="en-US"/>
          </a:p>
        </p:txBody>
      </p:sp>
      <p:pic>
        <p:nvPicPr>
          <p:cNvPr id="4" name="Picture 4">
            <a:extLst>
              <a:ext uri="{FF2B5EF4-FFF2-40B4-BE49-F238E27FC236}">
                <a16:creationId xmlns:a16="http://schemas.microsoft.com/office/drawing/2014/main" id="{9064FF7B-ABF8-ADE2-7BD8-C40188C21FE7}"/>
              </a:ext>
            </a:extLst>
          </p:cNvPr>
          <p:cNvPicPr>
            <a:picLocks noChangeAspect="1"/>
          </p:cNvPicPr>
          <p:nvPr/>
        </p:nvPicPr>
        <p:blipFill>
          <a:blip r:embed="rId3"/>
          <a:stretch>
            <a:fillRect/>
          </a:stretch>
        </p:blipFill>
        <p:spPr>
          <a:xfrm>
            <a:off x="1541433" y="4541808"/>
            <a:ext cx="1949209" cy="506083"/>
          </a:xfrm>
          <a:prstGeom prst="rect">
            <a:avLst/>
          </a:prstGeom>
        </p:spPr>
      </p:pic>
    </p:spTree>
    <p:extLst>
      <p:ext uri="{BB962C8B-B14F-4D97-AF65-F5344CB8AC3E}">
        <p14:creationId xmlns:p14="http://schemas.microsoft.com/office/powerpoint/2010/main" val="2357121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0E3A-D92C-2B48-56F7-A06481649457}"/>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3D32D449-5DF0-F541-2519-60D59C55B02A}"/>
              </a:ext>
            </a:extLst>
          </p:cNvPr>
          <p:cNvSpPr>
            <a:spLocks noGrp="1"/>
          </p:cNvSpPr>
          <p:nvPr>
            <p:ph idx="1"/>
          </p:nvPr>
        </p:nvSpPr>
        <p:spPr/>
        <p:txBody>
          <a:bodyPr vert="horz" lIns="91440" tIns="45720" rIns="91440" bIns="45720" rtlCol="0" anchor="t">
            <a:normAutofit/>
          </a:bodyPr>
          <a:lstStyle/>
          <a:p>
            <a:r>
              <a:rPr lang="en-US">
                <a:ea typeface="+mn-lt"/>
                <a:cs typeface="+mn-lt"/>
              </a:rPr>
              <a:t>Small-world properties are found in many real-world phenomena, including websites with navigation menus, food webs, electric power grids, metabolite processing networks, </a:t>
            </a:r>
            <a:r>
              <a:rPr lang="en-US">
                <a:ea typeface="+mn-lt"/>
                <a:cs typeface="+mn-lt"/>
                <a:hlinkClick r:id="rId2"/>
              </a:rPr>
              <a:t>networks of brain neurons</a:t>
            </a:r>
            <a:r>
              <a:rPr lang="en-US">
                <a:ea typeface="+mn-lt"/>
                <a:cs typeface="+mn-lt"/>
              </a:rPr>
              <a:t>, voter networks, telephone call graphs, and airport networks,Cultural networksand word </a:t>
            </a:r>
            <a:r>
              <a:rPr lang="en-US">
                <a:ea typeface="+mn-lt"/>
                <a:cs typeface="+mn-lt"/>
                <a:hlinkClick r:id="rId3"/>
              </a:rPr>
              <a:t>co-occurrence networks</a:t>
            </a:r>
            <a:r>
              <a:rPr lang="en-US">
                <a:ea typeface="+mn-lt"/>
                <a:cs typeface="+mn-lt"/>
              </a:rPr>
              <a:t>have also been shown to be small-world networks.</a:t>
            </a:r>
            <a:endParaRPr lang="en-US"/>
          </a:p>
        </p:txBody>
      </p:sp>
    </p:spTree>
    <p:extLst>
      <p:ext uri="{BB962C8B-B14F-4D97-AF65-F5344CB8AC3E}">
        <p14:creationId xmlns:p14="http://schemas.microsoft.com/office/powerpoint/2010/main" val="1673004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1862-1D0D-3872-F971-A081A5AE47DE}"/>
              </a:ext>
            </a:extLst>
          </p:cNvPr>
          <p:cNvSpPr>
            <a:spLocks noGrp="1"/>
          </p:cNvSpPr>
          <p:nvPr>
            <p:ph type="title"/>
          </p:nvPr>
        </p:nvSpPr>
        <p:spPr/>
        <p:txBody>
          <a:bodyPr>
            <a:normAutofit/>
          </a:bodyPr>
          <a:lstStyle/>
          <a:p>
            <a:r>
              <a:rPr lang="en-US">
                <a:ea typeface="+mj-lt"/>
                <a:cs typeface="+mj-lt"/>
              </a:rPr>
              <a:t>The Clustering Coefficient</a:t>
            </a:r>
            <a:endParaRPr lang="en-US"/>
          </a:p>
        </p:txBody>
      </p:sp>
      <p:sp>
        <p:nvSpPr>
          <p:cNvPr id="3" name="Content Placeholder 2">
            <a:extLst>
              <a:ext uri="{FF2B5EF4-FFF2-40B4-BE49-F238E27FC236}">
                <a16:creationId xmlns:a16="http://schemas.microsoft.com/office/drawing/2014/main" id="{E0D8CC39-FE46-40ED-1892-B18CEB40D516}"/>
              </a:ext>
            </a:extLst>
          </p:cNvPr>
          <p:cNvSpPr>
            <a:spLocks noGrp="1"/>
          </p:cNvSpPr>
          <p:nvPr>
            <p:ph idx="1"/>
          </p:nvPr>
        </p:nvSpPr>
        <p:spPr/>
        <p:txBody>
          <a:bodyPr vert="horz" lIns="91440" tIns="45720" rIns="91440" bIns="45720" rtlCol="0" anchor="t">
            <a:normAutofit/>
          </a:bodyPr>
          <a:lstStyle/>
          <a:p>
            <a:r>
              <a:rPr lang="en-US" sz="1600">
                <a:ea typeface="+mn-lt"/>
                <a:cs typeface="+mn-lt"/>
              </a:rPr>
              <a:t>In graph theory, a clustering coefficient is a measure of the degree to which vertex in a graph tend to cluster together. </a:t>
            </a:r>
          </a:p>
          <a:p>
            <a:pPr marL="0" indent="0">
              <a:buNone/>
            </a:pPr>
            <a:endParaRPr lang="en-US">
              <a:ea typeface="+mn-lt"/>
              <a:cs typeface="+mn-lt"/>
            </a:endParaRPr>
          </a:p>
          <a:p>
            <a:endParaRPr lang="en-US"/>
          </a:p>
        </p:txBody>
      </p:sp>
      <p:pic>
        <p:nvPicPr>
          <p:cNvPr id="4" name="Picture 4">
            <a:extLst>
              <a:ext uri="{FF2B5EF4-FFF2-40B4-BE49-F238E27FC236}">
                <a16:creationId xmlns:a16="http://schemas.microsoft.com/office/drawing/2014/main" id="{CAF30B6B-3C2D-5AB6-BE81-EF61F279C458}"/>
              </a:ext>
            </a:extLst>
          </p:cNvPr>
          <p:cNvPicPr>
            <a:picLocks noChangeAspect="1"/>
          </p:cNvPicPr>
          <p:nvPr/>
        </p:nvPicPr>
        <p:blipFill>
          <a:blip r:embed="rId2"/>
          <a:stretch>
            <a:fillRect/>
          </a:stretch>
        </p:blipFill>
        <p:spPr>
          <a:xfrm>
            <a:off x="713117" y="3018725"/>
            <a:ext cx="7430218" cy="2862135"/>
          </a:xfrm>
          <a:prstGeom prst="rect">
            <a:avLst/>
          </a:prstGeom>
        </p:spPr>
      </p:pic>
    </p:spTree>
    <p:extLst>
      <p:ext uri="{BB962C8B-B14F-4D97-AF65-F5344CB8AC3E}">
        <p14:creationId xmlns:p14="http://schemas.microsoft.com/office/powerpoint/2010/main" val="3155225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0AA00-55B1-23EA-328E-349B9A1538C2}"/>
              </a:ext>
            </a:extLst>
          </p:cNvPr>
          <p:cNvSpPr>
            <a:spLocks noGrp="1"/>
          </p:cNvSpPr>
          <p:nvPr>
            <p:ph type="title"/>
          </p:nvPr>
        </p:nvSpPr>
        <p:spPr/>
        <p:txBody>
          <a:bodyPr/>
          <a:lstStyle/>
          <a:p>
            <a:r>
              <a:rPr lang="en-US">
                <a:ea typeface="+mj-lt"/>
                <a:cs typeface="+mj-lt"/>
              </a:rPr>
              <a:t>The Clustering Coefficient</a:t>
            </a:r>
            <a:endParaRPr lang="en-US" b="0">
              <a:ea typeface="+mj-lt"/>
              <a:cs typeface="+mj-lt"/>
            </a:endParaRPr>
          </a:p>
          <a:p>
            <a:endParaRPr lang="en-US"/>
          </a:p>
        </p:txBody>
      </p:sp>
      <p:pic>
        <p:nvPicPr>
          <p:cNvPr id="4" name="Picture 4">
            <a:extLst>
              <a:ext uri="{FF2B5EF4-FFF2-40B4-BE49-F238E27FC236}">
                <a16:creationId xmlns:a16="http://schemas.microsoft.com/office/drawing/2014/main" id="{E4A3B1F6-D420-F128-3D9C-66A524BF512F}"/>
              </a:ext>
            </a:extLst>
          </p:cNvPr>
          <p:cNvPicPr>
            <a:picLocks noGrp="1" noChangeAspect="1"/>
          </p:cNvPicPr>
          <p:nvPr>
            <p:ph idx="1"/>
          </p:nvPr>
        </p:nvPicPr>
        <p:blipFill>
          <a:blip r:embed="rId2"/>
          <a:stretch>
            <a:fillRect/>
          </a:stretch>
        </p:blipFill>
        <p:spPr>
          <a:xfrm>
            <a:off x="1042454" y="2160016"/>
            <a:ext cx="6381227" cy="3601212"/>
          </a:xfrm>
        </p:spPr>
      </p:pic>
    </p:spTree>
    <p:extLst>
      <p:ext uri="{BB962C8B-B14F-4D97-AF65-F5344CB8AC3E}">
        <p14:creationId xmlns:p14="http://schemas.microsoft.com/office/powerpoint/2010/main" val="1684463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1410-6037-0510-E379-7A7E34CEB208}"/>
              </a:ext>
            </a:extLst>
          </p:cNvPr>
          <p:cNvSpPr>
            <a:spLocks noGrp="1"/>
          </p:cNvSpPr>
          <p:nvPr>
            <p:ph type="title"/>
          </p:nvPr>
        </p:nvSpPr>
        <p:spPr/>
        <p:txBody>
          <a:bodyPr/>
          <a:lstStyle/>
          <a:p>
            <a:r>
              <a:rPr lang="en-US">
                <a:ea typeface="+mj-lt"/>
                <a:cs typeface="+mj-lt"/>
              </a:rPr>
              <a:t>The Clustering Coefficient</a:t>
            </a:r>
            <a:endParaRPr lang="en-US" b="0">
              <a:ea typeface="+mj-lt"/>
              <a:cs typeface="+mj-lt"/>
            </a:endParaRPr>
          </a:p>
          <a:p>
            <a:endParaRPr lang="en-US" b="0">
              <a:ea typeface="+mj-lt"/>
              <a:cs typeface="+mj-lt"/>
            </a:endParaRPr>
          </a:p>
          <a:p>
            <a:endParaRPr lang="en-US"/>
          </a:p>
        </p:txBody>
      </p:sp>
      <p:pic>
        <p:nvPicPr>
          <p:cNvPr id="4" name="Picture 4" descr="Text&#10;&#10;Description automatically generated">
            <a:extLst>
              <a:ext uri="{FF2B5EF4-FFF2-40B4-BE49-F238E27FC236}">
                <a16:creationId xmlns:a16="http://schemas.microsoft.com/office/drawing/2014/main" id="{A3B23BF7-2615-F2EB-7806-3095683A9D00}"/>
              </a:ext>
            </a:extLst>
          </p:cNvPr>
          <p:cNvPicPr>
            <a:picLocks noGrp="1" noChangeAspect="1"/>
          </p:cNvPicPr>
          <p:nvPr>
            <p:ph idx="1"/>
          </p:nvPr>
        </p:nvPicPr>
        <p:blipFill>
          <a:blip r:embed="rId2"/>
          <a:stretch>
            <a:fillRect/>
          </a:stretch>
        </p:blipFill>
        <p:spPr>
          <a:xfrm>
            <a:off x="565150" y="2345608"/>
            <a:ext cx="7335835" cy="3230027"/>
          </a:xfrm>
        </p:spPr>
      </p:pic>
    </p:spTree>
    <p:extLst>
      <p:ext uri="{BB962C8B-B14F-4D97-AF65-F5344CB8AC3E}">
        <p14:creationId xmlns:p14="http://schemas.microsoft.com/office/powerpoint/2010/main" val="389164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3B9C-769C-C13E-E08C-494D1DF81052}"/>
              </a:ext>
            </a:extLst>
          </p:cNvPr>
          <p:cNvSpPr>
            <a:spLocks noGrp="1"/>
          </p:cNvSpPr>
          <p:nvPr>
            <p:ph type="title"/>
          </p:nvPr>
        </p:nvSpPr>
        <p:spPr/>
        <p:txBody>
          <a:bodyPr>
            <a:normAutofit fontScale="90000"/>
          </a:bodyPr>
          <a:lstStyle/>
          <a:p>
            <a:r>
              <a:rPr lang="en-US"/>
              <a:t>Small world Network Example</a:t>
            </a:r>
          </a:p>
        </p:txBody>
      </p:sp>
      <p:pic>
        <p:nvPicPr>
          <p:cNvPr id="4" name="Picture 4" descr="Chart, radar chart&#10;&#10;Description automatically generated">
            <a:extLst>
              <a:ext uri="{FF2B5EF4-FFF2-40B4-BE49-F238E27FC236}">
                <a16:creationId xmlns:a16="http://schemas.microsoft.com/office/drawing/2014/main" id="{F02B3EF7-48FF-8FBD-C898-7F52AE51A869}"/>
              </a:ext>
            </a:extLst>
          </p:cNvPr>
          <p:cNvPicPr>
            <a:picLocks noGrp="1" noChangeAspect="1"/>
          </p:cNvPicPr>
          <p:nvPr>
            <p:ph idx="1"/>
          </p:nvPr>
        </p:nvPicPr>
        <p:blipFill>
          <a:blip r:embed="rId2"/>
          <a:stretch>
            <a:fillRect/>
          </a:stretch>
        </p:blipFill>
        <p:spPr>
          <a:xfrm>
            <a:off x="1215619" y="1505509"/>
            <a:ext cx="5718594" cy="4191358"/>
          </a:xfrm>
        </p:spPr>
      </p:pic>
    </p:spTree>
    <p:extLst>
      <p:ext uri="{BB962C8B-B14F-4D97-AF65-F5344CB8AC3E}">
        <p14:creationId xmlns:p14="http://schemas.microsoft.com/office/powerpoint/2010/main" val="3403041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B2D0-3BF6-F1B5-0F7A-B25ACDCF2849}"/>
              </a:ext>
            </a:extLst>
          </p:cNvPr>
          <p:cNvSpPr>
            <a:spLocks noGrp="1"/>
          </p:cNvSpPr>
          <p:nvPr>
            <p:ph type="title"/>
          </p:nvPr>
        </p:nvSpPr>
        <p:spPr/>
        <p:txBody>
          <a:bodyPr>
            <a:normAutofit fontScale="90000"/>
          </a:bodyPr>
          <a:lstStyle/>
          <a:p>
            <a:r>
              <a:rPr lang="en-US"/>
              <a:t>Random (Erdos </a:t>
            </a:r>
            <a:r>
              <a:rPr lang="en-US" err="1"/>
              <a:t>Renyi</a:t>
            </a:r>
            <a:r>
              <a:rPr lang="en-US"/>
              <a:t>) Graph</a:t>
            </a:r>
          </a:p>
        </p:txBody>
      </p:sp>
      <p:pic>
        <p:nvPicPr>
          <p:cNvPr id="9" name="Picture 9" descr="Text&#10;&#10;Description automatically generated">
            <a:extLst>
              <a:ext uri="{FF2B5EF4-FFF2-40B4-BE49-F238E27FC236}">
                <a16:creationId xmlns:a16="http://schemas.microsoft.com/office/drawing/2014/main" id="{51497A73-3217-249B-975C-2734137949DF}"/>
              </a:ext>
            </a:extLst>
          </p:cNvPr>
          <p:cNvPicPr>
            <a:picLocks noGrp="1" noChangeAspect="1"/>
          </p:cNvPicPr>
          <p:nvPr>
            <p:ph idx="1"/>
          </p:nvPr>
        </p:nvPicPr>
        <p:blipFill>
          <a:blip r:embed="rId2"/>
          <a:stretch>
            <a:fillRect/>
          </a:stretch>
        </p:blipFill>
        <p:spPr>
          <a:xfrm>
            <a:off x="565150" y="2401542"/>
            <a:ext cx="7335835" cy="3118159"/>
          </a:xfrm>
        </p:spPr>
      </p:pic>
    </p:spTree>
    <p:extLst>
      <p:ext uri="{BB962C8B-B14F-4D97-AF65-F5344CB8AC3E}">
        <p14:creationId xmlns:p14="http://schemas.microsoft.com/office/powerpoint/2010/main" val="269894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3D313A-A10C-0C39-D384-5C2E8C80A689}"/>
              </a:ext>
            </a:extLst>
          </p:cNvPr>
          <p:cNvSpPr>
            <a:spLocks noGrp="1"/>
          </p:cNvSpPr>
          <p:nvPr>
            <p:ph type="title"/>
          </p:nvPr>
        </p:nvSpPr>
        <p:spPr>
          <a:xfrm>
            <a:off x="565150" y="770890"/>
            <a:ext cx="7335835" cy="1268984"/>
          </a:xfrm>
        </p:spPr>
        <p:txBody>
          <a:bodyPr>
            <a:normAutofit/>
          </a:bodyPr>
          <a:lstStyle/>
          <a:p>
            <a:r>
              <a:rPr lang="en-US"/>
              <a:t>Path</a:t>
            </a:r>
          </a:p>
        </p:txBody>
      </p:sp>
      <p:sp>
        <p:nvSpPr>
          <p:cNvPr id="3" name="Content Placeholder 2">
            <a:extLst>
              <a:ext uri="{FF2B5EF4-FFF2-40B4-BE49-F238E27FC236}">
                <a16:creationId xmlns:a16="http://schemas.microsoft.com/office/drawing/2014/main" id="{7DA7624E-F67A-EB86-C0AC-8ED165D1BA30}"/>
              </a:ext>
            </a:extLst>
          </p:cNvPr>
          <p:cNvSpPr>
            <a:spLocks noGrp="1"/>
          </p:cNvSpPr>
          <p:nvPr>
            <p:ph idx="1"/>
          </p:nvPr>
        </p:nvSpPr>
        <p:spPr>
          <a:xfrm>
            <a:off x="565150" y="2160016"/>
            <a:ext cx="7335835" cy="3601212"/>
          </a:xfrm>
        </p:spPr>
        <p:txBody>
          <a:bodyPr vert="horz" lIns="91440" tIns="45720" rIns="91440" bIns="45720" rtlCol="0" anchor="t">
            <a:normAutofit/>
          </a:bodyPr>
          <a:lstStyle/>
          <a:p>
            <a:pPr>
              <a:lnSpc>
                <a:spcPct val="90000"/>
              </a:lnSpc>
            </a:pPr>
            <a:r>
              <a:rPr lang="en-US" sz="1700">
                <a:ea typeface="+mn-lt"/>
                <a:cs typeface="+mn-lt"/>
              </a:rPr>
              <a:t>In graph theory, a</a:t>
            </a:r>
            <a:r>
              <a:rPr lang="en-US" sz="1700" b="1" u="sng">
                <a:ea typeface="+mn-lt"/>
                <a:cs typeface="+mn-lt"/>
              </a:rPr>
              <a:t> path</a:t>
            </a:r>
            <a:r>
              <a:rPr lang="en-US" sz="1700">
                <a:ea typeface="+mn-lt"/>
                <a:cs typeface="+mn-lt"/>
              </a:rPr>
              <a:t> in a graph is a finite or infinite sequence of edges which joins a sequence of vertices which, by most definitions, are all distinct. </a:t>
            </a:r>
            <a:endParaRPr lang="en-US" sz="1700"/>
          </a:p>
          <a:p>
            <a:pPr>
              <a:lnSpc>
                <a:spcPct val="90000"/>
              </a:lnSpc>
            </a:pPr>
            <a:r>
              <a:rPr lang="en-US" sz="1700">
                <a:ea typeface="+mn-lt"/>
                <a:cs typeface="+mn-lt"/>
              </a:rPr>
              <a:t>A </a:t>
            </a:r>
            <a:r>
              <a:rPr lang="en-US" sz="1700" b="1" u="sng">
                <a:ea typeface="+mn-lt"/>
                <a:cs typeface="+mn-lt"/>
              </a:rPr>
              <a:t>directed path</a:t>
            </a:r>
            <a:r>
              <a:rPr lang="en-US" sz="1700">
                <a:ea typeface="+mn-lt"/>
                <a:cs typeface="+mn-lt"/>
              </a:rPr>
              <a:t> in a directed graph is a finite or infinite sequence of edges which joins a sequence of distinct vertices, but with the added restriction that the edges be all directed in the same direction.</a:t>
            </a:r>
          </a:p>
          <a:p>
            <a:pPr>
              <a:lnSpc>
                <a:spcPct val="90000"/>
              </a:lnSpc>
            </a:pPr>
            <a:r>
              <a:rPr lang="en-US" sz="1700" b="1" u="sng">
                <a:ea typeface="+mn-lt"/>
                <a:cs typeface="+mn-lt"/>
              </a:rPr>
              <a:t>Undirected path graph</a:t>
            </a:r>
            <a:r>
              <a:rPr lang="en-US" sz="1700">
                <a:ea typeface="+mn-lt"/>
                <a:cs typeface="+mn-lt"/>
              </a:rPr>
              <a:t> in which any two vertices are connected by exactly one path, or equivalently a connected acyclic undirected graph. A forest is an undirected graph in which any two vertices are connected by at most one path, or equivalently an acyclic undirected graph, or equivalently a disjoint union of trees.</a:t>
            </a:r>
          </a:p>
          <a:p>
            <a:pPr>
              <a:lnSpc>
                <a:spcPct val="90000"/>
              </a:lnSpc>
            </a:pPr>
            <a:r>
              <a:rPr lang="en-US" sz="1700">
                <a:ea typeface="+mn-lt"/>
                <a:cs typeface="+mn-lt"/>
              </a:rPr>
              <a:t>A path is a particularly simple example of a </a:t>
            </a:r>
            <a:r>
              <a:rPr lang="en-US" sz="1700" b="1" u="sng">
                <a:ea typeface="+mn-lt"/>
                <a:cs typeface="+mn-lt"/>
              </a:rPr>
              <a:t>tree</a:t>
            </a:r>
            <a:r>
              <a:rPr lang="en-US" sz="1700">
                <a:ea typeface="+mn-lt"/>
                <a:cs typeface="+mn-lt"/>
              </a:rPr>
              <a:t>.</a:t>
            </a:r>
            <a:endParaRPr lang="en-US" sz="1700"/>
          </a:p>
        </p:txBody>
      </p:sp>
      <p:cxnSp>
        <p:nvCxnSpPr>
          <p:cNvPr id="103" name="Straight Connector 102">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1C054FC3-922A-EC40-AC25-A59AF5378B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06" name="Oval 105">
              <a:extLst>
                <a:ext uri="{FF2B5EF4-FFF2-40B4-BE49-F238E27FC236}">
                  <a16:creationId xmlns:a16="http://schemas.microsoft.com/office/drawing/2014/main" id="{E52B27A6-BDD2-B247-9494-C90C996DB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41">
              <a:extLst>
                <a:ext uri="{FF2B5EF4-FFF2-40B4-BE49-F238E27FC236}">
                  <a16:creationId xmlns:a16="http://schemas.microsoft.com/office/drawing/2014/main" id="{A368B3AC-A3AC-C949-864D-1C05AADBA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42">
              <a:extLst>
                <a:ext uri="{FF2B5EF4-FFF2-40B4-BE49-F238E27FC236}">
                  <a16:creationId xmlns:a16="http://schemas.microsoft.com/office/drawing/2014/main" id="{EB848571-59FE-B34A-8561-FD4325EC1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Oval 108">
              <a:extLst>
                <a:ext uri="{FF2B5EF4-FFF2-40B4-BE49-F238E27FC236}">
                  <a16:creationId xmlns:a16="http://schemas.microsoft.com/office/drawing/2014/main" id="{2F3C3152-8488-E444-BBA7-E9CD62AC1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36756F0-72A6-9F45-86A4-7D8C5E1A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5E18A883-69CF-FB4D-A4F9-6835E196C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46">
              <a:extLst>
                <a:ext uri="{FF2B5EF4-FFF2-40B4-BE49-F238E27FC236}">
                  <a16:creationId xmlns:a16="http://schemas.microsoft.com/office/drawing/2014/main" id="{83415627-4FAA-3B4B-8A88-63E862A5F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47">
              <a:extLst>
                <a:ext uri="{FF2B5EF4-FFF2-40B4-BE49-F238E27FC236}">
                  <a16:creationId xmlns:a16="http://schemas.microsoft.com/office/drawing/2014/main" id="{BF96A3B0-DCC7-1647-8383-429159B1D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Freeform 48">
              <a:extLst>
                <a:ext uri="{FF2B5EF4-FFF2-40B4-BE49-F238E27FC236}">
                  <a16:creationId xmlns:a16="http://schemas.microsoft.com/office/drawing/2014/main" id="{392468EE-53D9-F243-B2B0-FA9D2A7429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Freeform 49">
              <a:extLst>
                <a:ext uri="{FF2B5EF4-FFF2-40B4-BE49-F238E27FC236}">
                  <a16:creationId xmlns:a16="http://schemas.microsoft.com/office/drawing/2014/main" id="{6C6EB606-ED6D-3D47-B27D-C7736D781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50">
              <a:extLst>
                <a:ext uri="{FF2B5EF4-FFF2-40B4-BE49-F238E27FC236}">
                  <a16:creationId xmlns:a16="http://schemas.microsoft.com/office/drawing/2014/main" id="{1E551583-A0DA-C64D-8385-F579D091E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51">
              <a:extLst>
                <a:ext uri="{FF2B5EF4-FFF2-40B4-BE49-F238E27FC236}">
                  <a16:creationId xmlns:a16="http://schemas.microsoft.com/office/drawing/2014/main" id="{3C9B75DD-4CC7-0143-9DF3-9249A306A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52">
              <a:extLst>
                <a:ext uri="{FF2B5EF4-FFF2-40B4-BE49-F238E27FC236}">
                  <a16:creationId xmlns:a16="http://schemas.microsoft.com/office/drawing/2014/main" id="{59CDD5E1-EB61-2847-B3B3-33771B104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241717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63DF-84CB-C4B4-B535-04A8820F0C5E}"/>
              </a:ext>
            </a:extLst>
          </p:cNvPr>
          <p:cNvSpPr>
            <a:spLocks noGrp="1"/>
          </p:cNvSpPr>
          <p:nvPr>
            <p:ph type="title"/>
          </p:nvPr>
        </p:nvSpPr>
        <p:spPr/>
        <p:txBody>
          <a:bodyPr>
            <a:normAutofit/>
          </a:bodyPr>
          <a:lstStyle/>
          <a:p>
            <a:r>
              <a:rPr lang="en-US">
                <a:ea typeface="+mj-lt"/>
                <a:cs typeface="+mj-lt"/>
              </a:rPr>
              <a:t>Example Random Graph</a:t>
            </a:r>
            <a:endParaRPr lang="en-US" b="0">
              <a:ea typeface="+mj-lt"/>
              <a:cs typeface="+mj-lt"/>
            </a:endParaRPr>
          </a:p>
          <a:p>
            <a:endParaRPr lang="en-US"/>
          </a:p>
        </p:txBody>
      </p:sp>
      <p:pic>
        <p:nvPicPr>
          <p:cNvPr id="4" name="Picture 4" descr="Chart&#10;&#10;Description automatically generated">
            <a:extLst>
              <a:ext uri="{FF2B5EF4-FFF2-40B4-BE49-F238E27FC236}">
                <a16:creationId xmlns:a16="http://schemas.microsoft.com/office/drawing/2014/main" id="{20F37C24-6F54-FB77-E6E2-C1C9E46B9FDA}"/>
              </a:ext>
            </a:extLst>
          </p:cNvPr>
          <p:cNvPicPr>
            <a:picLocks noGrp="1" noChangeAspect="1"/>
          </p:cNvPicPr>
          <p:nvPr>
            <p:ph idx="1"/>
          </p:nvPr>
        </p:nvPicPr>
        <p:blipFill>
          <a:blip r:embed="rId2"/>
          <a:stretch>
            <a:fillRect/>
          </a:stretch>
        </p:blipFill>
        <p:spPr>
          <a:xfrm>
            <a:off x="2035129" y="1860270"/>
            <a:ext cx="4539650" cy="3927534"/>
          </a:xfrm>
        </p:spPr>
      </p:pic>
    </p:spTree>
    <p:extLst>
      <p:ext uri="{BB962C8B-B14F-4D97-AF65-F5344CB8AC3E}">
        <p14:creationId xmlns:p14="http://schemas.microsoft.com/office/powerpoint/2010/main" val="3418694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7A00-84CD-B443-1EA8-C30E7CC951B1}"/>
              </a:ext>
            </a:extLst>
          </p:cNvPr>
          <p:cNvSpPr>
            <a:spLocks noGrp="1"/>
          </p:cNvSpPr>
          <p:nvPr>
            <p:ph type="title"/>
          </p:nvPr>
        </p:nvSpPr>
        <p:spPr/>
        <p:txBody>
          <a:bodyPr/>
          <a:lstStyle/>
          <a:p>
            <a:r>
              <a:rPr lang="en-US"/>
              <a:t>Small World PHENOMENOA</a:t>
            </a:r>
          </a:p>
        </p:txBody>
      </p:sp>
      <p:pic>
        <p:nvPicPr>
          <p:cNvPr id="4" name="Picture 4">
            <a:extLst>
              <a:ext uri="{FF2B5EF4-FFF2-40B4-BE49-F238E27FC236}">
                <a16:creationId xmlns:a16="http://schemas.microsoft.com/office/drawing/2014/main" id="{17E7902D-7F66-13B2-82F0-706B524D28BD}"/>
              </a:ext>
            </a:extLst>
          </p:cNvPr>
          <p:cNvPicPr>
            <a:picLocks noGrp="1" noChangeAspect="1"/>
          </p:cNvPicPr>
          <p:nvPr>
            <p:ph idx="1"/>
          </p:nvPr>
        </p:nvPicPr>
        <p:blipFill>
          <a:blip r:embed="rId2"/>
          <a:stretch>
            <a:fillRect/>
          </a:stretch>
        </p:blipFill>
        <p:spPr>
          <a:xfrm>
            <a:off x="746917" y="2493772"/>
            <a:ext cx="6972300" cy="2933700"/>
          </a:xfrm>
        </p:spPr>
      </p:pic>
    </p:spTree>
    <p:extLst>
      <p:ext uri="{BB962C8B-B14F-4D97-AF65-F5344CB8AC3E}">
        <p14:creationId xmlns:p14="http://schemas.microsoft.com/office/powerpoint/2010/main" val="4094866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725A-E426-870E-333F-8D2440B30B24}"/>
              </a:ext>
            </a:extLst>
          </p:cNvPr>
          <p:cNvSpPr>
            <a:spLocks noGrp="1"/>
          </p:cNvSpPr>
          <p:nvPr>
            <p:ph type="title"/>
          </p:nvPr>
        </p:nvSpPr>
        <p:spPr/>
        <p:txBody>
          <a:bodyPr/>
          <a:lstStyle/>
          <a:p>
            <a:r>
              <a:rPr lang="en-US">
                <a:ea typeface="+mj-lt"/>
                <a:cs typeface="+mj-lt"/>
              </a:rPr>
              <a:t>Continued..........</a:t>
            </a:r>
          </a:p>
        </p:txBody>
      </p:sp>
      <p:pic>
        <p:nvPicPr>
          <p:cNvPr id="4" name="Picture 4">
            <a:extLst>
              <a:ext uri="{FF2B5EF4-FFF2-40B4-BE49-F238E27FC236}">
                <a16:creationId xmlns:a16="http://schemas.microsoft.com/office/drawing/2014/main" id="{26CF3593-27B4-E413-7909-2B1E2F209100}"/>
              </a:ext>
            </a:extLst>
          </p:cNvPr>
          <p:cNvPicPr>
            <a:picLocks noGrp="1" noChangeAspect="1"/>
          </p:cNvPicPr>
          <p:nvPr>
            <p:ph idx="1"/>
          </p:nvPr>
        </p:nvPicPr>
        <p:blipFill>
          <a:blip r:embed="rId2"/>
          <a:stretch>
            <a:fillRect/>
          </a:stretch>
        </p:blipFill>
        <p:spPr>
          <a:xfrm>
            <a:off x="565150" y="2492529"/>
            <a:ext cx="7335835" cy="2936186"/>
          </a:xfrm>
        </p:spPr>
      </p:pic>
    </p:spTree>
    <p:extLst>
      <p:ext uri="{BB962C8B-B14F-4D97-AF65-F5344CB8AC3E}">
        <p14:creationId xmlns:p14="http://schemas.microsoft.com/office/powerpoint/2010/main" val="656035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1413-EA48-CBA0-FA62-4DA4DC566E68}"/>
              </a:ext>
            </a:extLst>
          </p:cNvPr>
          <p:cNvSpPr>
            <a:spLocks noGrp="1"/>
          </p:cNvSpPr>
          <p:nvPr>
            <p:ph type="title"/>
          </p:nvPr>
        </p:nvSpPr>
        <p:spPr/>
        <p:txBody>
          <a:bodyPr/>
          <a:lstStyle/>
          <a:p>
            <a:r>
              <a:rPr lang="en-US">
                <a:ea typeface="+mj-lt"/>
                <a:cs typeface="+mj-lt"/>
              </a:rPr>
              <a:t>Continued..........</a:t>
            </a:r>
          </a:p>
        </p:txBody>
      </p:sp>
      <p:pic>
        <p:nvPicPr>
          <p:cNvPr id="4" name="Picture 4">
            <a:extLst>
              <a:ext uri="{FF2B5EF4-FFF2-40B4-BE49-F238E27FC236}">
                <a16:creationId xmlns:a16="http://schemas.microsoft.com/office/drawing/2014/main" id="{08EB2B35-2BEC-A116-81C5-DB33363B0753}"/>
              </a:ext>
            </a:extLst>
          </p:cNvPr>
          <p:cNvPicPr>
            <a:picLocks noGrp="1" noChangeAspect="1"/>
          </p:cNvPicPr>
          <p:nvPr>
            <p:ph idx="1"/>
          </p:nvPr>
        </p:nvPicPr>
        <p:blipFill>
          <a:blip r:embed="rId2"/>
          <a:stretch>
            <a:fillRect/>
          </a:stretch>
        </p:blipFill>
        <p:spPr>
          <a:xfrm>
            <a:off x="565150" y="2510943"/>
            <a:ext cx="7335835" cy="2899358"/>
          </a:xfrm>
        </p:spPr>
      </p:pic>
    </p:spTree>
    <p:extLst>
      <p:ext uri="{BB962C8B-B14F-4D97-AF65-F5344CB8AC3E}">
        <p14:creationId xmlns:p14="http://schemas.microsoft.com/office/powerpoint/2010/main" val="1783226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8605-0CFB-D46D-BD12-2E76C504EDE0}"/>
              </a:ext>
            </a:extLst>
          </p:cNvPr>
          <p:cNvSpPr>
            <a:spLocks noGrp="1"/>
          </p:cNvSpPr>
          <p:nvPr>
            <p:ph type="title"/>
          </p:nvPr>
        </p:nvSpPr>
        <p:spPr/>
        <p:txBody>
          <a:bodyPr/>
          <a:lstStyle/>
          <a:p>
            <a:r>
              <a:rPr lang="en-US"/>
              <a:t>Example : Facebook</a:t>
            </a:r>
          </a:p>
        </p:txBody>
      </p:sp>
      <p:pic>
        <p:nvPicPr>
          <p:cNvPr id="7" name="Picture 7">
            <a:extLst>
              <a:ext uri="{FF2B5EF4-FFF2-40B4-BE49-F238E27FC236}">
                <a16:creationId xmlns:a16="http://schemas.microsoft.com/office/drawing/2014/main" id="{1C0C4EC4-9262-CBD8-A14E-A69AEB0E20F8}"/>
              </a:ext>
            </a:extLst>
          </p:cNvPr>
          <p:cNvPicPr>
            <a:picLocks noGrp="1" noChangeAspect="1"/>
          </p:cNvPicPr>
          <p:nvPr>
            <p:ph idx="1"/>
          </p:nvPr>
        </p:nvPicPr>
        <p:blipFill>
          <a:blip r:embed="rId2"/>
          <a:stretch>
            <a:fillRect/>
          </a:stretch>
        </p:blipFill>
        <p:spPr>
          <a:xfrm>
            <a:off x="565150" y="2365121"/>
            <a:ext cx="7335835" cy="3191002"/>
          </a:xfrm>
        </p:spPr>
      </p:pic>
    </p:spTree>
    <p:extLst>
      <p:ext uri="{BB962C8B-B14F-4D97-AF65-F5344CB8AC3E}">
        <p14:creationId xmlns:p14="http://schemas.microsoft.com/office/powerpoint/2010/main" val="4009863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954C-F106-F28D-3B4C-DDC94F90C519}"/>
              </a:ext>
            </a:extLst>
          </p:cNvPr>
          <p:cNvSpPr>
            <a:spLocks noGrp="1"/>
          </p:cNvSpPr>
          <p:nvPr>
            <p:ph type="title"/>
          </p:nvPr>
        </p:nvSpPr>
        <p:spPr/>
        <p:txBody>
          <a:bodyPr/>
          <a:lstStyle/>
          <a:p>
            <a:r>
              <a:rPr lang="en-US"/>
              <a:t>Continued.........</a:t>
            </a:r>
          </a:p>
        </p:txBody>
      </p:sp>
      <p:pic>
        <p:nvPicPr>
          <p:cNvPr id="4" name="Picture 4">
            <a:extLst>
              <a:ext uri="{FF2B5EF4-FFF2-40B4-BE49-F238E27FC236}">
                <a16:creationId xmlns:a16="http://schemas.microsoft.com/office/drawing/2014/main" id="{D09A0BAA-3CB1-0EF9-46F4-6B48F8DD3A46}"/>
              </a:ext>
            </a:extLst>
          </p:cNvPr>
          <p:cNvPicPr>
            <a:picLocks noGrp="1" noChangeAspect="1"/>
          </p:cNvPicPr>
          <p:nvPr>
            <p:ph idx="1"/>
          </p:nvPr>
        </p:nvPicPr>
        <p:blipFill>
          <a:blip r:embed="rId2"/>
          <a:stretch>
            <a:fillRect/>
          </a:stretch>
        </p:blipFill>
        <p:spPr>
          <a:xfrm>
            <a:off x="565150" y="2382252"/>
            <a:ext cx="7335835" cy="3156741"/>
          </a:xfrm>
        </p:spPr>
      </p:pic>
    </p:spTree>
    <p:extLst>
      <p:ext uri="{BB962C8B-B14F-4D97-AF65-F5344CB8AC3E}">
        <p14:creationId xmlns:p14="http://schemas.microsoft.com/office/powerpoint/2010/main" val="518230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95A2-51C5-A941-3B80-AEFCAD200691}"/>
              </a:ext>
            </a:extLst>
          </p:cNvPr>
          <p:cNvSpPr>
            <a:spLocks noGrp="1"/>
          </p:cNvSpPr>
          <p:nvPr>
            <p:ph type="title"/>
          </p:nvPr>
        </p:nvSpPr>
        <p:spPr/>
        <p:txBody>
          <a:bodyPr/>
          <a:lstStyle/>
          <a:p>
            <a:r>
              <a:rPr lang="en-US"/>
              <a:t>Small World Graph</a:t>
            </a:r>
          </a:p>
        </p:txBody>
      </p:sp>
      <p:pic>
        <p:nvPicPr>
          <p:cNvPr id="4" name="Picture 4">
            <a:extLst>
              <a:ext uri="{FF2B5EF4-FFF2-40B4-BE49-F238E27FC236}">
                <a16:creationId xmlns:a16="http://schemas.microsoft.com/office/drawing/2014/main" id="{D60CDDD1-9C91-6062-4416-083648C5B843}"/>
              </a:ext>
            </a:extLst>
          </p:cNvPr>
          <p:cNvPicPr>
            <a:picLocks noGrp="1" noChangeAspect="1"/>
          </p:cNvPicPr>
          <p:nvPr>
            <p:ph idx="1"/>
          </p:nvPr>
        </p:nvPicPr>
        <p:blipFill>
          <a:blip r:embed="rId2"/>
          <a:stretch>
            <a:fillRect/>
          </a:stretch>
        </p:blipFill>
        <p:spPr>
          <a:xfrm>
            <a:off x="565150" y="2350658"/>
            <a:ext cx="7335835" cy="3219928"/>
          </a:xfrm>
        </p:spPr>
      </p:pic>
    </p:spTree>
    <p:extLst>
      <p:ext uri="{BB962C8B-B14F-4D97-AF65-F5344CB8AC3E}">
        <p14:creationId xmlns:p14="http://schemas.microsoft.com/office/powerpoint/2010/main" val="2174783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59AC-ECD9-BCBA-7E1F-87E8F3DCE089}"/>
              </a:ext>
            </a:extLst>
          </p:cNvPr>
          <p:cNvSpPr>
            <a:spLocks noGrp="1"/>
          </p:cNvSpPr>
          <p:nvPr>
            <p:ph type="title"/>
          </p:nvPr>
        </p:nvSpPr>
        <p:spPr/>
        <p:txBody>
          <a:bodyPr/>
          <a:lstStyle/>
          <a:p>
            <a:r>
              <a:rPr lang="en-US" dirty="0"/>
              <a:t>Application SWN</a:t>
            </a:r>
          </a:p>
        </p:txBody>
      </p:sp>
      <p:sp>
        <p:nvSpPr>
          <p:cNvPr id="3" name="Content Placeholder 2">
            <a:extLst>
              <a:ext uri="{FF2B5EF4-FFF2-40B4-BE49-F238E27FC236}">
                <a16:creationId xmlns:a16="http://schemas.microsoft.com/office/drawing/2014/main" id="{E9382F12-3E2A-7777-F5D7-05E51527F942}"/>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b="1" dirty="0">
                <a:ea typeface="+mn-lt"/>
                <a:cs typeface="+mn-lt"/>
              </a:rPr>
              <a:t>Applications to sociology</a:t>
            </a:r>
            <a:endParaRPr lang="en-US" b="1" dirty="0"/>
          </a:p>
          <a:p>
            <a:r>
              <a:rPr lang="en-US" dirty="0">
                <a:ea typeface="+mn-lt"/>
                <a:cs typeface="+mn-lt"/>
              </a:rPr>
              <a:t>The advantages to small world networking for social movement groups are their resistance to change due to the filtering apparatus of using highly connected nodes, and its better effectiveness in relaying information while keeping the number of links required to connect a network to a minimum.</a:t>
            </a:r>
            <a:endParaRPr lang="en-US" dirty="0"/>
          </a:p>
          <a:p>
            <a:pPr marL="0" indent="0">
              <a:buNone/>
            </a:pPr>
            <a:r>
              <a:rPr lang="en-US" b="1" dirty="0">
                <a:ea typeface="+mn-lt"/>
                <a:cs typeface="+mn-lt"/>
              </a:rPr>
              <a:t>Applications to earth sciences</a:t>
            </a:r>
            <a:endParaRPr lang="en-US" dirty="0"/>
          </a:p>
          <a:p>
            <a:r>
              <a:rPr lang="en-US" dirty="0">
                <a:ea typeface="+mn-lt"/>
                <a:cs typeface="+mn-lt"/>
              </a:rPr>
              <a:t>Many networks studied in geology and geophysics have been shown to have characteristics of small-world networks.</a:t>
            </a:r>
            <a:endParaRPr lang="en-US" dirty="0"/>
          </a:p>
        </p:txBody>
      </p:sp>
    </p:spTree>
    <p:extLst>
      <p:ext uri="{BB962C8B-B14F-4D97-AF65-F5344CB8AC3E}">
        <p14:creationId xmlns:p14="http://schemas.microsoft.com/office/powerpoint/2010/main" val="2221495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824F-262A-BF8A-E859-DEF451E945DE}"/>
              </a:ext>
            </a:extLst>
          </p:cNvPr>
          <p:cNvSpPr>
            <a:spLocks noGrp="1"/>
          </p:cNvSpPr>
          <p:nvPr>
            <p:ph type="title"/>
          </p:nvPr>
        </p:nvSpPr>
        <p:spPr/>
        <p:txBody>
          <a:bodyPr/>
          <a:lstStyle/>
          <a:p>
            <a:r>
              <a:rPr lang="en-US"/>
              <a:t>Continued........</a:t>
            </a:r>
          </a:p>
        </p:txBody>
      </p:sp>
      <p:sp>
        <p:nvSpPr>
          <p:cNvPr id="3" name="Content Placeholder 2">
            <a:extLst>
              <a:ext uri="{FF2B5EF4-FFF2-40B4-BE49-F238E27FC236}">
                <a16:creationId xmlns:a16="http://schemas.microsoft.com/office/drawing/2014/main" id="{5C607B43-61A4-DB3D-B8D3-EDA27045EF19}"/>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b="1" dirty="0">
                <a:ea typeface="+mn-lt"/>
                <a:cs typeface="+mn-lt"/>
              </a:rPr>
              <a:t>Applications to computing</a:t>
            </a:r>
            <a:endParaRPr lang="en-US" dirty="0"/>
          </a:p>
          <a:p>
            <a:r>
              <a:rPr lang="en-US" dirty="0">
                <a:ea typeface="+mn-lt"/>
                <a:cs typeface="+mn-lt"/>
              </a:rPr>
              <a:t>Small-world networks have been used to estimate the usability of information stored in large databases.</a:t>
            </a:r>
          </a:p>
          <a:p>
            <a:pPr marL="0" indent="0">
              <a:buNone/>
            </a:pPr>
            <a:r>
              <a:rPr lang="en-US" b="1" dirty="0">
                <a:ea typeface="+mn-lt"/>
                <a:cs typeface="+mn-lt"/>
              </a:rPr>
              <a:t>Small-world neural networks in the brain</a:t>
            </a:r>
          </a:p>
          <a:p>
            <a:r>
              <a:rPr lang="en-US" dirty="0">
                <a:ea typeface="+mn-lt"/>
                <a:cs typeface="+mn-lt"/>
              </a:rPr>
              <a:t>Both anatomical connections in the brain and the synchronization networks of cortical neurons exhibit small-world topology. Structural and functional connectivity in the brain has also been found to reflect the small-world topology of short path length and high clustering</a:t>
            </a:r>
          </a:p>
          <a:p>
            <a:endParaRPr lang="en-US" dirty="0"/>
          </a:p>
        </p:txBody>
      </p:sp>
    </p:spTree>
    <p:extLst>
      <p:ext uri="{BB962C8B-B14F-4D97-AF65-F5344CB8AC3E}">
        <p14:creationId xmlns:p14="http://schemas.microsoft.com/office/powerpoint/2010/main" val="3496409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7B58-BCCB-6A2E-6314-588CF5F55744}"/>
              </a:ext>
            </a:extLst>
          </p:cNvPr>
          <p:cNvSpPr>
            <a:spLocks noGrp="1"/>
          </p:cNvSpPr>
          <p:nvPr>
            <p:ph type="title"/>
          </p:nvPr>
        </p:nvSpPr>
        <p:spPr>
          <a:xfrm flipV="1">
            <a:off x="766618" y="683490"/>
            <a:ext cx="7134367" cy="1163782"/>
          </a:xfrm>
        </p:spPr>
        <p:txBody>
          <a:bodyPr>
            <a:normAutofit/>
          </a:bodyPr>
          <a:lstStyle/>
          <a:p>
            <a:r>
              <a:rPr lang="en-US" dirty="0"/>
              <a:t>.</a:t>
            </a:r>
          </a:p>
        </p:txBody>
      </p:sp>
      <p:pic>
        <p:nvPicPr>
          <p:cNvPr id="4" name="Picture 4">
            <a:extLst>
              <a:ext uri="{FF2B5EF4-FFF2-40B4-BE49-F238E27FC236}">
                <a16:creationId xmlns:a16="http://schemas.microsoft.com/office/drawing/2014/main" id="{BF94E43D-6A37-201D-A4C4-CC8B64DB42E9}"/>
              </a:ext>
            </a:extLst>
          </p:cNvPr>
          <p:cNvPicPr>
            <a:picLocks noGrp="1" noChangeAspect="1"/>
          </p:cNvPicPr>
          <p:nvPr>
            <p:ph idx="1"/>
          </p:nvPr>
        </p:nvPicPr>
        <p:blipFill>
          <a:blip r:embed="rId2"/>
          <a:stretch>
            <a:fillRect/>
          </a:stretch>
        </p:blipFill>
        <p:spPr>
          <a:xfrm>
            <a:off x="563405" y="2160016"/>
            <a:ext cx="7339324" cy="4693891"/>
          </a:xfrm>
        </p:spPr>
      </p:pic>
    </p:spTree>
    <p:extLst>
      <p:ext uri="{BB962C8B-B14F-4D97-AF65-F5344CB8AC3E}">
        <p14:creationId xmlns:p14="http://schemas.microsoft.com/office/powerpoint/2010/main" val="172569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35897-2C3E-27B7-586C-D2D61261BFDC}"/>
              </a:ext>
            </a:extLst>
          </p:cNvPr>
          <p:cNvSpPr>
            <a:spLocks noGrp="1"/>
          </p:cNvSpPr>
          <p:nvPr>
            <p:ph type="title"/>
          </p:nvPr>
        </p:nvSpPr>
        <p:spPr>
          <a:xfrm>
            <a:off x="565151" y="770890"/>
            <a:ext cx="4133559" cy="1268984"/>
          </a:xfrm>
        </p:spPr>
        <p:txBody>
          <a:bodyPr>
            <a:normAutofit/>
          </a:bodyPr>
          <a:lstStyle/>
          <a:p>
            <a:r>
              <a:rPr lang="en-US"/>
              <a:t>Path</a:t>
            </a:r>
          </a:p>
        </p:txBody>
      </p:sp>
      <p:sp>
        <p:nvSpPr>
          <p:cNvPr id="3" name="Content Placeholder 2">
            <a:extLst>
              <a:ext uri="{FF2B5EF4-FFF2-40B4-BE49-F238E27FC236}">
                <a16:creationId xmlns:a16="http://schemas.microsoft.com/office/drawing/2014/main" id="{7F8EE1FE-4C9A-0911-51CE-C05DC246D34E}"/>
              </a:ext>
            </a:extLst>
          </p:cNvPr>
          <p:cNvSpPr>
            <a:spLocks noGrp="1"/>
          </p:cNvSpPr>
          <p:nvPr>
            <p:ph idx="1"/>
          </p:nvPr>
        </p:nvSpPr>
        <p:spPr>
          <a:xfrm>
            <a:off x="565151" y="2160016"/>
            <a:ext cx="4133559" cy="3601212"/>
          </a:xfrm>
        </p:spPr>
        <p:txBody>
          <a:bodyPr vert="horz" lIns="91440" tIns="45720" rIns="91440" bIns="45720" rtlCol="0">
            <a:normAutofit/>
          </a:bodyPr>
          <a:lstStyle/>
          <a:p>
            <a:r>
              <a:rPr lang="en-US"/>
              <a:t>A path is Simple is if each vertex is distinct.</a:t>
            </a:r>
          </a:p>
          <a:p>
            <a:r>
              <a:rPr lang="en-US"/>
              <a:t>Path us said to Circuit or Cycle if it's terminal vertex coincides with the  initial vertex.</a:t>
            </a:r>
          </a:p>
          <a:p>
            <a:pPr marL="0" indent="0">
              <a:buNone/>
            </a:pPr>
            <a:endParaRPr lang="en-US"/>
          </a:p>
          <a:p>
            <a:pPr marL="0" indent="0">
              <a:buNone/>
            </a:pPr>
            <a:endParaRPr lang="en-US"/>
          </a:p>
        </p:txBody>
      </p:sp>
      <p:pic>
        <p:nvPicPr>
          <p:cNvPr id="4" name="Picture 4" descr="Diagram&#10;&#10;Description automatically generated">
            <a:extLst>
              <a:ext uri="{FF2B5EF4-FFF2-40B4-BE49-F238E27FC236}">
                <a16:creationId xmlns:a16="http://schemas.microsoft.com/office/drawing/2014/main" id="{370F7FF9-D9E9-DC87-F2CF-BE5CD062A337}"/>
              </a:ext>
            </a:extLst>
          </p:cNvPr>
          <p:cNvPicPr>
            <a:picLocks noChangeAspect="1"/>
          </p:cNvPicPr>
          <p:nvPr/>
        </p:nvPicPr>
        <p:blipFill>
          <a:blip r:embed="rId2"/>
          <a:stretch>
            <a:fillRect/>
          </a:stretch>
        </p:blipFill>
        <p:spPr>
          <a:xfrm>
            <a:off x="5106596" y="1798881"/>
            <a:ext cx="6430513" cy="3251586"/>
          </a:xfrm>
          <a:prstGeom prst="rect">
            <a:avLst/>
          </a:prstGeom>
        </p:spPr>
      </p:pic>
      <p:grpSp>
        <p:nvGrpSpPr>
          <p:cNvPr id="24" name="Group 23">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5"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0" name="Straight Connector 29">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43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D1C0E-72FF-0991-5621-E21B8941BABC}"/>
              </a:ext>
            </a:extLst>
          </p:cNvPr>
          <p:cNvSpPr>
            <a:spLocks noGrp="1"/>
          </p:cNvSpPr>
          <p:nvPr>
            <p:ph type="title"/>
          </p:nvPr>
        </p:nvSpPr>
        <p:spPr>
          <a:xfrm>
            <a:off x="565150" y="957796"/>
            <a:ext cx="7335835" cy="1268984"/>
          </a:xfrm>
        </p:spPr>
        <p:txBody>
          <a:bodyPr>
            <a:normAutofit/>
          </a:bodyPr>
          <a:lstStyle/>
          <a:p>
            <a:r>
              <a:rPr lang="en-US">
                <a:ea typeface="+mj-lt"/>
                <a:cs typeface="+mj-lt"/>
              </a:rPr>
              <a:t>Path length</a:t>
            </a:r>
            <a:endParaRPr lang="en-US" b="0">
              <a:ea typeface="+mj-lt"/>
              <a:cs typeface="+mj-lt"/>
            </a:endParaRPr>
          </a:p>
          <a:p>
            <a:endParaRPr lang="en-US"/>
          </a:p>
        </p:txBody>
      </p:sp>
      <p:graphicFrame>
        <p:nvGraphicFramePr>
          <p:cNvPr id="5" name="Content Placeholder 2">
            <a:extLst>
              <a:ext uri="{FF2B5EF4-FFF2-40B4-BE49-F238E27FC236}">
                <a16:creationId xmlns:a16="http://schemas.microsoft.com/office/drawing/2014/main" id="{926F4FF4-5FD9-06BF-B217-8D2324C08320}"/>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630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4" name="Group 113">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5" name="Oval 114">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Oval 117">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2"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3" name="Oval 122">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8"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Oval 128">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5"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6"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7"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8"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40" name="Straight Connector 139">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42" name="Rectangle 14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70EC8-9111-B0D3-0B9A-D2BD1C9408E3}"/>
              </a:ext>
            </a:extLst>
          </p:cNvPr>
          <p:cNvSpPr>
            <a:spLocks noGrp="1"/>
          </p:cNvSpPr>
          <p:nvPr>
            <p:ph type="title"/>
          </p:nvPr>
        </p:nvSpPr>
        <p:spPr>
          <a:xfrm>
            <a:off x="565150" y="768334"/>
            <a:ext cx="4134537" cy="2866405"/>
          </a:xfrm>
        </p:spPr>
        <p:txBody>
          <a:bodyPr vert="horz" lIns="91440" tIns="45720" rIns="91440" bIns="45720" rtlCol="0" anchor="t">
            <a:normAutofit/>
          </a:bodyPr>
          <a:lstStyle/>
          <a:p>
            <a:pPr>
              <a:lnSpc>
                <a:spcPct val="90000"/>
              </a:lnSpc>
            </a:pPr>
            <a:r>
              <a:rPr lang="en-US" sz="3800"/>
              <a:t>Path Length</a:t>
            </a:r>
            <a:br>
              <a:rPr lang="en-US" sz="3800"/>
            </a:br>
            <a:br>
              <a:rPr lang="en-US" sz="3800"/>
            </a:br>
            <a:br>
              <a:rPr lang="en-US" sz="3800"/>
            </a:br>
            <a:br>
              <a:rPr lang="en-US" sz="3800"/>
            </a:br>
            <a:endParaRPr lang="en-US" sz="3800"/>
          </a:p>
        </p:txBody>
      </p:sp>
      <p:grpSp>
        <p:nvGrpSpPr>
          <p:cNvPr id="144" name="Group 143">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45"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6"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7"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8"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50" name="Straight Connector 14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A picture containing chart&#10;&#10;Description automatically generated">
            <a:extLst>
              <a:ext uri="{FF2B5EF4-FFF2-40B4-BE49-F238E27FC236}">
                <a16:creationId xmlns:a16="http://schemas.microsoft.com/office/drawing/2014/main" id="{9372166C-E3E8-9616-06AE-3B00828A313A}"/>
              </a:ext>
            </a:extLst>
          </p:cNvPr>
          <p:cNvPicPr>
            <a:picLocks noGrp="1" noChangeAspect="1"/>
          </p:cNvPicPr>
          <p:nvPr>
            <p:ph idx="1"/>
          </p:nvPr>
        </p:nvPicPr>
        <p:blipFill>
          <a:blip r:embed="rId2"/>
          <a:stretch>
            <a:fillRect/>
          </a:stretch>
        </p:blipFill>
        <p:spPr>
          <a:xfrm>
            <a:off x="5264837" y="1072572"/>
            <a:ext cx="6272272" cy="4704204"/>
          </a:xfrm>
          <a:prstGeom prst="rect">
            <a:avLst/>
          </a:prstGeom>
        </p:spPr>
      </p:pic>
    </p:spTree>
    <p:extLst>
      <p:ext uri="{BB962C8B-B14F-4D97-AF65-F5344CB8AC3E}">
        <p14:creationId xmlns:p14="http://schemas.microsoft.com/office/powerpoint/2010/main" val="3562069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7F4AA-9B91-11C4-3956-183FF3991999}"/>
              </a:ext>
            </a:extLst>
          </p:cNvPr>
          <p:cNvSpPr>
            <a:spLocks noGrp="1"/>
          </p:cNvSpPr>
          <p:nvPr>
            <p:ph type="title"/>
          </p:nvPr>
        </p:nvSpPr>
        <p:spPr>
          <a:xfrm>
            <a:off x="565150" y="770890"/>
            <a:ext cx="5995137" cy="1268984"/>
          </a:xfrm>
        </p:spPr>
        <p:txBody>
          <a:bodyPr>
            <a:normAutofit/>
          </a:bodyPr>
          <a:lstStyle/>
          <a:p>
            <a:pPr>
              <a:lnSpc>
                <a:spcPct val="90000"/>
              </a:lnSpc>
            </a:pPr>
            <a:r>
              <a:rPr lang="en-US">
                <a:ea typeface="+mj-lt"/>
                <a:cs typeface="+mj-lt"/>
              </a:rPr>
              <a:t>Path length=Shortest Distance</a:t>
            </a:r>
            <a:endParaRPr lang="en-US" b="0">
              <a:ea typeface="+mj-lt"/>
              <a:cs typeface="+mj-lt"/>
            </a:endParaRPr>
          </a:p>
          <a:p>
            <a:pPr>
              <a:lnSpc>
                <a:spcPct val="90000"/>
              </a:lnSpc>
            </a:pPr>
            <a:endParaRPr lang="en-US" b="0">
              <a:ea typeface="+mj-lt"/>
              <a:cs typeface="+mj-lt"/>
            </a:endParaRPr>
          </a:p>
          <a:p>
            <a:pPr>
              <a:lnSpc>
                <a:spcPct val="90000"/>
              </a:lnSpc>
            </a:pPr>
            <a:endParaRPr lang="en-US"/>
          </a:p>
        </p:txBody>
      </p:sp>
      <p:sp>
        <p:nvSpPr>
          <p:cNvPr id="3" name="Content Placeholder 2">
            <a:extLst>
              <a:ext uri="{FF2B5EF4-FFF2-40B4-BE49-F238E27FC236}">
                <a16:creationId xmlns:a16="http://schemas.microsoft.com/office/drawing/2014/main" id="{4E901EA8-4987-1A57-3182-BE9C378E4D27}"/>
              </a:ext>
            </a:extLst>
          </p:cNvPr>
          <p:cNvSpPr>
            <a:spLocks noGrp="1"/>
          </p:cNvSpPr>
          <p:nvPr>
            <p:ph idx="1"/>
          </p:nvPr>
        </p:nvSpPr>
        <p:spPr>
          <a:xfrm>
            <a:off x="565150" y="2160016"/>
            <a:ext cx="5995137" cy="3601212"/>
          </a:xfrm>
        </p:spPr>
        <p:txBody>
          <a:bodyPr vert="horz" lIns="91440" tIns="45720" rIns="91440" bIns="45720" rtlCol="0" anchor="t">
            <a:normAutofit/>
          </a:bodyPr>
          <a:lstStyle/>
          <a:p>
            <a:pPr>
              <a:lnSpc>
                <a:spcPct val="90000"/>
              </a:lnSpc>
              <a:spcBef>
                <a:spcPts val="0"/>
              </a:spcBef>
            </a:pPr>
            <a:r>
              <a:rPr lang="en-US">
                <a:ea typeface="+mn-lt"/>
                <a:cs typeface="+mn-lt"/>
              </a:rPr>
              <a:t>The Shortest Path length or simply path length  between two vertices u and v in a graph G is the length of the shortest path from u to v.</a:t>
            </a:r>
          </a:p>
          <a:p>
            <a:pPr>
              <a:lnSpc>
                <a:spcPct val="90000"/>
              </a:lnSpc>
              <a:spcBef>
                <a:spcPts val="0"/>
              </a:spcBef>
            </a:pPr>
            <a:r>
              <a:rPr lang="en-US"/>
              <a:t>We can find different  path from u to v that have different Path length can be 3,4,5,6,7. </a:t>
            </a:r>
          </a:p>
          <a:p>
            <a:pPr>
              <a:lnSpc>
                <a:spcPct val="90000"/>
              </a:lnSpc>
              <a:spcBef>
                <a:spcPts val="0"/>
              </a:spcBef>
            </a:pPr>
            <a:r>
              <a:rPr lang="en-US"/>
              <a:t>Path length= 3=Shortest path length </a:t>
            </a:r>
          </a:p>
          <a:p>
            <a:pPr>
              <a:lnSpc>
                <a:spcPct val="90000"/>
              </a:lnSpc>
              <a:spcBef>
                <a:spcPts val="0"/>
              </a:spcBef>
            </a:pPr>
            <a:r>
              <a:rPr lang="en-US"/>
              <a:t>So we can</a:t>
            </a:r>
            <a:r>
              <a:rPr lang="en-US">
                <a:ea typeface="+mn-lt"/>
                <a:cs typeface="+mn-lt"/>
              </a:rPr>
              <a:t> denotes  d(u, v) the path length between u and v.</a:t>
            </a:r>
          </a:p>
          <a:p>
            <a:pPr>
              <a:lnSpc>
                <a:spcPct val="90000"/>
              </a:lnSpc>
              <a:spcBef>
                <a:spcPts val="0"/>
              </a:spcBef>
            </a:pPr>
            <a:endParaRPr lang="en-US"/>
          </a:p>
          <a:p>
            <a:pPr>
              <a:lnSpc>
                <a:spcPct val="90000"/>
              </a:lnSpc>
            </a:pPr>
            <a:endParaRPr lang="en-US"/>
          </a:p>
        </p:txBody>
      </p:sp>
      <p:pic>
        <p:nvPicPr>
          <p:cNvPr id="4" name="Picture 4" descr="A picture containing outdoor, sky, person&#10;&#10;Description automatically generated">
            <a:extLst>
              <a:ext uri="{FF2B5EF4-FFF2-40B4-BE49-F238E27FC236}">
                <a16:creationId xmlns:a16="http://schemas.microsoft.com/office/drawing/2014/main" id="{F653E098-4586-AFE8-3C9A-C3AA261EF984}"/>
              </a:ext>
            </a:extLst>
          </p:cNvPr>
          <p:cNvPicPr>
            <a:picLocks noChangeAspect="1"/>
          </p:cNvPicPr>
          <p:nvPr/>
        </p:nvPicPr>
        <p:blipFill>
          <a:blip r:embed="rId2"/>
          <a:stretch>
            <a:fillRect/>
          </a:stretch>
        </p:blipFill>
        <p:spPr>
          <a:xfrm>
            <a:off x="7086600" y="2974536"/>
            <a:ext cx="4334439" cy="1972169"/>
          </a:xfrm>
          <a:prstGeom prst="rect">
            <a:avLst/>
          </a:prstGeom>
        </p:spPr>
      </p:pic>
      <p:grpSp>
        <p:nvGrpSpPr>
          <p:cNvPr id="49" name="Group 48">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50"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5" name="Straight Connector 54">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934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C1BB90-55C3-E573-2172-D95D32A56FC9}"/>
              </a:ext>
            </a:extLst>
          </p:cNvPr>
          <p:cNvSpPr>
            <a:spLocks noGrp="1"/>
          </p:cNvSpPr>
          <p:nvPr>
            <p:ph type="title"/>
          </p:nvPr>
        </p:nvSpPr>
        <p:spPr>
          <a:xfrm>
            <a:off x="565150" y="770889"/>
            <a:ext cx="4541445" cy="1587449"/>
          </a:xfrm>
        </p:spPr>
        <p:txBody>
          <a:bodyPr>
            <a:normAutofit/>
          </a:bodyPr>
          <a:lstStyle/>
          <a:p>
            <a:r>
              <a:rPr lang="en-US" sz="3700" b="0">
                <a:ea typeface="+mj-lt"/>
                <a:cs typeface="+mj-lt"/>
              </a:rPr>
              <a:t>Characteristic Path Length</a:t>
            </a:r>
          </a:p>
          <a:p>
            <a:endParaRPr lang="en-US" sz="3700"/>
          </a:p>
        </p:txBody>
      </p:sp>
      <p:sp>
        <p:nvSpPr>
          <p:cNvPr id="3" name="Content Placeholder 2">
            <a:extLst>
              <a:ext uri="{FF2B5EF4-FFF2-40B4-BE49-F238E27FC236}">
                <a16:creationId xmlns:a16="http://schemas.microsoft.com/office/drawing/2014/main" id="{163884BE-F637-0A4B-05B5-3624E30E9E8D}"/>
              </a:ext>
            </a:extLst>
          </p:cNvPr>
          <p:cNvSpPr>
            <a:spLocks noGrp="1"/>
          </p:cNvSpPr>
          <p:nvPr>
            <p:ph idx="1"/>
          </p:nvPr>
        </p:nvSpPr>
        <p:spPr>
          <a:xfrm>
            <a:off x="6155706" y="817197"/>
            <a:ext cx="5457725" cy="1541148"/>
          </a:xfrm>
        </p:spPr>
        <p:txBody>
          <a:bodyPr vert="horz" lIns="91440" tIns="45720" rIns="91440" bIns="45720" rtlCol="0">
            <a:normAutofit/>
          </a:bodyPr>
          <a:lstStyle/>
          <a:p>
            <a:pPr lvl="1">
              <a:lnSpc>
                <a:spcPct val="90000"/>
              </a:lnSpc>
            </a:pPr>
            <a:r>
              <a:rPr lang="en" sz="1700">
                <a:ea typeface="+mn-lt"/>
                <a:cs typeface="+mn-lt"/>
              </a:rPr>
              <a:t>It is also </a:t>
            </a:r>
            <a:r>
              <a:rPr lang="en" sz="1700" err="1">
                <a:ea typeface="+mn-lt"/>
                <a:cs typeface="+mn-lt"/>
              </a:rPr>
              <a:t>know</a:t>
            </a:r>
            <a:r>
              <a:rPr lang="en" sz="1700">
                <a:ea typeface="+mn-lt"/>
                <a:cs typeface="+mn-lt"/>
              </a:rPr>
              <a:t> as Average path length</a:t>
            </a:r>
          </a:p>
          <a:p>
            <a:pPr lvl="1">
              <a:lnSpc>
                <a:spcPct val="90000"/>
              </a:lnSpc>
            </a:pPr>
            <a:r>
              <a:rPr lang="en" sz="1700">
                <a:ea typeface="+mn-lt"/>
                <a:cs typeface="+mn-lt"/>
              </a:rPr>
              <a:t>The characteristic path length </a:t>
            </a:r>
            <a:r>
              <a:rPr lang="en" sz="1700" i="1">
                <a:ea typeface="+mn-lt"/>
                <a:cs typeface="+mn-lt"/>
              </a:rPr>
              <a:t>l(G)</a:t>
            </a:r>
            <a:r>
              <a:rPr lang="en" sz="1700">
                <a:ea typeface="+mn-lt"/>
                <a:cs typeface="+mn-lt"/>
              </a:rPr>
              <a:t> of a </a:t>
            </a:r>
            <a:r>
              <a:rPr lang="en" sz="1700" u="sng">
                <a:ea typeface="+mn-lt"/>
                <a:cs typeface="+mn-lt"/>
                <a:hlinkClick r:id="rId2"/>
              </a:rPr>
              <a:t>graph</a:t>
            </a:r>
            <a:r>
              <a:rPr lang="en" sz="1700">
                <a:ea typeface="+mn-lt"/>
                <a:cs typeface="+mn-lt"/>
              </a:rPr>
              <a:t> </a:t>
            </a:r>
            <a:r>
              <a:rPr lang="en" sz="1700" i="1">
                <a:ea typeface="+mn-lt"/>
                <a:cs typeface="+mn-lt"/>
              </a:rPr>
              <a:t>G = (V, E)</a:t>
            </a:r>
            <a:r>
              <a:rPr lang="en" sz="1700">
                <a:ea typeface="+mn-lt"/>
                <a:cs typeface="+mn-lt"/>
              </a:rPr>
              <a:t> is defined as the average number of edges in the shortest paths between all vertex pairs</a:t>
            </a:r>
            <a:endParaRPr lang="en-US" sz="1700"/>
          </a:p>
          <a:p>
            <a:pPr lvl="1">
              <a:lnSpc>
                <a:spcPct val="90000"/>
              </a:lnSpc>
            </a:pPr>
            <a:endParaRPr lang="en" sz="1700"/>
          </a:p>
          <a:p>
            <a:pPr lvl="1">
              <a:lnSpc>
                <a:spcPct val="90000"/>
              </a:lnSpc>
            </a:pPr>
            <a:endParaRPr lang="en" sz="1700"/>
          </a:p>
          <a:p>
            <a:pPr lvl="1">
              <a:lnSpc>
                <a:spcPct val="90000"/>
              </a:lnSpc>
            </a:pPr>
            <a:endParaRPr lang="en" sz="1700"/>
          </a:p>
          <a:p>
            <a:pPr>
              <a:lnSpc>
                <a:spcPct val="90000"/>
              </a:lnSpc>
            </a:pPr>
            <a:endParaRPr lang="en-US" sz="1700"/>
          </a:p>
        </p:txBody>
      </p:sp>
      <p:pic>
        <p:nvPicPr>
          <p:cNvPr id="4" name="Picture 4">
            <a:extLst>
              <a:ext uri="{FF2B5EF4-FFF2-40B4-BE49-F238E27FC236}">
                <a16:creationId xmlns:a16="http://schemas.microsoft.com/office/drawing/2014/main" id="{3E45903D-8495-10AC-DBF2-B606066980AE}"/>
              </a:ext>
            </a:extLst>
          </p:cNvPr>
          <p:cNvPicPr>
            <a:picLocks noChangeAspect="1"/>
          </p:cNvPicPr>
          <p:nvPr/>
        </p:nvPicPr>
        <p:blipFill>
          <a:blip r:embed="rId3"/>
          <a:stretch>
            <a:fillRect/>
          </a:stretch>
        </p:blipFill>
        <p:spPr>
          <a:xfrm>
            <a:off x="651489" y="3334012"/>
            <a:ext cx="10885620" cy="1904983"/>
          </a:xfrm>
          <a:prstGeom prst="rect">
            <a:avLst/>
          </a:prstGeom>
        </p:spPr>
      </p:pic>
      <p:grpSp>
        <p:nvGrpSpPr>
          <p:cNvPr id="37" name="Group 36">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8"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3" name="Straight Connector 42">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719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F587E5-905E-C6F3-B1DF-11FE625591A9}"/>
              </a:ext>
            </a:extLst>
          </p:cNvPr>
          <p:cNvSpPr>
            <a:spLocks noGrp="1"/>
          </p:cNvSpPr>
          <p:nvPr>
            <p:ph type="title"/>
          </p:nvPr>
        </p:nvSpPr>
        <p:spPr>
          <a:xfrm>
            <a:off x="565150" y="770890"/>
            <a:ext cx="5066001" cy="1268984"/>
          </a:xfrm>
        </p:spPr>
        <p:txBody>
          <a:bodyPr vert="horz" lIns="91440" tIns="45720" rIns="91440" bIns="45720" rtlCol="0">
            <a:normAutofit/>
          </a:bodyPr>
          <a:lstStyle/>
          <a:p>
            <a:pPr>
              <a:lnSpc>
                <a:spcPct val="90000"/>
              </a:lnSpc>
            </a:pPr>
            <a:r>
              <a:rPr lang="en-US" b="0">
                <a:ea typeface="+mj-lt"/>
                <a:cs typeface="+mj-lt"/>
              </a:rPr>
              <a:t>Characteristic Path Length</a:t>
            </a:r>
          </a:p>
          <a:p>
            <a:pPr>
              <a:lnSpc>
                <a:spcPct val="90000"/>
              </a:lnSpc>
            </a:pPr>
            <a:endParaRPr lang="en-US" b="0">
              <a:ea typeface="+mj-lt"/>
              <a:cs typeface="+mj-lt"/>
            </a:endParaRPr>
          </a:p>
          <a:p>
            <a:pPr>
              <a:lnSpc>
                <a:spcPct val="90000"/>
              </a:lnSpc>
            </a:pPr>
            <a:endParaRPr lang="en-US" b="0"/>
          </a:p>
        </p:txBody>
      </p:sp>
      <p:sp>
        <p:nvSpPr>
          <p:cNvPr id="3" name="Content Placeholder 2">
            <a:extLst>
              <a:ext uri="{FF2B5EF4-FFF2-40B4-BE49-F238E27FC236}">
                <a16:creationId xmlns:a16="http://schemas.microsoft.com/office/drawing/2014/main" id="{742A0EA9-9E90-2F34-873E-28DBF452FABC}"/>
              </a:ext>
            </a:extLst>
          </p:cNvPr>
          <p:cNvSpPr>
            <a:spLocks noGrp="1"/>
          </p:cNvSpPr>
          <p:nvPr>
            <p:ph idx="1"/>
          </p:nvPr>
        </p:nvSpPr>
        <p:spPr>
          <a:xfrm>
            <a:off x="565150" y="2160016"/>
            <a:ext cx="5066001" cy="3601212"/>
          </a:xfrm>
        </p:spPr>
        <p:txBody>
          <a:bodyPr vert="horz" lIns="91440" tIns="45720" rIns="91440" bIns="45720" rtlCol="0">
            <a:normAutofit/>
          </a:bodyPr>
          <a:lstStyle/>
          <a:p>
            <a:pPr marL="0" indent="0">
              <a:lnSpc>
                <a:spcPct val="90000"/>
              </a:lnSpc>
              <a:buNone/>
            </a:pPr>
            <a:endParaRPr lang="en-US" sz="1700">
              <a:ea typeface="+mn-lt"/>
              <a:cs typeface="+mn-lt"/>
            </a:endParaRPr>
          </a:p>
          <a:p>
            <a:pPr>
              <a:lnSpc>
                <a:spcPct val="90000"/>
              </a:lnSpc>
            </a:pPr>
            <a:r>
              <a:rPr lang="en-US" sz="1700">
                <a:ea typeface="+mn-lt"/>
                <a:cs typeface="+mn-lt"/>
              </a:rPr>
              <a:t>where </a:t>
            </a:r>
            <a:r>
              <a:rPr lang="en-US" sz="1700" err="1">
                <a:ea typeface="+mn-lt"/>
                <a:cs typeface="+mn-lt"/>
              </a:rPr>
              <a:t>spl</a:t>
            </a:r>
            <a:r>
              <a:rPr lang="en-US" sz="1700">
                <a:ea typeface="+mn-lt"/>
                <a:cs typeface="+mn-lt"/>
              </a:rPr>
              <a:t>(</a:t>
            </a:r>
            <a:r>
              <a:rPr lang="en-US" sz="1700" err="1">
                <a:ea typeface="+mn-lt"/>
                <a:cs typeface="+mn-lt"/>
              </a:rPr>
              <a:t>υ,υ</a:t>
            </a:r>
            <a:r>
              <a:rPr lang="en-US" sz="1700">
                <a:ea typeface="+mn-lt"/>
                <a:cs typeface="+mn-lt"/>
              </a:rPr>
              <a:t>′) gives the number of edges in a shortest path between vertices υ and υ′. </a:t>
            </a:r>
            <a:endParaRPr lang="en-US" sz="1700"/>
          </a:p>
          <a:p>
            <a:pPr>
              <a:lnSpc>
                <a:spcPct val="90000"/>
              </a:lnSpc>
            </a:pPr>
            <a:r>
              <a:rPr lang="en-US" sz="1700">
                <a:ea typeface="+mn-lt"/>
                <a:cs typeface="+mn-lt"/>
              </a:rPr>
              <a:t>In case of an unconnected graph, the characteristic path length is infinite, as the number of edges between two unconnected vertices is considered infinite. </a:t>
            </a:r>
          </a:p>
          <a:p>
            <a:pPr>
              <a:lnSpc>
                <a:spcPct val="90000"/>
              </a:lnSpc>
            </a:pPr>
            <a:r>
              <a:rPr lang="en-US" sz="1700">
                <a:ea typeface="+mn-lt"/>
                <a:cs typeface="+mn-lt"/>
              </a:rPr>
              <a:t>In this case, formula is often modified to sum over just all connected vertex pairs. Alternatively, other measures such as the harmonic mean or the average inverse path length can be used.</a:t>
            </a:r>
            <a:endParaRPr lang="en-US" sz="1700"/>
          </a:p>
        </p:txBody>
      </p:sp>
      <p:cxnSp>
        <p:nvCxnSpPr>
          <p:cNvPr id="10" name="Straight Connector 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A6B8E30F-B99D-4646-9EF5-E88231291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3" name="Oval 12">
              <a:extLst>
                <a:ext uri="{FF2B5EF4-FFF2-40B4-BE49-F238E27FC236}">
                  <a16:creationId xmlns:a16="http://schemas.microsoft.com/office/drawing/2014/main" id="{A1C049F8-6165-664F-BADB-1D3E160D8B6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5">
              <a:extLst>
                <a:ext uri="{FF2B5EF4-FFF2-40B4-BE49-F238E27FC236}">
                  <a16:creationId xmlns:a16="http://schemas.microsoft.com/office/drawing/2014/main" id="{2E4AA6C4-5F76-644E-AC9E-49DAAAE1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6">
              <a:extLst>
                <a:ext uri="{FF2B5EF4-FFF2-40B4-BE49-F238E27FC236}">
                  <a16:creationId xmlns:a16="http://schemas.microsoft.com/office/drawing/2014/main" id="{D0F1BCD1-5174-9442-BC14-098FC8F28B1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id="{7C38B8C2-7FF9-B545-9383-9D2F10BD0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3FAB827-9785-0646-88AC-6BAB2FF0F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964466-BB35-554E-96AB-6C03B2912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5">
              <a:extLst>
                <a:ext uri="{FF2B5EF4-FFF2-40B4-BE49-F238E27FC236}">
                  <a16:creationId xmlns:a16="http://schemas.microsoft.com/office/drawing/2014/main" id="{581755C1-0C03-D548-A87C-5D91A00D8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66">
              <a:extLst>
                <a:ext uri="{FF2B5EF4-FFF2-40B4-BE49-F238E27FC236}">
                  <a16:creationId xmlns:a16="http://schemas.microsoft.com/office/drawing/2014/main" id="{9CE6EA07-B7C1-7E40-B170-85C1AE7CD13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482C64DB-7165-BA4D-B240-B831F7326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185AC8F-33E2-6F45-BB99-45AB0771E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FE600A1-9FA9-7D44-B151-6D85236CA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B8B046A-AEB0-9A43-97BF-9D01EFB101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71">
              <a:extLst>
                <a:ext uri="{FF2B5EF4-FFF2-40B4-BE49-F238E27FC236}">
                  <a16:creationId xmlns:a16="http://schemas.microsoft.com/office/drawing/2014/main" id="{793800D8-E4A7-D744-AA8A-394F66211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72">
              <a:extLst>
                <a:ext uri="{FF2B5EF4-FFF2-40B4-BE49-F238E27FC236}">
                  <a16:creationId xmlns:a16="http://schemas.microsoft.com/office/drawing/2014/main" id="{8FAF8097-8120-3F48-B883-BACD6450D13B}"/>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Oval 26">
              <a:extLst>
                <a:ext uri="{FF2B5EF4-FFF2-40B4-BE49-F238E27FC236}">
                  <a16:creationId xmlns:a16="http://schemas.microsoft.com/office/drawing/2014/main" id="{E2640769-9D0C-714C-B41F-F0AF3CB0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AC7D7C4-C7E0-BE49-B797-AB72BC541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127D504-2340-9144-A0C0-BC4BBEA09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76">
              <a:extLst>
                <a:ext uri="{FF2B5EF4-FFF2-40B4-BE49-F238E27FC236}">
                  <a16:creationId xmlns:a16="http://schemas.microsoft.com/office/drawing/2014/main" id="{8266C3BD-4E61-0646-9AA7-5CB786EC27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7">
              <a:extLst>
                <a:ext uri="{FF2B5EF4-FFF2-40B4-BE49-F238E27FC236}">
                  <a16:creationId xmlns:a16="http://schemas.microsoft.com/office/drawing/2014/main" id="{8AEAEE9B-E0B2-D14E-87FD-388F8C496A74}"/>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8">
              <a:extLst>
                <a:ext uri="{FF2B5EF4-FFF2-40B4-BE49-F238E27FC236}">
                  <a16:creationId xmlns:a16="http://schemas.microsoft.com/office/drawing/2014/main" id="{1E54CFED-A4D5-7C47-AB58-4F813D231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9">
              <a:extLst>
                <a:ext uri="{FF2B5EF4-FFF2-40B4-BE49-F238E27FC236}">
                  <a16:creationId xmlns:a16="http://schemas.microsoft.com/office/drawing/2014/main" id="{FF46DF3B-97DE-804E-9D8F-E9A00C5953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0">
              <a:extLst>
                <a:ext uri="{FF2B5EF4-FFF2-40B4-BE49-F238E27FC236}">
                  <a16:creationId xmlns:a16="http://schemas.microsoft.com/office/drawing/2014/main" id="{44486747-B3FE-184E-912A-43A38A3AC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81">
              <a:extLst>
                <a:ext uri="{FF2B5EF4-FFF2-40B4-BE49-F238E27FC236}">
                  <a16:creationId xmlns:a16="http://schemas.microsoft.com/office/drawing/2014/main" id="{CB033255-FCDE-3345-AD92-D9BC51A26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2">
              <a:extLst>
                <a:ext uri="{FF2B5EF4-FFF2-40B4-BE49-F238E27FC236}">
                  <a16:creationId xmlns:a16="http://schemas.microsoft.com/office/drawing/2014/main" id="{97033299-E214-9A47-95E6-703624E27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973124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73DEC-14AB-DE0B-1E10-0CE691395595}"/>
              </a:ext>
            </a:extLst>
          </p:cNvPr>
          <p:cNvSpPr>
            <a:spLocks noGrp="1"/>
          </p:cNvSpPr>
          <p:nvPr>
            <p:ph type="title"/>
          </p:nvPr>
        </p:nvSpPr>
        <p:spPr/>
        <p:txBody>
          <a:bodyPr/>
          <a:lstStyle/>
          <a:p>
            <a:r>
              <a:rPr lang="en-US"/>
              <a:t>Average path length</a:t>
            </a:r>
          </a:p>
        </p:txBody>
      </p:sp>
      <p:sp>
        <p:nvSpPr>
          <p:cNvPr id="3" name="Content Placeholder 2">
            <a:extLst>
              <a:ext uri="{FF2B5EF4-FFF2-40B4-BE49-F238E27FC236}">
                <a16:creationId xmlns:a16="http://schemas.microsoft.com/office/drawing/2014/main" id="{87D3503F-674C-7333-5AE5-9F9AA018396B}"/>
              </a:ext>
            </a:extLst>
          </p:cNvPr>
          <p:cNvSpPr>
            <a:spLocks noGrp="1"/>
          </p:cNvSpPr>
          <p:nvPr>
            <p:ph idx="1"/>
          </p:nvPr>
        </p:nvSpPr>
        <p:spPr/>
        <p:txBody>
          <a:bodyPr vert="horz" lIns="91440" tIns="45720" rIns="91440" bIns="45720" rtlCol="0" anchor="t">
            <a:normAutofit/>
          </a:bodyPr>
          <a:lstStyle/>
          <a:p>
            <a:r>
              <a:rPr lang="en-US"/>
              <a:t>Average path length of a connected Graph G is the average of the pair of the vertices of the path lengths</a:t>
            </a:r>
          </a:p>
          <a:p>
            <a:r>
              <a:rPr lang="en-US"/>
              <a:t>d(</a:t>
            </a:r>
            <a:r>
              <a:rPr lang="en-US" err="1"/>
              <a:t>u,v</a:t>
            </a:r>
            <a:r>
              <a:rPr lang="en-US"/>
              <a:t>)=0 ,  if u=v </a:t>
            </a:r>
          </a:p>
          <a:p>
            <a:endParaRPr lang="en-US"/>
          </a:p>
          <a:p>
            <a:endParaRPr lang="en-US"/>
          </a:p>
          <a:p>
            <a:endParaRPr lang="en-US"/>
          </a:p>
        </p:txBody>
      </p:sp>
      <p:pic>
        <p:nvPicPr>
          <p:cNvPr id="5" name="Picture 5" descr="A picture containing text, clock, watch&#10;&#10;Description automatically generated">
            <a:extLst>
              <a:ext uri="{FF2B5EF4-FFF2-40B4-BE49-F238E27FC236}">
                <a16:creationId xmlns:a16="http://schemas.microsoft.com/office/drawing/2014/main" id="{8AEC0EFF-5ED8-EFFE-BEDC-2845774C4FE0}"/>
              </a:ext>
            </a:extLst>
          </p:cNvPr>
          <p:cNvPicPr>
            <a:picLocks noChangeAspect="1"/>
          </p:cNvPicPr>
          <p:nvPr/>
        </p:nvPicPr>
        <p:blipFill>
          <a:blip r:embed="rId2"/>
          <a:stretch>
            <a:fillRect/>
          </a:stretch>
        </p:blipFill>
        <p:spPr>
          <a:xfrm>
            <a:off x="770626" y="4358253"/>
            <a:ext cx="6524444" cy="959456"/>
          </a:xfrm>
          <a:prstGeom prst="rect">
            <a:avLst/>
          </a:prstGeom>
        </p:spPr>
      </p:pic>
    </p:spTree>
    <p:extLst>
      <p:ext uri="{BB962C8B-B14F-4D97-AF65-F5344CB8AC3E}">
        <p14:creationId xmlns:p14="http://schemas.microsoft.com/office/powerpoint/2010/main" val="44209144"/>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996</Words>
  <Application>Microsoft Office PowerPoint</Application>
  <PresentationFormat>Widescreen</PresentationFormat>
  <Paragraphs>80</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Neue Haas Grotesk Text Pro</vt:lpstr>
      <vt:lpstr>PunchcardVTI</vt:lpstr>
      <vt:lpstr>CHARATERISTIC PATH LENGTH AND SMALL WORLD NETWORLS</vt:lpstr>
      <vt:lpstr>Path</vt:lpstr>
      <vt:lpstr>Path</vt:lpstr>
      <vt:lpstr>Path length </vt:lpstr>
      <vt:lpstr>Path Length    </vt:lpstr>
      <vt:lpstr>Path length=Shortest Distance  </vt:lpstr>
      <vt:lpstr>Characteristic Path Length </vt:lpstr>
      <vt:lpstr>Characteristic Path Length  </vt:lpstr>
      <vt:lpstr>Average path length</vt:lpstr>
      <vt:lpstr>Average path length </vt:lpstr>
      <vt:lpstr>Characteristic Path Length OR Average path length      </vt:lpstr>
      <vt:lpstr>Characteristic  Path Length </vt:lpstr>
      <vt:lpstr>Small World Networks</vt:lpstr>
      <vt:lpstr>Examples</vt:lpstr>
      <vt:lpstr>The Clustering Coefficient</vt:lpstr>
      <vt:lpstr>The Clustering Coefficient </vt:lpstr>
      <vt:lpstr>The Clustering Coefficient  </vt:lpstr>
      <vt:lpstr>Small world Network Example</vt:lpstr>
      <vt:lpstr>Random (Erdos Renyi) Graph</vt:lpstr>
      <vt:lpstr>Example Random Graph </vt:lpstr>
      <vt:lpstr>Small World PHENOMENOA</vt:lpstr>
      <vt:lpstr>Continued..........</vt:lpstr>
      <vt:lpstr>Continued..........</vt:lpstr>
      <vt:lpstr>Example : Facebook</vt:lpstr>
      <vt:lpstr>Continued.........</vt:lpstr>
      <vt:lpstr>Small World Graph</vt:lpstr>
      <vt:lpstr>Application SWN</vt:lpstr>
      <vt:lpstr>Continued........</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Fatima Bashir</cp:lastModifiedBy>
  <cp:revision>8</cp:revision>
  <dcterms:created xsi:type="dcterms:W3CDTF">2022-12-09T17:31:11Z</dcterms:created>
  <dcterms:modified xsi:type="dcterms:W3CDTF">2022-12-26T14:04:57Z</dcterms:modified>
</cp:coreProperties>
</file>