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9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83892" y="483234"/>
            <a:ext cx="5776214" cy="696594"/>
          </a:xfrm>
          <a:prstGeom prst="rect">
            <a:avLst/>
          </a:prstGeom>
        </p:spPr>
        <p:txBody>
          <a:bodyPr wrap="square" lIns="0" tIns="0" rIns="0" bIns="0">
            <a:spAutoFit/>
          </a:bodyPr>
          <a:lstStyle>
            <a:lvl1pPr>
              <a:defRPr sz="4400" b="0" i="0">
                <a:solidFill>
                  <a:srgbClr val="587C48"/>
                </a:solidFill>
                <a:latin typeface="Arial MT"/>
                <a:cs typeface="Arial MT"/>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000" b="0" i="0">
                <a:solidFill>
                  <a:srgbClr val="587C4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87C48"/>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sz="3200" b="0" i="0">
                <a:solidFill>
                  <a:schemeClr val="tx1"/>
                </a:solidFill>
                <a:latin typeface="Arial MT"/>
                <a:cs typeface="Arial MT"/>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000" b="0" i="0">
                <a:solidFill>
                  <a:srgbClr val="587C4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87C48"/>
                </a:solidFill>
                <a:latin typeface="Arial MT"/>
                <a:cs typeface="Arial MT"/>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000" b="0" i="0">
                <a:solidFill>
                  <a:srgbClr val="587C4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87C48"/>
                </a:solidFill>
                <a:latin typeface="Arial MT"/>
                <a:cs typeface="Arial MT"/>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000" b="0" i="0">
                <a:solidFill>
                  <a:srgbClr val="587C4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000" b="0" i="0">
                <a:solidFill>
                  <a:srgbClr val="587C4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ln w="76200">
            <a:solidFill>
              <a:srgbClr val="587C48"/>
            </a:solidFill>
          </a:ln>
        </p:spPr>
        <p:txBody>
          <a:bodyPr wrap="square" lIns="0" tIns="0" rIns="0" bIns="0" rtlCol="0"/>
          <a:lstStyle/>
          <a:p/>
        </p:txBody>
      </p:sp>
      <p:sp>
        <p:nvSpPr>
          <p:cNvPr id="2" name="Holder 2"/>
          <p:cNvSpPr>
            <a:spLocks noGrp="1"/>
          </p:cNvSpPr>
          <p:nvPr>
            <p:ph type="title"/>
          </p:nvPr>
        </p:nvSpPr>
        <p:spPr>
          <a:xfrm>
            <a:off x="2140457" y="21717"/>
            <a:ext cx="4863084" cy="696595"/>
          </a:xfrm>
          <a:prstGeom prst="rect">
            <a:avLst/>
          </a:prstGeom>
        </p:spPr>
        <p:txBody>
          <a:bodyPr wrap="square" lIns="0" tIns="0" rIns="0" bIns="0">
            <a:spAutoFit/>
          </a:bodyPr>
          <a:lstStyle>
            <a:lvl1pPr>
              <a:defRPr sz="3600" b="0" i="0">
                <a:solidFill>
                  <a:srgbClr val="587C48"/>
                </a:solidFill>
                <a:latin typeface="Arial MT"/>
                <a:cs typeface="Arial MT"/>
              </a:defRPr>
            </a:lvl1pPr>
          </a:lstStyle>
          <a:p/>
        </p:txBody>
      </p:sp>
      <p:sp>
        <p:nvSpPr>
          <p:cNvPr id="3" name="Holder 3"/>
          <p:cNvSpPr>
            <a:spLocks noGrp="1"/>
          </p:cNvSpPr>
          <p:nvPr>
            <p:ph type="body" idx="1"/>
          </p:nvPr>
        </p:nvSpPr>
        <p:spPr>
          <a:xfrm>
            <a:off x="732535" y="1994952"/>
            <a:ext cx="7678928" cy="4014470"/>
          </a:xfrm>
          <a:prstGeom prst="rect">
            <a:avLst/>
          </a:prstGeom>
        </p:spPr>
        <p:txBody>
          <a:bodyPr wrap="square" lIns="0" tIns="0" rIns="0" bIns="0">
            <a:spAutoFit/>
          </a:bodyPr>
          <a:lstStyle>
            <a:lvl1pPr>
              <a:defRPr sz="3200" b="0" i="0">
                <a:solidFill>
                  <a:schemeClr val="tx1"/>
                </a:solidFill>
                <a:latin typeface="Arial MT"/>
                <a:cs typeface="Arial MT"/>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416797" y="6460156"/>
            <a:ext cx="216534" cy="167640"/>
          </a:xfrm>
          <a:prstGeom prst="rect">
            <a:avLst/>
          </a:prstGeom>
        </p:spPr>
        <p:txBody>
          <a:bodyPr wrap="square" lIns="0" tIns="0" rIns="0" bIns="0">
            <a:spAutoFit/>
          </a:bodyPr>
          <a:lstStyle>
            <a:lvl1pPr>
              <a:defRPr sz="1000" b="0" i="0">
                <a:solidFill>
                  <a:srgbClr val="587C48"/>
                </a:solidFill>
                <a:latin typeface="Arial MT"/>
                <a:cs typeface="Arial MT"/>
              </a:defRPr>
            </a:lvl1pPr>
          </a:lstStyle>
          <a:p>
            <a:pPr marL="38100">
              <a:lnSpc>
                <a:spcPct val="100000"/>
              </a:lnSpc>
            </a:pPr>
            <a:fld id="{81D60167-4931-47E6-BA6A-407CBD079E47}" type="slidenum">
              <a:rPr spc="-5" dirty="0"/>
            </a:fld>
            <a:endParaRPr spc="-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1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2" Type="http://schemas.openxmlformats.org/officeDocument/2006/relationships/slideLayout" Target="../slideLayouts/slideLayout4.xml"/><Relationship Id="rId61" Type="http://schemas.openxmlformats.org/officeDocument/2006/relationships/hyperlink" Target="http://www.id-book.com/" TargetMode="External"/><Relationship Id="rId60" Type="http://schemas.openxmlformats.org/officeDocument/2006/relationships/image" Target="../media/image69.png"/><Relationship Id="rId6" Type="http://schemas.openxmlformats.org/officeDocument/2006/relationships/image" Target="../media/image15.png"/><Relationship Id="rId59" Type="http://schemas.openxmlformats.org/officeDocument/2006/relationships/image" Target="../media/image68.png"/><Relationship Id="rId58" Type="http://schemas.openxmlformats.org/officeDocument/2006/relationships/image" Target="../media/image67.png"/><Relationship Id="rId57" Type="http://schemas.openxmlformats.org/officeDocument/2006/relationships/image" Target="../media/image66.png"/><Relationship Id="rId56" Type="http://schemas.openxmlformats.org/officeDocument/2006/relationships/image" Target="../media/image65.png"/><Relationship Id="rId55" Type="http://schemas.openxmlformats.org/officeDocument/2006/relationships/image" Target="../media/image64.png"/><Relationship Id="rId54" Type="http://schemas.openxmlformats.org/officeDocument/2006/relationships/image" Target="../media/image63.png"/><Relationship Id="rId53" Type="http://schemas.openxmlformats.org/officeDocument/2006/relationships/image" Target="../media/image62.png"/><Relationship Id="rId52" Type="http://schemas.openxmlformats.org/officeDocument/2006/relationships/image" Target="../media/image61.png"/><Relationship Id="rId51" Type="http://schemas.openxmlformats.org/officeDocument/2006/relationships/image" Target="../media/image60.png"/><Relationship Id="rId50" Type="http://schemas.openxmlformats.org/officeDocument/2006/relationships/image" Target="../media/image59.png"/><Relationship Id="rId5" Type="http://schemas.openxmlformats.org/officeDocument/2006/relationships/image" Target="../media/image14.png"/><Relationship Id="rId49" Type="http://schemas.openxmlformats.org/officeDocument/2006/relationships/image" Target="../media/image58.png"/><Relationship Id="rId48" Type="http://schemas.openxmlformats.org/officeDocument/2006/relationships/image" Target="../media/image57.png"/><Relationship Id="rId47" Type="http://schemas.openxmlformats.org/officeDocument/2006/relationships/image" Target="../media/image56.png"/><Relationship Id="rId46" Type="http://schemas.openxmlformats.org/officeDocument/2006/relationships/image" Target="../media/image55.png"/><Relationship Id="rId45" Type="http://schemas.openxmlformats.org/officeDocument/2006/relationships/image" Target="../media/image54.png"/><Relationship Id="rId44" Type="http://schemas.openxmlformats.org/officeDocument/2006/relationships/image" Target="../media/image53.png"/><Relationship Id="rId43" Type="http://schemas.openxmlformats.org/officeDocument/2006/relationships/image" Target="../media/image52.png"/><Relationship Id="rId42" Type="http://schemas.openxmlformats.org/officeDocument/2006/relationships/image" Target="../media/image51.png"/><Relationship Id="rId41" Type="http://schemas.openxmlformats.org/officeDocument/2006/relationships/image" Target="../media/image50.png"/><Relationship Id="rId40" Type="http://schemas.openxmlformats.org/officeDocument/2006/relationships/image" Target="../media/image49.png"/><Relationship Id="rId4" Type="http://schemas.openxmlformats.org/officeDocument/2006/relationships/image" Target="../media/image13.png"/><Relationship Id="rId39" Type="http://schemas.openxmlformats.org/officeDocument/2006/relationships/image" Target="../media/image48.png"/><Relationship Id="rId38" Type="http://schemas.openxmlformats.org/officeDocument/2006/relationships/image" Target="../media/image47.png"/><Relationship Id="rId37" Type="http://schemas.openxmlformats.org/officeDocument/2006/relationships/image" Target="../media/image46.png"/><Relationship Id="rId36" Type="http://schemas.openxmlformats.org/officeDocument/2006/relationships/image" Target="../media/image45.png"/><Relationship Id="rId35" Type="http://schemas.openxmlformats.org/officeDocument/2006/relationships/image" Target="../media/image44.png"/><Relationship Id="rId34" Type="http://schemas.openxmlformats.org/officeDocument/2006/relationships/image" Target="../media/image43.png"/><Relationship Id="rId33" Type="http://schemas.openxmlformats.org/officeDocument/2006/relationships/image" Target="../media/image42.png"/><Relationship Id="rId32" Type="http://schemas.openxmlformats.org/officeDocument/2006/relationships/image" Target="../media/image41.png"/><Relationship Id="rId31" Type="http://schemas.openxmlformats.org/officeDocument/2006/relationships/image" Target="../media/image40.png"/><Relationship Id="rId30" Type="http://schemas.openxmlformats.org/officeDocument/2006/relationships/image" Target="../media/image39.png"/><Relationship Id="rId3" Type="http://schemas.openxmlformats.org/officeDocument/2006/relationships/image" Target="../media/image12.png"/><Relationship Id="rId29" Type="http://schemas.openxmlformats.org/officeDocument/2006/relationships/image" Target="../media/image38.png"/><Relationship Id="rId28" Type="http://schemas.openxmlformats.org/officeDocument/2006/relationships/image" Target="../media/image37.png"/><Relationship Id="rId27" Type="http://schemas.openxmlformats.org/officeDocument/2006/relationships/image" Target="../media/image36.png"/><Relationship Id="rId26" Type="http://schemas.openxmlformats.org/officeDocument/2006/relationships/image" Target="../media/image35.png"/><Relationship Id="rId25" Type="http://schemas.openxmlformats.org/officeDocument/2006/relationships/image" Target="../media/image34.png"/><Relationship Id="rId24" Type="http://schemas.openxmlformats.org/officeDocument/2006/relationships/image" Target="../media/image33.png"/><Relationship Id="rId23" Type="http://schemas.openxmlformats.org/officeDocument/2006/relationships/image" Target="../media/image32.png"/><Relationship Id="rId22" Type="http://schemas.openxmlformats.org/officeDocument/2006/relationships/image" Target="../media/image31.png"/><Relationship Id="rId21" Type="http://schemas.openxmlformats.org/officeDocument/2006/relationships/image" Target="../media/image30.png"/><Relationship Id="rId20" Type="http://schemas.openxmlformats.org/officeDocument/2006/relationships/image" Target="../media/image29.png"/><Relationship Id="rId2" Type="http://schemas.openxmlformats.org/officeDocument/2006/relationships/image" Target="../media/image11.png"/><Relationship Id="rId19" Type="http://schemas.openxmlformats.org/officeDocument/2006/relationships/image" Target="../media/image28.png"/><Relationship Id="rId18" Type="http://schemas.openxmlformats.org/officeDocument/2006/relationships/image" Target="../media/image27.png"/><Relationship Id="rId17" Type="http://schemas.openxmlformats.org/officeDocument/2006/relationships/image" Target="../media/image26.png"/><Relationship Id="rId16" Type="http://schemas.openxmlformats.org/officeDocument/2006/relationships/image" Target="../media/image25.png"/><Relationship Id="rId15" Type="http://schemas.openxmlformats.org/officeDocument/2006/relationships/image" Target="../media/image24.png"/><Relationship Id="rId14" Type="http://schemas.openxmlformats.org/officeDocument/2006/relationships/image" Target="../media/image23.png"/><Relationship Id="rId13" Type="http://schemas.openxmlformats.org/officeDocument/2006/relationships/image" Target="../media/image22.png"/><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9" Type="http://schemas.openxmlformats.org/officeDocument/2006/relationships/image" Target="../media/image78.png"/><Relationship Id="rId8" Type="http://schemas.openxmlformats.org/officeDocument/2006/relationships/image" Target="../media/image77.png"/><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1" Type="http://schemas.openxmlformats.org/officeDocument/2006/relationships/slideLayout" Target="../slideLayouts/slideLayout2.xml"/><Relationship Id="rId30" Type="http://schemas.openxmlformats.org/officeDocument/2006/relationships/hyperlink" Target="http://www.id-book.com/" TargetMode="External"/><Relationship Id="rId3" Type="http://schemas.openxmlformats.org/officeDocument/2006/relationships/image" Target="../media/image72.png"/><Relationship Id="rId29" Type="http://schemas.openxmlformats.org/officeDocument/2006/relationships/image" Target="../media/image98.png"/><Relationship Id="rId28" Type="http://schemas.openxmlformats.org/officeDocument/2006/relationships/image" Target="../media/image97.png"/><Relationship Id="rId27" Type="http://schemas.openxmlformats.org/officeDocument/2006/relationships/image" Target="../media/image96.png"/><Relationship Id="rId26" Type="http://schemas.openxmlformats.org/officeDocument/2006/relationships/image" Target="../media/image95.png"/><Relationship Id="rId25" Type="http://schemas.openxmlformats.org/officeDocument/2006/relationships/image" Target="../media/image94.png"/><Relationship Id="rId24" Type="http://schemas.openxmlformats.org/officeDocument/2006/relationships/image" Target="../media/image93.png"/><Relationship Id="rId23" Type="http://schemas.openxmlformats.org/officeDocument/2006/relationships/image" Target="../media/image92.png"/><Relationship Id="rId22" Type="http://schemas.openxmlformats.org/officeDocument/2006/relationships/image" Target="../media/image91.png"/><Relationship Id="rId21" Type="http://schemas.openxmlformats.org/officeDocument/2006/relationships/image" Target="../media/image90.png"/><Relationship Id="rId20" Type="http://schemas.openxmlformats.org/officeDocument/2006/relationships/image" Target="../media/image89.png"/><Relationship Id="rId2" Type="http://schemas.openxmlformats.org/officeDocument/2006/relationships/image" Target="../media/image71.png"/><Relationship Id="rId19" Type="http://schemas.openxmlformats.org/officeDocument/2006/relationships/image" Target="../media/image88.png"/><Relationship Id="rId18" Type="http://schemas.openxmlformats.org/officeDocument/2006/relationships/image" Target="../media/image87.png"/><Relationship Id="rId17" Type="http://schemas.openxmlformats.org/officeDocument/2006/relationships/image" Target="../media/image86.png"/><Relationship Id="rId16" Type="http://schemas.openxmlformats.org/officeDocument/2006/relationships/image" Target="../media/image85.png"/><Relationship Id="rId15" Type="http://schemas.openxmlformats.org/officeDocument/2006/relationships/image" Target="../media/image84.png"/><Relationship Id="rId14" Type="http://schemas.openxmlformats.org/officeDocument/2006/relationships/image" Target="../media/image83.png"/><Relationship Id="rId13" Type="http://schemas.openxmlformats.org/officeDocument/2006/relationships/image" Target="../media/image82.png"/><Relationship Id="rId12" Type="http://schemas.openxmlformats.org/officeDocument/2006/relationships/image" Target="../media/image81.png"/><Relationship Id="rId11" Type="http://schemas.openxmlformats.org/officeDocument/2006/relationships/image" Target="../media/image80.png"/><Relationship Id="rId10" Type="http://schemas.openxmlformats.org/officeDocument/2006/relationships/image" Target="../media/image79.png"/><Relationship Id="rId1" Type="http://schemas.openxmlformats.org/officeDocument/2006/relationships/image" Target="../media/image7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id-book.com/" TargetMode="External"/><Relationship Id="rId1" Type="http://schemas.openxmlformats.org/officeDocument/2006/relationships/image" Target="../media/image9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www.id-book.com/" TargetMode="External"/><Relationship Id="rId1" Type="http://schemas.openxmlformats.org/officeDocument/2006/relationships/image" Target="../media/image100.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www.ford.com/" TargetMode="External"/><Relationship Id="rId2" Type="http://schemas.openxmlformats.org/officeDocument/2006/relationships/hyperlink" Target="http://www.id-book.com/" TargetMode="External"/><Relationship Id="rId1" Type="http://schemas.openxmlformats.org/officeDocument/2006/relationships/image" Target="../media/image10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id-book.com/" TargetMode="Externa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25.xml.rels><?xml version="1.0" encoding="UTF-8" standalone="yes"?>
<Relationships xmlns="http://schemas.openxmlformats.org/package/2006/relationships"><Relationship Id="rId9" Type="http://schemas.openxmlformats.org/officeDocument/2006/relationships/image" Target="../media/image110.png"/><Relationship Id="rId8" Type="http://schemas.openxmlformats.org/officeDocument/2006/relationships/image" Target="../media/image109.png"/><Relationship Id="rId7" Type="http://schemas.openxmlformats.org/officeDocument/2006/relationships/image" Target="../media/image108.png"/><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 Id="rId31" Type="http://schemas.openxmlformats.org/officeDocument/2006/relationships/slideLayout" Target="../slideLayouts/slideLayout4.xml"/><Relationship Id="rId30" Type="http://schemas.openxmlformats.org/officeDocument/2006/relationships/hyperlink" Target="http://www.id-book.com/" TargetMode="External"/><Relationship Id="rId3" Type="http://schemas.openxmlformats.org/officeDocument/2006/relationships/image" Target="../media/image104.png"/><Relationship Id="rId29" Type="http://schemas.openxmlformats.org/officeDocument/2006/relationships/image" Target="../media/image130.png"/><Relationship Id="rId28" Type="http://schemas.openxmlformats.org/officeDocument/2006/relationships/image" Target="../media/image129.png"/><Relationship Id="rId27" Type="http://schemas.openxmlformats.org/officeDocument/2006/relationships/image" Target="../media/image128.png"/><Relationship Id="rId26" Type="http://schemas.openxmlformats.org/officeDocument/2006/relationships/image" Target="../media/image127.png"/><Relationship Id="rId25" Type="http://schemas.openxmlformats.org/officeDocument/2006/relationships/image" Target="../media/image126.png"/><Relationship Id="rId24" Type="http://schemas.openxmlformats.org/officeDocument/2006/relationships/image" Target="../media/image125.png"/><Relationship Id="rId23" Type="http://schemas.openxmlformats.org/officeDocument/2006/relationships/image" Target="../media/image124.png"/><Relationship Id="rId22" Type="http://schemas.openxmlformats.org/officeDocument/2006/relationships/image" Target="../media/image123.png"/><Relationship Id="rId21" Type="http://schemas.openxmlformats.org/officeDocument/2006/relationships/image" Target="../media/image122.png"/><Relationship Id="rId20" Type="http://schemas.openxmlformats.org/officeDocument/2006/relationships/image" Target="../media/image121.png"/><Relationship Id="rId2" Type="http://schemas.openxmlformats.org/officeDocument/2006/relationships/image" Target="../media/image103.png"/><Relationship Id="rId19" Type="http://schemas.openxmlformats.org/officeDocument/2006/relationships/image" Target="../media/image120.png"/><Relationship Id="rId18" Type="http://schemas.openxmlformats.org/officeDocument/2006/relationships/image" Target="../media/image119.png"/><Relationship Id="rId17" Type="http://schemas.openxmlformats.org/officeDocument/2006/relationships/image" Target="../media/image118.png"/><Relationship Id="rId16" Type="http://schemas.openxmlformats.org/officeDocument/2006/relationships/image" Target="../media/image117.png"/><Relationship Id="rId15" Type="http://schemas.openxmlformats.org/officeDocument/2006/relationships/image" Target="../media/image116.png"/><Relationship Id="rId14" Type="http://schemas.openxmlformats.org/officeDocument/2006/relationships/image" Target="../media/image115.png"/><Relationship Id="rId13" Type="http://schemas.openxmlformats.org/officeDocument/2006/relationships/image" Target="../media/image114.png"/><Relationship Id="rId12" Type="http://schemas.openxmlformats.org/officeDocument/2006/relationships/image" Target="../media/image113.png"/><Relationship Id="rId11" Type="http://schemas.openxmlformats.org/officeDocument/2006/relationships/image" Target="../media/image112.png"/><Relationship Id="rId10" Type="http://schemas.openxmlformats.org/officeDocument/2006/relationships/image" Target="../media/image111.png"/><Relationship Id="rId1" Type="http://schemas.openxmlformats.org/officeDocument/2006/relationships/image" Target="../media/image102.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www.id-book.com/" TargetMode="External"/><Relationship Id="rId2" Type="http://schemas.openxmlformats.org/officeDocument/2006/relationships/image" Target="../media/image132.jpeg"/><Relationship Id="rId1" Type="http://schemas.openxmlformats.org/officeDocument/2006/relationships/image" Target="../media/image13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www.id-book.com/" TargetMode="External"/><Relationship Id="rId2" Type="http://schemas.openxmlformats.org/officeDocument/2006/relationships/hyperlink" Target="https://www.lego.com/" TargetMode="External"/><Relationship Id="rId1" Type="http://schemas.openxmlformats.org/officeDocument/2006/relationships/image" Target="../media/image133.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id-book.com/" TargetMode="External"/><Relationship Id="rId2" Type="http://schemas.openxmlformats.org/officeDocument/2006/relationships/hyperlink" Target="https://www.elsevier.com/books-and-journals/morgan-kaufmann" TargetMode="External"/><Relationship Id="rId1" Type="http://schemas.openxmlformats.org/officeDocument/2006/relationships/image" Target="../media/image13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id-book.com/" TargetMode="External"/><Relationship Id="rId1" Type="http://schemas.openxmlformats.org/officeDocument/2006/relationships/image" Target="../media/image135.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makeymakey.com/" TargetMode="External"/><Relationship Id="rId2" Type="http://schemas.openxmlformats.org/officeDocument/2006/relationships/hyperlink" Target="http://www.id-book.com/" TargetMode="External"/><Relationship Id="rId1" Type="http://schemas.openxmlformats.org/officeDocument/2006/relationships/image" Target="../media/image136.jpeg"/></Relationships>
</file>

<file path=ppt/slides/_rels/slide33.xml.rels><?xml version="1.0" encoding="UTF-8" standalone="yes"?>
<Relationships xmlns="http://schemas.openxmlformats.org/package/2006/relationships"><Relationship Id="rId9" Type="http://schemas.openxmlformats.org/officeDocument/2006/relationships/image" Target="../media/image145.png"/><Relationship Id="rId8" Type="http://schemas.openxmlformats.org/officeDocument/2006/relationships/image" Target="../media/image144.png"/><Relationship Id="rId7" Type="http://schemas.openxmlformats.org/officeDocument/2006/relationships/image" Target="../media/image143.png"/><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 Id="rId3" Type="http://schemas.openxmlformats.org/officeDocument/2006/relationships/image" Target="../media/image139.png"/><Relationship Id="rId26" Type="http://schemas.openxmlformats.org/officeDocument/2006/relationships/slideLayout" Target="../slideLayouts/slideLayout2.xml"/><Relationship Id="rId25" Type="http://schemas.openxmlformats.org/officeDocument/2006/relationships/hyperlink" Target="http://www.id-book.com/" TargetMode="External"/><Relationship Id="rId24" Type="http://schemas.openxmlformats.org/officeDocument/2006/relationships/hyperlink" Target="https://microbit.org/guide/features" TargetMode="External"/><Relationship Id="rId23" Type="http://schemas.openxmlformats.org/officeDocument/2006/relationships/image" Target="../media/image159.png"/><Relationship Id="rId22" Type="http://schemas.openxmlformats.org/officeDocument/2006/relationships/image" Target="../media/image158.png"/><Relationship Id="rId21" Type="http://schemas.openxmlformats.org/officeDocument/2006/relationships/image" Target="../media/image157.png"/><Relationship Id="rId20" Type="http://schemas.openxmlformats.org/officeDocument/2006/relationships/image" Target="../media/image156.png"/><Relationship Id="rId2" Type="http://schemas.openxmlformats.org/officeDocument/2006/relationships/image" Target="../media/image138.png"/><Relationship Id="rId19" Type="http://schemas.openxmlformats.org/officeDocument/2006/relationships/image" Target="../media/image155.png"/><Relationship Id="rId18" Type="http://schemas.openxmlformats.org/officeDocument/2006/relationships/image" Target="../media/image154.png"/><Relationship Id="rId17" Type="http://schemas.openxmlformats.org/officeDocument/2006/relationships/image" Target="../media/image153.png"/><Relationship Id="rId16" Type="http://schemas.openxmlformats.org/officeDocument/2006/relationships/image" Target="../media/image152.png"/><Relationship Id="rId15" Type="http://schemas.openxmlformats.org/officeDocument/2006/relationships/image" Target="../media/image151.png"/><Relationship Id="rId14" Type="http://schemas.openxmlformats.org/officeDocument/2006/relationships/image" Target="../media/image150.png"/><Relationship Id="rId13" Type="http://schemas.openxmlformats.org/officeDocument/2006/relationships/image" Target="../media/image149.png"/><Relationship Id="rId12" Type="http://schemas.openxmlformats.org/officeDocument/2006/relationships/image" Target="../media/image148.png"/><Relationship Id="rId11" Type="http://schemas.openxmlformats.org/officeDocument/2006/relationships/image" Target="../media/image147.png"/><Relationship Id="rId10" Type="http://schemas.openxmlformats.org/officeDocument/2006/relationships/image" Target="../media/image146.png"/><Relationship Id="rId1" Type="http://schemas.openxmlformats.org/officeDocument/2006/relationships/image" Target="../media/image13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id-book.com/" TargetMode="External"/><Relationship Id="rId2" Type="http://schemas.openxmlformats.org/officeDocument/2006/relationships/hyperlink" Target="https://www.computerhistory.org/revolution/mobile-computing/18/321/1648" TargetMode="Externa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www.id-book.com/" TargetMode="External"/><Relationship Id="rId7" Type="http://schemas.openxmlformats.org/officeDocument/2006/relationships/hyperlink" Target="http://www.arch2o.com/" TargetMode="Externa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d-boo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5366" y="4403953"/>
            <a:ext cx="5551170" cy="1915795"/>
          </a:xfrm>
          <a:prstGeom prst="rect">
            <a:avLst/>
          </a:prstGeom>
        </p:spPr>
        <p:txBody>
          <a:bodyPr vert="horz" wrap="square" lIns="0" tIns="12700" rIns="0" bIns="0" rtlCol="0">
            <a:spAutoFit/>
          </a:bodyPr>
          <a:lstStyle/>
          <a:p>
            <a:pPr marL="12700" marR="5080" indent="1758950">
              <a:lnSpc>
                <a:spcPct val="144000"/>
              </a:lnSpc>
              <a:spcBef>
                <a:spcPts val="100"/>
              </a:spcBef>
            </a:pPr>
            <a:r>
              <a:rPr sz="3200" spc="-5" dirty="0">
                <a:solidFill>
                  <a:srgbClr val="587C48"/>
                </a:solidFill>
                <a:latin typeface="Arial MT"/>
                <a:cs typeface="Arial MT"/>
              </a:rPr>
              <a:t>Chapter</a:t>
            </a:r>
            <a:r>
              <a:rPr sz="3200" spc="875" dirty="0">
                <a:solidFill>
                  <a:srgbClr val="587C48"/>
                </a:solidFill>
                <a:latin typeface="Arial MT"/>
                <a:cs typeface="Arial MT"/>
              </a:rPr>
              <a:t> </a:t>
            </a:r>
            <a:r>
              <a:rPr sz="3200" dirty="0">
                <a:solidFill>
                  <a:srgbClr val="587C48"/>
                </a:solidFill>
                <a:latin typeface="Arial MT"/>
                <a:cs typeface="Arial MT"/>
              </a:rPr>
              <a:t>12 </a:t>
            </a:r>
            <a:r>
              <a:rPr sz="3200" spc="5" dirty="0">
                <a:solidFill>
                  <a:srgbClr val="587C48"/>
                </a:solidFill>
                <a:latin typeface="Arial MT"/>
                <a:cs typeface="Arial MT"/>
              </a:rPr>
              <a:t> </a:t>
            </a:r>
            <a:r>
              <a:rPr sz="3200" dirty="0">
                <a:solidFill>
                  <a:srgbClr val="587C48"/>
                </a:solidFill>
                <a:latin typeface="Arial MT"/>
                <a:cs typeface="Arial MT"/>
              </a:rPr>
              <a:t>DESIGN,</a:t>
            </a:r>
            <a:r>
              <a:rPr sz="3200" spc="-40" dirty="0">
                <a:solidFill>
                  <a:srgbClr val="587C48"/>
                </a:solidFill>
                <a:latin typeface="Arial MT"/>
                <a:cs typeface="Arial MT"/>
              </a:rPr>
              <a:t> </a:t>
            </a:r>
            <a:r>
              <a:rPr sz="3200" spc="-5" dirty="0">
                <a:solidFill>
                  <a:srgbClr val="587C48"/>
                </a:solidFill>
                <a:latin typeface="Arial MT"/>
                <a:cs typeface="Arial MT"/>
              </a:rPr>
              <a:t>PROTOTYPING</a:t>
            </a:r>
            <a:r>
              <a:rPr sz="3200" spc="-60" dirty="0">
                <a:solidFill>
                  <a:srgbClr val="587C48"/>
                </a:solidFill>
                <a:latin typeface="Arial MT"/>
                <a:cs typeface="Arial MT"/>
              </a:rPr>
              <a:t> </a:t>
            </a:r>
            <a:r>
              <a:rPr sz="3200" spc="-5" dirty="0">
                <a:solidFill>
                  <a:srgbClr val="587C48"/>
                </a:solidFill>
                <a:latin typeface="Arial MT"/>
                <a:cs typeface="Arial MT"/>
              </a:rPr>
              <a:t>and</a:t>
            </a:r>
            <a:endParaRPr sz="3200">
              <a:latin typeface="Arial MT"/>
              <a:cs typeface="Arial MT"/>
            </a:endParaRPr>
          </a:p>
          <a:p>
            <a:pPr marL="1136015">
              <a:lnSpc>
                <a:spcPct val="100000"/>
              </a:lnSpc>
            </a:pPr>
            <a:r>
              <a:rPr sz="3200" dirty="0">
                <a:solidFill>
                  <a:srgbClr val="587C48"/>
                </a:solidFill>
                <a:latin typeface="Arial MT"/>
                <a:cs typeface="Arial MT"/>
              </a:rPr>
              <a:t>CONSTRUCTION</a:t>
            </a:r>
            <a:endParaRPr sz="3200">
              <a:latin typeface="Arial MT"/>
              <a:cs typeface="Arial MT"/>
            </a:endParaRPr>
          </a:p>
        </p:txBody>
      </p:sp>
      <p:pic>
        <p:nvPicPr>
          <p:cNvPr id="3" name="object 3"/>
          <p:cNvPicPr/>
          <p:nvPr/>
        </p:nvPicPr>
        <p:blipFill>
          <a:blip r:embed="rId1" cstate="print"/>
          <a:stretch>
            <a:fillRect/>
          </a:stretch>
        </p:blipFill>
        <p:spPr>
          <a:xfrm>
            <a:off x="2974848" y="547116"/>
            <a:ext cx="3194304" cy="40050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4223" y="371678"/>
            <a:ext cx="3042285" cy="697230"/>
          </a:xfrm>
          <a:prstGeom prst="rect">
            <a:avLst/>
          </a:prstGeom>
        </p:spPr>
        <p:txBody>
          <a:bodyPr vert="horz" wrap="square" lIns="0" tIns="13335" rIns="0" bIns="0" rtlCol="0">
            <a:spAutoFit/>
          </a:bodyPr>
          <a:lstStyle/>
          <a:p>
            <a:pPr marL="12700">
              <a:lnSpc>
                <a:spcPct val="100000"/>
              </a:lnSpc>
              <a:spcBef>
                <a:spcPts val="105"/>
              </a:spcBef>
            </a:pPr>
            <a:r>
              <a:rPr sz="4400" dirty="0"/>
              <a:t>Storyboards</a:t>
            </a:r>
            <a:endParaRPr sz="4400"/>
          </a:p>
        </p:txBody>
      </p:sp>
      <p:sp>
        <p:nvSpPr>
          <p:cNvPr id="4" name="object 4"/>
          <p:cNvSpPr txBox="1"/>
          <p:nvPr/>
        </p:nvSpPr>
        <p:spPr>
          <a:xfrm>
            <a:off x="4060697" y="6460156"/>
            <a:ext cx="1021080" cy="167640"/>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5" name="object 5"/>
          <p:cNvSpPr txBox="1"/>
          <p:nvPr/>
        </p:nvSpPr>
        <p:spPr>
          <a:xfrm>
            <a:off x="8416797" y="6460156"/>
            <a:ext cx="217170" cy="167640"/>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7C48"/>
                </a:solidFill>
                <a:latin typeface="Arial MT"/>
                <a:cs typeface="Arial MT"/>
              </a:rPr>
            </a:fld>
            <a:endParaRPr sz="1000">
              <a:latin typeface="Arial MT"/>
              <a:cs typeface="Arial MT"/>
            </a:endParaRPr>
          </a:p>
        </p:txBody>
      </p:sp>
      <p:sp>
        <p:nvSpPr>
          <p:cNvPr id="3" name="object 3"/>
          <p:cNvSpPr txBox="1"/>
          <p:nvPr/>
        </p:nvSpPr>
        <p:spPr>
          <a:xfrm>
            <a:off x="711200" y="1543633"/>
            <a:ext cx="7509509" cy="2770505"/>
          </a:xfrm>
          <a:prstGeom prst="rect">
            <a:avLst/>
          </a:prstGeom>
        </p:spPr>
        <p:txBody>
          <a:bodyPr vert="horz" wrap="square" lIns="0" tIns="13335" rIns="0" bIns="0" rtlCol="0">
            <a:spAutoFit/>
          </a:bodyPr>
          <a:lstStyle/>
          <a:p>
            <a:pPr marL="367665" marR="5080" indent="-355600">
              <a:lnSpc>
                <a:spcPct val="100000"/>
              </a:lnSpc>
              <a:spcBef>
                <a:spcPts val="105"/>
              </a:spcBef>
              <a:buChar char="•"/>
              <a:tabLst>
                <a:tab pos="367665" algn="l"/>
                <a:tab pos="368300" algn="l"/>
              </a:tabLst>
            </a:pPr>
            <a:r>
              <a:rPr sz="3200" dirty="0">
                <a:latin typeface="Arial MT"/>
                <a:cs typeface="Arial MT"/>
              </a:rPr>
              <a:t>It</a:t>
            </a:r>
            <a:r>
              <a:rPr sz="3200" spc="-20" dirty="0">
                <a:latin typeface="Arial MT"/>
                <a:cs typeface="Arial MT"/>
              </a:rPr>
              <a:t> </a:t>
            </a:r>
            <a:r>
              <a:rPr sz="3200" dirty="0">
                <a:latin typeface="Arial MT"/>
                <a:cs typeface="Arial MT"/>
              </a:rPr>
              <a:t>is</a:t>
            </a:r>
            <a:r>
              <a:rPr sz="3200" spc="-5" dirty="0">
                <a:latin typeface="Arial MT"/>
                <a:cs typeface="Arial MT"/>
              </a:rPr>
              <a:t> </a:t>
            </a:r>
            <a:r>
              <a:rPr sz="3200" dirty="0">
                <a:latin typeface="Arial MT"/>
                <a:cs typeface="Arial MT"/>
              </a:rPr>
              <a:t>a</a:t>
            </a:r>
            <a:r>
              <a:rPr sz="3200" spc="-35" dirty="0">
                <a:latin typeface="Arial MT"/>
                <a:cs typeface="Arial MT"/>
              </a:rPr>
              <a:t> </a:t>
            </a:r>
            <a:r>
              <a:rPr sz="3200" dirty="0">
                <a:latin typeface="Arial MT"/>
                <a:cs typeface="Arial MT"/>
              </a:rPr>
              <a:t>series</a:t>
            </a:r>
            <a:r>
              <a:rPr sz="3200" spc="-15" dirty="0">
                <a:latin typeface="Arial MT"/>
                <a:cs typeface="Arial MT"/>
              </a:rPr>
              <a:t> </a:t>
            </a:r>
            <a:r>
              <a:rPr sz="3200" dirty="0">
                <a:latin typeface="Arial MT"/>
                <a:cs typeface="Arial MT"/>
              </a:rPr>
              <a:t>of</a:t>
            </a:r>
            <a:r>
              <a:rPr sz="3200" spc="-15" dirty="0">
                <a:latin typeface="Arial MT"/>
                <a:cs typeface="Arial MT"/>
              </a:rPr>
              <a:t> </a:t>
            </a:r>
            <a:r>
              <a:rPr sz="3200" dirty="0">
                <a:latin typeface="Arial MT"/>
                <a:cs typeface="Arial MT"/>
              </a:rPr>
              <a:t>sketches</a:t>
            </a:r>
            <a:r>
              <a:rPr sz="3200" spc="-45" dirty="0">
                <a:latin typeface="Arial MT"/>
                <a:cs typeface="Arial MT"/>
              </a:rPr>
              <a:t> </a:t>
            </a:r>
            <a:r>
              <a:rPr sz="3200" dirty="0">
                <a:latin typeface="Arial MT"/>
                <a:cs typeface="Arial MT"/>
              </a:rPr>
              <a:t>showing</a:t>
            </a:r>
            <a:r>
              <a:rPr sz="3200" spc="-35" dirty="0">
                <a:latin typeface="Arial MT"/>
                <a:cs typeface="Arial MT"/>
              </a:rPr>
              <a:t> </a:t>
            </a:r>
            <a:r>
              <a:rPr sz="3200" spc="-5" dirty="0">
                <a:latin typeface="Arial MT"/>
                <a:cs typeface="Arial MT"/>
              </a:rPr>
              <a:t>how</a:t>
            </a:r>
            <a:r>
              <a:rPr sz="3200" spc="-20" dirty="0">
                <a:latin typeface="Arial MT"/>
                <a:cs typeface="Arial MT"/>
              </a:rPr>
              <a:t> </a:t>
            </a:r>
            <a:r>
              <a:rPr sz="3200" dirty="0">
                <a:latin typeface="Arial MT"/>
                <a:cs typeface="Arial MT"/>
              </a:rPr>
              <a:t>a </a:t>
            </a:r>
            <a:r>
              <a:rPr sz="3200" spc="-875" dirty="0">
                <a:latin typeface="Arial MT"/>
                <a:cs typeface="Arial MT"/>
              </a:rPr>
              <a:t> </a:t>
            </a:r>
            <a:r>
              <a:rPr sz="3200" dirty="0">
                <a:latin typeface="Arial MT"/>
                <a:cs typeface="Arial MT"/>
              </a:rPr>
              <a:t>user </a:t>
            </a:r>
            <a:r>
              <a:rPr sz="3200" spc="-5" dirty="0">
                <a:latin typeface="Arial MT"/>
                <a:cs typeface="Arial MT"/>
              </a:rPr>
              <a:t>might progress through </a:t>
            </a:r>
            <a:r>
              <a:rPr sz="3200" dirty="0">
                <a:latin typeface="Arial MT"/>
                <a:cs typeface="Arial MT"/>
              </a:rPr>
              <a:t>a </a:t>
            </a:r>
            <a:r>
              <a:rPr sz="3200" spc="-5" dirty="0">
                <a:latin typeface="Arial MT"/>
                <a:cs typeface="Arial MT"/>
              </a:rPr>
              <a:t>task </a:t>
            </a:r>
            <a:r>
              <a:rPr sz="3200" dirty="0">
                <a:latin typeface="Arial MT"/>
                <a:cs typeface="Arial MT"/>
              </a:rPr>
              <a:t> </a:t>
            </a:r>
            <a:r>
              <a:rPr sz="3200" spc="-5" dirty="0">
                <a:latin typeface="Arial MT"/>
                <a:cs typeface="Arial MT"/>
              </a:rPr>
              <a:t>using</a:t>
            </a:r>
            <a:r>
              <a:rPr sz="3200" spc="-30" dirty="0">
                <a:latin typeface="Arial MT"/>
                <a:cs typeface="Arial MT"/>
              </a:rPr>
              <a:t> </a:t>
            </a:r>
            <a:r>
              <a:rPr sz="3200" spc="-5" dirty="0">
                <a:latin typeface="Arial MT"/>
                <a:cs typeface="Arial MT"/>
              </a:rPr>
              <a:t>the</a:t>
            </a:r>
            <a:r>
              <a:rPr sz="3200" spc="-10" dirty="0">
                <a:latin typeface="Arial MT"/>
                <a:cs typeface="Arial MT"/>
              </a:rPr>
              <a:t> </a:t>
            </a:r>
            <a:r>
              <a:rPr sz="3200" spc="-5" dirty="0">
                <a:latin typeface="Arial MT"/>
                <a:cs typeface="Arial MT"/>
              </a:rPr>
              <a:t>product</a:t>
            </a:r>
            <a:endParaRPr sz="3200">
              <a:latin typeface="Arial MT"/>
              <a:cs typeface="Arial MT"/>
            </a:endParaRPr>
          </a:p>
          <a:p>
            <a:pPr marL="367665" marR="368300" indent="-355600">
              <a:lnSpc>
                <a:spcPct val="100000"/>
              </a:lnSpc>
              <a:spcBef>
                <a:spcPts val="2405"/>
              </a:spcBef>
              <a:buChar char="•"/>
              <a:tabLst>
                <a:tab pos="367665" algn="l"/>
                <a:tab pos="368300" algn="l"/>
              </a:tabLst>
            </a:pPr>
            <a:r>
              <a:rPr sz="3200" dirty="0">
                <a:latin typeface="Arial MT"/>
                <a:cs typeface="Arial MT"/>
              </a:rPr>
              <a:t>Often</a:t>
            </a:r>
            <a:r>
              <a:rPr sz="3200" spc="-35" dirty="0">
                <a:latin typeface="Arial MT"/>
                <a:cs typeface="Arial MT"/>
              </a:rPr>
              <a:t> </a:t>
            </a:r>
            <a:r>
              <a:rPr sz="3200" dirty="0">
                <a:latin typeface="Arial MT"/>
                <a:cs typeface="Arial MT"/>
              </a:rPr>
              <a:t>used</a:t>
            </a:r>
            <a:r>
              <a:rPr sz="3200" spc="-25" dirty="0">
                <a:latin typeface="Arial MT"/>
                <a:cs typeface="Arial MT"/>
              </a:rPr>
              <a:t> </a:t>
            </a:r>
            <a:r>
              <a:rPr sz="3200" dirty="0">
                <a:latin typeface="Arial MT"/>
                <a:cs typeface="Arial MT"/>
              </a:rPr>
              <a:t>with</a:t>
            </a:r>
            <a:r>
              <a:rPr sz="3200" spc="-15" dirty="0">
                <a:latin typeface="Arial MT"/>
                <a:cs typeface="Arial MT"/>
              </a:rPr>
              <a:t> </a:t>
            </a:r>
            <a:r>
              <a:rPr sz="3200" spc="-5" dirty="0">
                <a:latin typeface="Arial MT"/>
                <a:cs typeface="Arial MT"/>
              </a:rPr>
              <a:t>scenarios,</a:t>
            </a:r>
            <a:r>
              <a:rPr sz="3200" spc="-35" dirty="0">
                <a:latin typeface="Arial MT"/>
                <a:cs typeface="Arial MT"/>
              </a:rPr>
              <a:t> </a:t>
            </a:r>
            <a:r>
              <a:rPr sz="3200" spc="-5" dirty="0">
                <a:latin typeface="Arial MT"/>
                <a:cs typeface="Arial MT"/>
              </a:rPr>
              <a:t>bringing</a:t>
            </a:r>
            <a:r>
              <a:rPr sz="3200" dirty="0">
                <a:latin typeface="Arial MT"/>
                <a:cs typeface="Arial MT"/>
              </a:rPr>
              <a:t> </a:t>
            </a:r>
            <a:r>
              <a:rPr sz="3200" spc="-10" dirty="0">
                <a:latin typeface="Arial MT"/>
                <a:cs typeface="Arial MT"/>
              </a:rPr>
              <a:t>in </a:t>
            </a:r>
            <a:r>
              <a:rPr sz="3200" spc="-875" dirty="0">
                <a:latin typeface="Arial MT"/>
                <a:cs typeface="Arial MT"/>
              </a:rPr>
              <a:t> </a:t>
            </a:r>
            <a:r>
              <a:rPr sz="3200" spc="-5" dirty="0">
                <a:latin typeface="Arial MT"/>
                <a:cs typeface="Arial MT"/>
              </a:rPr>
              <a:t>more</a:t>
            </a:r>
            <a:r>
              <a:rPr sz="3200" spc="-25" dirty="0">
                <a:latin typeface="Arial MT"/>
                <a:cs typeface="Arial MT"/>
              </a:rPr>
              <a:t> </a:t>
            </a:r>
            <a:r>
              <a:rPr sz="3200" spc="-5" dirty="0">
                <a:latin typeface="Arial MT"/>
                <a:cs typeface="Arial MT"/>
              </a:rPr>
              <a:t>detail</a:t>
            </a:r>
            <a:r>
              <a:rPr sz="3200" dirty="0">
                <a:latin typeface="Arial MT"/>
                <a:cs typeface="Arial MT"/>
              </a:rPr>
              <a:t> </a:t>
            </a:r>
            <a:r>
              <a:rPr sz="3200" spc="-5" dirty="0">
                <a:latin typeface="Arial MT"/>
                <a:cs typeface="Arial MT"/>
              </a:rPr>
              <a:t>and</a:t>
            </a:r>
            <a:r>
              <a:rPr sz="3200" spc="-25" dirty="0">
                <a:latin typeface="Arial MT"/>
                <a:cs typeface="Arial MT"/>
              </a:rPr>
              <a:t> </a:t>
            </a:r>
            <a:r>
              <a:rPr sz="3200" dirty="0">
                <a:latin typeface="Arial MT"/>
                <a:cs typeface="Arial MT"/>
              </a:rPr>
              <a:t>a</a:t>
            </a:r>
            <a:r>
              <a:rPr sz="3200" spc="-10" dirty="0">
                <a:latin typeface="Arial MT"/>
                <a:cs typeface="Arial MT"/>
              </a:rPr>
              <a:t> </a:t>
            </a:r>
            <a:r>
              <a:rPr sz="3200" spc="-5" dirty="0">
                <a:latin typeface="Arial MT"/>
                <a:cs typeface="Arial MT"/>
              </a:rPr>
              <a:t>chance</a:t>
            </a:r>
            <a:r>
              <a:rPr sz="3200" spc="-15" dirty="0">
                <a:latin typeface="Arial MT"/>
                <a:cs typeface="Arial MT"/>
              </a:rPr>
              <a:t> </a:t>
            </a:r>
            <a:r>
              <a:rPr sz="3200" dirty="0">
                <a:latin typeface="Arial MT"/>
                <a:cs typeface="Arial MT"/>
              </a:rPr>
              <a:t>to</a:t>
            </a:r>
            <a:r>
              <a:rPr sz="3200" spc="-25" dirty="0">
                <a:latin typeface="Arial MT"/>
                <a:cs typeface="Arial MT"/>
              </a:rPr>
              <a:t> </a:t>
            </a:r>
            <a:r>
              <a:rPr sz="3200" spc="-5" dirty="0">
                <a:latin typeface="Arial MT"/>
                <a:cs typeface="Arial MT"/>
              </a:rPr>
              <a:t>role</a:t>
            </a:r>
            <a:r>
              <a:rPr sz="3200" spc="-10" dirty="0">
                <a:latin typeface="Arial MT"/>
                <a:cs typeface="Arial MT"/>
              </a:rPr>
              <a:t> </a:t>
            </a:r>
            <a:r>
              <a:rPr sz="3200" dirty="0">
                <a:latin typeface="Arial MT"/>
                <a:cs typeface="Arial MT"/>
              </a:rPr>
              <a:t>play</a:t>
            </a:r>
            <a:endParaRPr sz="32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7973" y="397256"/>
            <a:ext cx="4997450" cy="696595"/>
          </a:xfrm>
          <a:prstGeom prst="rect">
            <a:avLst/>
          </a:prstGeom>
        </p:spPr>
        <p:txBody>
          <a:bodyPr vert="horz" wrap="square" lIns="0" tIns="13335" rIns="0" bIns="0" rtlCol="0">
            <a:spAutoFit/>
          </a:bodyPr>
          <a:lstStyle/>
          <a:p>
            <a:pPr marL="12700">
              <a:lnSpc>
                <a:spcPct val="100000"/>
              </a:lnSpc>
              <a:spcBef>
                <a:spcPts val="105"/>
              </a:spcBef>
            </a:pPr>
            <a:r>
              <a:rPr sz="4400" dirty="0"/>
              <a:t>Example</a:t>
            </a:r>
            <a:r>
              <a:rPr sz="4400" spc="-85" dirty="0"/>
              <a:t> </a:t>
            </a:r>
            <a:r>
              <a:rPr sz="4400" dirty="0"/>
              <a:t>storyboard</a:t>
            </a:r>
            <a:endParaRPr sz="4400"/>
          </a:p>
        </p:txBody>
      </p:sp>
      <p:grpSp>
        <p:nvGrpSpPr>
          <p:cNvPr id="3" name="object 3"/>
          <p:cNvGrpSpPr/>
          <p:nvPr/>
        </p:nvGrpSpPr>
        <p:grpSpPr>
          <a:xfrm>
            <a:off x="1714497" y="1565056"/>
            <a:ext cx="1231265" cy="1055370"/>
            <a:chOff x="1714497" y="1565056"/>
            <a:chExt cx="1231265" cy="1055370"/>
          </a:xfrm>
        </p:grpSpPr>
        <p:sp>
          <p:nvSpPr>
            <p:cNvPr id="4" name="object 4"/>
            <p:cNvSpPr/>
            <p:nvPr/>
          </p:nvSpPr>
          <p:spPr>
            <a:xfrm>
              <a:off x="1719199" y="1965082"/>
              <a:ext cx="1221740" cy="650875"/>
            </a:xfrm>
            <a:custGeom>
              <a:avLst/>
              <a:gdLst/>
              <a:ahLst/>
              <a:cxnLst/>
              <a:rect l="l" t="t" r="r" b="b"/>
              <a:pathLst>
                <a:path w="1221739" h="650875">
                  <a:moveTo>
                    <a:pt x="1221508" y="0"/>
                  </a:moveTo>
                  <a:lnTo>
                    <a:pt x="1221508" y="0"/>
                  </a:lnTo>
                  <a:lnTo>
                    <a:pt x="0" y="650537"/>
                  </a:lnTo>
                </a:path>
              </a:pathLst>
            </a:custGeom>
            <a:ln w="9403">
              <a:solidFill>
                <a:srgbClr val="000000"/>
              </a:solidFill>
            </a:ln>
          </p:spPr>
          <p:txBody>
            <a:bodyPr wrap="square" lIns="0" tIns="0" rIns="0" bIns="0" rtlCol="0"/>
            <a:lstStyle/>
            <a:p/>
          </p:txBody>
        </p:sp>
        <p:pic>
          <p:nvPicPr>
            <p:cNvPr id="5" name="object 5"/>
            <p:cNvPicPr/>
            <p:nvPr/>
          </p:nvPicPr>
          <p:blipFill>
            <a:blip r:embed="rId1" cstate="print"/>
            <a:stretch>
              <a:fillRect/>
            </a:stretch>
          </p:blipFill>
          <p:spPr>
            <a:xfrm>
              <a:off x="1817829" y="1565056"/>
              <a:ext cx="189524" cy="167958"/>
            </a:xfrm>
            <a:prstGeom prst="rect">
              <a:avLst/>
            </a:prstGeom>
          </p:spPr>
        </p:pic>
        <p:sp>
          <p:nvSpPr>
            <p:cNvPr id="6" name="object 6"/>
            <p:cNvSpPr/>
            <p:nvPr/>
          </p:nvSpPr>
          <p:spPr>
            <a:xfrm>
              <a:off x="1729376" y="1607736"/>
              <a:ext cx="1136650" cy="958215"/>
            </a:xfrm>
            <a:custGeom>
              <a:avLst/>
              <a:gdLst/>
              <a:ahLst/>
              <a:cxnLst/>
              <a:rect l="l" t="t" r="r" b="b"/>
              <a:pathLst>
                <a:path w="1136650" h="958214">
                  <a:moveTo>
                    <a:pt x="193404" y="120578"/>
                  </a:moveTo>
                  <a:lnTo>
                    <a:pt x="194676" y="174643"/>
                  </a:lnTo>
                  <a:lnTo>
                    <a:pt x="200061" y="297945"/>
                  </a:lnTo>
                  <a:lnTo>
                    <a:pt x="211907" y="432139"/>
                  </a:lnTo>
                  <a:lnTo>
                    <a:pt x="232567" y="518883"/>
                  </a:lnTo>
                  <a:lnTo>
                    <a:pt x="272304" y="547669"/>
                  </a:lnTo>
                  <a:lnTo>
                    <a:pt x="356112" y="576364"/>
                  </a:lnTo>
                  <a:lnTo>
                    <a:pt x="512888" y="608115"/>
                  </a:lnTo>
                </a:path>
                <a:path w="1136650" h="958214">
                  <a:moveTo>
                    <a:pt x="160524" y="780519"/>
                  </a:moveTo>
                  <a:lnTo>
                    <a:pt x="171118" y="742724"/>
                  </a:lnTo>
                  <a:lnTo>
                    <a:pt x="194776" y="657929"/>
                  </a:lnTo>
                  <a:lnTo>
                    <a:pt x="219320" y="569020"/>
                  </a:lnTo>
                  <a:lnTo>
                    <a:pt x="232567" y="518883"/>
                  </a:lnTo>
                </a:path>
                <a:path w="1136650" h="958214">
                  <a:moveTo>
                    <a:pt x="8611" y="957729"/>
                  </a:moveTo>
                  <a:lnTo>
                    <a:pt x="5039" y="948080"/>
                  </a:lnTo>
                  <a:lnTo>
                    <a:pt x="0" y="925207"/>
                  </a:lnTo>
                  <a:lnTo>
                    <a:pt x="2006" y="898220"/>
                  </a:lnTo>
                  <a:lnTo>
                    <a:pt x="19571" y="876229"/>
                  </a:lnTo>
                  <a:lnTo>
                    <a:pt x="47838" y="872360"/>
                  </a:lnTo>
                  <a:lnTo>
                    <a:pt x="71844" y="885241"/>
                  </a:lnTo>
                  <a:lnTo>
                    <a:pt x="88506" y="902237"/>
                  </a:lnTo>
                  <a:lnTo>
                    <a:pt x="94745" y="910710"/>
                  </a:lnTo>
                </a:path>
                <a:path w="1136650" h="958214">
                  <a:moveTo>
                    <a:pt x="94745" y="910710"/>
                  </a:moveTo>
                  <a:lnTo>
                    <a:pt x="91197" y="901322"/>
                  </a:lnTo>
                  <a:lnTo>
                    <a:pt x="86329" y="879024"/>
                  </a:lnTo>
                  <a:lnTo>
                    <a:pt x="88800" y="852612"/>
                  </a:lnTo>
                  <a:lnTo>
                    <a:pt x="107270" y="830882"/>
                  </a:lnTo>
                  <a:lnTo>
                    <a:pt x="135538" y="826924"/>
                  </a:lnTo>
                  <a:lnTo>
                    <a:pt x="159543" y="839815"/>
                  </a:lnTo>
                  <a:lnTo>
                    <a:pt x="176205" y="856860"/>
                  </a:lnTo>
                  <a:lnTo>
                    <a:pt x="182444" y="865362"/>
                  </a:lnTo>
                </a:path>
                <a:path w="1136650" h="958214">
                  <a:moveTo>
                    <a:pt x="182444" y="865362"/>
                  </a:moveTo>
                  <a:lnTo>
                    <a:pt x="178652" y="855942"/>
                  </a:lnTo>
                  <a:lnTo>
                    <a:pt x="173246" y="833572"/>
                  </a:lnTo>
                  <a:lnTo>
                    <a:pt x="175178" y="807088"/>
                  </a:lnTo>
                  <a:lnTo>
                    <a:pt x="193404" y="785325"/>
                  </a:lnTo>
                  <a:lnTo>
                    <a:pt x="221672" y="781456"/>
                  </a:lnTo>
                  <a:lnTo>
                    <a:pt x="245677" y="794337"/>
                  </a:lnTo>
                  <a:lnTo>
                    <a:pt x="262339" y="811333"/>
                  </a:lnTo>
                  <a:lnTo>
                    <a:pt x="268578" y="819806"/>
                  </a:lnTo>
                </a:path>
                <a:path w="1136650" h="958214">
                  <a:moveTo>
                    <a:pt x="268578" y="819806"/>
                  </a:moveTo>
                  <a:lnTo>
                    <a:pt x="265006" y="810386"/>
                  </a:lnTo>
                  <a:lnTo>
                    <a:pt x="259967" y="788016"/>
                  </a:lnTo>
                  <a:lnTo>
                    <a:pt x="261973" y="761532"/>
                  </a:lnTo>
                  <a:lnTo>
                    <a:pt x="279538" y="739769"/>
                  </a:lnTo>
                  <a:lnTo>
                    <a:pt x="307797" y="735899"/>
                  </a:lnTo>
                  <a:lnTo>
                    <a:pt x="331803" y="748781"/>
                  </a:lnTo>
                  <a:lnTo>
                    <a:pt x="348470" y="765776"/>
                  </a:lnTo>
                  <a:lnTo>
                    <a:pt x="354712" y="774250"/>
                  </a:lnTo>
                </a:path>
                <a:path w="1136650" h="958214">
                  <a:moveTo>
                    <a:pt x="354712" y="774250"/>
                  </a:moveTo>
                  <a:lnTo>
                    <a:pt x="351164" y="764862"/>
                  </a:lnTo>
                  <a:lnTo>
                    <a:pt x="346296" y="742564"/>
                  </a:lnTo>
                  <a:lnTo>
                    <a:pt x="348767" y="716151"/>
                  </a:lnTo>
                  <a:lnTo>
                    <a:pt x="367237" y="694421"/>
                  </a:lnTo>
                  <a:lnTo>
                    <a:pt x="395496" y="690552"/>
                  </a:lnTo>
                  <a:lnTo>
                    <a:pt x="419502" y="703433"/>
                  </a:lnTo>
                  <a:lnTo>
                    <a:pt x="436169" y="720429"/>
                  </a:lnTo>
                  <a:lnTo>
                    <a:pt x="442411" y="728902"/>
                  </a:lnTo>
                </a:path>
                <a:path w="1136650" h="958214">
                  <a:moveTo>
                    <a:pt x="442411" y="728902"/>
                  </a:moveTo>
                  <a:lnTo>
                    <a:pt x="438616" y="719482"/>
                  </a:lnTo>
                  <a:lnTo>
                    <a:pt x="433205" y="697112"/>
                  </a:lnTo>
                  <a:lnTo>
                    <a:pt x="435136" y="670628"/>
                  </a:lnTo>
                  <a:lnTo>
                    <a:pt x="453371" y="648865"/>
                  </a:lnTo>
                  <a:lnTo>
                    <a:pt x="481630" y="644996"/>
                  </a:lnTo>
                  <a:lnTo>
                    <a:pt x="505636" y="657877"/>
                  </a:lnTo>
                  <a:lnTo>
                    <a:pt x="522303" y="674872"/>
                  </a:lnTo>
                  <a:lnTo>
                    <a:pt x="528545" y="683346"/>
                  </a:lnTo>
                </a:path>
                <a:path w="1136650" h="958214">
                  <a:moveTo>
                    <a:pt x="528545" y="683346"/>
                  </a:moveTo>
                  <a:lnTo>
                    <a:pt x="524970" y="673958"/>
                  </a:lnTo>
                  <a:lnTo>
                    <a:pt x="519926" y="651660"/>
                  </a:lnTo>
                  <a:lnTo>
                    <a:pt x="521931" y="625248"/>
                  </a:lnTo>
                  <a:lnTo>
                    <a:pt x="539505" y="603517"/>
                  </a:lnTo>
                  <a:lnTo>
                    <a:pt x="568008" y="599648"/>
                  </a:lnTo>
                  <a:lnTo>
                    <a:pt x="592553" y="612530"/>
                  </a:lnTo>
                  <a:lnTo>
                    <a:pt x="609758" y="629525"/>
                  </a:lnTo>
                  <a:lnTo>
                    <a:pt x="616244" y="637998"/>
                  </a:lnTo>
                </a:path>
                <a:path w="1136650" h="958214">
                  <a:moveTo>
                    <a:pt x="616244" y="637998"/>
                  </a:moveTo>
                  <a:lnTo>
                    <a:pt x="612449" y="628578"/>
                  </a:lnTo>
                  <a:lnTo>
                    <a:pt x="607038" y="606208"/>
                  </a:lnTo>
                  <a:lnTo>
                    <a:pt x="608970" y="579724"/>
                  </a:lnTo>
                  <a:lnTo>
                    <a:pt x="627204" y="557961"/>
                  </a:lnTo>
                  <a:lnTo>
                    <a:pt x="655463" y="553475"/>
                  </a:lnTo>
                  <a:lnTo>
                    <a:pt x="679469" y="566425"/>
                  </a:lnTo>
                  <a:lnTo>
                    <a:pt x="696137" y="583763"/>
                  </a:lnTo>
                  <a:lnTo>
                    <a:pt x="702378" y="592442"/>
                  </a:lnTo>
                </a:path>
                <a:path w="1136650" h="958214">
                  <a:moveTo>
                    <a:pt x="702378" y="592442"/>
                  </a:moveTo>
                  <a:lnTo>
                    <a:pt x="698583" y="583054"/>
                  </a:lnTo>
                  <a:lnTo>
                    <a:pt x="693172" y="560756"/>
                  </a:lnTo>
                  <a:lnTo>
                    <a:pt x="695103" y="534344"/>
                  </a:lnTo>
                  <a:lnTo>
                    <a:pt x="713338" y="512614"/>
                  </a:lnTo>
                  <a:lnTo>
                    <a:pt x="741594" y="508039"/>
                  </a:lnTo>
                  <a:lnTo>
                    <a:pt x="765593" y="520999"/>
                  </a:lnTo>
                  <a:lnTo>
                    <a:pt x="782253" y="538386"/>
                  </a:lnTo>
                  <a:lnTo>
                    <a:pt x="788491" y="547094"/>
                  </a:lnTo>
                </a:path>
                <a:path w="1136650" h="958214">
                  <a:moveTo>
                    <a:pt x="788491" y="547094"/>
                  </a:moveTo>
                  <a:lnTo>
                    <a:pt x="784944" y="537651"/>
                  </a:lnTo>
                  <a:lnTo>
                    <a:pt x="780078" y="515121"/>
                  </a:lnTo>
                  <a:lnTo>
                    <a:pt x="782555" y="488203"/>
                  </a:lnTo>
                  <a:lnTo>
                    <a:pt x="801037" y="465594"/>
                  </a:lnTo>
                  <a:lnTo>
                    <a:pt x="828633" y="461954"/>
                  </a:lnTo>
                  <a:lnTo>
                    <a:pt x="852705" y="475338"/>
                  </a:lnTo>
                  <a:lnTo>
                    <a:pt x="869732" y="492836"/>
                  </a:lnTo>
                  <a:lnTo>
                    <a:pt x="876190" y="501538"/>
                  </a:lnTo>
                </a:path>
                <a:path w="1136650" h="958214">
                  <a:moveTo>
                    <a:pt x="876190" y="501538"/>
                  </a:moveTo>
                  <a:lnTo>
                    <a:pt x="872399" y="492124"/>
                  </a:lnTo>
                  <a:lnTo>
                    <a:pt x="866995" y="469643"/>
                  </a:lnTo>
                  <a:lnTo>
                    <a:pt x="868933" y="442735"/>
                  </a:lnTo>
                  <a:lnTo>
                    <a:pt x="887171" y="420038"/>
                  </a:lnTo>
                  <a:lnTo>
                    <a:pt x="915427" y="416430"/>
                  </a:lnTo>
                  <a:lnTo>
                    <a:pt x="939426" y="429886"/>
                  </a:lnTo>
                  <a:lnTo>
                    <a:pt x="956086" y="447456"/>
                  </a:lnTo>
                  <a:lnTo>
                    <a:pt x="962324" y="456191"/>
                  </a:lnTo>
                </a:path>
                <a:path w="1136650" h="958214">
                  <a:moveTo>
                    <a:pt x="962324" y="456191"/>
                  </a:moveTo>
                  <a:lnTo>
                    <a:pt x="958532" y="446542"/>
                  </a:lnTo>
                  <a:lnTo>
                    <a:pt x="953126" y="423669"/>
                  </a:lnTo>
                  <a:lnTo>
                    <a:pt x="955058" y="396682"/>
                  </a:lnTo>
                  <a:lnTo>
                    <a:pt x="973284" y="374691"/>
                  </a:lnTo>
                  <a:lnTo>
                    <a:pt x="1001552" y="371050"/>
                  </a:lnTo>
                  <a:lnTo>
                    <a:pt x="1025557" y="384434"/>
                  </a:lnTo>
                  <a:lnTo>
                    <a:pt x="1042219" y="401932"/>
                  </a:lnTo>
                  <a:lnTo>
                    <a:pt x="1048458" y="410634"/>
                  </a:lnTo>
                </a:path>
                <a:path w="1136650" h="958214">
                  <a:moveTo>
                    <a:pt x="1048458" y="410634"/>
                  </a:moveTo>
                  <a:lnTo>
                    <a:pt x="1044911" y="400985"/>
                  </a:lnTo>
                  <a:lnTo>
                    <a:pt x="1040042" y="378113"/>
                  </a:lnTo>
                  <a:lnTo>
                    <a:pt x="1042513" y="351125"/>
                  </a:lnTo>
                  <a:lnTo>
                    <a:pt x="1060983" y="329134"/>
                  </a:lnTo>
                  <a:lnTo>
                    <a:pt x="1088591" y="325265"/>
                  </a:lnTo>
                  <a:lnTo>
                    <a:pt x="1112669" y="338146"/>
                  </a:lnTo>
                  <a:lnTo>
                    <a:pt x="1129699" y="355142"/>
                  </a:lnTo>
                  <a:lnTo>
                    <a:pt x="1136157" y="363615"/>
                  </a:lnTo>
                </a:path>
                <a:path w="1136650" h="958214">
                  <a:moveTo>
                    <a:pt x="422057" y="224229"/>
                  </a:moveTo>
                  <a:lnTo>
                    <a:pt x="324963" y="308864"/>
                  </a:lnTo>
                  <a:lnTo>
                    <a:pt x="198101" y="261844"/>
                  </a:lnTo>
                  <a:lnTo>
                    <a:pt x="140170" y="186405"/>
                  </a:lnTo>
                  <a:lnTo>
                    <a:pt x="345317" y="134788"/>
                  </a:lnTo>
                </a:path>
                <a:path w="1136650" h="958214">
                  <a:moveTo>
                    <a:pt x="497210" y="0"/>
                  </a:moveTo>
                  <a:lnTo>
                    <a:pt x="493492" y="4587"/>
                  </a:lnTo>
                  <a:lnTo>
                    <a:pt x="482728" y="16796"/>
                  </a:lnTo>
                  <a:lnTo>
                    <a:pt x="465505" y="34294"/>
                  </a:lnTo>
                  <a:lnTo>
                    <a:pt x="442411" y="54751"/>
                  </a:lnTo>
                  <a:lnTo>
                    <a:pt x="406825" y="85741"/>
                  </a:lnTo>
                  <a:lnTo>
                    <a:pt x="362141" y="124783"/>
                  </a:lnTo>
                  <a:lnTo>
                    <a:pt x="323919" y="158222"/>
                  </a:lnTo>
                  <a:lnTo>
                    <a:pt x="307720" y="172403"/>
                  </a:lnTo>
                  <a:lnTo>
                    <a:pt x="447108" y="290056"/>
                  </a:lnTo>
                  <a:lnTo>
                    <a:pt x="455182" y="282046"/>
                  </a:lnTo>
                  <a:lnTo>
                    <a:pt x="474119" y="263595"/>
                  </a:lnTo>
                  <a:lnTo>
                    <a:pt x="495996" y="243066"/>
                  </a:lnTo>
                  <a:lnTo>
                    <a:pt x="512888" y="228826"/>
                  </a:lnTo>
                  <a:lnTo>
                    <a:pt x="539606" y="210783"/>
                  </a:lnTo>
                  <a:lnTo>
                    <a:pt x="582180" y="181180"/>
                  </a:lnTo>
                  <a:lnTo>
                    <a:pt x="622993" y="151891"/>
                  </a:lnTo>
                  <a:lnTo>
                    <a:pt x="644427" y="134788"/>
                  </a:lnTo>
                  <a:lnTo>
                    <a:pt x="625170" y="114815"/>
                  </a:lnTo>
                  <a:lnTo>
                    <a:pt x="580808" y="70293"/>
                  </a:lnTo>
                  <a:lnTo>
                    <a:pt x="531450" y="24322"/>
                  </a:lnTo>
                  <a:lnTo>
                    <a:pt x="497210" y="0"/>
                  </a:lnTo>
                  <a:close/>
                </a:path>
                <a:path w="1136650" h="958214">
                  <a:moveTo>
                    <a:pt x="415773" y="114308"/>
                  </a:moveTo>
                  <a:lnTo>
                    <a:pt x="422994" y="106939"/>
                  </a:lnTo>
                  <a:lnTo>
                    <a:pt x="440639" y="90616"/>
                  </a:lnTo>
                  <a:lnTo>
                    <a:pt x="462688" y="74019"/>
                  </a:lnTo>
                  <a:lnTo>
                    <a:pt x="483119" y="65826"/>
                  </a:lnTo>
                  <a:lnTo>
                    <a:pt x="503354" y="69490"/>
                  </a:lnTo>
                  <a:lnTo>
                    <a:pt x="527556" y="82597"/>
                  </a:lnTo>
                  <a:lnTo>
                    <a:pt x="553813" y="104559"/>
                  </a:lnTo>
                  <a:lnTo>
                    <a:pt x="580213" y="134788"/>
                  </a:lnTo>
                </a:path>
                <a:path w="1136650" h="958214">
                  <a:moveTo>
                    <a:pt x="428320" y="100307"/>
                  </a:moveTo>
                  <a:lnTo>
                    <a:pt x="514454" y="172403"/>
                  </a:lnTo>
                  <a:lnTo>
                    <a:pt x="567687" y="119115"/>
                  </a:lnTo>
                </a:path>
                <a:path w="1136650" h="958214">
                  <a:moveTo>
                    <a:pt x="461199" y="39078"/>
                  </a:moveTo>
                  <a:lnTo>
                    <a:pt x="457799" y="33935"/>
                  </a:lnTo>
                  <a:lnTo>
                    <a:pt x="446910" y="23796"/>
                  </a:lnTo>
                  <a:lnTo>
                    <a:pt x="427504" y="16597"/>
                  </a:lnTo>
                  <a:lnTo>
                    <a:pt x="398551" y="20270"/>
                  </a:lnTo>
                  <a:lnTo>
                    <a:pt x="384628" y="26467"/>
                  </a:lnTo>
                  <a:lnTo>
                    <a:pt x="352940" y="39287"/>
                  </a:lnTo>
                  <a:lnTo>
                    <a:pt x="318610" y="50068"/>
                  </a:lnTo>
                  <a:lnTo>
                    <a:pt x="296760" y="50153"/>
                  </a:lnTo>
                </a:path>
              </a:pathLst>
            </a:custGeom>
            <a:ln w="9401">
              <a:solidFill>
                <a:srgbClr val="000000"/>
              </a:solidFill>
            </a:ln>
          </p:spPr>
          <p:txBody>
            <a:bodyPr wrap="square" lIns="0" tIns="0" rIns="0" bIns="0" rtlCol="0"/>
            <a:lstStyle/>
            <a:p/>
          </p:txBody>
        </p:sp>
        <p:sp>
          <p:nvSpPr>
            <p:cNvPr id="7" name="object 7"/>
            <p:cNvSpPr/>
            <p:nvPr/>
          </p:nvSpPr>
          <p:spPr>
            <a:xfrm>
              <a:off x="1803755" y="1609204"/>
              <a:ext cx="229235" cy="92710"/>
            </a:xfrm>
            <a:custGeom>
              <a:avLst/>
              <a:gdLst/>
              <a:ahLst/>
              <a:cxnLst/>
              <a:rect l="l" t="t" r="r" b="b"/>
              <a:pathLst>
                <a:path w="229235" h="92710">
                  <a:moveTo>
                    <a:pt x="45415" y="67500"/>
                  </a:moveTo>
                  <a:lnTo>
                    <a:pt x="43522" y="58521"/>
                  </a:lnTo>
                  <a:lnTo>
                    <a:pt x="38557" y="50990"/>
                  </a:lnTo>
                  <a:lnTo>
                    <a:pt x="31534" y="45808"/>
                  </a:lnTo>
                  <a:lnTo>
                    <a:pt x="23495" y="43891"/>
                  </a:lnTo>
                  <a:lnTo>
                    <a:pt x="14541" y="45808"/>
                  </a:lnTo>
                  <a:lnTo>
                    <a:pt x="7048" y="50990"/>
                  </a:lnTo>
                  <a:lnTo>
                    <a:pt x="1917" y="58521"/>
                  </a:lnTo>
                  <a:lnTo>
                    <a:pt x="0" y="67500"/>
                  </a:lnTo>
                  <a:lnTo>
                    <a:pt x="1917" y="77330"/>
                  </a:lnTo>
                  <a:lnTo>
                    <a:pt x="7048" y="85293"/>
                  </a:lnTo>
                  <a:lnTo>
                    <a:pt x="14541" y="90627"/>
                  </a:lnTo>
                  <a:lnTo>
                    <a:pt x="23495" y="92583"/>
                  </a:lnTo>
                  <a:lnTo>
                    <a:pt x="31534" y="90627"/>
                  </a:lnTo>
                  <a:lnTo>
                    <a:pt x="38557" y="85293"/>
                  </a:lnTo>
                  <a:lnTo>
                    <a:pt x="43522" y="77330"/>
                  </a:lnTo>
                  <a:lnTo>
                    <a:pt x="45415" y="67500"/>
                  </a:lnTo>
                  <a:close/>
                </a:path>
                <a:path w="229235" h="92710">
                  <a:moveTo>
                    <a:pt x="228638" y="28206"/>
                  </a:moveTo>
                  <a:lnTo>
                    <a:pt x="226974" y="17195"/>
                  </a:lnTo>
                  <a:lnTo>
                    <a:pt x="222377" y="8229"/>
                  </a:lnTo>
                  <a:lnTo>
                    <a:pt x="215430" y="2209"/>
                  </a:lnTo>
                  <a:lnTo>
                    <a:pt x="206717" y="0"/>
                  </a:lnTo>
                  <a:lnTo>
                    <a:pt x="198920" y="2209"/>
                  </a:lnTo>
                  <a:lnTo>
                    <a:pt x="192430" y="8229"/>
                  </a:lnTo>
                  <a:lnTo>
                    <a:pt x="187998" y="17195"/>
                  </a:lnTo>
                  <a:lnTo>
                    <a:pt x="186359" y="28206"/>
                  </a:lnTo>
                  <a:lnTo>
                    <a:pt x="187998" y="38620"/>
                  </a:lnTo>
                  <a:lnTo>
                    <a:pt x="192430" y="47650"/>
                  </a:lnTo>
                  <a:lnTo>
                    <a:pt x="198920" y="54013"/>
                  </a:lnTo>
                  <a:lnTo>
                    <a:pt x="206717" y="56426"/>
                  </a:lnTo>
                  <a:lnTo>
                    <a:pt x="215430" y="54013"/>
                  </a:lnTo>
                  <a:lnTo>
                    <a:pt x="222377" y="47650"/>
                  </a:lnTo>
                  <a:lnTo>
                    <a:pt x="226974" y="38620"/>
                  </a:lnTo>
                  <a:lnTo>
                    <a:pt x="228638" y="28206"/>
                  </a:lnTo>
                  <a:close/>
                </a:path>
              </a:pathLst>
            </a:custGeom>
            <a:solidFill>
              <a:srgbClr val="000000"/>
            </a:solidFill>
          </p:spPr>
          <p:txBody>
            <a:bodyPr wrap="square" lIns="0" tIns="0" rIns="0" bIns="0" rtlCol="0"/>
            <a:lstStyle/>
            <a:p/>
          </p:txBody>
        </p:sp>
      </p:grpSp>
      <p:grpSp>
        <p:nvGrpSpPr>
          <p:cNvPr id="8" name="object 8"/>
          <p:cNvGrpSpPr/>
          <p:nvPr/>
        </p:nvGrpSpPr>
        <p:grpSpPr>
          <a:xfrm>
            <a:off x="4195854" y="1839743"/>
            <a:ext cx="721995" cy="721360"/>
            <a:chOff x="4195854" y="1839743"/>
            <a:chExt cx="721995" cy="721360"/>
          </a:xfrm>
        </p:grpSpPr>
        <p:sp>
          <p:nvSpPr>
            <p:cNvPr id="9" name="object 9"/>
            <p:cNvSpPr/>
            <p:nvPr/>
          </p:nvSpPr>
          <p:spPr>
            <a:xfrm>
              <a:off x="4201338" y="1864774"/>
              <a:ext cx="711200" cy="696595"/>
            </a:xfrm>
            <a:custGeom>
              <a:avLst/>
              <a:gdLst/>
              <a:ahLst/>
              <a:cxnLst/>
              <a:rect l="l" t="t" r="r" b="b"/>
              <a:pathLst>
                <a:path w="711200" h="696594">
                  <a:moveTo>
                    <a:pt x="252180" y="130191"/>
                  </a:moveTo>
                  <a:lnTo>
                    <a:pt x="242296" y="179721"/>
                  </a:lnTo>
                  <a:lnTo>
                    <a:pt x="215386" y="220023"/>
                  </a:lnTo>
                  <a:lnTo>
                    <a:pt x="175559" y="247121"/>
                  </a:lnTo>
                  <a:lnTo>
                    <a:pt x="126925" y="257038"/>
                  </a:lnTo>
                  <a:lnTo>
                    <a:pt x="77325" y="247121"/>
                  </a:lnTo>
                  <a:lnTo>
                    <a:pt x="37002" y="220023"/>
                  </a:lnTo>
                  <a:lnTo>
                    <a:pt x="9909" y="179721"/>
                  </a:lnTo>
                  <a:lnTo>
                    <a:pt x="0" y="130191"/>
                  </a:lnTo>
                  <a:lnTo>
                    <a:pt x="9909" y="81506"/>
                  </a:lnTo>
                  <a:lnTo>
                    <a:pt x="37002" y="41638"/>
                  </a:lnTo>
                  <a:lnTo>
                    <a:pt x="77325" y="14700"/>
                  </a:lnTo>
                  <a:lnTo>
                    <a:pt x="126925" y="4806"/>
                  </a:lnTo>
                  <a:lnTo>
                    <a:pt x="175559" y="14700"/>
                  </a:lnTo>
                  <a:lnTo>
                    <a:pt x="215386" y="41638"/>
                  </a:lnTo>
                  <a:lnTo>
                    <a:pt x="242296" y="81506"/>
                  </a:lnTo>
                  <a:lnTo>
                    <a:pt x="252180" y="130191"/>
                  </a:lnTo>
                  <a:close/>
                </a:path>
                <a:path w="711200" h="696594">
                  <a:moveTo>
                    <a:pt x="137780" y="696093"/>
                  </a:moveTo>
                  <a:lnTo>
                    <a:pt x="137780" y="696093"/>
                  </a:lnTo>
                  <a:lnTo>
                    <a:pt x="137780" y="257038"/>
                  </a:lnTo>
                </a:path>
                <a:path w="711200" h="696594">
                  <a:moveTo>
                    <a:pt x="137780" y="465594"/>
                  </a:moveTo>
                  <a:lnTo>
                    <a:pt x="284955" y="528287"/>
                  </a:lnTo>
                  <a:lnTo>
                    <a:pt x="315381" y="501838"/>
                  </a:lnTo>
                  <a:lnTo>
                    <a:pt x="386203" y="441301"/>
                  </a:lnTo>
                  <a:lnTo>
                    <a:pt x="466731" y="374886"/>
                  </a:lnTo>
                  <a:lnTo>
                    <a:pt x="526280" y="330806"/>
                  </a:lnTo>
                </a:path>
                <a:path w="711200" h="696594">
                  <a:moveTo>
                    <a:pt x="137780" y="449921"/>
                  </a:moveTo>
                  <a:lnTo>
                    <a:pt x="76823" y="355883"/>
                  </a:lnTo>
                  <a:lnTo>
                    <a:pt x="105944" y="343844"/>
                  </a:lnTo>
                  <a:lnTo>
                    <a:pt x="174835" y="314898"/>
                  </a:lnTo>
                  <a:lnTo>
                    <a:pt x="255781" y="279800"/>
                  </a:lnTo>
                  <a:lnTo>
                    <a:pt x="321070" y="249306"/>
                  </a:lnTo>
                </a:path>
                <a:path w="711200" h="696594">
                  <a:moveTo>
                    <a:pt x="460521" y="0"/>
                  </a:moveTo>
                  <a:lnTo>
                    <a:pt x="445803" y="23999"/>
                  </a:lnTo>
                  <a:lnTo>
                    <a:pt x="412141" y="79149"/>
                  </a:lnTo>
                  <a:lnTo>
                    <a:pt x="375269" y="140176"/>
                  </a:lnTo>
                  <a:lnTo>
                    <a:pt x="350923" y="181807"/>
                  </a:lnTo>
                  <a:lnTo>
                    <a:pt x="333782" y="212046"/>
                  </a:lnTo>
                  <a:lnTo>
                    <a:pt x="311337" y="249437"/>
                  </a:lnTo>
                  <a:lnTo>
                    <a:pt x="291828" y="281223"/>
                  </a:lnTo>
                  <a:lnTo>
                    <a:pt x="283494" y="294653"/>
                  </a:lnTo>
                  <a:lnTo>
                    <a:pt x="305430" y="306212"/>
                  </a:lnTo>
                  <a:lnTo>
                    <a:pt x="356742" y="333052"/>
                  </a:lnTo>
                  <a:lnTo>
                    <a:pt x="415687" y="363419"/>
                  </a:lnTo>
                  <a:lnTo>
                    <a:pt x="460521" y="385557"/>
                  </a:lnTo>
                  <a:lnTo>
                    <a:pt x="488586" y="399846"/>
                  </a:lnTo>
                  <a:lnTo>
                    <a:pt x="509214" y="411313"/>
                  </a:lnTo>
                  <a:lnTo>
                    <a:pt x="521935" y="418941"/>
                  </a:lnTo>
                  <a:lnTo>
                    <a:pt x="526280" y="421710"/>
                  </a:lnTo>
                  <a:lnTo>
                    <a:pt x="534288" y="409857"/>
                  </a:lnTo>
                  <a:lnTo>
                    <a:pt x="554019" y="380960"/>
                  </a:lnTo>
                  <a:lnTo>
                    <a:pt x="579034" y="345010"/>
                  </a:lnTo>
                  <a:lnTo>
                    <a:pt x="602894" y="311998"/>
                  </a:lnTo>
                  <a:lnTo>
                    <a:pt x="624351" y="281240"/>
                  </a:lnTo>
                  <a:lnTo>
                    <a:pt x="645377" y="246955"/>
                  </a:lnTo>
                  <a:lnTo>
                    <a:pt x="664367" y="211495"/>
                  </a:lnTo>
                  <a:lnTo>
                    <a:pt x="679717" y="177210"/>
                  </a:lnTo>
                  <a:lnTo>
                    <a:pt x="690853" y="149390"/>
                  </a:lnTo>
                  <a:lnTo>
                    <a:pt x="698662" y="130974"/>
                  </a:lnTo>
                  <a:lnTo>
                    <a:pt x="703261" y="120787"/>
                  </a:lnTo>
                  <a:lnTo>
                    <a:pt x="704768" y="117652"/>
                  </a:lnTo>
                  <a:lnTo>
                    <a:pt x="711031" y="114517"/>
                  </a:lnTo>
                  <a:lnTo>
                    <a:pt x="704987" y="109913"/>
                  </a:lnTo>
                  <a:lnTo>
                    <a:pt x="688511" y="98844"/>
                  </a:lnTo>
                  <a:lnTo>
                    <a:pt x="664090" y="85424"/>
                  </a:lnTo>
                  <a:lnTo>
                    <a:pt x="634208" y="73767"/>
                  </a:lnTo>
                  <a:lnTo>
                    <a:pt x="605595" y="62966"/>
                  </a:lnTo>
                  <a:lnTo>
                    <a:pt x="582227" y="50833"/>
                  </a:lnTo>
                  <a:lnTo>
                    <a:pt x="546529" y="31346"/>
                  </a:lnTo>
                  <a:lnTo>
                    <a:pt x="501614" y="18445"/>
                  </a:lnTo>
                  <a:lnTo>
                    <a:pt x="496427" y="17344"/>
                  </a:lnTo>
                  <a:lnTo>
                    <a:pt x="460521" y="0"/>
                  </a:lnTo>
                  <a:close/>
                </a:path>
              </a:pathLst>
            </a:custGeom>
            <a:ln w="10967">
              <a:solidFill>
                <a:srgbClr val="000000"/>
              </a:solidFill>
            </a:ln>
          </p:spPr>
          <p:txBody>
            <a:bodyPr wrap="square" lIns="0" tIns="0" rIns="0" bIns="0" rtlCol="0"/>
            <a:lstStyle/>
            <a:p/>
          </p:txBody>
        </p:sp>
        <p:pic>
          <p:nvPicPr>
            <p:cNvPr id="10" name="object 10"/>
            <p:cNvPicPr/>
            <p:nvPr/>
          </p:nvPicPr>
          <p:blipFill>
            <a:blip r:embed="rId2" cstate="print"/>
            <a:stretch>
              <a:fillRect/>
            </a:stretch>
          </p:blipFill>
          <p:spPr>
            <a:xfrm>
              <a:off x="4275030" y="1839743"/>
              <a:ext cx="90809" cy="200951"/>
            </a:xfrm>
            <a:prstGeom prst="rect">
              <a:avLst/>
            </a:prstGeom>
          </p:spPr>
        </p:pic>
        <p:sp>
          <p:nvSpPr>
            <p:cNvPr id="11" name="object 11"/>
            <p:cNvSpPr/>
            <p:nvPr/>
          </p:nvSpPr>
          <p:spPr>
            <a:xfrm>
              <a:off x="4442454" y="1910046"/>
              <a:ext cx="413384" cy="199390"/>
            </a:xfrm>
            <a:custGeom>
              <a:avLst/>
              <a:gdLst/>
              <a:ahLst/>
              <a:cxnLst/>
              <a:rect l="l" t="t" r="r" b="b"/>
              <a:pathLst>
                <a:path w="413385" h="199389">
                  <a:moveTo>
                    <a:pt x="180158" y="15957"/>
                  </a:moveTo>
                  <a:lnTo>
                    <a:pt x="173139" y="11630"/>
                  </a:lnTo>
                  <a:lnTo>
                    <a:pt x="154533" y="3758"/>
                  </a:lnTo>
                  <a:lnTo>
                    <a:pt x="128021" y="0"/>
                  </a:lnTo>
                  <a:lnTo>
                    <a:pt x="97281" y="8016"/>
                  </a:lnTo>
                  <a:lnTo>
                    <a:pt x="67901" y="22337"/>
                  </a:lnTo>
                  <a:lnTo>
                    <a:pt x="43865" y="32936"/>
                  </a:lnTo>
                  <a:lnTo>
                    <a:pt x="22216" y="37344"/>
                  </a:lnTo>
                  <a:lnTo>
                    <a:pt x="0" y="33093"/>
                  </a:lnTo>
                </a:path>
                <a:path w="413385" h="199389">
                  <a:moveTo>
                    <a:pt x="220866" y="14285"/>
                  </a:moveTo>
                  <a:lnTo>
                    <a:pt x="215461" y="27574"/>
                  </a:lnTo>
                  <a:lnTo>
                    <a:pt x="201112" y="58222"/>
                  </a:lnTo>
                  <a:lnTo>
                    <a:pt x="180618" y="92396"/>
                  </a:lnTo>
                  <a:lnTo>
                    <a:pt x="156777" y="116264"/>
                  </a:lnTo>
                  <a:lnTo>
                    <a:pt x="156787" y="118321"/>
                  </a:lnTo>
                  <a:lnTo>
                    <a:pt x="205653" y="145599"/>
                  </a:lnTo>
                  <a:lnTo>
                    <a:pt x="255311" y="158477"/>
                  </a:lnTo>
                  <a:lnTo>
                    <a:pt x="288523" y="165109"/>
                  </a:lnTo>
                  <a:lnTo>
                    <a:pt x="322479" y="173602"/>
                  </a:lnTo>
                  <a:lnTo>
                    <a:pt x="350251" y="184720"/>
                  </a:lnTo>
                  <a:lnTo>
                    <a:pt x="364909" y="199227"/>
                  </a:lnTo>
                  <a:lnTo>
                    <a:pt x="368458" y="190656"/>
                  </a:lnTo>
                  <a:lnTo>
                    <a:pt x="386751" y="147653"/>
                  </a:lnTo>
                  <a:lnTo>
                    <a:pt x="404495" y="113313"/>
                  </a:lnTo>
                  <a:lnTo>
                    <a:pt x="411880" y="106861"/>
                  </a:lnTo>
                  <a:lnTo>
                    <a:pt x="412966" y="107510"/>
                  </a:lnTo>
                  <a:lnTo>
                    <a:pt x="411958" y="106573"/>
                  </a:lnTo>
                  <a:lnTo>
                    <a:pt x="406214" y="103011"/>
                  </a:lnTo>
                  <a:lnTo>
                    <a:pt x="393092" y="95785"/>
                  </a:lnTo>
                  <a:lnTo>
                    <a:pt x="365337" y="82362"/>
                  </a:lnTo>
                  <a:lnTo>
                    <a:pt x="326837" y="63315"/>
                  </a:lnTo>
                  <a:lnTo>
                    <a:pt x="292134" y="46033"/>
                  </a:lnTo>
                  <a:lnTo>
                    <a:pt x="247144" y="25465"/>
                  </a:lnTo>
                  <a:lnTo>
                    <a:pt x="220866" y="14285"/>
                  </a:lnTo>
                  <a:close/>
                </a:path>
              </a:pathLst>
            </a:custGeom>
            <a:ln w="10967">
              <a:solidFill>
                <a:srgbClr val="000000"/>
              </a:solidFill>
            </a:ln>
          </p:spPr>
          <p:txBody>
            <a:bodyPr wrap="square" lIns="0" tIns="0" rIns="0" bIns="0" rtlCol="0"/>
            <a:lstStyle/>
            <a:p/>
          </p:txBody>
        </p:sp>
        <p:pic>
          <p:nvPicPr>
            <p:cNvPr id="12" name="object 12"/>
            <p:cNvPicPr/>
            <p:nvPr/>
          </p:nvPicPr>
          <p:blipFill>
            <a:blip r:embed="rId3" cstate="print"/>
            <a:stretch>
              <a:fillRect/>
            </a:stretch>
          </p:blipFill>
          <p:spPr>
            <a:xfrm>
              <a:off x="4642178" y="1962730"/>
              <a:ext cx="194262" cy="112951"/>
            </a:xfrm>
            <a:prstGeom prst="rect">
              <a:avLst/>
            </a:prstGeom>
          </p:spPr>
        </p:pic>
      </p:grpSp>
      <p:grpSp>
        <p:nvGrpSpPr>
          <p:cNvPr id="13" name="object 13"/>
          <p:cNvGrpSpPr/>
          <p:nvPr/>
        </p:nvGrpSpPr>
        <p:grpSpPr>
          <a:xfrm>
            <a:off x="1804547" y="3557441"/>
            <a:ext cx="1049655" cy="869950"/>
            <a:chOff x="1804547" y="3557441"/>
            <a:chExt cx="1049655" cy="869950"/>
          </a:xfrm>
        </p:grpSpPr>
        <p:pic>
          <p:nvPicPr>
            <p:cNvPr id="14" name="object 14"/>
            <p:cNvPicPr/>
            <p:nvPr/>
          </p:nvPicPr>
          <p:blipFill>
            <a:blip r:embed="rId4" cstate="print"/>
            <a:stretch>
              <a:fillRect/>
            </a:stretch>
          </p:blipFill>
          <p:spPr>
            <a:xfrm>
              <a:off x="2216406" y="3557441"/>
              <a:ext cx="213162" cy="214295"/>
            </a:xfrm>
            <a:prstGeom prst="rect">
              <a:avLst/>
            </a:prstGeom>
          </p:spPr>
        </p:pic>
        <p:sp>
          <p:nvSpPr>
            <p:cNvPr id="15" name="object 15"/>
            <p:cNvSpPr/>
            <p:nvPr/>
          </p:nvSpPr>
          <p:spPr>
            <a:xfrm>
              <a:off x="2068431" y="3766253"/>
              <a:ext cx="222885" cy="248285"/>
            </a:xfrm>
            <a:custGeom>
              <a:avLst/>
              <a:gdLst/>
              <a:ahLst/>
              <a:cxnLst/>
              <a:rect l="l" t="t" r="r" b="b"/>
              <a:pathLst>
                <a:path w="222885" h="248285">
                  <a:moveTo>
                    <a:pt x="222369" y="0"/>
                  </a:moveTo>
                  <a:lnTo>
                    <a:pt x="217476" y="7199"/>
                  </a:lnTo>
                  <a:lnTo>
                    <a:pt x="205538" y="24685"/>
                  </a:lnTo>
                  <a:lnTo>
                    <a:pt x="190664" y="46284"/>
                  </a:lnTo>
                  <a:lnTo>
                    <a:pt x="176964" y="65826"/>
                  </a:lnTo>
                  <a:lnTo>
                    <a:pt x="169690" y="76488"/>
                  </a:lnTo>
                  <a:lnTo>
                    <a:pt x="170498" y="77001"/>
                  </a:lnTo>
                  <a:lnTo>
                    <a:pt x="174539" y="73103"/>
                  </a:lnTo>
                  <a:lnTo>
                    <a:pt x="176964" y="70528"/>
                  </a:lnTo>
                  <a:lnTo>
                    <a:pt x="153937" y="81013"/>
                  </a:lnTo>
                  <a:lnTo>
                    <a:pt x="100812" y="109724"/>
                  </a:lnTo>
                  <a:lnTo>
                    <a:pt x="41521" y="152545"/>
                  </a:lnTo>
                  <a:lnTo>
                    <a:pt x="0" y="205359"/>
                  </a:lnTo>
                  <a:lnTo>
                    <a:pt x="133104" y="247676"/>
                  </a:lnTo>
                </a:path>
              </a:pathLst>
            </a:custGeom>
            <a:ln w="7833">
              <a:solidFill>
                <a:srgbClr val="000000"/>
              </a:solidFill>
            </a:ln>
          </p:spPr>
          <p:txBody>
            <a:bodyPr wrap="square" lIns="0" tIns="0" rIns="0" bIns="0" rtlCol="0"/>
            <a:lstStyle/>
            <a:p/>
          </p:txBody>
        </p:sp>
        <p:sp>
          <p:nvSpPr>
            <p:cNvPr id="16" name="object 16"/>
            <p:cNvSpPr/>
            <p:nvPr/>
          </p:nvSpPr>
          <p:spPr>
            <a:xfrm>
              <a:off x="2033965" y="3971612"/>
              <a:ext cx="213360" cy="274320"/>
            </a:xfrm>
            <a:custGeom>
              <a:avLst/>
              <a:gdLst/>
              <a:ahLst/>
              <a:cxnLst/>
              <a:rect l="l" t="t" r="r" b="b"/>
              <a:pathLst>
                <a:path w="213360" h="274320">
                  <a:moveTo>
                    <a:pt x="0" y="274320"/>
                  </a:moveTo>
                  <a:lnTo>
                    <a:pt x="3770" y="261852"/>
                  </a:lnTo>
                  <a:lnTo>
                    <a:pt x="12535" y="229837"/>
                  </a:lnTo>
                  <a:lnTo>
                    <a:pt x="22475" y="186362"/>
                  </a:lnTo>
                  <a:lnTo>
                    <a:pt x="29768" y="139511"/>
                  </a:lnTo>
                  <a:lnTo>
                    <a:pt x="33144" y="91916"/>
                  </a:lnTo>
                  <a:lnTo>
                    <a:pt x="34466" y="46825"/>
                  </a:lnTo>
                  <a:lnTo>
                    <a:pt x="34612" y="13199"/>
                  </a:lnTo>
                  <a:lnTo>
                    <a:pt x="34466" y="0"/>
                  </a:lnTo>
                  <a:lnTo>
                    <a:pt x="51349" y="28557"/>
                  </a:lnTo>
                  <a:lnTo>
                    <a:pt x="94366" y="95616"/>
                  </a:lnTo>
                  <a:lnTo>
                    <a:pt x="152065" y="173254"/>
                  </a:lnTo>
                  <a:lnTo>
                    <a:pt x="212996" y="233549"/>
                  </a:lnTo>
                </a:path>
              </a:pathLst>
            </a:custGeom>
            <a:ln w="7833">
              <a:solidFill>
                <a:srgbClr val="000000"/>
              </a:solidFill>
            </a:ln>
          </p:spPr>
          <p:txBody>
            <a:bodyPr wrap="square" lIns="0" tIns="0" rIns="0" bIns="0" rtlCol="0"/>
            <a:lstStyle/>
            <a:p/>
          </p:txBody>
        </p:sp>
        <p:pic>
          <p:nvPicPr>
            <p:cNvPr id="17" name="object 17"/>
            <p:cNvPicPr/>
            <p:nvPr/>
          </p:nvPicPr>
          <p:blipFill>
            <a:blip r:embed="rId5" cstate="print"/>
            <a:stretch>
              <a:fillRect/>
            </a:stretch>
          </p:blipFill>
          <p:spPr>
            <a:xfrm>
              <a:off x="2233629" y="3839133"/>
              <a:ext cx="239619" cy="186550"/>
            </a:xfrm>
            <a:prstGeom prst="rect">
              <a:avLst/>
            </a:prstGeom>
          </p:spPr>
        </p:pic>
        <p:sp>
          <p:nvSpPr>
            <p:cNvPr id="18" name="object 18"/>
            <p:cNvSpPr/>
            <p:nvPr/>
          </p:nvSpPr>
          <p:spPr>
            <a:xfrm>
              <a:off x="2405141" y="3645549"/>
              <a:ext cx="46990" cy="59690"/>
            </a:xfrm>
            <a:custGeom>
              <a:avLst/>
              <a:gdLst/>
              <a:ahLst/>
              <a:cxnLst/>
              <a:rect l="l" t="t" r="r" b="b"/>
              <a:pathLst>
                <a:path w="46989" h="59689">
                  <a:moveTo>
                    <a:pt x="15632" y="0"/>
                  </a:moveTo>
                  <a:lnTo>
                    <a:pt x="7485" y="4506"/>
                  </a:lnTo>
                  <a:lnTo>
                    <a:pt x="2128" y="12538"/>
                  </a:lnTo>
                  <a:lnTo>
                    <a:pt x="0" y="22921"/>
                  </a:lnTo>
                  <a:lnTo>
                    <a:pt x="1541" y="34480"/>
                  </a:lnTo>
                  <a:lnTo>
                    <a:pt x="5504" y="46113"/>
                  </a:lnTo>
                  <a:lnTo>
                    <a:pt x="12112" y="54659"/>
                  </a:lnTo>
                  <a:lnTo>
                    <a:pt x="20485" y="59386"/>
                  </a:lnTo>
                  <a:lnTo>
                    <a:pt x="29744" y="59557"/>
                  </a:lnTo>
                  <a:lnTo>
                    <a:pt x="38135" y="55051"/>
                  </a:lnTo>
                  <a:lnTo>
                    <a:pt x="44031" y="47019"/>
                  </a:lnTo>
                  <a:lnTo>
                    <a:pt x="46697" y="36635"/>
                  </a:lnTo>
                  <a:lnTo>
                    <a:pt x="45401" y="25076"/>
                  </a:lnTo>
                  <a:lnTo>
                    <a:pt x="41193" y="13444"/>
                  </a:lnTo>
                  <a:lnTo>
                    <a:pt x="34047" y="4897"/>
                  </a:lnTo>
                  <a:lnTo>
                    <a:pt x="25136" y="171"/>
                  </a:lnTo>
                  <a:lnTo>
                    <a:pt x="15632" y="0"/>
                  </a:lnTo>
                  <a:close/>
                </a:path>
              </a:pathLst>
            </a:custGeom>
            <a:solidFill>
              <a:srgbClr val="000000"/>
            </a:solidFill>
          </p:spPr>
          <p:txBody>
            <a:bodyPr wrap="square" lIns="0" tIns="0" rIns="0" bIns="0" rtlCol="0"/>
            <a:lstStyle/>
            <a:p/>
          </p:txBody>
        </p:sp>
        <p:pic>
          <p:nvPicPr>
            <p:cNvPr id="19" name="object 19"/>
            <p:cNvPicPr/>
            <p:nvPr/>
          </p:nvPicPr>
          <p:blipFill>
            <a:blip r:embed="rId6" cstate="print"/>
            <a:stretch>
              <a:fillRect/>
            </a:stretch>
          </p:blipFill>
          <p:spPr>
            <a:xfrm>
              <a:off x="2091131" y="3613199"/>
              <a:ext cx="142843" cy="138162"/>
            </a:xfrm>
            <a:prstGeom prst="rect">
              <a:avLst/>
            </a:prstGeom>
          </p:spPr>
        </p:pic>
        <p:sp>
          <p:nvSpPr>
            <p:cNvPr id="20" name="object 20"/>
            <p:cNvSpPr/>
            <p:nvPr/>
          </p:nvSpPr>
          <p:spPr>
            <a:xfrm>
              <a:off x="2004217" y="3714511"/>
              <a:ext cx="247650" cy="230504"/>
            </a:xfrm>
            <a:custGeom>
              <a:avLst/>
              <a:gdLst/>
              <a:ahLst/>
              <a:cxnLst/>
              <a:rect l="l" t="t" r="r" b="b"/>
              <a:pathLst>
                <a:path w="247650" h="230504">
                  <a:moveTo>
                    <a:pt x="247441" y="108165"/>
                  </a:moveTo>
                  <a:lnTo>
                    <a:pt x="245581" y="104932"/>
                  </a:lnTo>
                  <a:lnTo>
                    <a:pt x="239610" y="96410"/>
                  </a:lnTo>
                  <a:lnTo>
                    <a:pt x="195875" y="59039"/>
                  </a:lnTo>
                  <a:lnTo>
                    <a:pt x="170481" y="45423"/>
                  </a:lnTo>
                  <a:lnTo>
                    <a:pt x="161307" y="39203"/>
                  </a:lnTo>
                  <a:lnTo>
                    <a:pt x="151298" y="29110"/>
                  </a:lnTo>
                  <a:lnTo>
                    <a:pt x="139964" y="16075"/>
                  </a:lnTo>
                  <a:lnTo>
                    <a:pt x="130685" y="4803"/>
                  </a:lnTo>
                  <a:lnTo>
                    <a:pt x="126841" y="0"/>
                  </a:lnTo>
                  <a:lnTo>
                    <a:pt x="123196" y="5023"/>
                  </a:lnTo>
                  <a:lnTo>
                    <a:pt x="114120" y="16663"/>
                  </a:lnTo>
                  <a:lnTo>
                    <a:pt x="102402" y="29771"/>
                  </a:lnTo>
                  <a:lnTo>
                    <a:pt x="90830" y="39203"/>
                  </a:lnTo>
                  <a:lnTo>
                    <a:pt x="78549" y="40770"/>
                  </a:lnTo>
                  <a:lnTo>
                    <a:pt x="64211" y="37636"/>
                  </a:lnTo>
                  <a:lnTo>
                    <a:pt x="49869" y="35677"/>
                  </a:lnTo>
                  <a:lnTo>
                    <a:pt x="37576" y="40770"/>
                  </a:lnTo>
                  <a:lnTo>
                    <a:pt x="26421" y="52844"/>
                  </a:lnTo>
                  <a:lnTo>
                    <a:pt x="14091" y="65651"/>
                  </a:lnTo>
                  <a:lnTo>
                    <a:pt x="4109" y="75814"/>
                  </a:lnTo>
                  <a:lnTo>
                    <a:pt x="0" y="79953"/>
                  </a:lnTo>
                  <a:lnTo>
                    <a:pt x="16002" y="102584"/>
                  </a:lnTo>
                  <a:lnTo>
                    <a:pt x="51678" y="152843"/>
                  </a:lnTo>
                  <a:lnTo>
                    <a:pt x="88527" y="204278"/>
                  </a:lnTo>
                  <a:lnTo>
                    <a:pt x="108053" y="230436"/>
                  </a:lnTo>
                </a:path>
              </a:pathLst>
            </a:custGeom>
            <a:ln w="7834">
              <a:solidFill>
                <a:srgbClr val="000000"/>
              </a:solidFill>
            </a:ln>
          </p:spPr>
          <p:txBody>
            <a:bodyPr wrap="square" lIns="0" tIns="0" rIns="0" bIns="0" rtlCol="0"/>
            <a:lstStyle/>
            <a:p/>
          </p:txBody>
        </p:sp>
        <p:pic>
          <p:nvPicPr>
            <p:cNvPr id="21" name="object 21"/>
            <p:cNvPicPr/>
            <p:nvPr/>
          </p:nvPicPr>
          <p:blipFill>
            <a:blip r:embed="rId7" cstate="print"/>
            <a:stretch>
              <a:fillRect/>
            </a:stretch>
          </p:blipFill>
          <p:spPr>
            <a:xfrm>
              <a:off x="2077040" y="3749798"/>
              <a:ext cx="153464" cy="122268"/>
            </a:xfrm>
            <a:prstGeom prst="rect">
              <a:avLst/>
            </a:prstGeom>
          </p:spPr>
        </p:pic>
        <p:sp>
          <p:nvSpPr>
            <p:cNvPr id="22" name="object 22"/>
            <p:cNvSpPr/>
            <p:nvPr/>
          </p:nvSpPr>
          <p:spPr>
            <a:xfrm>
              <a:off x="1808464" y="3735167"/>
              <a:ext cx="1042035" cy="688340"/>
            </a:xfrm>
            <a:custGeom>
              <a:avLst/>
              <a:gdLst/>
              <a:ahLst/>
              <a:cxnLst/>
              <a:rect l="l" t="t" r="r" b="b"/>
              <a:pathLst>
                <a:path w="1042035" h="688339">
                  <a:moveTo>
                    <a:pt x="68911" y="687892"/>
                  </a:moveTo>
                  <a:lnTo>
                    <a:pt x="69938" y="680104"/>
                  </a:lnTo>
                  <a:lnTo>
                    <a:pt x="75956" y="660855"/>
                  </a:lnTo>
                  <a:lnTo>
                    <a:pt x="91369" y="636317"/>
                  </a:lnTo>
                  <a:lnTo>
                    <a:pt x="120578" y="612661"/>
                  </a:lnTo>
                  <a:lnTo>
                    <a:pt x="158118" y="599036"/>
                  </a:lnTo>
                  <a:lnTo>
                    <a:pt x="191836" y="596588"/>
                  </a:lnTo>
                  <a:lnTo>
                    <a:pt x="216155" y="599434"/>
                  </a:lnTo>
                  <a:lnTo>
                    <a:pt x="225500" y="601690"/>
                  </a:lnTo>
                </a:path>
                <a:path w="1042035" h="688339">
                  <a:moveTo>
                    <a:pt x="217672" y="620497"/>
                  </a:moveTo>
                  <a:lnTo>
                    <a:pt x="222761" y="602372"/>
                  </a:lnTo>
                  <a:lnTo>
                    <a:pt x="240769" y="562496"/>
                  </a:lnTo>
                  <a:lnTo>
                    <a:pt x="275807" y="522621"/>
                  </a:lnTo>
                  <a:lnTo>
                    <a:pt x="331988" y="504496"/>
                  </a:lnTo>
                  <a:lnTo>
                    <a:pt x="370384" y="516740"/>
                  </a:lnTo>
                  <a:lnTo>
                    <a:pt x="398353" y="543678"/>
                  </a:lnTo>
                  <a:lnTo>
                    <a:pt x="415455" y="570616"/>
                  </a:lnTo>
                  <a:lnTo>
                    <a:pt x="421253" y="582861"/>
                  </a:lnTo>
                </a:path>
                <a:path w="1042035" h="688339">
                  <a:moveTo>
                    <a:pt x="435365" y="524871"/>
                  </a:moveTo>
                  <a:lnTo>
                    <a:pt x="435583" y="509611"/>
                  </a:lnTo>
                  <a:lnTo>
                    <a:pt x="440642" y="473335"/>
                  </a:lnTo>
                  <a:lnTo>
                    <a:pt x="457154" y="430300"/>
                  </a:lnTo>
                  <a:lnTo>
                    <a:pt x="491730" y="394763"/>
                  </a:lnTo>
                  <a:lnTo>
                    <a:pt x="538692" y="380315"/>
                  </a:lnTo>
                  <a:lnTo>
                    <a:pt x="584330" y="384968"/>
                  </a:lnTo>
                  <a:lnTo>
                    <a:pt x="623213" y="399612"/>
                  </a:lnTo>
                  <a:lnTo>
                    <a:pt x="649907" y="415138"/>
                  </a:lnTo>
                </a:path>
                <a:path w="1042035" h="688339">
                  <a:moveTo>
                    <a:pt x="0" y="607959"/>
                  </a:moveTo>
                  <a:lnTo>
                    <a:pt x="3082" y="582728"/>
                  </a:lnTo>
                  <a:lnTo>
                    <a:pt x="15268" y="527222"/>
                  </a:lnTo>
                  <a:lnTo>
                    <a:pt x="40961" y="471715"/>
                  </a:lnTo>
                  <a:lnTo>
                    <a:pt x="84568" y="446484"/>
                  </a:lnTo>
                  <a:lnTo>
                    <a:pt x="128174" y="466569"/>
                  </a:lnTo>
                  <a:lnTo>
                    <a:pt x="153868" y="510754"/>
                  </a:lnTo>
                  <a:lnTo>
                    <a:pt x="166053" y="554940"/>
                  </a:lnTo>
                  <a:lnTo>
                    <a:pt x="169136" y="575024"/>
                  </a:lnTo>
                </a:path>
                <a:path w="1042035" h="688339">
                  <a:moveTo>
                    <a:pt x="57930" y="416706"/>
                  </a:moveTo>
                  <a:lnTo>
                    <a:pt x="65640" y="398090"/>
                  </a:lnTo>
                  <a:lnTo>
                    <a:pt x="86713" y="357137"/>
                  </a:lnTo>
                  <a:lnTo>
                    <a:pt x="118064" y="316184"/>
                  </a:lnTo>
                  <a:lnTo>
                    <a:pt x="156610" y="297569"/>
                  </a:lnTo>
                  <a:lnTo>
                    <a:pt x="187508" y="308593"/>
                  </a:lnTo>
                  <a:lnTo>
                    <a:pt x="211214" y="332844"/>
                  </a:lnTo>
                  <a:lnTo>
                    <a:pt x="226406" y="357096"/>
                  </a:lnTo>
                  <a:lnTo>
                    <a:pt x="231763" y="368119"/>
                  </a:lnTo>
                </a:path>
                <a:path w="1042035" h="688339">
                  <a:moveTo>
                    <a:pt x="386808" y="360282"/>
                  </a:moveTo>
                  <a:lnTo>
                    <a:pt x="387396" y="350753"/>
                  </a:lnTo>
                  <a:lnTo>
                    <a:pt x="392682" y="328730"/>
                  </a:lnTo>
                  <a:lnTo>
                    <a:pt x="407954" y="304062"/>
                  </a:lnTo>
                  <a:lnTo>
                    <a:pt x="438497" y="286598"/>
                  </a:lnTo>
                  <a:lnTo>
                    <a:pt x="484443" y="289953"/>
                  </a:lnTo>
                  <a:lnTo>
                    <a:pt x="533623" y="311087"/>
                  </a:lnTo>
                  <a:lnTo>
                    <a:pt x="572821" y="334866"/>
                  </a:lnTo>
                  <a:lnTo>
                    <a:pt x="588824" y="346156"/>
                  </a:lnTo>
                </a:path>
                <a:path w="1042035" h="688339">
                  <a:moveTo>
                    <a:pt x="626421" y="350858"/>
                  </a:moveTo>
                  <a:lnTo>
                    <a:pt x="625415" y="336972"/>
                  </a:lnTo>
                  <a:lnTo>
                    <a:pt x="628958" y="303248"/>
                  </a:lnTo>
                  <a:lnTo>
                    <a:pt x="646889" y="261586"/>
                  </a:lnTo>
                  <a:lnTo>
                    <a:pt x="689049" y="223885"/>
                  </a:lnTo>
                  <a:lnTo>
                    <a:pt x="730922" y="211640"/>
                  </a:lnTo>
                  <a:lnTo>
                    <a:pt x="772646" y="215265"/>
                  </a:lnTo>
                  <a:lnTo>
                    <a:pt x="804679" y="224766"/>
                  </a:lnTo>
                  <a:lnTo>
                    <a:pt x="817477" y="230154"/>
                  </a:lnTo>
                </a:path>
                <a:path w="1042035" h="688339">
                  <a:moveTo>
                    <a:pt x="952147" y="158058"/>
                  </a:moveTo>
                  <a:lnTo>
                    <a:pt x="927628" y="163715"/>
                  </a:lnTo>
                  <a:lnTo>
                    <a:pt x="873450" y="185684"/>
                  </a:lnTo>
                  <a:lnTo>
                    <a:pt x="818686" y="231461"/>
                  </a:lnTo>
                  <a:lnTo>
                    <a:pt x="792405" y="308540"/>
                  </a:lnTo>
                </a:path>
                <a:path w="1042035" h="688339">
                  <a:moveTo>
                    <a:pt x="814346" y="187837"/>
                  </a:moveTo>
                  <a:lnTo>
                    <a:pt x="814346" y="167238"/>
                  </a:lnTo>
                  <a:lnTo>
                    <a:pt x="821394" y="118277"/>
                  </a:lnTo>
                  <a:lnTo>
                    <a:pt x="846060" y="60206"/>
                  </a:lnTo>
                  <a:lnTo>
                    <a:pt x="898914" y="12277"/>
                  </a:lnTo>
                  <a:lnTo>
                    <a:pt x="951563" y="0"/>
                  </a:lnTo>
                  <a:lnTo>
                    <a:pt x="997171" y="8155"/>
                  </a:lnTo>
                  <a:lnTo>
                    <a:pt x="1029275" y="23074"/>
                  </a:lnTo>
                  <a:lnTo>
                    <a:pt x="1041412" y="31085"/>
                  </a:lnTo>
                </a:path>
                <a:path w="1042035" h="688339">
                  <a:moveTo>
                    <a:pt x="878539" y="24816"/>
                  </a:moveTo>
                  <a:lnTo>
                    <a:pt x="861460" y="17980"/>
                  </a:lnTo>
                  <a:lnTo>
                    <a:pt x="819424" y="6588"/>
                  </a:lnTo>
                  <a:lnTo>
                    <a:pt x="766232" y="4310"/>
                  </a:lnTo>
                  <a:lnTo>
                    <a:pt x="715686" y="24816"/>
                  </a:lnTo>
                  <a:lnTo>
                    <a:pt x="684091" y="61969"/>
                  </a:lnTo>
                  <a:lnTo>
                    <a:pt x="664979" y="96335"/>
                  </a:lnTo>
                  <a:lnTo>
                    <a:pt x="655558" y="121590"/>
                  </a:lnTo>
                  <a:lnTo>
                    <a:pt x="653038" y="131414"/>
                  </a:lnTo>
                </a:path>
                <a:path w="1042035" h="688339">
                  <a:moveTo>
                    <a:pt x="737606" y="211346"/>
                  </a:moveTo>
                  <a:lnTo>
                    <a:pt x="724539" y="209044"/>
                  </a:lnTo>
                  <a:lnTo>
                    <a:pt x="692973" y="207036"/>
                  </a:lnTo>
                  <a:lnTo>
                    <a:pt x="654362" y="212669"/>
                  </a:lnTo>
                  <a:lnTo>
                    <a:pt x="620159" y="233289"/>
                  </a:lnTo>
                  <a:lnTo>
                    <a:pt x="596441" y="271357"/>
                  </a:lnTo>
                  <a:lnTo>
                    <a:pt x="582488" y="331609"/>
                  </a:lnTo>
                  <a:lnTo>
                    <a:pt x="582561" y="341454"/>
                  </a:lnTo>
                </a:path>
              </a:pathLst>
            </a:custGeom>
            <a:ln w="7834">
              <a:solidFill>
                <a:srgbClr val="000000"/>
              </a:solidFill>
            </a:ln>
          </p:spPr>
          <p:txBody>
            <a:bodyPr wrap="square" lIns="0" tIns="0" rIns="0" bIns="0" rtlCol="0"/>
            <a:lstStyle/>
            <a:p/>
          </p:txBody>
        </p:sp>
      </p:grpSp>
      <p:grpSp>
        <p:nvGrpSpPr>
          <p:cNvPr id="23" name="object 23"/>
          <p:cNvGrpSpPr/>
          <p:nvPr/>
        </p:nvGrpSpPr>
        <p:grpSpPr>
          <a:xfrm>
            <a:off x="4145857" y="3636930"/>
            <a:ext cx="824230" cy="832485"/>
            <a:chOff x="4145857" y="3636930"/>
            <a:chExt cx="824230" cy="832485"/>
          </a:xfrm>
        </p:grpSpPr>
        <p:sp>
          <p:nvSpPr>
            <p:cNvPr id="24" name="object 24"/>
            <p:cNvSpPr/>
            <p:nvPr/>
          </p:nvSpPr>
          <p:spPr>
            <a:xfrm>
              <a:off x="4149774" y="3640847"/>
              <a:ext cx="481330" cy="824865"/>
            </a:xfrm>
            <a:custGeom>
              <a:avLst/>
              <a:gdLst/>
              <a:ahLst/>
              <a:cxnLst/>
              <a:rect l="l" t="t" r="r" b="b"/>
              <a:pathLst>
                <a:path w="481329" h="824864">
                  <a:moveTo>
                    <a:pt x="297480" y="148915"/>
                  </a:moveTo>
                  <a:lnTo>
                    <a:pt x="289977" y="196308"/>
                  </a:lnTo>
                  <a:lnTo>
                    <a:pt x="269016" y="237227"/>
                  </a:lnTo>
                  <a:lnTo>
                    <a:pt x="236922" y="269341"/>
                  </a:lnTo>
                  <a:lnTo>
                    <a:pt x="196020" y="290319"/>
                  </a:lnTo>
                  <a:lnTo>
                    <a:pt x="148636" y="297830"/>
                  </a:lnTo>
                  <a:lnTo>
                    <a:pt x="101353" y="290319"/>
                  </a:lnTo>
                  <a:lnTo>
                    <a:pt x="60513" y="269341"/>
                  </a:lnTo>
                  <a:lnTo>
                    <a:pt x="28451" y="237227"/>
                  </a:lnTo>
                  <a:lnTo>
                    <a:pt x="7501" y="196308"/>
                  </a:lnTo>
                  <a:lnTo>
                    <a:pt x="0" y="148915"/>
                  </a:lnTo>
                  <a:lnTo>
                    <a:pt x="7501" y="101522"/>
                  </a:lnTo>
                  <a:lnTo>
                    <a:pt x="28451" y="60602"/>
                  </a:lnTo>
                  <a:lnTo>
                    <a:pt x="60513" y="28488"/>
                  </a:lnTo>
                  <a:lnTo>
                    <a:pt x="101353" y="7510"/>
                  </a:lnTo>
                  <a:lnTo>
                    <a:pt x="148636" y="0"/>
                  </a:lnTo>
                  <a:lnTo>
                    <a:pt x="196020" y="7510"/>
                  </a:lnTo>
                  <a:lnTo>
                    <a:pt x="236922" y="28488"/>
                  </a:lnTo>
                  <a:lnTo>
                    <a:pt x="269016" y="60602"/>
                  </a:lnTo>
                  <a:lnTo>
                    <a:pt x="289977" y="101522"/>
                  </a:lnTo>
                  <a:lnTo>
                    <a:pt x="297480" y="148915"/>
                  </a:lnTo>
                  <a:close/>
                </a:path>
                <a:path w="481329" h="824864">
                  <a:moveTo>
                    <a:pt x="148636" y="297830"/>
                  </a:moveTo>
                  <a:lnTo>
                    <a:pt x="151685" y="327003"/>
                  </a:lnTo>
                  <a:lnTo>
                    <a:pt x="157690" y="397179"/>
                  </a:lnTo>
                  <a:lnTo>
                    <a:pt x="161934" y="482342"/>
                  </a:lnTo>
                  <a:lnTo>
                    <a:pt x="159700" y="556477"/>
                  </a:lnTo>
                  <a:lnTo>
                    <a:pt x="155503" y="611897"/>
                  </a:lnTo>
                  <a:lnTo>
                    <a:pt x="153931" y="674765"/>
                  </a:lnTo>
                  <a:lnTo>
                    <a:pt x="154604" y="736730"/>
                  </a:lnTo>
                  <a:lnTo>
                    <a:pt x="157141" y="789442"/>
                  </a:lnTo>
                  <a:lnTo>
                    <a:pt x="161161" y="824550"/>
                  </a:lnTo>
                </a:path>
                <a:path w="481329" h="824864">
                  <a:moveTo>
                    <a:pt x="158030" y="573739"/>
                  </a:moveTo>
                  <a:lnTo>
                    <a:pt x="255102" y="625460"/>
                  </a:lnTo>
                  <a:lnTo>
                    <a:pt x="286400" y="596997"/>
                  </a:lnTo>
                  <a:lnTo>
                    <a:pt x="357368" y="532968"/>
                  </a:lnTo>
                  <a:lnTo>
                    <a:pt x="433620" y="465412"/>
                  </a:lnTo>
                  <a:lnTo>
                    <a:pt x="480770" y="426370"/>
                  </a:lnTo>
                </a:path>
              </a:pathLst>
            </a:custGeom>
            <a:ln w="7834">
              <a:solidFill>
                <a:srgbClr val="000000"/>
              </a:solidFill>
            </a:ln>
          </p:spPr>
          <p:txBody>
            <a:bodyPr wrap="square" lIns="0" tIns="0" rIns="0" bIns="0" rtlCol="0"/>
            <a:lstStyle/>
            <a:p/>
          </p:txBody>
        </p:sp>
        <p:pic>
          <p:nvPicPr>
            <p:cNvPr id="25" name="object 25"/>
            <p:cNvPicPr/>
            <p:nvPr/>
          </p:nvPicPr>
          <p:blipFill>
            <a:blip r:embed="rId8" cstate="print"/>
            <a:stretch>
              <a:fillRect/>
            </a:stretch>
          </p:blipFill>
          <p:spPr>
            <a:xfrm>
              <a:off x="4247522" y="3997473"/>
              <a:ext cx="250621" cy="203769"/>
            </a:xfrm>
            <a:prstGeom prst="rect">
              <a:avLst/>
            </a:prstGeom>
          </p:spPr>
        </p:pic>
        <p:sp>
          <p:nvSpPr>
            <p:cNvPr id="26" name="object 26"/>
            <p:cNvSpPr/>
            <p:nvPr/>
          </p:nvSpPr>
          <p:spPr>
            <a:xfrm>
              <a:off x="4412810" y="3703540"/>
              <a:ext cx="553085" cy="494030"/>
            </a:xfrm>
            <a:custGeom>
              <a:avLst/>
              <a:gdLst/>
              <a:ahLst/>
              <a:cxnLst/>
              <a:rect l="l" t="t" r="r" b="b"/>
              <a:pathLst>
                <a:path w="553085" h="494029">
                  <a:moveTo>
                    <a:pt x="284955" y="493785"/>
                  </a:moveTo>
                  <a:lnTo>
                    <a:pt x="347325" y="420580"/>
                  </a:lnTo>
                  <a:lnTo>
                    <a:pt x="437114" y="331352"/>
                  </a:lnTo>
                  <a:lnTo>
                    <a:pt x="517783" y="255935"/>
                  </a:lnTo>
                  <a:lnTo>
                    <a:pt x="552792" y="224166"/>
                  </a:lnTo>
                  <a:lnTo>
                    <a:pt x="330464" y="0"/>
                  </a:lnTo>
                  <a:lnTo>
                    <a:pt x="317988" y="10313"/>
                  </a:lnTo>
                  <a:lnTo>
                    <a:pt x="287016" y="35470"/>
                  </a:lnTo>
                  <a:lnTo>
                    <a:pt x="247238" y="66799"/>
                  </a:lnTo>
                  <a:lnTo>
                    <a:pt x="208341" y="95626"/>
                  </a:lnTo>
                  <a:lnTo>
                    <a:pt x="155971" y="137436"/>
                  </a:lnTo>
                  <a:lnTo>
                    <a:pt x="86556" y="197326"/>
                  </a:lnTo>
                  <a:lnTo>
                    <a:pt x="25948" y="251045"/>
                  </a:lnTo>
                  <a:lnTo>
                    <a:pt x="0" y="274341"/>
                  </a:lnTo>
                  <a:lnTo>
                    <a:pt x="45333" y="304956"/>
                  </a:lnTo>
                  <a:lnTo>
                    <a:pt x="146600" y="373484"/>
                  </a:lnTo>
                  <a:lnTo>
                    <a:pt x="251704" y="444950"/>
                  </a:lnTo>
                  <a:lnTo>
                    <a:pt x="308545" y="484381"/>
                  </a:lnTo>
                </a:path>
                <a:path w="553085" h="494029">
                  <a:moveTo>
                    <a:pt x="502690" y="244541"/>
                  </a:moveTo>
                  <a:lnTo>
                    <a:pt x="451981" y="197715"/>
                  </a:lnTo>
                  <a:lnTo>
                    <a:pt x="390900" y="134427"/>
                  </a:lnTo>
                  <a:lnTo>
                    <a:pt x="339526" y="78781"/>
                  </a:lnTo>
                  <a:lnTo>
                    <a:pt x="317939" y="54876"/>
                  </a:lnTo>
                  <a:lnTo>
                    <a:pt x="309768" y="65284"/>
                  </a:lnTo>
                  <a:lnTo>
                    <a:pt x="287799" y="89945"/>
                  </a:lnTo>
                  <a:lnTo>
                    <a:pt x="255849" y="119013"/>
                  </a:lnTo>
                  <a:lnTo>
                    <a:pt x="217735" y="142645"/>
                  </a:lnTo>
                  <a:lnTo>
                    <a:pt x="226516" y="149261"/>
                  </a:lnTo>
                  <a:lnTo>
                    <a:pt x="248057" y="166165"/>
                  </a:lnTo>
                  <a:lnTo>
                    <a:pt x="275156" y="188948"/>
                  </a:lnTo>
                  <a:lnTo>
                    <a:pt x="300612" y="213195"/>
                  </a:lnTo>
                  <a:lnTo>
                    <a:pt x="320271" y="232076"/>
                  </a:lnTo>
                  <a:lnTo>
                    <a:pt x="334509" y="244345"/>
                  </a:lnTo>
                  <a:lnTo>
                    <a:pt x="377331" y="279867"/>
                  </a:lnTo>
                  <a:lnTo>
                    <a:pt x="412950" y="312103"/>
                  </a:lnTo>
                  <a:lnTo>
                    <a:pt x="419604" y="318226"/>
                  </a:lnTo>
                </a:path>
                <a:path w="553085" h="494029">
                  <a:moveTo>
                    <a:pt x="491626" y="235137"/>
                  </a:moveTo>
                  <a:lnTo>
                    <a:pt x="480764" y="247410"/>
                  </a:lnTo>
                  <a:lnTo>
                    <a:pt x="456398" y="274527"/>
                  </a:lnTo>
                  <a:lnTo>
                    <a:pt x="430858" y="301937"/>
                  </a:lnTo>
                  <a:lnTo>
                    <a:pt x="416473" y="315091"/>
                  </a:lnTo>
                </a:path>
                <a:path w="553085" h="494029">
                  <a:moveTo>
                    <a:pt x="192684" y="200657"/>
                  </a:moveTo>
                  <a:lnTo>
                    <a:pt x="209789" y="211040"/>
                  </a:lnTo>
                  <a:lnTo>
                    <a:pt x="226503" y="222599"/>
                  </a:lnTo>
                  <a:lnTo>
                    <a:pt x="243529" y="234158"/>
                  </a:lnTo>
                  <a:lnTo>
                    <a:pt x="261574" y="244541"/>
                  </a:lnTo>
                  <a:lnTo>
                    <a:pt x="268825" y="248313"/>
                  </a:lnTo>
                  <a:lnTo>
                    <a:pt x="276213" y="252378"/>
                  </a:lnTo>
                  <a:lnTo>
                    <a:pt x="310841" y="275318"/>
                  </a:lnTo>
                  <a:lnTo>
                    <a:pt x="331926" y="291581"/>
                  </a:lnTo>
                  <a:lnTo>
                    <a:pt x="340191" y="297998"/>
                  </a:lnTo>
                  <a:lnTo>
                    <a:pt x="348418" y="305295"/>
                  </a:lnTo>
                  <a:lnTo>
                    <a:pt x="356644" y="313181"/>
                  </a:lnTo>
                  <a:lnTo>
                    <a:pt x="364909" y="321360"/>
                  </a:lnTo>
                  <a:lnTo>
                    <a:pt x="369502" y="326062"/>
                  </a:lnTo>
                  <a:lnTo>
                    <a:pt x="375765" y="332331"/>
                  </a:lnTo>
                  <a:lnTo>
                    <a:pt x="355515" y="363678"/>
                  </a:lnTo>
                  <a:lnTo>
                    <a:pt x="351330" y="369800"/>
                  </a:lnTo>
                  <a:lnTo>
                    <a:pt x="347870" y="376219"/>
                  </a:lnTo>
                  <a:lnTo>
                    <a:pt x="344683" y="382641"/>
                  </a:lnTo>
                  <a:lnTo>
                    <a:pt x="341320" y="388775"/>
                  </a:lnTo>
                  <a:lnTo>
                    <a:pt x="305413" y="423256"/>
                  </a:lnTo>
                  <a:lnTo>
                    <a:pt x="296557" y="425460"/>
                  </a:lnTo>
                  <a:lnTo>
                    <a:pt x="288582" y="422081"/>
                  </a:lnTo>
                  <a:lnTo>
                    <a:pt x="281194" y="415763"/>
                  </a:lnTo>
                  <a:lnTo>
                    <a:pt x="274099" y="409150"/>
                  </a:lnTo>
                  <a:lnTo>
                    <a:pt x="269298" y="404449"/>
                  </a:lnTo>
                  <a:lnTo>
                    <a:pt x="266167" y="396612"/>
                  </a:lnTo>
                  <a:lnTo>
                    <a:pt x="261574" y="390343"/>
                  </a:lnTo>
                  <a:lnTo>
                    <a:pt x="257444" y="385702"/>
                  </a:lnTo>
                  <a:lnTo>
                    <a:pt x="252336" y="381508"/>
                  </a:lnTo>
                  <a:lnTo>
                    <a:pt x="246367" y="378200"/>
                  </a:lnTo>
                  <a:lnTo>
                    <a:pt x="239654" y="376216"/>
                  </a:lnTo>
                  <a:lnTo>
                    <a:pt x="229556" y="371465"/>
                  </a:lnTo>
                  <a:lnTo>
                    <a:pt x="220240" y="366420"/>
                  </a:lnTo>
                  <a:lnTo>
                    <a:pt x="211237" y="360788"/>
                  </a:lnTo>
                  <a:lnTo>
                    <a:pt x="202078" y="354274"/>
                  </a:lnTo>
                  <a:lnTo>
                    <a:pt x="194797" y="349817"/>
                  </a:lnTo>
                  <a:lnTo>
                    <a:pt x="187360" y="345654"/>
                  </a:lnTo>
                  <a:lnTo>
                    <a:pt x="180236" y="341490"/>
                  </a:lnTo>
                  <a:lnTo>
                    <a:pt x="173895" y="337033"/>
                  </a:lnTo>
                  <a:lnTo>
                    <a:pt x="167721" y="333727"/>
                  </a:lnTo>
                  <a:lnTo>
                    <a:pt x="161292" y="330568"/>
                  </a:lnTo>
                  <a:lnTo>
                    <a:pt x="154902" y="327115"/>
                  </a:lnTo>
                  <a:lnTo>
                    <a:pt x="148844" y="322928"/>
                  </a:lnTo>
                  <a:lnTo>
                    <a:pt x="140833" y="317956"/>
                  </a:lnTo>
                  <a:lnTo>
                    <a:pt x="133292" y="312544"/>
                  </a:lnTo>
                  <a:lnTo>
                    <a:pt x="126064" y="306838"/>
                  </a:lnTo>
                  <a:lnTo>
                    <a:pt x="118992" y="300985"/>
                  </a:lnTo>
                  <a:lnTo>
                    <a:pt x="110136" y="293908"/>
                  </a:lnTo>
                  <a:lnTo>
                    <a:pt x="102161" y="286684"/>
                  </a:lnTo>
                  <a:lnTo>
                    <a:pt x="94773" y="279165"/>
                  </a:lnTo>
                  <a:lnTo>
                    <a:pt x="87678" y="271206"/>
                  </a:lnTo>
                </a:path>
              </a:pathLst>
            </a:custGeom>
            <a:ln w="7834">
              <a:solidFill>
                <a:srgbClr val="000000"/>
              </a:solidFill>
            </a:ln>
          </p:spPr>
          <p:txBody>
            <a:bodyPr wrap="square" lIns="0" tIns="0" rIns="0" bIns="0" rtlCol="0"/>
            <a:lstStyle/>
            <a:p/>
          </p:txBody>
        </p:sp>
        <p:pic>
          <p:nvPicPr>
            <p:cNvPr id="27" name="object 27"/>
            <p:cNvPicPr/>
            <p:nvPr/>
          </p:nvPicPr>
          <p:blipFill>
            <a:blip r:embed="rId9" cstate="print"/>
            <a:stretch>
              <a:fillRect/>
            </a:stretch>
          </p:blipFill>
          <p:spPr>
            <a:xfrm>
              <a:off x="4512229" y="3873636"/>
              <a:ext cx="258732" cy="249240"/>
            </a:xfrm>
            <a:prstGeom prst="rect">
              <a:avLst/>
            </a:prstGeom>
          </p:spPr>
        </p:pic>
      </p:grpSp>
      <p:grpSp>
        <p:nvGrpSpPr>
          <p:cNvPr id="28" name="object 28"/>
          <p:cNvGrpSpPr/>
          <p:nvPr/>
        </p:nvGrpSpPr>
        <p:grpSpPr>
          <a:xfrm>
            <a:off x="6822142" y="3505256"/>
            <a:ext cx="868044" cy="960755"/>
            <a:chOff x="6822142" y="3505256"/>
            <a:chExt cx="868044" cy="960755"/>
          </a:xfrm>
        </p:grpSpPr>
        <p:sp>
          <p:nvSpPr>
            <p:cNvPr id="29" name="object 29"/>
            <p:cNvSpPr/>
            <p:nvPr/>
          </p:nvSpPr>
          <p:spPr>
            <a:xfrm>
              <a:off x="6826059" y="3694136"/>
              <a:ext cx="572770" cy="771525"/>
            </a:xfrm>
            <a:custGeom>
              <a:avLst/>
              <a:gdLst/>
              <a:ahLst/>
              <a:cxnLst/>
              <a:rect l="l" t="t" r="r" b="b"/>
              <a:pathLst>
                <a:path w="572770" h="771525">
                  <a:moveTo>
                    <a:pt x="299150" y="199089"/>
                  </a:moveTo>
                  <a:lnTo>
                    <a:pt x="291487" y="245881"/>
                  </a:lnTo>
                  <a:lnTo>
                    <a:pt x="270205" y="286725"/>
                  </a:lnTo>
                  <a:lnTo>
                    <a:pt x="237871" y="319064"/>
                  </a:lnTo>
                  <a:lnTo>
                    <a:pt x="197049" y="340343"/>
                  </a:lnTo>
                  <a:lnTo>
                    <a:pt x="150306" y="348005"/>
                  </a:lnTo>
                  <a:lnTo>
                    <a:pt x="102849" y="340343"/>
                  </a:lnTo>
                  <a:lnTo>
                    <a:pt x="61595" y="319064"/>
                  </a:lnTo>
                  <a:lnTo>
                    <a:pt x="29039" y="286725"/>
                  </a:lnTo>
                  <a:lnTo>
                    <a:pt x="7675" y="245881"/>
                  </a:lnTo>
                  <a:lnTo>
                    <a:pt x="0" y="199089"/>
                  </a:lnTo>
                  <a:lnTo>
                    <a:pt x="7675" y="151533"/>
                  </a:lnTo>
                  <a:lnTo>
                    <a:pt x="29039" y="110225"/>
                  </a:lnTo>
                  <a:lnTo>
                    <a:pt x="61595" y="77647"/>
                  </a:lnTo>
                  <a:lnTo>
                    <a:pt x="102849" y="56281"/>
                  </a:lnTo>
                  <a:lnTo>
                    <a:pt x="150306" y="48607"/>
                  </a:lnTo>
                  <a:lnTo>
                    <a:pt x="197049" y="56281"/>
                  </a:lnTo>
                  <a:lnTo>
                    <a:pt x="237871" y="77647"/>
                  </a:lnTo>
                  <a:lnTo>
                    <a:pt x="270205" y="110225"/>
                  </a:lnTo>
                  <a:lnTo>
                    <a:pt x="291487" y="151533"/>
                  </a:lnTo>
                  <a:lnTo>
                    <a:pt x="299150" y="199089"/>
                  </a:lnTo>
                  <a:close/>
                </a:path>
                <a:path w="572770" h="771525">
                  <a:moveTo>
                    <a:pt x="150306" y="348005"/>
                  </a:moveTo>
                  <a:lnTo>
                    <a:pt x="150306" y="348005"/>
                  </a:lnTo>
                  <a:lnTo>
                    <a:pt x="150306" y="771261"/>
                  </a:lnTo>
                </a:path>
                <a:path w="572770" h="771525">
                  <a:moveTo>
                    <a:pt x="106466" y="341735"/>
                  </a:moveTo>
                  <a:lnTo>
                    <a:pt x="96619" y="355918"/>
                  </a:lnTo>
                  <a:lnTo>
                    <a:pt x="82485" y="376422"/>
                  </a:lnTo>
                  <a:lnTo>
                    <a:pt x="69800" y="394870"/>
                  </a:lnTo>
                  <a:lnTo>
                    <a:pt x="64297" y="402881"/>
                  </a:lnTo>
                  <a:lnTo>
                    <a:pt x="80378" y="423648"/>
                  </a:lnTo>
                  <a:lnTo>
                    <a:pt x="109650" y="463223"/>
                  </a:lnTo>
                  <a:lnTo>
                    <a:pt x="137748" y="501622"/>
                  </a:lnTo>
                  <a:lnTo>
                    <a:pt x="150306" y="518862"/>
                  </a:lnTo>
                  <a:lnTo>
                    <a:pt x="179506" y="519159"/>
                  </a:lnTo>
                  <a:lnTo>
                    <a:pt x="246439" y="518870"/>
                  </a:lnTo>
                  <a:lnTo>
                    <a:pt x="320105" y="516226"/>
                  </a:lnTo>
                  <a:lnTo>
                    <a:pt x="369502" y="509458"/>
                  </a:lnTo>
                  <a:lnTo>
                    <a:pt x="368638" y="487880"/>
                  </a:lnTo>
                  <a:lnTo>
                    <a:pt x="366032" y="437939"/>
                  </a:lnTo>
                  <a:lnTo>
                    <a:pt x="361664" y="381827"/>
                  </a:lnTo>
                  <a:lnTo>
                    <a:pt x="355515" y="341735"/>
                  </a:lnTo>
                  <a:lnTo>
                    <a:pt x="332030" y="282559"/>
                  </a:lnTo>
                  <a:lnTo>
                    <a:pt x="313242" y="237247"/>
                  </a:lnTo>
                  <a:lnTo>
                    <a:pt x="299150" y="206926"/>
                  </a:lnTo>
                </a:path>
                <a:path w="572770" h="771525">
                  <a:moveTo>
                    <a:pt x="266167" y="105030"/>
                  </a:moveTo>
                  <a:lnTo>
                    <a:pt x="266401" y="90823"/>
                  </a:lnTo>
                  <a:lnTo>
                    <a:pt x="266793" y="58392"/>
                  </a:lnTo>
                  <a:lnTo>
                    <a:pt x="266871" y="23023"/>
                  </a:lnTo>
                  <a:lnTo>
                    <a:pt x="266167" y="0"/>
                  </a:lnTo>
                  <a:lnTo>
                    <a:pt x="287711" y="832"/>
                  </a:lnTo>
                  <a:lnTo>
                    <a:pt x="340980" y="4310"/>
                  </a:lnTo>
                  <a:lnTo>
                    <a:pt x="408928" y="11901"/>
                  </a:lnTo>
                  <a:lnTo>
                    <a:pt x="474508" y="25076"/>
                  </a:lnTo>
                  <a:lnTo>
                    <a:pt x="486446" y="28312"/>
                  </a:lnTo>
                  <a:lnTo>
                    <a:pt x="513650" y="35666"/>
                  </a:lnTo>
                  <a:lnTo>
                    <a:pt x="543202" y="43608"/>
                  </a:lnTo>
                  <a:lnTo>
                    <a:pt x="562186" y="48607"/>
                  </a:lnTo>
                  <a:lnTo>
                    <a:pt x="564535" y="49880"/>
                  </a:lnTo>
                  <a:lnTo>
                    <a:pt x="569232" y="57619"/>
                  </a:lnTo>
                  <a:lnTo>
                    <a:pt x="572755" y="77700"/>
                  </a:lnTo>
                  <a:lnTo>
                    <a:pt x="571580" y="116001"/>
                  </a:lnTo>
                  <a:lnTo>
                    <a:pt x="568808" y="134151"/>
                  </a:lnTo>
                  <a:lnTo>
                    <a:pt x="562238" y="178902"/>
                  </a:lnTo>
                  <a:lnTo>
                    <a:pt x="554495" y="235706"/>
                  </a:lnTo>
                  <a:lnTo>
                    <a:pt x="548199" y="290014"/>
                  </a:lnTo>
                  <a:lnTo>
                    <a:pt x="545068" y="336400"/>
                  </a:lnTo>
                  <a:lnTo>
                    <a:pt x="544285" y="374267"/>
                  </a:lnTo>
                  <a:lnTo>
                    <a:pt x="544677" y="399792"/>
                  </a:lnTo>
                  <a:lnTo>
                    <a:pt x="545068" y="409150"/>
                  </a:lnTo>
                  <a:lnTo>
                    <a:pt x="518419" y="408024"/>
                  </a:lnTo>
                  <a:lnTo>
                    <a:pt x="456502" y="404838"/>
                  </a:lnTo>
                  <a:lnTo>
                    <a:pt x="386366" y="399885"/>
                  </a:lnTo>
                  <a:lnTo>
                    <a:pt x="335057" y="393456"/>
                  </a:lnTo>
                  <a:lnTo>
                    <a:pt x="306167" y="388142"/>
                  </a:lnTo>
                  <a:lnTo>
                    <a:pt x="284772" y="387383"/>
                  </a:lnTo>
                  <a:lnTo>
                    <a:pt x="270149" y="389269"/>
                  </a:lnTo>
                  <a:lnTo>
                    <a:pt x="261574" y="391889"/>
                  </a:lnTo>
                </a:path>
                <a:path w="572770" h="771525">
                  <a:moveTo>
                    <a:pt x="258443" y="300985"/>
                  </a:moveTo>
                  <a:lnTo>
                    <a:pt x="259137" y="316245"/>
                  </a:lnTo>
                  <a:lnTo>
                    <a:pt x="260556" y="350170"/>
                  </a:lnTo>
                  <a:lnTo>
                    <a:pt x="261701" y="384976"/>
                  </a:lnTo>
                  <a:lnTo>
                    <a:pt x="261574" y="402881"/>
                  </a:lnTo>
                </a:path>
              </a:pathLst>
            </a:custGeom>
            <a:ln w="7834">
              <a:solidFill>
                <a:srgbClr val="000000"/>
              </a:solidFill>
            </a:ln>
          </p:spPr>
          <p:txBody>
            <a:bodyPr wrap="square" lIns="0" tIns="0" rIns="0" bIns="0" rtlCol="0"/>
            <a:lstStyle/>
            <a:p/>
          </p:txBody>
        </p:sp>
        <p:pic>
          <p:nvPicPr>
            <p:cNvPr id="30" name="object 30"/>
            <p:cNvPicPr/>
            <p:nvPr/>
          </p:nvPicPr>
          <p:blipFill>
            <a:blip r:embed="rId10" cstate="print"/>
            <a:stretch>
              <a:fillRect/>
            </a:stretch>
          </p:blipFill>
          <p:spPr>
            <a:xfrm>
              <a:off x="7362410" y="3505256"/>
              <a:ext cx="311579" cy="230435"/>
            </a:xfrm>
            <a:prstGeom prst="rect">
              <a:avLst/>
            </a:prstGeom>
          </p:spPr>
        </p:pic>
        <p:pic>
          <p:nvPicPr>
            <p:cNvPr id="31" name="object 31"/>
            <p:cNvPicPr/>
            <p:nvPr/>
          </p:nvPicPr>
          <p:blipFill>
            <a:blip r:embed="rId11" cstate="print"/>
            <a:stretch>
              <a:fillRect/>
            </a:stretch>
          </p:blipFill>
          <p:spPr>
            <a:xfrm>
              <a:off x="7472006" y="3809353"/>
              <a:ext cx="217639" cy="87790"/>
            </a:xfrm>
            <a:prstGeom prst="rect">
              <a:avLst/>
            </a:prstGeom>
          </p:spPr>
        </p:pic>
      </p:grpSp>
      <p:pic>
        <p:nvPicPr>
          <p:cNvPr id="32" name="object 32"/>
          <p:cNvPicPr/>
          <p:nvPr/>
        </p:nvPicPr>
        <p:blipFill>
          <a:blip r:embed="rId12" cstate="print"/>
          <a:stretch>
            <a:fillRect/>
          </a:stretch>
        </p:blipFill>
        <p:spPr>
          <a:xfrm>
            <a:off x="1277000" y="2734734"/>
            <a:ext cx="614466" cy="137923"/>
          </a:xfrm>
          <a:prstGeom prst="rect">
            <a:avLst/>
          </a:prstGeom>
        </p:spPr>
      </p:pic>
      <p:pic>
        <p:nvPicPr>
          <p:cNvPr id="33" name="object 33"/>
          <p:cNvPicPr/>
          <p:nvPr/>
        </p:nvPicPr>
        <p:blipFill>
          <a:blip r:embed="rId13" cstate="print"/>
          <a:stretch>
            <a:fillRect/>
          </a:stretch>
        </p:blipFill>
        <p:spPr>
          <a:xfrm>
            <a:off x="1968206" y="2737869"/>
            <a:ext cx="360736" cy="134788"/>
          </a:xfrm>
          <a:prstGeom prst="rect">
            <a:avLst/>
          </a:prstGeom>
        </p:spPr>
      </p:pic>
      <p:pic>
        <p:nvPicPr>
          <p:cNvPr id="34" name="object 34"/>
          <p:cNvPicPr/>
          <p:nvPr/>
        </p:nvPicPr>
        <p:blipFill>
          <a:blip r:embed="rId14" cstate="print"/>
          <a:stretch>
            <a:fillRect/>
          </a:stretch>
        </p:blipFill>
        <p:spPr>
          <a:xfrm>
            <a:off x="2417642" y="2774021"/>
            <a:ext cx="144085" cy="136251"/>
          </a:xfrm>
          <a:prstGeom prst="rect">
            <a:avLst/>
          </a:prstGeom>
        </p:spPr>
      </p:pic>
      <p:grpSp>
        <p:nvGrpSpPr>
          <p:cNvPr id="35" name="object 35"/>
          <p:cNvGrpSpPr/>
          <p:nvPr/>
        </p:nvGrpSpPr>
        <p:grpSpPr>
          <a:xfrm>
            <a:off x="2650993" y="2734734"/>
            <a:ext cx="203835" cy="155575"/>
            <a:chOff x="2650993" y="2734734"/>
            <a:chExt cx="203835" cy="155575"/>
          </a:xfrm>
        </p:grpSpPr>
        <p:pic>
          <p:nvPicPr>
            <p:cNvPr id="36" name="object 36"/>
            <p:cNvPicPr/>
            <p:nvPr/>
          </p:nvPicPr>
          <p:blipFill>
            <a:blip r:embed="rId15" cstate="print"/>
            <a:stretch>
              <a:fillRect/>
            </a:stretch>
          </p:blipFill>
          <p:spPr>
            <a:xfrm>
              <a:off x="2650993" y="2734734"/>
              <a:ext cx="97093" cy="136460"/>
            </a:xfrm>
            <a:prstGeom prst="rect">
              <a:avLst/>
            </a:prstGeom>
          </p:spPr>
        </p:pic>
        <p:sp>
          <p:nvSpPr>
            <p:cNvPr id="37" name="object 37"/>
            <p:cNvSpPr/>
            <p:nvPr/>
          </p:nvSpPr>
          <p:spPr>
            <a:xfrm>
              <a:off x="2768828" y="2737878"/>
              <a:ext cx="86360" cy="152400"/>
            </a:xfrm>
            <a:custGeom>
              <a:avLst/>
              <a:gdLst/>
              <a:ahLst/>
              <a:cxnLst/>
              <a:rect l="l" t="t" r="r" b="b"/>
              <a:pathLst>
                <a:path w="86360" h="152400">
                  <a:moveTo>
                    <a:pt x="13690" y="3136"/>
                  </a:moveTo>
                  <a:lnTo>
                    <a:pt x="12128" y="1663"/>
                  </a:lnTo>
                  <a:lnTo>
                    <a:pt x="10566" y="0"/>
                  </a:lnTo>
                  <a:lnTo>
                    <a:pt x="9004" y="0"/>
                  </a:lnTo>
                  <a:lnTo>
                    <a:pt x="7429" y="1663"/>
                  </a:lnTo>
                  <a:lnTo>
                    <a:pt x="7429" y="3136"/>
                  </a:lnTo>
                  <a:lnTo>
                    <a:pt x="3111" y="40957"/>
                  </a:lnTo>
                  <a:lnTo>
                    <a:pt x="1714" y="56057"/>
                  </a:lnTo>
                  <a:lnTo>
                    <a:pt x="1168" y="68961"/>
                  </a:lnTo>
                  <a:lnTo>
                    <a:pt x="292" y="79286"/>
                  </a:lnTo>
                  <a:lnTo>
                    <a:pt x="0" y="88836"/>
                  </a:lnTo>
                  <a:lnTo>
                    <a:pt x="292" y="97497"/>
                  </a:lnTo>
                  <a:lnTo>
                    <a:pt x="1168" y="105105"/>
                  </a:lnTo>
                  <a:lnTo>
                    <a:pt x="1714" y="113665"/>
                  </a:lnTo>
                  <a:lnTo>
                    <a:pt x="3124" y="120726"/>
                  </a:lnTo>
                  <a:lnTo>
                    <a:pt x="5130" y="126619"/>
                  </a:lnTo>
                  <a:lnTo>
                    <a:pt x="7429" y="131648"/>
                  </a:lnTo>
                  <a:lnTo>
                    <a:pt x="9004" y="131648"/>
                  </a:lnTo>
                  <a:lnTo>
                    <a:pt x="9004" y="133324"/>
                  </a:lnTo>
                  <a:lnTo>
                    <a:pt x="10566" y="133324"/>
                  </a:lnTo>
                  <a:lnTo>
                    <a:pt x="12128" y="131648"/>
                  </a:lnTo>
                  <a:lnTo>
                    <a:pt x="13690" y="130187"/>
                  </a:lnTo>
                  <a:lnTo>
                    <a:pt x="13690" y="128511"/>
                  </a:lnTo>
                  <a:lnTo>
                    <a:pt x="12128" y="127050"/>
                  </a:lnTo>
                  <a:lnTo>
                    <a:pt x="10566" y="123913"/>
                  </a:lnTo>
                  <a:lnTo>
                    <a:pt x="9004" y="115976"/>
                  </a:lnTo>
                  <a:lnTo>
                    <a:pt x="7429" y="105105"/>
                  </a:lnTo>
                  <a:lnTo>
                    <a:pt x="7429" y="68961"/>
                  </a:lnTo>
                  <a:lnTo>
                    <a:pt x="8636" y="56032"/>
                  </a:lnTo>
                  <a:lnTo>
                    <a:pt x="9994" y="40741"/>
                  </a:lnTo>
                  <a:lnTo>
                    <a:pt x="11620" y="23825"/>
                  </a:lnTo>
                  <a:lnTo>
                    <a:pt x="13690" y="4800"/>
                  </a:lnTo>
                  <a:lnTo>
                    <a:pt x="13690" y="3136"/>
                  </a:lnTo>
                  <a:close/>
                </a:path>
                <a:path w="86360" h="152400">
                  <a:moveTo>
                    <a:pt x="48158" y="3136"/>
                  </a:moveTo>
                  <a:lnTo>
                    <a:pt x="46596" y="1663"/>
                  </a:lnTo>
                  <a:lnTo>
                    <a:pt x="45034" y="0"/>
                  </a:lnTo>
                  <a:lnTo>
                    <a:pt x="43472" y="0"/>
                  </a:lnTo>
                  <a:lnTo>
                    <a:pt x="41897" y="1663"/>
                  </a:lnTo>
                  <a:lnTo>
                    <a:pt x="41897" y="3136"/>
                  </a:lnTo>
                  <a:lnTo>
                    <a:pt x="40335" y="3136"/>
                  </a:lnTo>
                  <a:lnTo>
                    <a:pt x="38277" y="23114"/>
                  </a:lnTo>
                  <a:lnTo>
                    <a:pt x="36804" y="40957"/>
                  </a:lnTo>
                  <a:lnTo>
                    <a:pt x="35928" y="56057"/>
                  </a:lnTo>
                  <a:lnTo>
                    <a:pt x="35636" y="68961"/>
                  </a:lnTo>
                  <a:lnTo>
                    <a:pt x="34759" y="79286"/>
                  </a:lnTo>
                  <a:lnTo>
                    <a:pt x="34467" y="88836"/>
                  </a:lnTo>
                  <a:lnTo>
                    <a:pt x="34759" y="97497"/>
                  </a:lnTo>
                  <a:lnTo>
                    <a:pt x="35636" y="105105"/>
                  </a:lnTo>
                  <a:lnTo>
                    <a:pt x="36169" y="113665"/>
                  </a:lnTo>
                  <a:lnTo>
                    <a:pt x="37592" y="120726"/>
                  </a:lnTo>
                  <a:lnTo>
                    <a:pt x="39598" y="126619"/>
                  </a:lnTo>
                  <a:lnTo>
                    <a:pt x="41897" y="131648"/>
                  </a:lnTo>
                  <a:lnTo>
                    <a:pt x="43472" y="131648"/>
                  </a:lnTo>
                  <a:lnTo>
                    <a:pt x="43472" y="133324"/>
                  </a:lnTo>
                  <a:lnTo>
                    <a:pt x="45034" y="133324"/>
                  </a:lnTo>
                  <a:lnTo>
                    <a:pt x="46596" y="131648"/>
                  </a:lnTo>
                  <a:lnTo>
                    <a:pt x="48158" y="130187"/>
                  </a:lnTo>
                  <a:lnTo>
                    <a:pt x="48158" y="128511"/>
                  </a:lnTo>
                  <a:lnTo>
                    <a:pt x="46596" y="127050"/>
                  </a:lnTo>
                  <a:lnTo>
                    <a:pt x="45034" y="123913"/>
                  </a:lnTo>
                  <a:lnTo>
                    <a:pt x="43472" y="115976"/>
                  </a:lnTo>
                  <a:lnTo>
                    <a:pt x="41897" y="105105"/>
                  </a:lnTo>
                  <a:lnTo>
                    <a:pt x="41897" y="68961"/>
                  </a:lnTo>
                  <a:lnTo>
                    <a:pt x="43103" y="56032"/>
                  </a:lnTo>
                  <a:lnTo>
                    <a:pt x="44462" y="40741"/>
                  </a:lnTo>
                  <a:lnTo>
                    <a:pt x="46164" y="23114"/>
                  </a:lnTo>
                  <a:lnTo>
                    <a:pt x="48158" y="4800"/>
                  </a:lnTo>
                  <a:lnTo>
                    <a:pt x="48158" y="3136"/>
                  </a:lnTo>
                  <a:close/>
                </a:path>
                <a:path w="86360" h="152400">
                  <a:moveTo>
                    <a:pt x="77914" y="48691"/>
                  </a:moveTo>
                  <a:lnTo>
                    <a:pt x="76339" y="47015"/>
                  </a:lnTo>
                  <a:lnTo>
                    <a:pt x="74777" y="45554"/>
                  </a:lnTo>
                  <a:lnTo>
                    <a:pt x="71653" y="45554"/>
                  </a:lnTo>
                  <a:lnTo>
                    <a:pt x="71653" y="47015"/>
                  </a:lnTo>
                  <a:lnTo>
                    <a:pt x="70078" y="47015"/>
                  </a:lnTo>
                  <a:lnTo>
                    <a:pt x="70078" y="50152"/>
                  </a:lnTo>
                  <a:lnTo>
                    <a:pt x="71653" y="51828"/>
                  </a:lnTo>
                  <a:lnTo>
                    <a:pt x="73215" y="53289"/>
                  </a:lnTo>
                  <a:lnTo>
                    <a:pt x="74777" y="53289"/>
                  </a:lnTo>
                  <a:lnTo>
                    <a:pt x="74777" y="51828"/>
                  </a:lnTo>
                  <a:lnTo>
                    <a:pt x="76339" y="51828"/>
                  </a:lnTo>
                  <a:lnTo>
                    <a:pt x="76339" y="50152"/>
                  </a:lnTo>
                  <a:lnTo>
                    <a:pt x="77914" y="50152"/>
                  </a:lnTo>
                  <a:lnTo>
                    <a:pt x="77914" y="48691"/>
                  </a:lnTo>
                  <a:close/>
                </a:path>
                <a:path w="86360" h="152400">
                  <a:moveTo>
                    <a:pt x="85737" y="130187"/>
                  </a:moveTo>
                  <a:lnTo>
                    <a:pt x="84175" y="125387"/>
                  </a:lnTo>
                  <a:lnTo>
                    <a:pt x="77914" y="117652"/>
                  </a:lnTo>
                  <a:lnTo>
                    <a:pt x="77914" y="115976"/>
                  </a:lnTo>
                  <a:lnTo>
                    <a:pt x="74777" y="115976"/>
                  </a:lnTo>
                  <a:lnTo>
                    <a:pt x="73215" y="117652"/>
                  </a:lnTo>
                  <a:lnTo>
                    <a:pt x="73215" y="119113"/>
                  </a:lnTo>
                  <a:lnTo>
                    <a:pt x="71653" y="119113"/>
                  </a:lnTo>
                  <a:lnTo>
                    <a:pt x="73215" y="120789"/>
                  </a:lnTo>
                  <a:lnTo>
                    <a:pt x="76339" y="127050"/>
                  </a:lnTo>
                  <a:lnTo>
                    <a:pt x="79476" y="131648"/>
                  </a:lnTo>
                  <a:lnTo>
                    <a:pt x="79476" y="137922"/>
                  </a:lnTo>
                  <a:lnTo>
                    <a:pt x="76339" y="141058"/>
                  </a:lnTo>
                  <a:lnTo>
                    <a:pt x="71653" y="145859"/>
                  </a:lnTo>
                  <a:lnTo>
                    <a:pt x="70078" y="147320"/>
                  </a:lnTo>
                  <a:lnTo>
                    <a:pt x="70078" y="150456"/>
                  </a:lnTo>
                  <a:lnTo>
                    <a:pt x="71653" y="150456"/>
                  </a:lnTo>
                  <a:lnTo>
                    <a:pt x="73215" y="152133"/>
                  </a:lnTo>
                  <a:lnTo>
                    <a:pt x="74777" y="152133"/>
                  </a:lnTo>
                  <a:lnTo>
                    <a:pt x="76339" y="150456"/>
                  </a:lnTo>
                  <a:lnTo>
                    <a:pt x="82613" y="145859"/>
                  </a:lnTo>
                  <a:lnTo>
                    <a:pt x="85737" y="139598"/>
                  </a:lnTo>
                  <a:lnTo>
                    <a:pt x="85737" y="130187"/>
                  </a:lnTo>
                  <a:close/>
                </a:path>
              </a:pathLst>
            </a:custGeom>
            <a:solidFill>
              <a:srgbClr val="000000"/>
            </a:solidFill>
          </p:spPr>
          <p:txBody>
            <a:bodyPr wrap="square" lIns="0" tIns="0" rIns="0" bIns="0" rtlCol="0"/>
            <a:lstStyle/>
            <a:p/>
          </p:txBody>
        </p:sp>
      </p:grpSp>
      <p:pic>
        <p:nvPicPr>
          <p:cNvPr id="38" name="object 38"/>
          <p:cNvPicPr/>
          <p:nvPr/>
        </p:nvPicPr>
        <p:blipFill>
          <a:blip r:embed="rId16" cstate="print"/>
          <a:stretch>
            <a:fillRect/>
          </a:stretch>
        </p:blipFill>
        <p:spPr>
          <a:xfrm>
            <a:off x="2932879" y="2734734"/>
            <a:ext cx="209844" cy="136460"/>
          </a:xfrm>
          <a:prstGeom prst="rect">
            <a:avLst/>
          </a:prstGeom>
        </p:spPr>
      </p:pic>
      <p:grpSp>
        <p:nvGrpSpPr>
          <p:cNvPr id="39" name="object 39"/>
          <p:cNvGrpSpPr/>
          <p:nvPr/>
        </p:nvGrpSpPr>
        <p:grpSpPr>
          <a:xfrm>
            <a:off x="1261914" y="2960427"/>
            <a:ext cx="1237615" cy="363855"/>
            <a:chOff x="1261914" y="2960427"/>
            <a:chExt cx="1237615" cy="363855"/>
          </a:xfrm>
        </p:grpSpPr>
        <p:pic>
          <p:nvPicPr>
            <p:cNvPr id="40" name="object 40"/>
            <p:cNvPicPr/>
            <p:nvPr/>
          </p:nvPicPr>
          <p:blipFill>
            <a:blip r:embed="rId17" cstate="print"/>
            <a:stretch>
              <a:fillRect/>
            </a:stretch>
          </p:blipFill>
          <p:spPr>
            <a:xfrm>
              <a:off x="2282972" y="2960427"/>
              <a:ext cx="216106" cy="136460"/>
            </a:xfrm>
            <a:prstGeom prst="rect">
              <a:avLst/>
            </a:prstGeom>
          </p:spPr>
        </p:pic>
        <p:pic>
          <p:nvPicPr>
            <p:cNvPr id="41" name="object 41"/>
            <p:cNvPicPr/>
            <p:nvPr/>
          </p:nvPicPr>
          <p:blipFill>
            <a:blip r:embed="rId18" cstate="print"/>
            <a:stretch>
              <a:fillRect/>
            </a:stretch>
          </p:blipFill>
          <p:spPr>
            <a:xfrm>
              <a:off x="1261914" y="2963561"/>
              <a:ext cx="989744" cy="360627"/>
            </a:xfrm>
            <a:prstGeom prst="rect">
              <a:avLst/>
            </a:prstGeom>
          </p:spPr>
        </p:pic>
      </p:grpSp>
      <p:pic>
        <p:nvPicPr>
          <p:cNvPr id="42" name="object 42"/>
          <p:cNvPicPr/>
          <p:nvPr/>
        </p:nvPicPr>
        <p:blipFill>
          <a:blip r:embed="rId19" cstate="print"/>
          <a:stretch>
            <a:fillRect/>
          </a:stretch>
        </p:blipFill>
        <p:spPr>
          <a:xfrm>
            <a:off x="2585213" y="2962098"/>
            <a:ext cx="762657" cy="136460"/>
          </a:xfrm>
          <a:prstGeom prst="rect">
            <a:avLst/>
          </a:prstGeom>
        </p:spPr>
      </p:pic>
      <p:grpSp>
        <p:nvGrpSpPr>
          <p:cNvPr id="43" name="object 43"/>
          <p:cNvGrpSpPr/>
          <p:nvPr/>
        </p:nvGrpSpPr>
        <p:grpSpPr>
          <a:xfrm>
            <a:off x="3636020" y="2734734"/>
            <a:ext cx="2421890" cy="363855"/>
            <a:chOff x="3636020" y="2734734"/>
            <a:chExt cx="2421890" cy="363855"/>
          </a:xfrm>
        </p:grpSpPr>
        <p:pic>
          <p:nvPicPr>
            <p:cNvPr id="44" name="object 44"/>
            <p:cNvPicPr/>
            <p:nvPr/>
          </p:nvPicPr>
          <p:blipFill>
            <a:blip r:embed="rId20" cstate="print"/>
            <a:stretch>
              <a:fillRect/>
            </a:stretch>
          </p:blipFill>
          <p:spPr>
            <a:xfrm>
              <a:off x="3654279" y="2734734"/>
              <a:ext cx="614488" cy="137923"/>
            </a:xfrm>
            <a:prstGeom prst="rect">
              <a:avLst/>
            </a:prstGeom>
          </p:spPr>
        </p:pic>
        <p:pic>
          <p:nvPicPr>
            <p:cNvPr id="45" name="object 45"/>
            <p:cNvPicPr/>
            <p:nvPr/>
          </p:nvPicPr>
          <p:blipFill>
            <a:blip r:embed="rId21" cstate="print"/>
            <a:stretch>
              <a:fillRect/>
            </a:stretch>
          </p:blipFill>
          <p:spPr>
            <a:xfrm>
              <a:off x="4907568" y="2734734"/>
              <a:ext cx="210011" cy="136460"/>
            </a:xfrm>
            <a:prstGeom prst="rect">
              <a:avLst/>
            </a:prstGeom>
          </p:spPr>
        </p:pic>
        <p:pic>
          <p:nvPicPr>
            <p:cNvPr id="46" name="object 46"/>
            <p:cNvPicPr/>
            <p:nvPr/>
          </p:nvPicPr>
          <p:blipFill>
            <a:blip r:embed="rId22" cstate="print"/>
            <a:stretch>
              <a:fillRect/>
            </a:stretch>
          </p:blipFill>
          <p:spPr>
            <a:xfrm>
              <a:off x="4171600" y="2737869"/>
              <a:ext cx="762689" cy="360689"/>
            </a:xfrm>
            <a:prstGeom prst="rect">
              <a:avLst/>
            </a:prstGeom>
          </p:spPr>
        </p:pic>
        <p:pic>
          <p:nvPicPr>
            <p:cNvPr id="47" name="object 47"/>
            <p:cNvPicPr/>
            <p:nvPr/>
          </p:nvPicPr>
          <p:blipFill>
            <a:blip r:embed="rId23" cstate="print"/>
            <a:stretch>
              <a:fillRect/>
            </a:stretch>
          </p:blipFill>
          <p:spPr>
            <a:xfrm>
              <a:off x="3636020" y="2963561"/>
              <a:ext cx="117531" cy="133394"/>
            </a:xfrm>
            <a:prstGeom prst="rect">
              <a:avLst/>
            </a:prstGeom>
          </p:spPr>
        </p:pic>
        <p:pic>
          <p:nvPicPr>
            <p:cNvPr id="48" name="object 48"/>
            <p:cNvPicPr/>
            <p:nvPr/>
          </p:nvPicPr>
          <p:blipFill>
            <a:blip r:embed="rId24" cstate="print"/>
            <a:stretch>
              <a:fillRect/>
            </a:stretch>
          </p:blipFill>
          <p:spPr>
            <a:xfrm>
              <a:off x="3839559" y="2962098"/>
              <a:ext cx="244456" cy="134788"/>
            </a:xfrm>
            <a:prstGeom prst="rect">
              <a:avLst/>
            </a:prstGeom>
          </p:spPr>
        </p:pic>
        <p:pic>
          <p:nvPicPr>
            <p:cNvPr id="49" name="object 49"/>
            <p:cNvPicPr/>
            <p:nvPr/>
          </p:nvPicPr>
          <p:blipFill>
            <a:blip r:embed="rId25" cstate="print"/>
            <a:stretch>
              <a:fillRect/>
            </a:stretch>
          </p:blipFill>
          <p:spPr>
            <a:xfrm>
              <a:off x="5023902" y="2736406"/>
              <a:ext cx="1033862" cy="362152"/>
            </a:xfrm>
            <a:prstGeom prst="rect">
              <a:avLst/>
            </a:prstGeom>
          </p:spPr>
        </p:pic>
      </p:grpSp>
      <p:pic>
        <p:nvPicPr>
          <p:cNvPr id="50" name="object 50"/>
          <p:cNvPicPr/>
          <p:nvPr/>
        </p:nvPicPr>
        <p:blipFill>
          <a:blip r:embed="rId26" cstate="print"/>
          <a:stretch>
            <a:fillRect/>
          </a:stretch>
        </p:blipFill>
        <p:spPr>
          <a:xfrm>
            <a:off x="3639151" y="3189379"/>
            <a:ext cx="485572" cy="172445"/>
          </a:xfrm>
          <a:prstGeom prst="rect">
            <a:avLst/>
          </a:prstGeom>
        </p:spPr>
      </p:pic>
      <p:pic>
        <p:nvPicPr>
          <p:cNvPr id="51" name="object 51"/>
          <p:cNvPicPr/>
          <p:nvPr/>
        </p:nvPicPr>
        <p:blipFill>
          <a:blip r:embed="rId27" cstate="print"/>
          <a:stretch>
            <a:fillRect/>
          </a:stretch>
        </p:blipFill>
        <p:spPr>
          <a:xfrm>
            <a:off x="4203008" y="3189379"/>
            <a:ext cx="355515" cy="134809"/>
          </a:xfrm>
          <a:prstGeom prst="rect">
            <a:avLst/>
          </a:prstGeom>
        </p:spPr>
      </p:pic>
      <p:grpSp>
        <p:nvGrpSpPr>
          <p:cNvPr id="52" name="object 52"/>
          <p:cNvGrpSpPr/>
          <p:nvPr/>
        </p:nvGrpSpPr>
        <p:grpSpPr>
          <a:xfrm>
            <a:off x="4644532" y="3201917"/>
            <a:ext cx="108585" cy="121285"/>
            <a:chOff x="4644532" y="3201917"/>
            <a:chExt cx="108585" cy="121285"/>
          </a:xfrm>
        </p:grpSpPr>
        <p:sp>
          <p:nvSpPr>
            <p:cNvPr id="53" name="object 53"/>
            <p:cNvSpPr/>
            <p:nvPr/>
          </p:nvSpPr>
          <p:spPr>
            <a:xfrm>
              <a:off x="4644532" y="3201917"/>
              <a:ext cx="17780" cy="121285"/>
            </a:xfrm>
            <a:custGeom>
              <a:avLst/>
              <a:gdLst/>
              <a:ahLst/>
              <a:cxnLst/>
              <a:rect l="l" t="t" r="r" b="b"/>
              <a:pathLst>
                <a:path w="17779" h="121285">
                  <a:moveTo>
                    <a:pt x="11064" y="0"/>
                  </a:moveTo>
                  <a:lnTo>
                    <a:pt x="7932" y="0"/>
                  </a:lnTo>
                  <a:lnTo>
                    <a:pt x="7932" y="1567"/>
                  </a:lnTo>
                  <a:lnTo>
                    <a:pt x="6262" y="1567"/>
                  </a:lnTo>
                  <a:lnTo>
                    <a:pt x="6262" y="4701"/>
                  </a:lnTo>
                  <a:lnTo>
                    <a:pt x="7932" y="6269"/>
                  </a:lnTo>
                  <a:lnTo>
                    <a:pt x="9394" y="7836"/>
                  </a:lnTo>
                  <a:lnTo>
                    <a:pt x="11064" y="7836"/>
                  </a:lnTo>
                  <a:lnTo>
                    <a:pt x="11064" y="6269"/>
                  </a:lnTo>
                  <a:lnTo>
                    <a:pt x="12525" y="6269"/>
                  </a:lnTo>
                  <a:lnTo>
                    <a:pt x="12525" y="1567"/>
                  </a:lnTo>
                  <a:lnTo>
                    <a:pt x="11064" y="0"/>
                  </a:lnTo>
                  <a:close/>
                </a:path>
                <a:path w="17779" h="121285">
                  <a:moveTo>
                    <a:pt x="15656" y="119136"/>
                  </a:moveTo>
                  <a:lnTo>
                    <a:pt x="14195" y="119136"/>
                  </a:lnTo>
                  <a:lnTo>
                    <a:pt x="14195" y="120703"/>
                  </a:lnTo>
                  <a:lnTo>
                    <a:pt x="15656" y="120703"/>
                  </a:lnTo>
                  <a:lnTo>
                    <a:pt x="15656" y="119136"/>
                  </a:lnTo>
                  <a:close/>
                </a:path>
                <a:path w="17779" h="121285">
                  <a:moveTo>
                    <a:pt x="12525" y="21942"/>
                  </a:moveTo>
                  <a:lnTo>
                    <a:pt x="7932" y="21942"/>
                  </a:lnTo>
                  <a:lnTo>
                    <a:pt x="6262" y="23509"/>
                  </a:lnTo>
                  <a:lnTo>
                    <a:pt x="6262" y="25076"/>
                  </a:lnTo>
                  <a:lnTo>
                    <a:pt x="4198" y="38827"/>
                  </a:lnTo>
                  <a:lnTo>
                    <a:pt x="2513" y="52131"/>
                  </a:lnTo>
                  <a:lnTo>
                    <a:pt x="1213" y="63006"/>
                  </a:lnTo>
                  <a:lnTo>
                    <a:pt x="0" y="72117"/>
                  </a:lnTo>
                  <a:lnTo>
                    <a:pt x="636" y="87398"/>
                  </a:lnTo>
                  <a:lnTo>
                    <a:pt x="2739" y="100328"/>
                  </a:lnTo>
                  <a:lnTo>
                    <a:pt x="6605" y="110907"/>
                  </a:lnTo>
                  <a:lnTo>
                    <a:pt x="12525" y="119136"/>
                  </a:lnTo>
                  <a:lnTo>
                    <a:pt x="17326" y="119136"/>
                  </a:lnTo>
                  <a:lnTo>
                    <a:pt x="17326" y="114434"/>
                  </a:lnTo>
                  <a:lnTo>
                    <a:pt x="12277" y="107381"/>
                  </a:lnTo>
                  <a:lnTo>
                    <a:pt x="9028" y="97977"/>
                  </a:lnTo>
                  <a:lnTo>
                    <a:pt x="7580" y="86222"/>
                  </a:lnTo>
                  <a:lnTo>
                    <a:pt x="7932" y="72117"/>
                  </a:lnTo>
                  <a:lnTo>
                    <a:pt x="8227" y="62786"/>
                  </a:lnTo>
                  <a:lnTo>
                    <a:pt x="9054" y="52131"/>
                  </a:lnTo>
                  <a:lnTo>
                    <a:pt x="10486" y="39488"/>
                  </a:lnTo>
                  <a:lnTo>
                    <a:pt x="12525" y="25076"/>
                  </a:lnTo>
                  <a:lnTo>
                    <a:pt x="14195" y="25076"/>
                  </a:lnTo>
                  <a:lnTo>
                    <a:pt x="12525" y="23509"/>
                  </a:lnTo>
                  <a:lnTo>
                    <a:pt x="12525" y="21942"/>
                  </a:lnTo>
                  <a:close/>
                </a:path>
              </a:pathLst>
            </a:custGeom>
            <a:solidFill>
              <a:srgbClr val="000000"/>
            </a:solidFill>
          </p:spPr>
          <p:txBody>
            <a:bodyPr wrap="square" lIns="0" tIns="0" rIns="0" bIns="0" rtlCol="0"/>
            <a:lstStyle/>
            <a:p/>
          </p:txBody>
        </p:sp>
        <p:pic>
          <p:nvPicPr>
            <p:cNvPr id="54" name="object 54"/>
            <p:cNvPicPr/>
            <p:nvPr/>
          </p:nvPicPr>
          <p:blipFill>
            <a:blip r:embed="rId28" cstate="print"/>
            <a:stretch>
              <a:fillRect/>
            </a:stretch>
          </p:blipFill>
          <p:spPr>
            <a:xfrm>
              <a:off x="4682109" y="3228562"/>
              <a:ext cx="70560" cy="94059"/>
            </a:xfrm>
            <a:prstGeom prst="rect">
              <a:avLst/>
            </a:prstGeom>
          </p:spPr>
        </p:pic>
      </p:grpSp>
      <p:pic>
        <p:nvPicPr>
          <p:cNvPr id="55" name="object 55"/>
          <p:cNvPicPr/>
          <p:nvPr/>
        </p:nvPicPr>
        <p:blipFill>
          <a:blip r:embed="rId29" cstate="print"/>
          <a:stretch>
            <a:fillRect/>
          </a:stretch>
        </p:blipFill>
        <p:spPr>
          <a:xfrm>
            <a:off x="4856005" y="3189379"/>
            <a:ext cx="532334" cy="137943"/>
          </a:xfrm>
          <a:prstGeom prst="rect">
            <a:avLst/>
          </a:prstGeom>
        </p:spPr>
      </p:pic>
      <p:pic>
        <p:nvPicPr>
          <p:cNvPr id="56" name="object 56"/>
          <p:cNvPicPr/>
          <p:nvPr/>
        </p:nvPicPr>
        <p:blipFill>
          <a:blip r:embed="rId30" cstate="print"/>
          <a:stretch>
            <a:fillRect/>
          </a:stretch>
        </p:blipFill>
        <p:spPr>
          <a:xfrm>
            <a:off x="5468023" y="3189379"/>
            <a:ext cx="517156" cy="134809"/>
          </a:xfrm>
          <a:prstGeom prst="rect">
            <a:avLst/>
          </a:prstGeom>
        </p:spPr>
      </p:pic>
      <p:pic>
        <p:nvPicPr>
          <p:cNvPr id="57" name="object 57"/>
          <p:cNvPicPr/>
          <p:nvPr/>
        </p:nvPicPr>
        <p:blipFill>
          <a:blip r:embed="rId31" cstate="print"/>
          <a:stretch>
            <a:fillRect/>
          </a:stretch>
        </p:blipFill>
        <p:spPr>
          <a:xfrm>
            <a:off x="1276987" y="4603341"/>
            <a:ext cx="614479" cy="137943"/>
          </a:xfrm>
          <a:prstGeom prst="rect">
            <a:avLst/>
          </a:prstGeom>
        </p:spPr>
      </p:pic>
      <p:pic>
        <p:nvPicPr>
          <p:cNvPr id="58" name="object 58"/>
          <p:cNvPicPr/>
          <p:nvPr/>
        </p:nvPicPr>
        <p:blipFill>
          <a:blip r:embed="rId32" cstate="print"/>
          <a:stretch>
            <a:fillRect/>
          </a:stretch>
        </p:blipFill>
        <p:spPr>
          <a:xfrm>
            <a:off x="1966640" y="4604909"/>
            <a:ext cx="682077" cy="136376"/>
          </a:xfrm>
          <a:prstGeom prst="rect">
            <a:avLst/>
          </a:prstGeom>
        </p:spPr>
      </p:pic>
      <p:pic>
        <p:nvPicPr>
          <p:cNvPr id="59" name="object 59"/>
          <p:cNvPicPr/>
          <p:nvPr/>
        </p:nvPicPr>
        <p:blipFill>
          <a:blip r:embed="rId33" cstate="print"/>
          <a:stretch>
            <a:fillRect/>
          </a:stretch>
        </p:blipFill>
        <p:spPr>
          <a:xfrm>
            <a:off x="2733995" y="4606476"/>
            <a:ext cx="117447" cy="133266"/>
          </a:xfrm>
          <a:prstGeom prst="rect">
            <a:avLst/>
          </a:prstGeom>
        </p:spPr>
      </p:pic>
      <p:grpSp>
        <p:nvGrpSpPr>
          <p:cNvPr id="60" name="object 60"/>
          <p:cNvGrpSpPr/>
          <p:nvPr/>
        </p:nvGrpSpPr>
        <p:grpSpPr>
          <a:xfrm>
            <a:off x="1260347" y="4829076"/>
            <a:ext cx="210185" cy="136525"/>
            <a:chOff x="1260347" y="4829076"/>
            <a:chExt cx="210185" cy="136525"/>
          </a:xfrm>
        </p:grpSpPr>
        <p:pic>
          <p:nvPicPr>
            <p:cNvPr id="61" name="object 61"/>
            <p:cNvPicPr/>
            <p:nvPr/>
          </p:nvPicPr>
          <p:blipFill>
            <a:blip r:embed="rId34" cstate="print"/>
            <a:stretch>
              <a:fillRect/>
            </a:stretch>
          </p:blipFill>
          <p:spPr>
            <a:xfrm>
              <a:off x="1260347" y="4829076"/>
              <a:ext cx="119019" cy="136376"/>
            </a:xfrm>
            <a:prstGeom prst="rect">
              <a:avLst/>
            </a:prstGeom>
          </p:spPr>
        </p:pic>
        <p:pic>
          <p:nvPicPr>
            <p:cNvPr id="62" name="object 62"/>
            <p:cNvPicPr/>
            <p:nvPr/>
          </p:nvPicPr>
          <p:blipFill>
            <a:blip r:embed="rId35" cstate="print"/>
            <a:stretch>
              <a:fillRect/>
            </a:stretch>
          </p:blipFill>
          <p:spPr>
            <a:xfrm>
              <a:off x="1399725" y="4868258"/>
              <a:ext cx="70466" cy="95626"/>
            </a:xfrm>
            <a:prstGeom prst="rect">
              <a:avLst/>
            </a:prstGeom>
          </p:spPr>
        </p:pic>
      </p:grpSp>
      <p:pic>
        <p:nvPicPr>
          <p:cNvPr id="63" name="object 63"/>
          <p:cNvPicPr/>
          <p:nvPr/>
        </p:nvPicPr>
        <p:blipFill>
          <a:blip r:embed="rId36" cstate="print"/>
          <a:stretch>
            <a:fillRect/>
          </a:stretch>
        </p:blipFill>
        <p:spPr>
          <a:xfrm>
            <a:off x="1560362" y="4829076"/>
            <a:ext cx="501806" cy="172424"/>
          </a:xfrm>
          <a:prstGeom prst="rect">
            <a:avLst/>
          </a:prstGeom>
        </p:spPr>
      </p:pic>
      <p:grpSp>
        <p:nvGrpSpPr>
          <p:cNvPr id="64" name="object 64"/>
          <p:cNvGrpSpPr/>
          <p:nvPr/>
        </p:nvGrpSpPr>
        <p:grpSpPr>
          <a:xfrm>
            <a:off x="2142018" y="4832210"/>
            <a:ext cx="325755" cy="172720"/>
            <a:chOff x="2142018" y="4832210"/>
            <a:chExt cx="325755" cy="172720"/>
          </a:xfrm>
        </p:grpSpPr>
        <p:pic>
          <p:nvPicPr>
            <p:cNvPr id="65" name="object 65"/>
            <p:cNvPicPr/>
            <p:nvPr/>
          </p:nvPicPr>
          <p:blipFill>
            <a:blip r:embed="rId37" cstate="print"/>
            <a:stretch>
              <a:fillRect/>
            </a:stretch>
          </p:blipFill>
          <p:spPr>
            <a:xfrm>
              <a:off x="2142018" y="4844748"/>
              <a:ext cx="170701" cy="159886"/>
            </a:xfrm>
            <a:prstGeom prst="rect">
              <a:avLst/>
            </a:prstGeom>
          </p:spPr>
        </p:pic>
        <p:pic>
          <p:nvPicPr>
            <p:cNvPr id="66" name="object 66"/>
            <p:cNvPicPr/>
            <p:nvPr/>
          </p:nvPicPr>
          <p:blipFill>
            <a:blip r:embed="rId38" cstate="print"/>
            <a:stretch>
              <a:fillRect/>
            </a:stretch>
          </p:blipFill>
          <p:spPr>
            <a:xfrm>
              <a:off x="2333095" y="4832210"/>
              <a:ext cx="134670" cy="131674"/>
            </a:xfrm>
            <a:prstGeom prst="rect">
              <a:avLst/>
            </a:prstGeom>
          </p:spPr>
        </p:pic>
      </p:grpSp>
      <p:pic>
        <p:nvPicPr>
          <p:cNvPr id="67" name="object 67"/>
          <p:cNvPicPr/>
          <p:nvPr/>
        </p:nvPicPr>
        <p:blipFill>
          <a:blip r:embed="rId39" cstate="print"/>
          <a:stretch>
            <a:fillRect/>
          </a:stretch>
        </p:blipFill>
        <p:spPr>
          <a:xfrm>
            <a:off x="3654308" y="4603341"/>
            <a:ext cx="614458" cy="137943"/>
          </a:xfrm>
          <a:prstGeom prst="rect">
            <a:avLst/>
          </a:prstGeom>
        </p:spPr>
      </p:pic>
      <p:pic>
        <p:nvPicPr>
          <p:cNvPr id="68" name="object 68"/>
          <p:cNvPicPr/>
          <p:nvPr/>
        </p:nvPicPr>
        <p:blipFill>
          <a:blip r:embed="rId40" cstate="print"/>
          <a:stretch>
            <a:fillRect/>
          </a:stretch>
        </p:blipFill>
        <p:spPr>
          <a:xfrm>
            <a:off x="4343920" y="4606476"/>
            <a:ext cx="425016" cy="134809"/>
          </a:xfrm>
          <a:prstGeom prst="rect">
            <a:avLst/>
          </a:prstGeom>
        </p:spPr>
      </p:pic>
      <p:pic>
        <p:nvPicPr>
          <p:cNvPr id="69" name="object 69"/>
          <p:cNvPicPr/>
          <p:nvPr/>
        </p:nvPicPr>
        <p:blipFill>
          <a:blip r:embed="rId41" cstate="print"/>
          <a:stretch>
            <a:fillRect/>
          </a:stretch>
        </p:blipFill>
        <p:spPr>
          <a:xfrm>
            <a:off x="4854331" y="4604909"/>
            <a:ext cx="762806" cy="136376"/>
          </a:xfrm>
          <a:prstGeom prst="rect">
            <a:avLst/>
          </a:prstGeom>
        </p:spPr>
      </p:pic>
      <p:grpSp>
        <p:nvGrpSpPr>
          <p:cNvPr id="70" name="object 70"/>
          <p:cNvGrpSpPr/>
          <p:nvPr/>
        </p:nvGrpSpPr>
        <p:grpSpPr>
          <a:xfrm>
            <a:off x="3639621" y="4830643"/>
            <a:ext cx="374015" cy="136525"/>
            <a:chOff x="3639621" y="4830643"/>
            <a:chExt cx="374015" cy="136525"/>
          </a:xfrm>
        </p:grpSpPr>
        <p:pic>
          <p:nvPicPr>
            <p:cNvPr id="71" name="object 71"/>
            <p:cNvPicPr/>
            <p:nvPr/>
          </p:nvPicPr>
          <p:blipFill>
            <a:blip r:embed="rId42" cstate="print"/>
            <a:stretch>
              <a:fillRect/>
            </a:stretch>
          </p:blipFill>
          <p:spPr>
            <a:xfrm>
              <a:off x="3639621" y="4830643"/>
              <a:ext cx="224989" cy="136376"/>
            </a:xfrm>
            <a:prstGeom prst="rect">
              <a:avLst/>
            </a:prstGeom>
          </p:spPr>
        </p:pic>
        <p:pic>
          <p:nvPicPr>
            <p:cNvPr id="72" name="object 72"/>
            <p:cNvPicPr/>
            <p:nvPr/>
          </p:nvPicPr>
          <p:blipFill>
            <a:blip r:embed="rId43" cstate="print"/>
            <a:stretch>
              <a:fillRect/>
            </a:stretch>
          </p:blipFill>
          <p:spPr>
            <a:xfrm>
              <a:off x="3885182" y="4832210"/>
              <a:ext cx="128273" cy="131674"/>
            </a:xfrm>
            <a:prstGeom prst="rect">
              <a:avLst/>
            </a:prstGeom>
          </p:spPr>
        </p:pic>
      </p:grpSp>
      <p:pic>
        <p:nvPicPr>
          <p:cNvPr id="73" name="object 73"/>
          <p:cNvPicPr/>
          <p:nvPr/>
        </p:nvPicPr>
        <p:blipFill>
          <a:blip r:embed="rId44" cstate="print"/>
          <a:stretch>
            <a:fillRect/>
          </a:stretch>
        </p:blipFill>
        <p:spPr>
          <a:xfrm>
            <a:off x="4091740" y="4829076"/>
            <a:ext cx="209802" cy="136376"/>
          </a:xfrm>
          <a:prstGeom prst="rect">
            <a:avLst/>
          </a:prstGeom>
        </p:spPr>
      </p:pic>
      <p:pic>
        <p:nvPicPr>
          <p:cNvPr id="74" name="object 74"/>
          <p:cNvPicPr/>
          <p:nvPr/>
        </p:nvPicPr>
        <p:blipFill>
          <a:blip r:embed="rId45" cstate="print"/>
          <a:stretch>
            <a:fillRect/>
          </a:stretch>
        </p:blipFill>
        <p:spPr>
          <a:xfrm>
            <a:off x="3639151" y="5095553"/>
            <a:ext cx="250510" cy="133243"/>
          </a:xfrm>
          <a:prstGeom prst="rect">
            <a:avLst/>
          </a:prstGeom>
        </p:spPr>
      </p:pic>
      <p:pic>
        <p:nvPicPr>
          <p:cNvPr id="75" name="object 75"/>
          <p:cNvPicPr/>
          <p:nvPr/>
        </p:nvPicPr>
        <p:blipFill>
          <a:blip r:embed="rId46" cstate="print"/>
          <a:stretch>
            <a:fillRect/>
          </a:stretch>
        </p:blipFill>
        <p:spPr>
          <a:xfrm>
            <a:off x="3964814" y="5056365"/>
            <a:ext cx="133187" cy="134835"/>
          </a:xfrm>
          <a:prstGeom prst="rect">
            <a:avLst/>
          </a:prstGeom>
        </p:spPr>
      </p:pic>
      <p:grpSp>
        <p:nvGrpSpPr>
          <p:cNvPr id="76" name="object 76"/>
          <p:cNvGrpSpPr/>
          <p:nvPr/>
        </p:nvGrpSpPr>
        <p:grpSpPr>
          <a:xfrm>
            <a:off x="4178322" y="4832210"/>
            <a:ext cx="1625600" cy="363855"/>
            <a:chOff x="4178322" y="4832210"/>
            <a:chExt cx="1625600" cy="363855"/>
          </a:xfrm>
        </p:grpSpPr>
        <p:pic>
          <p:nvPicPr>
            <p:cNvPr id="77" name="object 77"/>
            <p:cNvPicPr/>
            <p:nvPr/>
          </p:nvPicPr>
          <p:blipFill>
            <a:blip r:embed="rId47" cstate="print"/>
            <a:stretch>
              <a:fillRect/>
            </a:stretch>
          </p:blipFill>
          <p:spPr>
            <a:xfrm>
              <a:off x="4954539" y="4832210"/>
              <a:ext cx="528560" cy="134809"/>
            </a:xfrm>
            <a:prstGeom prst="rect">
              <a:avLst/>
            </a:prstGeom>
          </p:spPr>
        </p:pic>
        <p:pic>
          <p:nvPicPr>
            <p:cNvPr id="78" name="object 78"/>
            <p:cNvPicPr/>
            <p:nvPr/>
          </p:nvPicPr>
          <p:blipFill>
            <a:blip r:embed="rId48" cstate="print"/>
            <a:stretch>
              <a:fillRect/>
            </a:stretch>
          </p:blipFill>
          <p:spPr>
            <a:xfrm>
              <a:off x="4392352" y="4832210"/>
              <a:ext cx="814367" cy="363667"/>
            </a:xfrm>
            <a:prstGeom prst="rect">
              <a:avLst/>
            </a:prstGeom>
          </p:spPr>
        </p:pic>
        <p:pic>
          <p:nvPicPr>
            <p:cNvPr id="79" name="object 79"/>
            <p:cNvPicPr/>
            <p:nvPr/>
          </p:nvPicPr>
          <p:blipFill>
            <a:blip r:embed="rId49" cstate="print"/>
            <a:stretch>
              <a:fillRect/>
            </a:stretch>
          </p:blipFill>
          <p:spPr>
            <a:xfrm>
              <a:off x="4178322" y="5056364"/>
              <a:ext cx="196911" cy="134811"/>
            </a:xfrm>
            <a:prstGeom prst="rect">
              <a:avLst/>
            </a:prstGeom>
          </p:spPr>
        </p:pic>
        <p:pic>
          <p:nvPicPr>
            <p:cNvPr id="80" name="object 80"/>
            <p:cNvPicPr/>
            <p:nvPr/>
          </p:nvPicPr>
          <p:blipFill>
            <a:blip r:embed="rId50" cstate="print"/>
            <a:stretch>
              <a:fillRect/>
            </a:stretch>
          </p:blipFill>
          <p:spPr>
            <a:xfrm>
              <a:off x="4462912" y="5070472"/>
              <a:ext cx="106466" cy="119136"/>
            </a:xfrm>
            <a:prstGeom prst="rect">
              <a:avLst/>
            </a:prstGeom>
          </p:spPr>
        </p:pic>
        <p:pic>
          <p:nvPicPr>
            <p:cNvPr id="81" name="object 81"/>
            <p:cNvPicPr/>
            <p:nvPr/>
          </p:nvPicPr>
          <p:blipFill>
            <a:blip r:embed="rId51" cstate="print"/>
            <a:stretch>
              <a:fillRect/>
            </a:stretch>
          </p:blipFill>
          <p:spPr>
            <a:xfrm>
              <a:off x="5285447" y="5057932"/>
              <a:ext cx="517903" cy="134811"/>
            </a:xfrm>
            <a:prstGeom prst="rect">
              <a:avLst/>
            </a:prstGeom>
          </p:spPr>
        </p:pic>
      </p:grpSp>
      <p:pic>
        <p:nvPicPr>
          <p:cNvPr id="82" name="object 82"/>
          <p:cNvPicPr/>
          <p:nvPr/>
        </p:nvPicPr>
        <p:blipFill>
          <a:blip r:embed="rId52" cstate="print"/>
          <a:stretch>
            <a:fillRect/>
          </a:stretch>
        </p:blipFill>
        <p:spPr>
          <a:xfrm>
            <a:off x="6151143" y="4603341"/>
            <a:ext cx="615420" cy="137943"/>
          </a:xfrm>
          <a:prstGeom prst="rect">
            <a:avLst/>
          </a:prstGeom>
        </p:spPr>
      </p:pic>
      <p:pic>
        <p:nvPicPr>
          <p:cNvPr id="83" name="object 83"/>
          <p:cNvPicPr/>
          <p:nvPr/>
        </p:nvPicPr>
        <p:blipFill>
          <a:blip r:embed="rId53" cstate="print"/>
          <a:stretch>
            <a:fillRect/>
          </a:stretch>
        </p:blipFill>
        <p:spPr>
          <a:xfrm>
            <a:off x="6838584" y="4606476"/>
            <a:ext cx="376378" cy="134809"/>
          </a:xfrm>
          <a:prstGeom prst="rect">
            <a:avLst/>
          </a:prstGeom>
        </p:spPr>
      </p:pic>
      <p:pic>
        <p:nvPicPr>
          <p:cNvPr id="84" name="object 84"/>
          <p:cNvPicPr/>
          <p:nvPr/>
        </p:nvPicPr>
        <p:blipFill>
          <a:blip r:embed="rId54" cstate="print"/>
          <a:stretch>
            <a:fillRect/>
          </a:stretch>
        </p:blipFill>
        <p:spPr>
          <a:xfrm>
            <a:off x="7303771" y="4645659"/>
            <a:ext cx="79882" cy="95626"/>
          </a:xfrm>
          <a:prstGeom prst="rect">
            <a:avLst/>
          </a:prstGeom>
        </p:spPr>
      </p:pic>
      <p:pic>
        <p:nvPicPr>
          <p:cNvPr id="85" name="object 85"/>
          <p:cNvPicPr/>
          <p:nvPr/>
        </p:nvPicPr>
        <p:blipFill>
          <a:blip r:embed="rId55" cstate="print"/>
          <a:stretch>
            <a:fillRect/>
          </a:stretch>
        </p:blipFill>
        <p:spPr>
          <a:xfrm>
            <a:off x="6132354" y="4830643"/>
            <a:ext cx="132979" cy="134833"/>
          </a:xfrm>
          <a:prstGeom prst="rect">
            <a:avLst/>
          </a:prstGeom>
        </p:spPr>
      </p:pic>
      <p:pic>
        <p:nvPicPr>
          <p:cNvPr id="86" name="object 86"/>
          <p:cNvPicPr/>
          <p:nvPr/>
        </p:nvPicPr>
        <p:blipFill>
          <a:blip r:embed="rId56" cstate="print"/>
          <a:stretch>
            <a:fillRect/>
          </a:stretch>
        </p:blipFill>
        <p:spPr>
          <a:xfrm>
            <a:off x="6342157" y="4829076"/>
            <a:ext cx="209802" cy="136376"/>
          </a:xfrm>
          <a:prstGeom prst="rect">
            <a:avLst/>
          </a:prstGeom>
        </p:spPr>
      </p:pic>
      <p:pic>
        <p:nvPicPr>
          <p:cNvPr id="87" name="object 87"/>
          <p:cNvPicPr/>
          <p:nvPr/>
        </p:nvPicPr>
        <p:blipFill>
          <a:blip r:embed="rId57" cstate="print"/>
          <a:stretch>
            <a:fillRect/>
          </a:stretch>
        </p:blipFill>
        <p:spPr>
          <a:xfrm>
            <a:off x="7447742" y="4603341"/>
            <a:ext cx="787645" cy="401293"/>
          </a:xfrm>
          <a:prstGeom prst="rect">
            <a:avLst/>
          </a:prstGeom>
        </p:spPr>
      </p:pic>
      <p:pic>
        <p:nvPicPr>
          <p:cNvPr id="88" name="object 88"/>
          <p:cNvPicPr/>
          <p:nvPr/>
        </p:nvPicPr>
        <p:blipFill>
          <a:blip r:embed="rId58" cstate="print"/>
          <a:stretch>
            <a:fillRect/>
          </a:stretch>
        </p:blipFill>
        <p:spPr>
          <a:xfrm>
            <a:off x="6644439" y="4832210"/>
            <a:ext cx="508953" cy="134809"/>
          </a:xfrm>
          <a:prstGeom prst="rect">
            <a:avLst/>
          </a:prstGeom>
        </p:spPr>
      </p:pic>
      <p:pic>
        <p:nvPicPr>
          <p:cNvPr id="89" name="object 89"/>
          <p:cNvPicPr/>
          <p:nvPr/>
        </p:nvPicPr>
        <p:blipFill>
          <a:blip r:embed="rId59" cstate="print"/>
          <a:stretch>
            <a:fillRect/>
          </a:stretch>
        </p:blipFill>
        <p:spPr>
          <a:xfrm>
            <a:off x="7237940" y="4830643"/>
            <a:ext cx="133187" cy="134833"/>
          </a:xfrm>
          <a:prstGeom prst="rect">
            <a:avLst/>
          </a:prstGeom>
        </p:spPr>
      </p:pic>
      <p:pic>
        <p:nvPicPr>
          <p:cNvPr id="90" name="object 90"/>
          <p:cNvPicPr/>
          <p:nvPr/>
        </p:nvPicPr>
        <p:blipFill>
          <a:blip r:embed="rId60" cstate="print"/>
          <a:stretch>
            <a:fillRect/>
          </a:stretch>
        </p:blipFill>
        <p:spPr>
          <a:xfrm>
            <a:off x="6135486" y="5057932"/>
            <a:ext cx="479100" cy="134811"/>
          </a:xfrm>
          <a:prstGeom prst="rect">
            <a:avLst/>
          </a:prstGeom>
        </p:spPr>
      </p:pic>
      <p:sp>
        <p:nvSpPr>
          <p:cNvPr id="91" name="object 91"/>
          <p:cNvSpPr txBox="1"/>
          <p:nvPr/>
        </p:nvSpPr>
        <p:spPr>
          <a:xfrm>
            <a:off x="4060697" y="6460156"/>
            <a:ext cx="1021080" cy="167640"/>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61"/>
              </a:rPr>
              <a:t>www.id-book.com</a:t>
            </a:r>
            <a:endParaRPr sz="1000">
              <a:latin typeface="Arial MT"/>
              <a:cs typeface="Arial MT"/>
            </a:endParaRPr>
          </a:p>
        </p:txBody>
      </p:sp>
      <p:sp>
        <p:nvSpPr>
          <p:cNvPr id="92" name="object 92"/>
          <p:cNvSpPr txBox="1"/>
          <p:nvPr/>
        </p:nvSpPr>
        <p:spPr>
          <a:xfrm>
            <a:off x="8416797" y="6460156"/>
            <a:ext cx="217170" cy="167640"/>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7C48"/>
                </a:solidFill>
                <a:latin typeface="Arial MT"/>
                <a:cs typeface="Arial MT"/>
              </a:rPr>
            </a:fld>
            <a:endParaRPr sz="10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9685" y="209169"/>
            <a:ext cx="2484120" cy="696595"/>
          </a:xfrm>
          <a:prstGeom prst="rect">
            <a:avLst/>
          </a:prstGeom>
        </p:spPr>
        <p:txBody>
          <a:bodyPr vert="horz" wrap="square" lIns="0" tIns="12700" rIns="0" bIns="0" rtlCol="0">
            <a:spAutoFit/>
          </a:bodyPr>
          <a:lstStyle/>
          <a:p>
            <a:pPr marL="12700">
              <a:lnSpc>
                <a:spcPct val="100000"/>
              </a:lnSpc>
              <a:spcBef>
                <a:spcPts val="100"/>
              </a:spcBef>
            </a:pPr>
            <a:r>
              <a:rPr sz="4400" dirty="0"/>
              <a:t>Sketching</a:t>
            </a:r>
            <a:endParaRPr sz="4400"/>
          </a:p>
        </p:txBody>
      </p:sp>
      <p:sp>
        <p:nvSpPr>
          <p:cNvPr id="3" name="object 3"/>
          <p:cNvSpPr txBox="1"/>
          <p:nvPr/>
        </p:nvSpPr>
        <p:spPr>
          <a:xfrm>
            <a:off x="689254" y="1003808"/>
            <a:ext cx="7036434" cy="1808480"/>
          </a:xfrm>
          <a:prstGeom prst="rect">
            <a:avLst/>
          </a:prstGeom>
        </p:spPr>
        <p:txBody>
          <a:bodyPr vert="horz" wrap="square" lIns="0" tIns="12065" rIns="0" bIns="0" rtlCol="0">
            <a:spAutoFit/>
          </a:bodyPr>
          <a:lstStyle/>
          <a:p>
            <a:pPr marL="367665" marR="683895" indent="-355600">
              <a:lnSpc>
                <a:spcPct val="100000"/>
              </a:lnSpc>
              <a:spcBef>
                <a:spcPts val="95"/>
              </a:spcBef>
              <a:buChar char="•"/>
              <a:tabLst>
                <a:tab pos="367665" algn="l"/>
                <a:tab pos="368300" algn="l"/>
              </a:tabLst>
            </a:pPr>
            <a:r>
              <a:rPr sz="2800" spc="-5" dirty="0">
                <a:latin typeface="Arial MT"/>
                <a:cs typeface="Arial MT"/>
              </a:rPr>
              <a:t>Low-fidelity</a:t>
            </a:r>
            <a:r>
              <a:rPr sz="2800" dirty="0">
                <a:latin typeface="Arial MT"/>
                <a:cs typeface="Arial MT"/>
              </a:rPr>
              <a:t> prototyping </a:t>
            </a:r>
            <a:r>
              <a:rPr sz="2800" spc="-5" dirty="0">
                <a:latin typeface="Arial MT"/>
                <a:cs typeface="Arial MT"/>
              </a:rPr>
              <a:t>often</a:t>
            </a:r>
            <a:r>
              <a:rPr sz="2800" spc="10" dirty="0">
                <a:latin typeface="Arial MT"/>
                <a:cs typeface="Arial MT"/>
              </a:rPr>
              <a:t> </a:t>
            </a:r>
            <a:r>
              <a:rPr sz="2800" dirty="0">
                <a:latin typeface="Arial MT"/>
                <a:cs typeface="Arial MT"/>
              </a:rPr>
              <a:t>relies </a:t>
            </a:r>
            <a:r>
              <a:rPr sz="2800" spc="-5" dirty="0">
                <a:latin typeface="Arial MT"/>
                <a:cs typeface="Arial MT"/>
              </a:rPr>
              <a:t>on </a:t>
            </a:r>
            <a:r>
              <a:rPr sz="2800" spc="-760" dirty="0">
                <a:latin typeface="Arial MT"/>
                <a:cs typeface="Arial MT"/>
              </a:rPr>
              <a:t> </a:t>
            </a:r>
            <a:r>
              <a:rPr sz="2800" dirty="0">
                <a:latin typeface="Arial MT"/>
                <a:cs typeface="Arial MT"/>
              </a:rPr>
              <a:t>sketching</a:t>
            </a:r>
            <a:endParaRPr sz="2800">
              <a:latin typeface="Arial MT"/>
              <a:cs typeface="Arial MT"/>
            </a:endParaRPr>
          </a:p>
          <a:p>
            <a:pPr marL="367665" marR="5080" indent="-355600">
              <a:lnSpc>
                <a:spcPts val="3340"/>
              </a:lnSpc>
              <a:spcBef>
                <a:spcPts val="740"/>
              </a:spcBef>
              <a:buChar char="•"/>
              <a:tabLst>
                <a:tab pos="367665" algn="l"/>
                <a:tab pos="368300" algn="l"/>
              </a:tabLst>
            </a:pPr>
            <a:r>
              <a:rPr sz="2800" spc="-5" dirty="0">
                <a:latin typeface="Arial MT"/>
                <a:cs typeface="Arial MT"/>
              </a:rPr>
              <a:t>Don</a:t>
            </a:r>
            <a:r>
              <a:rPr sz="2800" spc="-5" dirty="0">
                <a:latin typeface="MS PGothic" panose="020B0600070205080204" charset="-128"/>
                <a:cs typeface="MS PGothic" panose="020B0600070205080204" charset="-128"/>
              </a:rPr>
              <a:t>’</a:t>
            </a:r>
            <a:r>
              <a:rPr sz="2800" spc="-5" dirty="0">
                <a:latin typeface="Arial MT"/>
                <a:cs typeface="Arial MT"/>
              </a:rPr>
              <a:t>t</a:t>
            </a:r>
            <a:r>
              <a:rPr sz="2800" dirty="0">
                <a:latin typeface="Arial MT"/>
                <a:cs typeface="Arial MT"/>
              </a:rPr>
              <a:t> </a:t>
            </a:r>
            <a:r>
              <a:rPr sz="2800" spc="-5" dirty="0">
                <a:latin typeface="Arial MT"/>
                <a:cs typeface="Arial MT"/>
              </a:rPr>
              <a:t>be</a:t>
            </a:r>
            <a:r>
              <a:rPr sz="2800" spc="5" dirty="0">
                <a:latin typeface="Arial MT"/>
                <a:cs typeface="Arial MT"/>
              </a:rPr>
              <a:t> </a:t>
            </a:r>
            <a:r>
              <a:rPr sz="2800" dirty="0">
                <a:latin typeface="Arial MT"/>
                <a:cs typeface="Arial MT"/>
              </a:rPr>
              <a:t>inhibited about </a:t>
            </a:r>
            <a:r>
              <a:rPr sz="2800" spc="-5" dirty="0">
                <a:latin typeface="Arial MT"/>
                <a:cs typeface="Arial MT"/>
              </a:rPr>
              <a:t>drawing</a:t>
            </a:r>
            <a:r>
              <a:rPr sz="2800" spc="35" dirty="0">
                <a:latin typeface="Arial MT"/>
                <a:cs typeface="Arial MT"/>
              </a:rPr>
              <a:t> </a:t>
            </a:r>
            <a:r>
              <a:rPr sz="2800" spc="-5" dirty="0">
                <a:latin typeface="Arial MT"/>
                <a:cs typeface="Arial MT"/>
              </a:rPr>
              <a:t>ability</a:t>
            </a:r>
            <a:r>
              <a:rPr sz="2800" spc="40" dirty="0">
                <a:latin typeface="Arial MT"/>
                <a:cs typeface="Arial MT"/>
              </a:rPr>
              <a:t> </a:t>
            </a:r>
            <a:r>
              <a:rPr sz="2800" spc="-5" dirty="0">
                <a:latin typeface="Arial MT"/>
                <a:cs typeface="Arial MT"/>
              </a:rPr>
              <a:t>— </a:t>
            </a:r>
            <a:r>
              <a:rPr sz="2800" spc="-765" dirty="0">
                <a:latin typeface="Arial MT"/>
                <a:cs typeface="Arial MT"/>
              </a:rPr>
              <a:t> </a:t>
            </a:r>
            <a:r>
              <a:rPr sz="2800" spc="-5" dirty="0">
                <a:latin typeface="Arial MT"/>
                <a:cs typeface="Arial MT"/>
              </a:rPr>
              <a:t>Practice</a:t>
            </a:r>
            <a:r>
              <a:rPr sz="2800" spc="-10" dirty="0">
                <a:latin typeface="Arial MT"/>
                <a:cs typeface="Arial MT"/>
              </a:rPr>
              <a:t> </a:t>
            </a:r>
            <a:r>
              <a:rPr sz="2800" spc="-5" dirty="0">
                <a:latin typeface="Arial MT"/>
                <a:cs typeface="Arial MT"/>
              </a:rPr>
              <a:t>simple</a:t>
            </a:r>
            <a:r>
              <a:rPr sz="2800" spc="15" dirty="0">
                <a:latin typeface="Arial MT"/>
                <a:cs typeface="Arial MT"/>
              </a:rPr>
              <a:t> </a:t>
            </a:r>
            <a:r>
              <a:rPr sz="2800" spc="-5" dirty="0">
                <a:latin typeface="Arial MT"/>
                <a:cs typeface="Arial MT"/>
              </a:rPr>
              <a:t>symbols</a:t>
            </a:r>
            <a:endParaRPr sz="2800">
              <a:latin typeface="Arial MT"/>
              <a:cs typeface="Arial MT"/>
            </a:endParaRPr>
          </a:p>
        </p:txBody>
      </p:sp>
      <p:pic>
        <p:nvPicPr>
          <p:cNvPr id="4" name="object 4"/>
          <p:cNvPicPr/>
          <p:nvPr/>
        </p:nvPicPr>
        <p:blipFill>
          <a:blip r:embed="rId1" cstate="print"/>
          <a:stretch>
            <a:fillRect/>
          </a:stretch>
        </p:blipFill>
        <p:spPr>
          <a:xfrm>
            <a:off x="4549568" y="3850592"/>
            <a:ext cx="376779" cy="141618"/>
          </a:xfrm>
          <a:prstGeom prst="rect">
            <a:avLst/>
          </a:prstGeom>
        </p:spPr>
      </p:pic>
      <p:pic>
        <p:nvPicPr>
          <p:cNvPr id="5" name="object 5"/>
          <p:cNvPicPr/>
          <p:nvPr/>
        </p:nvPicPr>
        <p:blipFill>
          <a:blip r:embed="rId2" cstate="print"/>
          <a:stretch>
            <a:fillRect/>
          </a:stretch>
        </p:blipFill>
        <p:spPr>
          <a:xfrm>
            <a:off x="5926623" y="4906221"/>
            <a:ext cx="546299" cy="110999"/>
          </a:xfrm>
          <a:prstGeom prst="rect">
            <a:avLst/>
          </a:prstGeom>
        </p:spPr>
      </p:pic>
      <p:pic>
        <p:nvPicPr>
          <p:cNvPr id="6" name="object 6"/>
          <p:cNvPicPr/>
          <p:nvPr/>
        </p:nvPicPr>
        <p:blipFill>
          <a:blip r:embed="rId3" cstate="print"/>
          <a:stretch>
            <a:fillRect/>
          </a:stretch>
        </p:blipFill>
        <p:spPr>
          <a:xfrm>
            <a:off x="4047714" y="4908044"/>
            <a:ext cx="460993" cy="109177"/>
          </a:xfrm>
          <a:prstGeom prst="rect">
            <a:avLst/>
          </a:prstGeom>
        </p:spPr>
      </p:pic>
      <p:pic>
        <p:nvPicPr>
          <p:cNvPr id="7" name="object 7"/>
          <p:cNvPicPr/>
          <p:nvPr/>
        </p:nvPicPr>
        <p:blipFill>
          <a:blip r:embed="rId4" cstate="print"/>
          <a:stretch>
            <a:fillRect/>
          </a:stretch>
        </p:blipFill>
        <p:spPr>
          <a:xfrm>
            <a:off x="2633285" y="4907353"/>
            <a:ext cx="267932" cy="108734"/>
          </a:xfrm>
          <a:prstGeom prst="rect">
            <a:avLst/>
          </a:prstGeom>
        </p:spPr>
      </p:pic>
      <p:grpSp>
        <p:nvGrpSpPr>
          <p:cNvPr id="8" name="object 8"/>
          <p:cNvGrpSpPr/>
          <p:nvPr/>
        </p:nvGrpSpPr>
        <p:grpSpPr>
          <a:xfrm>
            <a:off x="1927860" y="6016161"/>
            <a:ext cx="366395" cy="137160"/>
            <a:chOff x="1927860" y="6016161"/>
            <a:chExt cx="366395" cy="137160"/>
          </a:xfrm>
        </p:grpSpPr>
        <p:pic>
          <p:nvPicPr>
            <p:cNvPr id="9" name="object 9"/>
            <p:cNvPicPr/>
            <p:nvPr/>
          </p:nvPicPr>
          <p:blipFill>
            <a:blip r:embed="rId5" cstate="print"/>
            <a:stretch>
              <a:fillRect/>
            </a:stretch>
          </p:blipFill>
          <p:spPr>
            <a:xfrm>
              <a:off x="1927860" y="6017293"/>
              <a:ext cx="98271" cy="107596"/>
            </a:xfrm>
            <a:prstGeom prst="rect">
              <a:avLst/>
            </a:prstGeom>
          </p:spPr>
        </p:pic>
        <p:pic>
          <p:nvPicPr>
            <p:cNvPr id="10" name="object 10"/>
            <p:cNvPicPr/>
            <p:nvPr/>
          </p:nvPicPr>
          <p:blipFill>
            <a:blip r:embed="rId6" cstate="print"/>
            <a:stretch>
              <a:fillRect/>
            </a:stretch>
          </p:blipFill>
          <p:spPr>
            <a:xfrm>
              <a:off x="2049529" y="6016161"/>
              <a:ext cx="244506" cy="137043"/>
            </a:xfrm>
            <a:prstGeom prst="rect">
              <a:avLst/>
            </a:prstGeom>
          </p:spPr>
        </p:pic>
      </p:grpSp>
      <p:pic>
        <p:nvPicPr>
          <p:cNvPr id="11" name="object 11"/>
          <p:cNvPicPr/>
          <p:nvPr/>
        </p:nvPicPr>
        <p:blipFill>
          <a:blip r:embed="rId7" cstate="print"/>
          <a:stretch>
            <a:fillRect/>
          </a:stretch>
        </p:blipFill>
        <p:spPr>
          <a:xfrm>
            <a:off x="2377095" y="6016161"/>
            <a:ext cx="439155" cy="108728"/>
          </a:xfrm>
          <a:prstGeom prst="rect">
            <a:avLst/>
          </a:prstGeom>
        </p:spPr>
      </p:pic>
      <p:pic>
        <p:nvPicPr>
          <p:cNvPr id="12" name="object 12"/>
          <p:cNvPicPr/>
          <p:nvPr/>
        </p:nvPicPr>
        <p:blipFill>
          <a:blip r:embed="rId8" cstate="print"/>
          <a:stretch>
            <a:fillRect/>
          </a:stretch>
        </p:blipFill>
        <p:spPr>
          <a:xfrm>
            <a:off x="3189688" y="6015028"/>
            <a:ext cx="342137" cy="140440"/>
          </a:xfrm>
          <a:prstGeom prst="rect">
            <a:avLst/>
          </a:prstGeom>
        </p:spPr>
      </p:pic>
      <p:pic>
        <p:nvPicPr>
          <p:cNvPr id="13" name="object 13"/>
          <p:cNvPicPr/>
          <p:nvPr/>
        </p:nvPicPr>
        <p:blipFill>
          <a:blip r:embed="rId9" cstate="print"/>
          <a:stretch>
            <a:fillRect/>
          </a:stretch>
        </p:blipFill>
        <p:spPr>
          <a:xfrm>
            <a:off x="3883481" y="6016161"/>
            <a:ext cx="347944" cy="139308"/>
          </a:xfrm>
          <a:prstGeom prst="rect">
            <a:avLst/>
          </a:prstGeom>
        </p:spPr>
      </p:pic>
      <p:pic>
        <p:nvPicPr>
          <p:cNvPr id="14" name="object 14"/>
          <p:cNvPicPr/>
          <p:nvPr/>
        </p:nvPicPr>
        <p:blipFill>
          <a:blip r:embed="rId10" cstate="print"/>
          <a:stretch>
            <a:fillRect/>
          </a:stretch>
        </p:blipFill>
        <p:spPr>
          <a:xfrm>
            <a:off x="4673550" y="6016161"/>
            <a:ext cx="506687" cy="139308"/>
          </a:xfrm>
          <a:prstGeom prst="rect">
            <a:avLst/>
          </a:prstGeom>
        </p:spPr>
      </p:pic>
      <p:pic>
        <p:nvPicPr>
          <p:cNvPr id="15" name="object 15"/>
          <p:cNvPicPr/>
          <p:nvPr/>
        </p:nvPicPr>
        <p:blipFill>
          <a:blip r:embed="rId11" cstate="print"/>
          <a:stretch>
            <a:fillRect/>
          </a:stretch>
        </p:blipFill>
        <p:spPr>
          <a:xfrm>
            <a:off x="5883269" y="6016161"/>
            <a:ext cx="359157" cy="107118"/>
          </a:xfrm>
          <a:prstGeom prst="rect">
            <a:avLst/>
          </a:prstGeom>
        </p:spPr>
      </p:pic>
      <p:grpSp>
        <p:nvGrpSpPr>
          <p:cNvPr id="16" name="object 16"/>
          <p:cNvGrpSpPr/>
          <p:nvPr/>
        </p:nvGrpSpPr>
        <p:grpSpPr>
          <a:xfrm>
            <a:off x="6873737" y="6015028"/>
            <a:ext cx="290830" cy="138430"/>
            <a:chOff x="6873737" y="6015028"/>
            <a:chExt cx="290830" cy="138430"/>
          </a:xfrm>
        </p:grpSpPr>
        <p:pic>
          <p:nvPicPr>
            <p:cNvPr id="17" name="object 17"/>
            <p:cNvPicPr/>
            <p:nvPr/>
          </p:nvPicPr>
          <p:blipFill>
            <a:blip r:embed="rId12" cstate="print"/>
            <a:stretch>
              <a:fillRect/>
            </a:stretch>
          </p:blipFill>
          <p:spPr>
            <a:xfrm>
              <a:off x="6873737" y="6017293"/>
              <a:ext cx="82325" cy="105331"/>
            </a:xfrm>
            <a:prstGeom prst="rect">
              <a:avLst/>
            </a:prstGeom>
          </p:spPr>
        </p:pic>
        <p:pic>
          <p:nvPicPr>
            <p:cNvPr id="18" name="object 18"/>
            <p:cNvPicPr/>
            <p:nvPr/>
          </p:nvPicPr>
          <p:blipFill>
            <a:blip r:embed="rId13" cstate="print"/>
            <a:stretch>
              <a:fillRect/>
            </a:stretch>
          </p:blipFill>
          <p:spPr>
            <a:xfrm>
              <a:off x="6978364" y="6015028"/>
              <a:ext cx="185894" cy="138175"/>
            </a:xfrm>
            <a:prstGeom prst="rect">
              <a:avLst/>
            </a:prstGeom>
          </p:spPr>
        </p:pic>
      </p:grpSp>
      <p:grpSp>
        <p:nvGrpSpPr>
          <p:cNvPr id="19" name="object 19"/>
          <p:cNvGrpSpPr/>
          <p:nvPr/>
        </p:nvGrpSpPr>
        <p:grpSpPr>
          <a:xfrm>
            <a:off x="5497308" y="4295647"/>
            <a:ext cx="1348740" cy="441325"/>
            <a:chOff x="5497308" y="4295647"/>
            <a:chExt cx="1348740" cy="441325"/>
          </a:xfrm>
        </p:grpSpPr>
        <p:sp>
          <p:nvSpPr>
            <p:cNvPr id="20" name="object 20"/>
            <p:cNvSpPr/>
            <p:nvPr/>
          </p:nvSpPr>
          <p:spPr>
            <a:xfrm>
              <a:off x="5500719" y="4299056"/>
              <a:ext cx="1136015" cy="434340"/>
            </a:xfrm>
            <a:custGeom>
              <a:avLst/>
              <a:gdLst/>
              <a:ahLst/>
              <a:cxnLst/>
              <a:rect l="l" t="t" r="r" b="b"/>
              <a:pathLst>
                <a:path w="1136015" h="434339">
                  <a:moveTo>
                    <a:pt x="314711" y="300240"/>
                  </a:moveTo>
                  <a:lnTo>
                    <a:pt x="315680" y="288867"/>
                  </a:lnTo>
                  <a:lnTo>
                    <a:pt x="320715" y="277423"/>
                  </a:lnTo>
                  <a:lnTo>
                    <a:pt x="327737" y="266631"/>
                  </a:lnTo>
                  <a:lnTo>
                    <a:pt x="334672" y="257211"/>
                  </a:lnTo>
                  <a:lnTo>
                    <a:pt x="340988" y="248548"/>
                  </a:lnTo>
                  <a:lnTo>
                    <a:pt x="347772" y="239773"/>
                  </a:lnTo>
                  <a:lnTo>
                    <a:pt x="355024" y="231224"/>
                  </a:lnTo>
                  <a:lnTo>
                    <a:pt x="362744" y="223241"/>
                  </a:lnTo>
                  <a:lnTo>
                    <a:pt x="377951" y="206520"/>
                  </a:lnTo>
                  <a:lnTo>
                    <a:pt x="405794" y="169228"/>
                  </a:lnTo>
                  <a:lnTo>
                    <a:pt x="440220" y="139950"/>
                  </a:lnTo>
                  <a:lnTo>
                    <a:pt x="483044" y="122592"/>
                  </a:lnTo>
                  <a:lnTo>
                    <a:pt x="504192" y="114536"/>
                  </a:lnTo>
                  <a:lnTo>
                    <a:pt x="517000" y="110405"/>
                  </a:lnTo>
                  <a:lnTo>
                    <a:pt x="529222" y="106402"/>
                  </a:lnTo>
                  <a:lnTo>
                    <a:pt x="541211" y="102200"/>
                  </a:lnTo>
                  <a:lnTo>
                    <a:pt x="553317" y="97475"/>
                  </a:lnTo>
                  <a:lnTo>
                    <a:pt x="560335" y="95211"/>
                  </a:lnTo>
                  <a:lnTo>
                    <a:pt x="568600" y="90681"/>
                  </a:lnTo>
                  <a:lnTo>
                    <a:pt x="574371" y="89624"/>
                  </a:lnTo>
                  <a:lnTo>
                    <a:pt x="579049" y="89624"/>
                  </a:lnTo>
                  <a:lnTo>
                    <a:pt x="583728" y="89624"/>
                  </a:lnTo>
                  <a:lnTo>
                    <a:pt x="589654" y="89624"/>
                  </a:lnTo>
                  <a:lnTo>
                    <a:pt x="593085" y="89624"/>
                  </a:lnTo>
                  <a:lnTo>
                    <a:pt x="595424" y="87360"/>
                  </a:lnTo>
                  <a:lnTo>
                    <a:pt x="651937" y="77414"/>
                  </a:lnTo>
                  <a:lnTo>
                    <a:pt x="707865" y="76036"/>
                  </a:lnTo>
                  <a:lnTo>
                    <a:pt x="741181" y="77964"/>
                  </a:lnTo>
                  <a:lnTo>
                    <a:pt x="807343" y="89858"/>
                  </a:lnTo>
                  <a:lnTo>
                    <a:pt x="864293" y="104748"/>
                  </a:lnTo>
                  <a:lnTo>
                    <a:pt x="911210" y="123144"/>
                  </a:lnTo>
                  <a:lnTo>
                    <a:pt x="953731" y="149518"/>
                  </a:lnTo>
                  <a:lnTo>
                    <a:pt x="987061" y="186022"/>
                  </a:lnTo>
                  <a:lnTo>
                    <a:pt x="1002615" y="205123"/>
                  </a:lnTo>
                </a:path>
                <a:path w="1136015" h="434339">
                  <a:moveTo>
                    <a:pt x="217552" y="266270"/>
                  </a:moveTo>
                  <a:lnTo>
                    <a:pt x="218800" y="265062"/>
                  </a:lnTo>
                  <a:lnTo>
                    <a:pt x="221139" y="265062"/>
                  </a:lnTo>
                  <a:lnTo>
                    <a:pt x="222231" y="265062"/>
                  </a:lnTo>
                  <a:lnTo>
                    <a:pt x="226003" y="254387"/>
                  </a:lnTo>
                  <a:lnTo>
                    <a:pt x="233693" y="243302"/>
                  </a:lnTo>
                  <a:lnTo>
                    <a:pt x="242670" y="232641"/>
                  </a:lnTo>
                  <a:lnTo>
                    <a:pt x="250302" y="223241"/>
                  </a:lnTo>
                  <a:lnTo>
                    <a:pt x="258285" y="211627"/>
                  </a:lnTo>
                  <a:lnTo>
                    <a:pt x="266560" y="199405"/>
                  </a:lnTo>
                  <a:lnTo>
                    <a:pt x="275479" y="187211"/>
                  </a:lnTo>
                  <a:lnTo>
                    <a:pt x="285392" y="175682"/>
                  </a:lnTo>
                  <a:lnTo>
                    <a:pt x="293957" y="166626"/>
                  </a:lnTo>
                  <a:lnTo>
                    <a:pt x="302098" y="157810"/>
                  </a:lnTo>
                  <a:lnTo>
                    <a:pt x="309800" y="148570"/>
                  </a:lnTo>
                  <a:lnTo>
                    <a:pt x="317050" y="138240"/>
                  </a:lnTo>
                  <a:lnTo>
                    <a:pt x="322084" y="131372"/>
                  </a:lnTo>
                  <a:lnTo>
                    <a:pt x="328083" y="125538"/>
                  </a:lnTo>
                  <a:lnTo>
                    <a:pt x="334726" y="120129"/>
                  </a:lnTo>
                  <a:lnTo>
                    <a:pt x="341690" y="114536"/>
                  </a:lnTo>
                  <a:lnTo>
                    <a:pt x="348708" y="108799"/>
                  </a:lnTo>
                  <a:lnTo>
                    <a:pt x="355726" y="106534"/>
                  </a:lnTo>
                  <a:lnTo>
                    <a:pt x="362744" y="102005"/>
                  </a:lnTo>
                  <a:lnTo>
                    <a:pt x="373573" y="93937"/>
                  </a:lnTo>
                  <a:lnTo>
                    <a:pt x="383875" y="86718"/>
                  </a:lnTo>
                  <a:lnTo>
                    <a:pt x="394412" y="80349"/>
                  </a:lnTo>
                  <a:lnTo>
                    <a:pt x="405942" y="74828"/>
                  </a:lnTo>
                  <a:lnTo>
                    <a:pt x="422434" y="66697"/>
                  </a:lnTo>
                  <a:lnTo>
                    <a:pt x="438458" y="57900"/>
                  </a:lnTo>
                  <a:lnTo>
                    <a:pt x="454015" y="49075"/>
                  </a:lnTo>
                  <a:lnTo>
                    <a:pt x="469103" y="40858"/>
                  </a:lnTo>
                  <a:lnTo>
                    <a:pt x="478999" y="36060"/>
                  </a:lnTo>
                  <a:lnTo>
                    <a:pt x="489201" y="32819"/>
                  </a:lnTo>
                  <a:lnTo>
                    <a:pt x="499609" y="30200"/>
                  </a:lnTo>
                  <a:lnTo>
                    <a:pt x="510118" y="27270"/>
                  </a:lnTo>
                  <a:lnTo>
                    <a:pt x="517136" y="23949"/>
                  </a:lnTo>
                  <a:lnTo>
                    <a:pt x="524154" y="17154"/>
                  </a:lnTo>
                  <a:lnTo>
                    <a:pt x="532263" y="14890"/>
                  </a:lnTo>
                  <a:lnTo>
                    <a:pt x="540751" y="12512"/>
                  </a:lnTo>
                  <a:lnTo>
                    <a:pt x="549867" y="10587"/>
                  </a:lnTo>
                  <a:lnTo>
                    <a:pt x="558953" y="9115"/>
                  </a:lnTo>
                  <a:lnTo>
                    <a:pt x="567353" y="8096"/>
                  </a:lnTo>
                  <a:lnTo>
                    <a:pt x="576651" y="6673"/>
                  </a:lnTo>
                  <a:lnTo>
                    <a:pt x="585365" y="4642"/>
                  </a:lnTo>
                  <a:lnTo>
                    <a:pt x="593845" y="2639"/>
                  </a:lnTo>
                  <a:lnTo>
                    <a:pt x="602442" y="1302"/>
                  </a:lnTo>
                  <a:lnTo>
                    <a:pt x="637709" y="176"/>
                  </a:lnTo>
                  <a:lnTo>
                    <a:pt x="673108" y="0"/>
                  </a:lnTo>
                  <a:lnTo>
                    <a:pt x="708302" y="474"/>
                  </a:lnTo>
                  <a:lnTo>
                    <a:pt x="742955" y="1302"/>
                  </a:lnTo>
                  <a:lnTo>
                    <a:pt x="753593" y="2193"/>
                  </a:lnTo>
                  <a:lnTo>
                    <a:pt x="763384" y="4246"/>
                  </a:lnTo>
                  <a:lnTo>
                    <a:pt x="773175" y="6525"/>
                  </a:lnTo>
                  <a:lnTo>
                    <a:pt x="783814" y="8096"/>
                  </a:lnTo>
                  <a:lnTo>
                    <a:pt x="788493" y="8096"/>
                  </a:lnTo>
                  <a:lnTo>
                    <a:pt x="794419" y="8096"/>
                  </a:lnTo>
                  <a:lnTo>
                    <a:pt x="800189" y="8096"/>
                  </a:lnTo>
                  <a:lnTo>
                    <a:pt x="806115" y="9153"/>
                  </a:lnTo>
                  <a:lnTo>
                    <a:pt x="806115" y="13682"/>
                  </a:lnTo>
                  <a:lnTo>
                    <a:pt x="813133" y="14890"/>
                  </a:lnTo>
                  <a:lnTo>
                    <a:pt x="817812" y="14890"/>
                  </a:lnTo>
                  <a:lnTo>
                    <a:pt x="822490" y="14890"/>
                  </a:lnTo>
                  <a:lnTo>
                    <a:pt x="827169" y="14890"/>
                  </a:lnTo>
                  <a:lnTo>
                    <a:pt x="834186" y="15947"/>
                  </a:lnTo>
                  <a:lnTo>
                    <a:pt x="835278" y="20476"/>
                  </a:lnTo>
                  <a:lnTo>
                    <a:pt x="841204" y="21684"/>
                  </a:lnTo>
                  <a:lnTo>
                    <a:pt x="849450" y="23864"/>
                  </a:lnTo>
                  <a:lnTo>
                    <a:pt x="858281" y="25760"/>
                  </a:lnTo>
                  <a:lnTo>
                    <a:pt x="867346" y="27883"/>
                  </a:lnTo>
                  <a:lnTo>
                    <a:pt x="876293" y="30743"/>
                  </a:lnTo>
                  <a:lnTo>
                    <a:pt x="904811" y="37749"/>
                  </a:lnTo>
                  <a:lnTo>
                    <a:pt x="933430" y="44331"/>
                  </a:lnTo>
                  <a:lnTo>
                    <a:pt x="960968" y="54309"/>
                  </a:lnTo>
                  <a:lnTo>
                    <a:pt x="986240" y="71507"/>
                  </a:lnTo>
                  <a:lnTo>
                    <a:pt x="992010" y="76036"/>
                  </a:lnTo>
                  <a:lnTo>
                    <a:pt x="997936" y="81622"/>
                  </a:lnTo>
                  <a:lnTo>
                    <a:pt x="1003862" y="87360"/>
                  </a:lnTo>
                  <a:lnTo>
                    <a:pt x="1011611" y="94057"/>
                  </a:lnTo>
                  <a:lnTo>
                    <a:pt x="1020237" y="99608"/>
                  </a:lnTo>
                  <a:lnTo>
                    <a:pt x="1028863" y="104960"/>
                  </a:lnTo>
                  <a:lnTo>
                    <a:pt x="1036612" y="111063"/>
                  </a:lnTo>
                  <a:lnTo>
                    <a:pt x="1039544" y="116404"/>
                  </a:lnTo>
                  <a:lnTo>
                    <a:pt x="1041700" y="122991"/>
                  </a:lnTo>
                  <a:lnTo>
                    <a:pt x="1043652" y="129577"/>
                  </a:lnTo>
                  <a:lnTo>
                    <a:pt x="1045969" y="134918"/>
                  </a:lnTo>
                  <a:lnTo>
                    <a:pt x="1050268" y="141856"/>
                  </a:lnTo>
                  <a:lnTo>
                    <a:pt x="1054274" y="148185"/>
                  </a:lnTo>
                  <a:lnTo>
                    <a:pt x="1057636" y="154939"/>
                  </a:lnTo>
                  <a:lnTo>
                    <a:pt x="1060005" y="163151"/>
                  </a:lnTo>
                  <a:lnTo>
                    <a:pt x="1062344" y="163151"/>
                  </a:lnTo>
                  <a:lnTo>
                    <a:pt x="1063436" y="164359"/>
                  </a:lnTo>
                  <a:lnTo>
                    <a:pt x="1065775" y="164359"/>
                  </a:lnTo>
                </a:path>
                <a:path w="1136015" h="434339">
                  <a:moveTo>
                    <a:pt x="1135953" y="48860"/>
                  </a:moveTo>
                  <a:lnTo>
                    <a:pt x="1126150" y="64635"/>
                  </a:lnTo>
                  <a:lnTo>
                    <a:pt x="1118000" y="84472"/>
                  </a:lnTo>
                  <a:lnTo>
                    <a:pt x="1111808" y="105187"/>
                  </a:lnTo>
                  <a:lnTo>
                    <a:pt x="1107882" y="123595"/>
                  </a:lnTo>
                  <a:lnTo>
                    <a:pt x="1107882" y="128124"/>
                  </a:lnTo>
                  <a:lnTo>
                    <a:pt x="1107882" y="132653"/>
                  </a:lnTo>
                  <a:lnTo>
                    <a:pt x="1107882" y="137183"/>
                  </a:lnTo>
                  <a:lnTo>
                    <a:pt x="1107882" y="141712"/>
                  </a:lnTo>
                  <a:lnTo>
                    <a:pt x="1105543" y="143977"/>
                  </a:lnTo>
                  <a:lnTo>
                    <a:pt x="1102112" y="145034"/>
                  </a:lnTo>
                  <a:lnTo>
                    <a:pt x="1101259" y="153510"/>
                  </a:lnTo>
                  <a:lnTo>
                    <a:pt x="1101488" y="161887"/>
                  </a:lnTo>
                  <a:lnTo>
                    <a:pt x="1101717" y="170065"/>
                  </a:lnTo>
                  <a:lnTo>
                    <a:pt x="1100864" y="177947"/>
                  </a:lnTo>
                  <a:lnTo>
                    <a:pt x="1098781" y="185017"/>
                  </a:lnTo>
                  <a:lnTo>
                    <a:pt x="1096478" y="191478"/>
                  </a:lnTo>
                  <a:lnTo>
                    <a:pt x="1094614" y="197968"/>
                  </a:lnTo>
                  <a:lnTo>
                    <a:pt x="1093846" y="205123"/>
                  </a:lnTo>
                  <a:lnTo>
                    <a:pt x="1093386" y="213616"/>
                  </a:lnTo>
                  <a:lnTo>
                    <a:pt x="1093437" y="222108"/>
                  </a:lnTo>
                  <a:lnTo>
                    <a:pt x="1093693" y="230601"/>
                  </a:lnTo>
                  <a:lnTo>
                    <a:pt x="1093846" y="239093"/>
                  </a:lnTo>
                  <a:lnTo>
                    <a:pt x="1093939" y="253108"/>
                  </a:lnTo>
                  <a:lnTo>
                    <a:pt x="1094587" y="266515"/>
                  </a:lnTo>
                  <a:lnTo>
                    <a:pt x="1096347" y="279497"/>
                  </a:lnTo>
                  <a:lnTo>
                    <a:pt x="1099773" y="292238"/>
                  </a:lnTo>
                  <a:lnTo>
                    <a:pt x="1083493" y="284982"/>
                  </a:lnTo>
                  <a:lnTo>
                    <a:pt x="1068017" y="271327"/>
                  </a:lnTo>
                  <a:lnTo>
                    <a:pt x="1053214" y="255975"/>
                  </a:lnTo>
                  <a:lnTo>
                    <a:pt x="1038951" y="243623"/>
                  </a:lnTo>
                  <a:lnTo>
                    <a:pt x="995945" y="223878"/>
                  </a:lnTo>
                  <a:lnTo>
                    <a:pt x="953431" y="210219"/>
                  </a:lnTo>
                  <a:lnTo>
                    <a:pt x="925418" y="205123"/>
                  </a:lnTo>
                  <a:lnTo>
                    <a:pt x="918028" y="203871"/>
                  </a:lnTo>
                  <a:lnTo>
                    <a:pt x="911324" y="202122"/>
                  </a:lnTo>
                  <a:lnTo>
                    <a:pt x="904650" y="200176"/>
                  </a:lnTo>
                  <a:lnTo>
                    <a:pt x="897347" y="198329"/>
                  </a:lnTo>
                  <a:lnTo>
                    <a:pt x="889386" y="195994"/>
                  </a:lnTo>
                  <a:lnTo>
                    <a:pt x="880212" y="193234"/>
                  </a:lnTo>
                  <a:lnTo>
                    <a:pt x="870833" y="191323"/>
                  </a:lnTo>
                  <a:lnTo>
                    <a:pt x="862258" y="191535"/>
                  </a:lnTo>
                </a:path>
                <a:path w="1136015" h="434339">
                  <a:moveTo>
                    <a:pt x="499514" y="259476"/>
                  </a:moveTo>
                  <a:lnTo>
                    <a:pt x="499514" y="329681"/>
                  </a:lnTo>
                  <a:lnTo>
                    <a:pt x="317050" y="433886"/>
                  </a:lnTo>
                  <a:lnTo>
                    <a:pt x="0" y="433886"/>
                  </a:lnTo>
                  <a:lnTo>
                    <a:pt x="0" y="363666"/>
                  </a:lnTo>
                </a:path>
              </a:pathLst>
            </a:custGeom>
            <a:ln w="6907">
              <a:solidFill>
                <a:srgbClr val="000000"/>
              </a:solidFill>
            </a:ln>
          </p:spPr>
          <p:txBody>
            <a:bodyPr wrap="square" lIns="0" tIns="0" rIns="0" bIns="0" rtlCol="0"/>
            <a:lstStyle/>
            <a:p/>
          </p:txBody>
        </p:sp>
        <p:sp>
          <p:nvSpPr>
            <p:cNvPr id="21" name="object 21"/>
            <p:cNvSpPr/>
            <p:nvPr/>
          </p:nvSpPr>
          <p:spPr>
            <a:xfrm>
              <a:off x="5500719" y="4558532"/>
              <a:ext cx="499745" cy="104775"/>
            </a:xfrm>
            <a:custGeom>
              <a:avLst/>
              <a:gdLst/>
              <a:ahLst/>
              <a:cxnLst/>
              <a:rect l="l" t="t" r="r" b="b"/>
              <a:pathLst>
                <a:path w="499745" h="104775">
                  <a:moveTo>
                    <a:pt x="499514" y="0"/>
                  </a:moveTo>
                  <a:lnTo>
                    <a:pt x="182463" y="0"/>
                  </a:lnTo>
                  <a:lnTo>
                    <a:pt x="0" y="104190"/>
                  </a:lnTo>
                  <a:lnTo>
                    <a:pt x="317050" y="104190"/>
                  </a:lnTo>
                  <a:lnTo>
                    <a:pt x="499514" y="0"/>
                  </a:lnTo>
                  <a:close/>
                </a:path>
              </a:pathLst>
            </a:custGeom>
            <a:solidFill>
              <a:srgbClr val="FDFDFD"/>
            </a:solidFill>
          </p:spPr>
          <p:txBody>
            <a:bodyPr wrap="square" lIns="0" tIns="0" rIns="0" bIns="0" rtlCol="0"/>
            <a:lstStyle/>
            <a:p/>
          </p:txBody>
        </p:sp>
        <p:sp>
          <p:nvSpPr>
            <p:cNvPr id="22" name="object 22"/>
            <p:cNvSpPr/>
            <p:nvPr/>
          </p:nvSpPr>
          <p:spPr>
            <a:xfrm>
              <a:off x="5500719" y="4558532"/>
              <a:ext cx="1342390" cy="174625"/>
            </a:xfrm>
            <a:custGeom>
              <a:avLst/>
              <a:gdLst/>
              <a:ahLst/>
              <a:cxnLst/>
              <a:rect l="l" t="t" r="r" b="b"/>
              <a:pathLst>
                <a:path w="1342390" h="174625">
                  <a:moveTo>
                    <a:pt x="317050" y="104190"/>
                  </a:moveTo>
                  <a:lnTo>
                    <a:pt x="0" y="104190"/>
                  </a:lnTo>
                  <a:lnTo>
                    <a:pt x="182463" y="0"/>
                  </a:lnTo>
                  <a:lnTo>
                    <a:pt x="499514" y="0"/>
                  </a:lnTo>
                  <a:lnTo>
                    <a:pt x="317050" y="104190"/>
                  </a:lnTo>
                  <a:close/>
                </a:path>
                <a:path w="1342390" h="174625">
                  <a:moveTo>
                    <a:pt x="317050" y="104190"/>
                  </a:moveTo>
                  <a:lnTo>
                    <a:pt x="0" y="104190"/>
                  </a:lnTo>
                  <a:lnTo>
                    <a:pt x="182463" y="0"/>
                  </a:lnTo>
                  <a:lnTo>
                    <a:pt x="499514" y="0"/>
                  </a:lnTo>
                  <a:lnTo>
                    <a:pt x="317050" y="104190"/>
                  </a:lnTo>
                  <a:close/>
                </a:path>
                <a:path w="1342390" h="174625">
                  <a:moveTo>
                    <a:pt x="317050" y="104190"/>
                  </a:moveTo>
                  <a:lnTo>
                    <a:pt x="317050" y="104190"/>
                  </a:lnTo>
                  <a:lnTo>
                    <a:pt x="317050" y="174410"/>
                  </a:lnTo>
                </a:path>
                <a:path w="1342390" h="174625">
                  <a:moveTo>
                    <a:pt x="317050" y="104190"/>
                  </a:moveTo>
                  <a:lnTo>
                    <a:pt x="317050" y="104190"/>
                  </a:lnTo>
                  <a:lnTo>
                    <a:pt x="317050" y="174410"/>
                  </a:lnTo>
                </a:path>
                <a:path w="1342390" h="174625">
                  <a:moveTo>
                    <a:pt x="1341810" y="0"/>
                  </a:moveTo>
                  <a:lnTo>
                    <a:pt x="1341810" y="70205"/>
                  </a:lnTo>
                  <a:lnTo>
                    <a:pt x="1159346" y="174410"/>
                  </a:lnTo>
                  <a:lnTo>
                    <a:pt x="841204" y="174410"/>
                  </a:lnTo>
                  <a:lnTo>
                    <a:pt x="841204" y="104190"/>
                  </a:lnTo>
                </a:path>
              </a:pathLst>
            </a:custGeom>
            <a:ln w="6907">
              <a:solidFill>
                <a:srgbClr val="000000"/>
              </a:solidFill>
            </a:ln>
          </p:spPr>
          <p:txBody>
            <a:bodyPr wrap="square" lIns="0" tIns="0" rIns="0" bIns="0" rtlCol="0"/>
            <a:lstStyle/>
            <a:p/>
          </p:txBody>
        </p:sp>
        <p:sp>
          <p:nvSpPr>
            <p:cNvPr id="23" name="object 23"/>
            <p:cNvSpPr/>
            <p:nvPr/>
          </p:nvSpPr>
          <p:spPr>
            <a:xfrm>
              <a:off x="6341924" y="4558532"/>
              <a:ext cx="501015" cy="104775"/>
            </a:xfrm>
            <a:custGeom>
              <a:avLst/>
              <a:gdLst/>
              <a:ahLst/>
              <a:cxnLst/>
              <a:rect l="l" t="t" r="r" b="b"/>
              <a:pathLst>
                <a:path w="501015" h="104775">
                  <a:moveTo>
                    <a:pt x="500605" y="0"/>
                  </a:moveTo>
                  <a:lnTo>
                    <a:pt x="182463" y="0"/>
                  </a:lnTo>
                  <a:lnTo>
                    <a:pt x="0" y="104190"/>
                  </a:lnTo>
                  <a:lnTo>
                    <a:pt x="318141" y="104190"/>
                  </a:lnTo>
                  <a:lnTo>
                    <a:pt x="500605" y="0"/>
                  </a:lnTo>
                  <a:close/>
                </a:path>
              </a:pathLst>
            </a:custGeom>
            <a:solidFill>
              <a:srgbClr val="FDFDFD"/>
            </a:solidFill>
          </p:spPr>
          <p:txBody>
            <a:bodyPr wrap="square" lIns="0" tIns="0" rIns="0" bIns="0" rtlCol="0"/>
            <a:lstStyle/>
            <a:p/>
          </p:txBody>
        </p:sp>
        <p:sp>
          <p:nvSpPr>
            <p:cNvPr id="24" name="object 24"/>
            <p:cNvSpPr/>
            <p:nvPr/>
          </p:nvSpPr>
          <p:spPr>
            <a:xfrm>
              <a:off x="6341924" y="4558532"/>
              <a:ext cx="501015" cy="104775"/>
            </a:xfrm>
            <a:custGeom>
              <a:avLst/>
              <a:gdLst/>
              <a:ahLst/>
              <a:cxnLst/>
              <a:rect l="l" t="t" r="r" b="b"/>
              <a:pathLst>
                <a:path w="501015" h="104775">
                  <a:moveTo>
                    <a:pt x="318141" y="104190"/>
                  </a:moveTo>
                  <a:lnTo>
                    <a:pt x="0" y="104190"/>
                  </a:lnTo>
                  <a:lnTo>
                    <a:pt x="182463" y="0"/>
                  </a:lnTo>
                  <a:lnTo>
                    <a:pt x="500605" y="0"/>
                  </a:lnTo>
                  <a:lnTo>
                    <a:pt x="318141" y="104190"/>
                  </a:lnTo>
                  <a:close/>
                </a:path>
                <a:path w="501015" h="104775">
                  <a:moveTo>
                    <a:pt x="318141" y="104190"/>
                  </a:moveTo>
                  <a:lnTo>
                    <a:pt x="0" y="104190"/>
                  </a:lnTo>
                  <a:lnTo>
                    <a:pt x="182463" y="0"/>
                  </a:lnTo>
                  <a:lnTo>
                    <a:pt x="500605" y="0"/>
                  </a:lnTo>
                  <a:lnTo>
                    <a:pt x="318141" y="104190"/>
                  </a:lnTo>
                  <a:close/>
                </a:path>
              </a:pathLst>
            </a:custGeom>
            <a:ln w="6907">
              <a:solidFill>
                <a:srgbClr val="000000"/>
              </a:solidFill>
            </a:ln>
          </p:spPr>
          <p:txBody>
            <a:bodyPr wrap="square" lIns="0" tIns="0" rIns="0" bIns="0" rtlCol="0"/>
            <a:lstStyle/>
            <a:p/>
          </p:txBody>
        </p:sp>
        <p:sp>
          <p:nvSpPr>
            <p:cNvPr id="25" name="object 25"/>
            <p:cNvSpPr/>
            <p:nvPr/>
          </p:nvSpPr>
          <p:spPr>
            <a:xfrm>
              <a:off x="6660066" y="4662722"/>
              <a:ext cx="0" cy="70485"/>
            </a:xfrm>
            <a:custGeom>
              <a:avLst/>
              <a:gdLst/>
              <a:ahLst/>
              <a:cxnLst/>
              <a:rect l="l" t="t" r="r" b="b"/>
              <a:pathLst>
                <a:path h="70485">
                  <a:moveTo>
                    <a:pt x="0" y="0"/>
                  </a:moveTo>
                  <a:lnTo>
                    <a:pt x="0" y="0"/>
                  </a:lnTo>
                  <a:lnTo>
                    <a:pt x="0" y="70220"/>
                  </a:lnTo>
                </a:path>
                <a:path h="70485">
                  <a:moveTo>
                    <a:pt x="0" y="0"/>
                  </a:moveTo>
                  <a:lnTo>
                    <a:pt x="0" y="0"/>
                  </a:lnTo>
                  <a:lnTo>
                    <a:pt x="0" y="70220"/>
                  </a:lnTo>
                </a:path>
              </a:pathLst>
            </a:custGeom>
            <a:ln w="6907">
              <a:solidFill>
                <a:srgbClr val="000000"/>
              </a:solidFill>
            </a:ln>
          </p:spPr>
          <p:txBody>
            <a:bodyPr wrap="square" lIns="0" tIns="0" rIns="0" bIns="0" rtlCol="0"/>
            <a:lstStyle/>
            <a:p/>
          </p:txBody>
        </p:sp>
      </p:grpSp>
      <p:grpSp>
        <p:nvGrpSpPr>
          <p:cNvPr id="26" name="object 26"/>
          <p:cNvGrpSpPr/>
          <p:nvPr/>
        </p:nvGrpSpPr>
        <p:grpSpPr>
          <a:xfrm>
            <a:off x="2392423" y="4534694"/>
            <a:ext cx="787400" cy="265430"/>
            <a:chOff x="2392423" y="4534694"/>
            <a:chExt cx="787400" cy="265430"/>
          </a:xfrm>
        </p:grpSpPr>
        <p:sp>
          <p:nvSpPr>
            <p:cNvPr id="27" name="object 27"/>
            <p:cNvSpPr/>
            <p:nvPr/>
          </p:nvSpPr>
          <p:spPr>
            <a:xfrm>
              <a:off x="2395824" y="4602618"/>
              <a:ext cx="664845" cy="111125"/>
            </a:xfrm>
            <a:custGeom>
              <a:avLst/>
              <a:gdLst/>
              <a:ahLst/>
              <a:cxnLst/>
              <a:rect l="l" t="t" r="r" b="b"/>
              <a:pathLst>
                <a:path w="664844" h="111125">
                  <a:moveTo>
                    <a:pt x="664495" y="20533"/>
                  </a:moveTo>
                  <a:lnTo>
                    <a:pt x="0" y="0"/>
                  </a:lnTo>
                  <a:lnTo>
                    <a:pt x="0" y="111060"/>
                  </a:lnTo>
                  <a:lnTo>
                    <a:pt x="664495" y="90677"/>
                  </a:lnTo>
                </a:path>
              </a:pathLst>
            </a:custGeom>
            <a:ln w="6801">
              <a:solidFill>
                <a:srgbClr val="000000"/>
              </a:solidFill>
            </a:ln>
          </p:spPr>
          <p:txBody>
            <a:bodyPr wrap="square" lIns="0" tIns="0" rIns="0" bIns="0" rtlCol="0"/>
            <a:lstStyle/>
            <a:p/>
          </p:txBody>
        </p:sp>
        <p:sp>
          <p:nvSpPr>
            <p:cNvPr id="28" name="object 28"/>
            <p:cNvSpPr/>
            <p:nvPr/>
          </p:nvSpPr>
          <p:spPr>
            <a:xfrm>
              <a:off x="2919932" y="4538150"/>
              <a:ext cx="256540" cy="258445"/>
            </a:xfrm>
            <a:custGeom>
              <a:avLst/>
              <a:gdLst/>
              <a:ahLst/>
              <a:cxnLst/>
              <a:rect l="l" t="t" r="r" b="b"/>
              <a:pathLst>
                <a:path w="256539" h="258445">
                  <a:moveTo>
                    <a:pt x="35104" y="0"/>
                  </a:moveTo>
                  <a:lnTo>
                    <a:pt x="59797" y="15437"/>
                  </a:lnTo>
                  <a:lnTo>
                    <a:pt x="87015" y="27817"/>
                  </a:lnTo>
                  <a:lnTo>
                    <a:pt x="114891" y="39575"/>
                  </a:lnTo>
                  <a:lnTo>
                    <a:pt x="141557" y="53144"/>
                  </a:lnTo>
                  <a:lnTo>
                    <a:pt x="149288" y="57256"/>
                  </a:lnTo>
                  <a:lnTo>
                    <a:pt x="157788" y="61127"/>
                  </a:lnTo>
                  <a:lnTo>
                    <a:pt x="194517" y="84890"/>
                  </a:lnTo>
                  <a:lnTo>
                    <a:pt x="235498" y="117814"/>
                  </a:lnTo>
                  <a:lnTo>
                    <a:pt x="256213" y="133631"/>
                  </a:lnTo>
                  <a:lnTo>
                    <a:pt x="247310" y="143397"/>
                  </a:lnTo>
                  <a:lnTo>
                    <a:pt x="232374" y="149767"/>
                  </a:lnTo>
                  <a:lnTo>
                    <a:pt x="215902" y="154013"/>
                  </a:lnTo>
                  <a:lnTo>
                    <a:pt x="202394" y="157410"/>
                  </a:lnTo>
                  <a:lnTo>
                    <a:pt x="190314" y="161285"/>
                  </a:lnTo>
                  <a:lnTo>
                    <a:pt x="178561" y="164629"/>
                  </a:lnTo>
                  <a:lnTo>
                    <a:pt x="167024" y="167760"/>
                  </a:lnTo>
                  <a:lnTo>
                    <a:pt x="155593" y="170998"/>
                  </a:lnTo>
                  <a:lnTo>
                    <a:pt x="149635" y="174201"/>
                  </a:lnTo>
                  <a:lnTo>
                    <a:pt x="143896" y="177085"/>
                  </a:lnTo>
                  <a:lnTo>
                    <a:pt x="138158" y="179756"/>
                  </a:lnTo>
                  <a:lnTo>
                    <a:pt x="132200" y="182322"/>
                  </a:lnTo>
                  <a:lnTo>
                    <a:pt x="125182" y="182322"/>
                  </a:lnTo>
                  <a:lnTo>
                    <a:pt x="118164" y="183454"/>
                  </a:lnTo>
                  <a:lnTo>
                    <a:pt x="111146" y="184586"/>
                  </a:lnTo>
                  <a:lnTo>
                    <a:pt x="96133" y="192698"/>
                  </a:lnTo>
                  <a:lnTo>
                    <a:pt x="82330" y="202717"/>
                  </a:lnTo>
                  <a:lnTo>
                    <a:pt x="69189" y="213582"/>
                  </a:lnTo>
                  <a:lnTo>
                    <a:pt x="56158" y="224233"/>
                  </a:lnTo>
                  <a:lnTo>
                    <a:pt x="41297" y="231930"/>
                  </a:lnTo>
                  <a:lnTo>
                    <a:pt x="24131" y="238248"/>
                  </a:lnTo>
                  <a:lnTo>
                    <a:pt x="8939" y="246055"/>
                  </a:lnTo>
                  <a:lnTo>
                    <a:pt x="0" y="258219"/>
                  </a:lnTo>
                </a:path>
              </a:pathLst>
            </a:custGeom>
            <a:ln w="6908">
              <a:solidFill>
                <a:srgbClr val="000000"/>
              </a:solidFill>
            </a:ln>
          </p:spPr>
          <p:txBody>
            <a:bodyPr wrap="square" lIns="0" tIns="0" rIns="0" bIns="0" rtlCol="0"/>
            <a:lstStyle/>
            <a:p/>
          </p:txBody>
        </p:sp>
      </p:grpSp>
      <p:sp>
        <p:nvSpPr>
          <p:cNvPr id="29" name="object 29"/>
          <p:cNvSpPr/>
          <p:nvPr/>
        </p:nvSpPr>
        <p:spPr>
          <a:xfrm>
            <a:off x="3885057" y="4538150"/>
            <a:ext cx="780415" cy="258445"/>
          </a:xfrm>
          <a:custGeom>
            <a:avLst/>
            <a:gdLst/>
            <a:ahLst/>
            <a:cxnLst/>
            <a:rect l="l" t="t" r="r" b="b"/>
            <a:pathLst>
              <a:path w="780414" h="258445">
                <a:moveTo>
                  <a:pt x="116963" y="85001"/>
                </a:moveTo>
                <a:lnTo>
                  <a:pt x="780383" y="64467"/>
                </a:lnTo>
                <a:lnTo>
                  <a:pt x="780383" y="175528"/>
                </a:lnTo>
                <a:lnTo>
                  <a:pt x="116963" y="155145"/>
                </a:lnTo>
              </a:path>
              <a:path w="780414" h="258445">
                <a:moveTo>
                  <a:pt x="222387" y="0"/>
                </a:moveTo>
                <a:lnTo>
                  <a:pt x="197520" y="15437"/>
                </a:lnTo>
                <a:lnTo>
                  <a:pt x="170007" y="27817"/>
                </a:lnTo>
                <a:lnTo>
                  <a:pt x="142055" y="39575"/>
                </a:lnTo>
                <a:lnTo>
                  <a:pt x="115872" y="53144"/>
                </a:lnTo>
                <a:lnTo>
                  <a:pt x="107597" y="57256"/>
                </a:lnTo>
                <a:lnTo>
                  <a:pt x="62414" y="84890"/>
                </a:lnTo>
                <a:lnTo>
                  <a:pt x="42029" y="101365"/>
                </a:lnTo>
                <a:lnTo>
                  <a:pt x="21409" y="117814"/>
                </a:lnTo>
                <a:lnTo>
                  <a:pt x="0" y="133631"/>
                </a:lnTo>
                <a:lnTo>
                  <a:pt x="9413" y="143397"/>
                </a:lnTo>
                <a:lnTo>
                  <a:pt x="24425" y="149767"/>
                </a:lnTo>
                <a:lnTo>
                  <a:pt x="40988" y="154013"/>
                </a:lnTo>
                <a:lnTo>
                  <a:pt x="55051" y="157410"/>
                </a:lnTo>
                <a:lnTo>
                  <a:pt x="66593" y="161285"/>
                </a:lnTo>
                <a:lnTo>
                  <a:pt x="78385" y="164629"/>
                </a:lnTo>
                <a:lnTo>
                  <a:pt x="90206" y="167760"/>
                </a:lnTo>
                <a:lnTo>
                  <a:pt x="101836" y="170998"/>
                </a:lnTo>
                <a:lnTo>
                  <a:pt x="108854" y="175528"/>
                </a:lnTo>
                <a:lnTo>
                  <a:pt x="115872" y="178925"/>
                </a:lnTo>
                <a:lnTo>
                  <a:pt x="123981" y="182322"/>
                </a:lnTo>
                <a:lnTo>
                  <a:pt x="130999" y="182322"/>
                </a:lnTo>
                <a:lnTo>
                  <a:pt x="138017" y="183454"/>
                </a:lnTo>
                <a:lnTo>
                  <a:pt x="145035" y="184586"/>
                </a:lnTo>
                <a:lnTo>
                  <a:pt x="160148" y="192698"/>
                </a:lnTo>
                <a:lnTo>
                  <a:pt x="174120" y="202717"/>
                </a:lnTo>
                <a:lnTo>
                  <a:pt x="187624" y="213582"/>
                </a:lnTo>
                <a:lnTo>
                  <a:pt x="201333" y="224233"/>
                </a:lnTo>
                <a:lnTo>
                  <a:pt x="215654" y="231930"/>
                </a:lnTo>
                <a:lnTo>
                  <a:pt x="232855" y="238248"/>
                </a:lnTo>
                <a:lnTo>
                  <a:pt x="248331" y="246055"/>
                </a:lnTo>
                <a:lnTo>
                  <a:pt x="257476" y="258219"/>
                </a:lnTo>
              </a:path>
            </a:pathLst>
          </a:custGeom>
          <a:ln w="6907">
            <a:solidFill>
              <a:srgbClr val="000000"/>
            </a:solidFill>
          </a:ln>
        </p:spPr>
        <p:txBody>
          <a:bodyPr wrap="square" lIns="0" tIns="0" rIns="0" bIns="0" rtlCol="0"/>
          <a:lstStyle/>
          <a:p/>
        </p:txBody>
      </p:sp>
      <p:grpSp>
        <p:nvGrpSpPr>
          <p:cNvPr id="30" name="object 30"/>
          <p:cNvGrpSpPr/>
          <p:nvPr/>
        </p:nvGrpSpPr>
        <p:grpSpPr>
          <a:xfrm>
            <a:off x="3391483" y="3081546"/>
            <a:ext cx="224790" cy="537210"/>
            <a:chOff x="3391483" y="3081546"/>
            <a:chExt cx="224790" cy="537210"/>
          </a:xfrm>
        </p:grpSpPr>
        <p:pic>
          <p:nvPicPr>
            <p:cNvPr id="31" name="object 31"/>
            <p:cNvPicPr/>
            <p:nvPr/>
          </p:nvPicPr>
          <p:blipFill>
            <a:blip r:embed="rId14" cstate="print"/>
            <a:stretch>
              <a:fillRect/>
            </a:stretch>
          </p:blipFill>
          <p:spPr>
            <a:xfrm>
              <a:off x="3391483" y="3081546"/>
              <a:ext cx="217383" cy="142745"/>
            </a:xfrm>
            <a:prstGeom prst="rect">
              <a:avLst/>
            </a:prstGeom>
          </p:spPr>
        </p:pic>
        <p:sp>
          <p:nvSpPr>
            <p:cNvPr id="32" name="object 32"/>
            <p:cNvSpPr/>
            <p:nvPr/>
          </p:nvSpPr>
          <p:spPr>
            <a:xfrm>
              <a:off x="3430004" y="3220859"/>
              <a:ext cx="85090" cy="387985"/>
            </a:xfrm>
            <a:custGeom>
              <a:avLst/>
              <a:gdLst/>
              <a:ahLst/>
              <a:cxnLst/>
              <a:rect l="l" t="t" r="r" b="b"/>
              <a:pathLst>
                <a:path w="85089" h="387985">
                  <a:moveTo>
                    <a:pt x="70162" y="0"/>
                  </a:moveTo>
                  <a:lnTo>
                    <a:pt x="74219" y="39726"/>
                  </a:lnTo>
                  <a:lnTo>
                    <a:pt x="81566" y="129162"/>
                  </a:lnTo>
                  <a:lnTo>
                    <a:pt x="84966" y="223694"/>
                  </a:lnTo>
                  <a:lnTo>
                    <a:pt x="77180" y="278706"/>
                  </a:lnTo>
                  <a:lnTo>
                    <a:pt x="0" y="387411"/>
                  </a:lnTo>
                </a:path>
              </a:pathLst>
            </a:custGeom>
            <a:ln w="7009">
              <a:solidFill>
                <a:srgbClr val="000000"/>
              </a:solidFill>
            </a:ln>
          </p:spPr>
          <p:txBody>
            <a:bodyPr wrap="square" lIns="0" tIns="0" rIns="0" bIns="0" rtlCol="0"/>
            <a:lstStyle/>
            <a:p/>
          </p:txBody>
        </p:sp>
        <p:pic>
          <p:nvPicPr>
            <p:cNvPr id="33" name="object 33"/>
            <p:cNvPicPr/>
            <p:nvPr/>
          </p:nvPicPr>
          <p:blipFill>
            <a:blip r:embed="rId15" cstate="print"/>
            <a:stretch>
              <a:fillRect/>
            </a:stretch>
          </p:blipFill>
          <p:spPr>
            <a:xfrm>
              <a:off x="3503708" y="3496090"/>
              <a:ext cx="84149" cy="122452"/>
            </a:xfrm>
            <a:prstGeom prst="rect">
              <a:avLst/>
            </a:prstGeom>
          </p:spPr>
        </p:pic>
        <p:sp>
          <p:nvSpPr>
            <p:cNvPr id="34" name="object 34"/>
            <p:cNvSpPr/>
            <p:nvPr/>
          </p:nvSpPr>
          <p:spPr>
            <a:xfrm>
              <a:off x="3415969" y="3343303"/>
              <a:ext cx="196850" cy="20955"/>
            </a:xfrm>
            <a:custGeom>
              <a:avLst/>
              <a:gdLst/>
              <a:ahLst/>
              <a:cxnLst/>
              <a:rect l="l" t="t" r="r" b="b"/>
              <a:pathLst>
                <a:path w="196850" h="20954">
                  <a:moveTo>
                    <a:pt x="0" y="20382"/>
                  </a:moveTo>
                  <a:lnTo>
                    <a:pt x="0" y="20382"/>
                  </a:lnTo>
                  <a:lnTo>
                    <a:pt x="196483" y="0"/>
                  </a:lnTo>
                </a:path>
              </a:pathLst>
            </a:custGeom>
            <a:ln w="6797">
              <a:solidFill>
                <a:srgbClr val="000000"/>
              </a:solidFill>
            </a:ln>
          </p:spPr>
          <p:txBody>
            <a:bodyPr wrap="square" lIns="0" tIns="0" rIns="0" bIns="0" rtlCol="0"/>
            <a:lstStyle/>
            <a:p/>
          </p:txBody>
        </p:sp>
      </p:grpSp>
      <p:sp>
        <p:nvSpPr>
          <p:cNvPr id="35" name="object 35"/>
          <p:cNvSpPr/>
          <p:nvPr/>
        </p:nvSpPr>
        <p:spPr>
          <a:xfrm>
            <a:off x="4011419" y="3051008"/>
            <a:ext cx="365125" cy="544195"/>
          </a:xfrm>
          <a:custGeom>
            <a:avLst/>
            <a:gdLst/>
            <a:ahLst/>
            <a:cxnLst/>
            <a:rect l="l" t="t" r="r" b="b"/>
            <a:pathLst>
              <a:path w="365125" h="544195">
                <a:moveTo>
                  <a:pt x="120509" y="135880"/>
                </a:moveTo>
                <a:lnTo>
                  <a:pt x="134983" y="98407"/>
                </a:lnTo>
                <a:lnTo>
                  <a:pt x="134545" y="55201"/>
                </a:lnTo>
                <a:lnTo>
                  <a:pt x="137615" y="18365"/>
                </a:lnTo>
                <a:lnTo>
                  <a:pt x="162616" y="0"/>
                </a:lnTo>
                <a:lnTo>
                  <a:pt x="197513" y="7940"/>
                </a:lnTo>
                <a:lnTo>
                  <a:pt x="219558" y="34423"/>
                </a:lnTo>
                <a:lnTo>
                  <a:pt x="228649" y="70870"/>
                </a:lnTo>
                <a:lnTo>
                  <a:pt x="224685" y="108704"/>
                </a:lnTo>
                <a:lnTo>
                  <a:pt x="223917" y="142377"/>
                </a:lnTo>
                <a:lnTo>
                  <a:pt x="239598" y="169058"/>
                </a:lnTo>
                <a:lnTo>
                  <a:pt x="267121" y="184246"/>
                </a:lnTo>
                <a:lnTo>
                  <a:pt x="301881" y="183439"/>
                </a:lnTo>
                <a:lnTo>
                  <a:pt x="336970" y="181339"/>
                </a:lnTo>
                <a:lnTo>
                  <a:pt x="361533" y="192007"/>
                </a:lnTo>
                <a:lnTo>
                  <a:pt x="365042" y="210318"/>
                </a:lnTo>
                <a:lnTo>
                  <a:pt x="336970" y="231148"/>
                </a:lnTo>
                <a:lnTo>
                  <a:pt x="296821" y="244356"/>
                </a:lnTo>
                <a:lnTo>
                  <a:pt x="256102" y="255281"/>
                </a:lnTo>
                <a:lnTo>
                  <a:pt x="220721" y="269793"/>
                </a:lnTo>
                <a:lnTo>
                  <a:pt x="196584" y="293762"/>
                </a:lnTo>
                <a:lnTo>
                  <a:pt x="189596" y="333059"/>
                </a:lnTo>
                <a:lnTo>
                  <a:pt x="196333" y="385563"/>
                </a:lnTo>
                <a:lnTo>
                  <a:pt x="204754" y="440024"/>
                </a:lnTo>
                <a:lnTo>
                  <a:pt x="209807" y="488615"/>
                </a:lnTo>
                <a:lnTo>
                  <a:pt x="206438" y="523510"/>
                </a:lnTo>
                <a:lnTo>
                  <a:pt x="189596" y="536880"/>
                </a:lnTo>
                <a:lnTo>
                  <a:pt x="159304" y="519895"/>
                </a:lnTo>
                <a:lnTo>
                  <a:pt x="132654" y="482528"/>
                </a:lnTo>
                <a:lnTo>
                  <a:pt x="113693" y="445161"/>
                </a:lnTo>
                <a:lnTo>
                  <a:pt x="106473" y="428176"/>
                </a:lnTo>
                <a:lnTo>
                  <a:pt x="96056" y="451955"/>
                </a:lnTo>
                <a:lnTo>
                  <a:pt x="70507" y="501212"/>
                </a:lnTo>
                <a:lnTo>
                  <a:pt x="38378" y="542825"/>
                </a:lnTo>
                <a:lnTo>
                  <a:pt x="8224" y="543674"/>
                </a:lnTo>
                <a:lnTo>
                  <a:pt x="0" y="495691"/>
                </a:lnTo>
                <a:lnTo>
                  <a:pt x="16119" y="429874"/>
                </a:lnTo>
                <a:lnTo>
                  <a:pt x="38817" y="371700"/>
                </a:lnTo>
                <a:lnTo>
                  <a:pt x="50331" y="346647"/>
                </a:lnTo>
                <a:lnTo>
                  <a:pt x="51427" y="324245"/>
                </a:lnTo>
                <a:lnTo>
                  <a:pt x="59103" y="269346"/>
                </a:lnTo>
                <a:lnTo>
                  <a:pt x="79937" y="200405"/>
                </a:lnTo>
                <a:lnTo>
                  <a:pt x="120509" y="135880"/>
                </a:lnTo>
                <a:close/>
              </a:path>
            </a:pathLst>
          </a:custGeom>
          <a:ln w="6949">
            <a:solidFill>
              <a:srgbClr val="000000"/>
            </a:solidFill>
          </a:ln>
        </p:spPr>
        <p:txBody>
          <a:bodyPr wrap="square" lIns="0" tIns="0" rIns="0" bIns="0" rtlCol="0"/>
          <a:lstStyle/>
          <a:p/>
        </p:txBody>
      </p:sp>
      <p:grpSp>
        <p:nvGrpSpPr>
          <p:cNvPr id="36" name="object 36"/>
          <p:cNvGrpSpPr/>
          <p:nvPr/>
        </p:nvGrpSpPr>
        <p:grpSpPr>
          <a:xfrm>
            <a:off x="4723217" y="3182399"/>
            <a:ext cx="248920" cy="395605"/>
            <a:chOff x="4723217" y="3182399"/>
            <a:chExt cx="248920" cy="395605"/>
          </a:xfrm>
        </p:grpSpPr>
        <p:pic>
          <p:nvPicPr>
            <p:cNvPr id="37" name="object 37"/>
            <p:cNvPicPr/>
            <p:nvPr/>
          </p:nvPicPr>
          <p:blipFill>
            <a:blip r:embed="rId16" cstate="print"/>
            <a:stretch>
              <a:fillRect/>
            </a:stretch>
          </p:blipFill>
          <p:spPr>
            <a:xfrm>
              <a:off x="4838701" y="3182399"/>
              <a:ext cx="133186" cy="89602"/>
            </a:xfrm>
            <a:prstGeom prst="rect">
              <a:avLst/>
            </a:prstGeom>
          </p:spPr>
        </p:pic>
        <p:sp>
          <p:nvSpPr>
            <p:cNvPr id="38" name="object 38"/>
            <p:cNvSpPr/>
            <p:nvPr/>
          </p:nvSpPr>
          <p:spPr>
            <a:xfrm>
              <a:off x="4726697" y="3268569"/>
              <a:ext cx="186690" cy="306070"/>
            </a:xfrm>
            <a:custGeom>
              <a:avLst/>
              <a:gdLst/>
              <a:ahLst/>
              <a:cxnLst/>
              <a:rect l="l" t="t" r="r" b="b"/>
              <a:pathLst>
                <a:path w="186689" h="306070">
                  <a:moveTo>
                    <a:pt x="178596" y="0"/>
                  </a:moveTo>
                  <a:lnTo>
                    <a:pt x="181959" y="30891"/>
                  </a:lnTo>
                  <a:lnTo>
                    <a:pt x="186199" y="99362"/>
                  </a:lnTo>
                  <a:lnTo>
                    <a:pt x="182544" y="169108"/>
                  </a:lnTo>
                  <a:lnTo>
                    <a:pt x="162221" y="203821"/>
                  </a:lnTo>
                  <a:lnTo>
                    <a:pt x="126474" y="202759"/>
                  </a:lnTo>
                  <a:lnTo>
                    <a:pt x="86779" y="195328"/>
                  </a:lnTo>
                  <a:lnTo>
                    <a:pt x="49716" y="190445"/>
                  </a:lnTo>
                  <a:lnTo>
                    <a:pt x="21864" y="197027"/>
                  </a:lnTo>
                  <a:lnTo>
                    <a:pt x="6642" y="222611"/>
                  </a:lnTo>
                  <a:lnTo>
                    <a:pt x="674" y="259023"/>
                  </a:lnTo>
                  <a:lnTo>
                    <a:pt x="0" y="291613"/>
                  </a:lnTo>
                  <a:lnTo>
                    <a:pt x="655" y="305732"/>
                  </a:lnTo>
                </a:path>
                <a:path w="186689" h="306070">
                  <a:moveTo>
                    <a:pt x="183275" y="74734"/>
                  </a:moveTo>
                  <a:lnTo>
                    <a:pt x="183275" y="74734"/>
                  </a:lnTo>
                  <a:lnTo>
                    <a:pt x="56954" y="95116"/>
                  </a:lnTo>
                </a:path>
              </a:pathLst>
            </a:custGeom>
            <a:ln w="6907">
              <a:solidFill>
                <a:srgbClr val="000000"/>
              </a:solidFill>
            </a:ln>
          </p:spPr>
          <p:txBody>
            <a:bodyPr wrap="square" lIns="0" tIns="0" rIns="0" bIns="0" rtlCol="0"/>
            <a:lstStyle/>
            <a:p/>
          </p:txBody>
        </p:sp>
      </p:grpSp>
      <p:grpSp>
        <p:nvGrpSpPr>
          <p:cNvPr id="39" name="object 39"/>
          <p:cNvGrpSpPr/>
          <p:nvPr/>
        </p:nvGrpSpPr>
        <p:grpSpPr>
          <a:xfrm>
            <a:off x="5563317" y="3122266"/>
            <a:ext cx="262255" cy="387985"/>
            <a:chOff x="5563317" y="3122266"/>
            <a:chExt cx="262255" cy="387985"/>
          </a:xfrm>
        </p:grpSpPr>
        <p:sp>
          <p:nvSpPr>
            <p:cNvPr id="40" name="object 40"/>
            <p:cNvSpPr/>
            <p:nvPr/>
          </p:nvSpPr>
          <p:spPr>
            <a:xfrm>
              <a:off x="5566793" y="3125742"/>
              <a:ext cx="255270" cy="381000"/>
            </a:xfrm>
            <a:custGeom>
              <a:avLst/>
              <a:gdLst/>
              <a:ahLst/>
              <a:cxnLst/>
              <a:rect l="l" t="t" r="r" b="b"/>
              <a:pathLst>
                <a:path w="255270" h="381000">
                  <a:moveTo>
                    <a:pt x="156156" y="346647"/>
                  </a:moveTo>
                  <a:lnTo>
                    <a:pt x="156156" y="278706"/>
                  </a:lnTo>
                  <a:lnTo>
                    <a:pt x="143656" y="281467"/>
                  </a:lnTo>
                  <a:lnTo>
                    <a:pt x="114049" y="285501"/>
                  </a:lnTo>
                  <a:lnTo>
                    <a:pt x="79179" y="284439"/>
                  </a:lnTo>
                  <a:lnTo>
                    <a:pt x="50889" y="271912"/>
                  </a:lnTo>
                  <a:lnTo>
                    <a:pt x="39972" y="246812"/>
                  </a:lnTo>
                  <a:lnTo>
                    <a:pt x="43325" y="218088"/>
                  </a:lnTo>
                  <a:lnTo>
                    <a:pt x="51941" y="194460"/>
                  </a:lnTo>
                  <a:lnTo>
                    <a:pt x="56815" y="184647"/>
                  </a:lnTo>
                  <a:lnTo>
                    <a:pt x="51230" y="188532"/>
                  </a:lnTo>
                  <a:lnTo>
                    <a:pt x="37633" y="196140"/>
                  </a:lnTo>
                  <a:lnTo>
                    <a:pt x="20761" y="201398"/>
                  </a:lnTo>
                  <a:lnTo>
                    <a:pt x="5351" y="198235"/>
                  </a:lnTo>
                  <a:lnTo>
                    <a:pt x="0" y="189098"/>
                  </a:lnTo>
                  <a:lnTo>
                    <a:pt x="6637" y="180287"/>
                  </a:lnTo>
                  <a:lnTo>
                    <a:pt x="19649" y="169127"/>
                  </a:lnTo>
                  <a:lnTo>
                    <a:pt x="33422" y="152941"/>
                  </a:lnTo>
                  <a:lnTo>
                    <a:pt x="46273" y="136416"/>
                  </a:lnTo>
                  <a:lnTo>
                    <a:pt x="57517" y="124349"/>
                  </a:lnTo>
                  <a:lnTo>
                    <a:pt x="65485" y="116954"/>
                  </a:lnTo>
                  <a:lnTo>
                    <a:pt x="68511" y="114441"/>
                  </a:lnTo>
                  <a:lnTo>
                    <a:pt x="67841" y="96560"/>
                  </a:lnTo>
                  <a:lnTo>
                    <a:pt x="71104" y="57220"/>
                  </a:lnTo>
                  <a:lnTo>
                    <a:pt x="86209" y="17881"/>
                  </a:lnTo>
                  <a:lnTo>
                    <a:pt x="121067" y="0"/>
                  </a:lnTo>
                  <a:lnTo>
                    <a:pt x="161225" y="2826"/>
                  </a:lnTo>
                  <a:lnTo>
                    <a:pt x="201406" y="12827"/>
                  </a:lnTo>
                  <a:lnTo>
                    <a:pt x="234857" y="32285"/>
                  </a:lnTo>
                  <a:lnTo>
                    <a:pt x="254826" y="63483"/>
                  </a:lnTo>
                  <a:lnTo>
                    <a:pt x="254562" y="108704"/>
                  </a:lnTo>
                  <a:lnTo>
                    <a:pt x="236883" y="188515"/>
                  </a:lnTo>
                  <a:lnTo>
                    <a:pt x="218517" y="277838"/>
                  </a:lnTo>
                  <a:lnTo>
                    <a:pt x="204099" y="350572"/>
                  </a:lnTo>
                  <a:lnTo>
                    <a:pt x="198263" y="380617"/>
                  </a:lnTo>
                </a:path>
              </a:pathLst>
            </a:custGeom>
            <a:ln w="6950">
              <a:solidFill>
                <a:srgbClr val="000000"/>
              </a:solidFill>
            </a:ln>
          </p:spPr>
          <p:txBody>
            <a:bodyPr wrap="square" lIns="0" tIns="0" rIns="0" bIns="0" rtlCol="0"/>
            <a:lstStyle/>
            <a:p/>
          </p:txBody>
        </p:sp>
        <p:sp>
          <p:nvSpPr>
            <p:cNvPr id="41" name="object 41"/>
            <p:cNvSpPr/>
            <p:nvPr/>
          </p:nvSpPr>
          <p:spPr>
            <a:xfrm>
              <a:off x="5697218" y="3215273"/>
              <a:ext cx="24765" cy="25400"/>
            </a:xfrm>
            <a:custGeom>
              <a:avLst/>
              <a:gdLst/>
              <a:ahLst/>
              <a:cxnLst/>
              <a:rect l="l" t="t" r="r" b="b"/>
              <a:pathLst>
                <a:path w="24764" h="25400">
                  <a:moveTo>
                    <a:pt x="18714" y="0"/>
                  </a:moveTo>
                  <a:lnTo>
                    <a:pt x="4678" y="0"/>
                  </a:lnTo>
                  <a:lnTo>
                    <a:pt x="0" y="5586"/>
                  </a:lnTo>
                  <a:lnTo>
                    <a:pt x="0" y="19174"/>
                  </a:lnTo>
                  <a:lnTo>
                    <a:pt x="4678" y="24911"/>
                  </a:lnTo>
                  <a:lnTo>
                    <a:pt x="18714" y="24911"/>
                  </a:lnTo>
                  <a:lnTo>
                    <a:pt x="24640" y="19174"/>
                  </a:lnTo>
                  <a:lnTo>
                    <a:pt x="24640" y="12380"/>
                  </a:lnTo>
                  <a:lnTo>
                    <a:pt x="24640" y="5586"/>
                  </a:lnTo>
                  <a:lnTo>
                    <a:pt x="18714" y="0"/>
                  </a:lnTo>
                  <a:close/>
                </a:path>
              </a:pathLst>
            </a:custGeom>
            <a:solidFill>
              <a:srgbClr val="000000"/>
            </a:solidFill>
          </p:spPr>
          <p:txBody>
            <a:bodyPr wrap="square" lIns="0" tIns="0" rIns="0" bIns="0" rtlCol="0"/>
            <a:lstStyle/>
            <a:p/>
          </p:txBody>
        </p:sp>
      </p:grpSp>
      <p:grpSp>
        <p:nvGrpSpPr>
          <p:cNvPr id="42" name="object 42"/>
          <p:cNvGrpSpPr/>
          <p:nvPr/>
        </p:nvGrpSpPr>
        <p:grpSpPr>
          <a:xfrm>
            <a:off x="4002059" y="5518582"/>
            <a:ext cx="90170" cy="386080"/>
            <a:chOff x="4002059" y="5518582"/>
            <a:chExt cx="90170" cy="386080"/>
          </a:xfrm>
        </p:grpSpPr>
        <p:pic>
          <p:nvPicPr>
            <p:cNvPr id="43" name="object 43"/>
            <p:cNvPicPr/>
            <p:nvPr/>
          </p:nvPicPr>
          <p:blipFill>
            <a:blip r:embed="rId17" cstate="print"/>
            <a:stretch>
              <a:fillRect/>
            </a:stretch>
          </p:blipFill>
          <p:spPr>
            <a:xfrm>
              <a:off x="4002059" y="5816060"/>
              <a:ext cx="89786" cy="87981"/>
            </a:xfrm>
            <a:prstGeom prst="rect">
              <a:avLst/>
            </a:prstGeom>
          </p:spPr>
        </p:pic>
        <p:sp>
          <p:nvSpPr>
            <p:cNvPr id="44" name="object 44"/>
            <p:cNvSpPr/>
            <p:nvPr/>
          </p:nvSpPr>
          <p:spPr>
            <a:xfrm>
              <a:off x="4015510" y="5518582"/>
              <a:ext cx="68580" cy="260985"/>
            </a:xfrm>
            <a:custGeom>
              <a:avLst/>
              <a:gdLst/>
              <a:ahLst/>
              <a:cxnLst/>
              <a:rect l="l" t="t" r="r" b="b"/>
              <a:pathLst>
                <a:path w="68579" h="260985">
                  <a:moveTo>
                    <a:pt x="31845" y="0"/>
                  </a:moveTo>
                  <a:lnTo>
                    <a:pt x="5224" y="28680"/>
                  </a:lnTo>
                  <a:lnTo>
                    <a:pt x="0" y="74696"/>
                  </a:lnTo>
                  <a:lnTo>
                    <a:pt x="2943" y="148740"/>
                  </a:lnTo>
                  <a:lnTo>
                    <a:pt x="5731" y="175922"/>
                  </a:lnTo>
                  <a:lnTo>
                    <a:pt x="9162" y="203103"/>
                  </a:lnTo>
                  <a:lnTo>
                    <a:pt x="12242" y="230282"/>
                  </a:lnTo>
                  <a:lnTo>
                    <a:pt x="14581" y="241620"/>
                  </a:lnTo>
                  <a:lnTo>
                    <a:pt x="16920" y="247282"/>
                  </a:lnTo>
                  <a:lnTo>
                    <a:pt x="18168" y="249547"/>
                  </a:lnTo>
                  <a:lnTo>
                    <a:pt x="21599" y="252944"/>
                  </a:lnTo>
                  <a:lnTo>
                    <a:pt x="25186" y="257473"/>
                  </a:lnTo>
                  <a:lnTo>
                    <a:pt x="29864" y="260870"/>
                  </a:lnTo>
                  <a:lnTo>
                    <a:pt x="34543" y="260870"/>
                  </a:lnTo>
                  <a:lnTo>
                    <a:pt x="43586" y="255383"/>
                  </a:lnTo>
                  <a:lnTo>
                    <a:pt x="48754" y="242462"/>
                  </a:lnTo>
                  <a:lnTo>
                    <a:pt x="51495" y="227418"/>
                  </a:lnTo>
                  <a:lnTo>
                    <a:pt x="53257" y="215561"/>
                  </a:lnTo>
                  <a:lnTo>
                    <a:pt x="59047" y="196134"/>
                  </a:lnTo>
                  <a:lnTo>
                    <a:pt x="60275" y="189517"/>
                  </a:lnTo>
                  <a:lnTo>
                    <a:pt x="60801" y="180846"/>
                  </a:lnTo>
                  <a:lnTo>
                    <a:pt x="60275" y="154400"/>
                  </a:lnTo>
                  <a:lnTo>
                    <a:pt x="60506" y="141661"/>
                  </a:lnTo>
                  <a:lnTo>
                    <a:pt x="63862" y="103444"/>
                  </a:lnTo>
                  <a:lnTo>
                    <a:pt x="68189" y="80643"/>
                  </a:lnTo>
                  <a:lnTo>
                    <a:pt x="68423" y="70149"/>
                  </a:lnTo>
                  <a:lnTo>
                    <a:pt x="63862" y="60400"/>
                  </a:lnTo>
                  <a:lnTo>
                    <a:pt x="60275" y="55871"/>
                  </a:lnTo>
                  <a:lnTo>
                    <a:pt x="57936" y="53606"/>
                  </a:lnTo>
                  <a:lnTo>
                    <a:pt x="55596" y="47944"/>
                  </a:lnTo>
                  <a:lnTo>
                    <a:pt x="53030" y="40777"/>
                  </a:lnTo>
                  <a:lnTo>
                    <a:pt x="50530" y="25161"/>
                  </a:lnTo>
                  <a:lnTo>
                    <a:pt x="48579" y="17356"/>
                  </a:lnTo>
                  <a:lnTo>
                    <a:pt x="44775" y="9306"/>
                  </a:lnTo>
                  <a:lnTo>
                    <a:pt x="38968" y="3060"/>
                  </a:lnTo>
                  <a:lnTo>
                    <a:pt x="31845" y="0"/>
                  </a:lnTo>
                  <a:close/>
                </a:path>
              </a:pathLst>
            </a:custGeom>
            <a:solidFill>
              <a:srgbClr val="000000"/>
            </a:solidFill>
          </p:spPr>
          <p:txBody>
            <a:bodyPr wrap="square" lIns="0" tIns="0" rIns="0" bIns="0" rtlCol="0"/>
            <a:lstStyle/>
            <a:p/>
          </p:txBody>
        </p:sp>
      </p:grpSp>
      <p:pic>
        <p:nvPicPr>
          <p:cNvPr id="45" name="object 45"/>
          <p:cNvPicPr/>
          <p:nvPr/>
        </p:nvPicPr>
        <p:blipFill>
          <a:blip r:embed="rId18" cstate="print"/>
          <a:stretch>
            <a:fillRect/>
          </a:stretch>
        </p:blipFill>
        <p:spPr>
          <a:xfrm>
            <a:off x="6790006" y="5492798"/>
            <a:ext cx="415078" cy="403414"/>
          </a:xfrm>
          <a:prstGeom prst="rect">
            <a:avLst/>
          </a:prstGeom>
        </p:spPr>
      </p:pic>
      <p:grpSp>
        <p:nvGrpSpPr>
          <p:cNvPr id="46" name="object 46"/>
          <p:cNvGrpSpPr/>
          <p:nvPr/>
        </p:nvGrpSpPr>
        <p:grpSpPr>
          <a:xfrm>
            <a:off x="5733586" y="5466793"/>
            <a:ext cx="615950" cy="479425"/>
            <a:chOff x="5733586" y="5466793"/>
            <a:chExt cx="615950" cy="479425"/>
          </a:xfrm>
        </p:grpSpPr>
        <p:sp>
          <p:nvSpPr>
            <p:cNvPr id="47" name="object 47"/>
            <p:cNvSpPr/>
            <p:nvPr/>
          </p:nvSpPr>
          <p:spPr>
            <a:xfrm>
              <a:off x="5878590" y="5547263"/>
              <a:ext cx="467359" cy="306070"/>
            </a:xfrm>
            <a:custGeom>
              <a:avLst/>
              <a:gdLst/>
              <a:ahLst/>
              <a:cxnLst/>
              <a:rect l="l" t="t" r="r" b="b"/>
              <a:pathLst>
                <a:path w="467360" h="306070">
                  <a:moveTo>
                    <a:pt x="462085" y="115529"/>
                  </a:moveTo>
                  <a:lnTo>
                    <a:pt x="466907" y="131684"/>
                  </a:lnTo>
                  <a:lnTo>
                    <a:pt x="467095" y="147949"/>
                  </a:lnTo>
                  <a:lnTo>
                    <a:pt x="465090" y="164427"/>
                  </a:lnTo>
                  <a:lnTo>
                    <a:pt x="463333" y="181219"/>
                  </a:lnTo>
                  <a:lnTo>
                    <a:pt x="463333" y="198205"/>
                  </a:lnTo>
                  <a:lnTo>
                    <a:pt x="462085" y="198205"/>
                  </a:lnTo>
                  <a:lnTo>
                    <a:pt x="445710" y="198205"/>
                  </a:lnTo>
                  <a:lnTo>
                    <a:pt x="434669" y="196931"/>
                  </a:lnTo>
                  <a:lnTo>
                    <a:pt x="422064" y="195657"/>
                  </a:lnTo>
                  <a:lnTo>
                    <a:pt x="409897" y="195657"/>
                  </a:lnTo>
                  <a:lnTo>
                    <a:pt x="400172" y="198205"/>
                  </a:lnTo>
                  <a:lnTo>
                    <a:pt x="393727" y="203249"/>
                  </a:lnTo>
                  <a:lnTo>
                    <a:pt x="388144" y="210526"/>
                  </a:lnTo>
                  <a:lnTo>
                    <a:pt x="383000" y="218440"/>
                  </a:lnTo>
                  <a:lnTo>
                    <a:pt x="377871" y="225396"/>
                  </a:lnTo>
                  <a:lnTo>
                    <a:pt x="342197" y="249600"/>
                  </a:lnTo>
                  <a:lnTo>
                    <a:pt x="303014" y="266160"/>
                  </a:lnTo>
                  <a:lnTo>
                    <a:pt x="285852" y="271468"/>
                  </a:lnTo>
                  <a:lnTo>
                    <a:pt x="269231" y="277202"/>
                  </a:lnTo>
                  <a:lnTo>
                    <a:pt x="252815" y="283364"/>
                  </a:lnTo>
                  <a:lnTo>
                    <a:pt x="236267" y="289954"/>
                  </a:lnTo>
                  <a:lnTo>
                    <a:pt x="226398" y="294820"/>
                  </a:lnTo>
                  <a:lnTo>
                    <a:pt x="215213" y="300853"/>
                  </a:lnTo>
                  <a:lnTo>
                    <a:pt x="204029" y="305400"/>
                  </a:lnTo>
                  <a:lnTo>
                    <a:pt x="194160" y="305807"/>
                  </a:lnTo>
                  <a:lnTo>
                    <a:pt x="186050" y="302410"/>
                  </a:lnTo>
                  <a:lnTo>
                    <a:pt x="187142" y="294484"/>
                  </a:lnTo>
                  <a:lnTo>
                    <a:pt x="183711" y="286557"/>
                  </a:lnTo>
                  <a:lnTo>
                    <a:pt x="180256" y="278038"/>
                  </a:lnTo>
                  <a:lnTo>
                    <a:pt x="177122" y="269418"/>
                  </a:lnTo>
                  <a:lnTo>
                    <a:pt x="174632" y="260587"/>
                  </a:lnTo>
                  <a:lnTo>
                    <a:pt x="173106" y="251440"/>
                  </a:lnTo>
                  <a:lnTo>
                    <a:pt x="173377" y="242275"/>
                  </a:lnTo>
                  <a:lnTo>
                    <a:pt x="175036" y="233322"/>
                  </a:lnTo>
                  <a:lnTo>
                    <a:pt x="176900" y="224370"/>
                  </a:lnTo>
                  <a:lnTo>
                    <a:pt x="177785" y="215205"/>
                  </a:lnTo>
                  <a:lnTo>
                    <a:pt x="178362" y="202634"/>
                  </a:lnTo>
                  <a:lnTo>
                    <a:pt x="179715" y="190280"/>
                  </a:lnTo>
                  <a:lnTo>
                    <a:pt x="181272" y="177929"/>
                  </a:lnTo>
                  <a:lnTo>
                    <a:pt x="182463" y="165367"/>
                  </a:lnTo>
                  <a:lnTo>
                    <a:pt x="182242" y="154324"/>
                  </a:lnTo>
                  <a:lnTo>
                    <a:pt x="180455" y="143278"/>
                  </a:lnTo>
                  <a:lnTo>
                    <a:pt x="178231" y="132233"/>
                  </a:lnTo>
                  <a:lnTo>
                    <a:pt x="176693" y="121190"/>
                  </a:lnTo>
                  <a:lnTo>
                    <a:pt x="175277" y="110168"/>
                  </a:lnTo>
                  <a:lnTo>
                    <a:pt x="173555" y="99251"/>
                  </a:lnTo>
                  <a:lnTo>
                    <a:pt x="172504" y="88547"/>
                  </a:lnTo>
                  <a:lnTo>
                    <a:pt x="173106" y="78161"/>
                  </a:lnTo>
                  <a:lnTo>
                    <a:pt x="174354" y="70220"/>
                  </a:lnTo>
                  <a:lnTo>
                    <a:pt x="176693" y="62293"/>
                  </a:lnTo>
                  <a:lnTo>
                    <a:pt x="176693" y="54367"/>
                  </a:lnTo>
                  <a:lnTo>
                    <a:pt x="178038" y="45538"/>
                  </a:lnTo>
                  <a:lnTo>
                    <a:pt x="179851" y="36391"/>
                  </a:lnTo>
                  <a:lnTo>
                    <a:pt x="181255" y="27456"/>
                  </a:lnTo>
                  <a:lnTo>
                    <a:pt x="181372" y="19264"/>
                  </a:lnTo>
                  <a:lnTo>
                    <a:pt x="181372" y="4529"/>
                  </a:lnTo>
                  <a:lnTo>
                    <a:pt x="181372" y="0"/>
                  </a:lnTo>
                  <a:lnTo>
                    <a:pt x="197747" y="0"/>
                  </a:lnTo>
                  <a:lnTo>
                    <a:pt x="208042" y="1630"/>
                  </a:lnTo>
                  <a:lnTo>
                    <a:pt x="217884" y="4536"/>
                  </a:lnTo>
                  <a:lnTo>
                    <a:pt x="227287" y="8292"/>
                  </a:lnTo>
                  <a:lnTo>
                    <a:pt x="236267" y="12470"/>
                  </a:lnTo>
                  <a:lnTo>
                    <a:pt x="252081" y="19300"/>
                  </a:lnTo>
                  <a:lnTo>
                    <a:pt x="299583" y="41911"/>
                  </a:lnTo>
                  <a:lnTo>
                    <a:pt x="346954" y="70262"/>
                  </a:lnTo>
                  <a:lnTo>
                    <a:pt x="362744" y="79294"/>
                  </a:lnTo>
                  <a:lnTo>
                    <a:pt x="368514" y="82691"/>
                  </a:lnTo>
                  <a:lnTo>
                    <a:pt x="376779" y="86088"/>
                  </a:lnTo>
                  <a:lnTo>
                    <a:pt x="382550" y="89485"/>
                  </a:lnTo>
                  <a:lnTo>
                    <a:pt x="390815" y="94014"/>
                  </a:lnTo>
                  <a:lnTo>
                    <a:pt x="395494" y="101940"/>
                  </a:lnTo>
                  <a:lnTo>
                    <a:pt x="401264" y="106470"/>
                  </a:lnTo>
                  <a:lnTo>
                    <a:pt x="414232" y="110645"/>
                  </a:lnTo>
                  <a:lnTo>
                    <a:pt x="430388" y="110999"/>
                  </a:lnTo>
                  <a:lnTo>
                    <a:pt x="447187" y="109655"/>
                  </a:lnTo>
                  <a:lnTo>
                    <a:pt x="462085" y="108734"/>
                  </a:lnTo>
                  <a:lnTo>
                    <a:pt x="462085" y="115529"/>
                  </a:lnTo>
                  <a:close/>
                </a:path>
                <a:path w="467360" h="306070">
                  <a:moveTo>
                    <a:pt x="113533" y="299013"/>
                  </a:moveTo>
                  <a:lnTo>
                    <a:pt x="105238" y="295298"/>
                  </a:lnTo>
                  <a:lnTo>
                    <a:pt x="96534" y="292219"/>
                  </a:lnTo>
                  <a:lnTo>
                    <a:pt x="64600" y="268850"/>
                  </a:lnTo>
                  <a:lnTo>
                    <a:pt x="59729" y="262763"/>
                  </a:lnTo>
                  <a:lnTo>
                    <a:pt x="52399" y="256978"/>
                  </a:lnTo>
                  <a:lnTo>
                    <a:pt x="44953" y="252997"/>
                  </a:lnTo>
                  <a:lnTo>
                    <a:pt x="38149" y="247954"/>
                  </a:lnTo>
                  <a:lnTo>
                    <a:pt x="32749" y="238984"/>
                  </a:lnTo>
                  <a:lnTo>
                    <a:pt x="30410" y="232190"/>
                  </a:lnTo>
                  <a:lnTo>
                    <a:pt x="30410" y="224264"/>
                  </a:lnTo>
                  <a:lnTo>
                    <a:pt x="25732" y="219734"/>
                  </a:lnTo>
                  <a:lnTo>
                    <a:pt x="20139" y="214488"/>
                  </a:lnTo>
                  <a:lnTo>
                    <a:pt x="14328" y="210096"/>
                  </a:lnTo>
                  <a:lnTo>
                    <a:pt x="8955" y="205707"/>
                  </a:lnTo>
                  <a:lnTo>
                    <a:pt x="4678" y="200469"/>
                  </a:lnTo>
                  <a:lnTo>
                    <a:pt x="1878" y="191446"/>
                  </a:lnTo>
                  <a:lnTo>
                    <a:pt x="1345" y="181786"/>
                  </a:lnTo>
                  <a:lnTo>
                    <a:pt x="1893" y="172125"/>
                  </a:lnTo>
                  <a:lnTo>
                    <a:pt x="2339" y="163102"/>
                  </a:lnTo>
                  <a:lnTo>
                    <a:pt x="1973" y="150715"/>
                  </a:lnTo>
                  <a:lnTo>
                    <a:pt x="1169" y="138749"/>
                  </a:lnTo>
                  <a:lnTo>
                    <a:pt x="365" y="126784"/>
                  </a:lnTo>
                  <a:lnTo>
                    <a:pt x="5636" y="84778"/>
                  </a:lnTo>
                  <a:lnTo>
                    <a:pt x="12403" y="67678"/>
                  </a:lnTo>
                  <a:lnTo>
                    <a:pt x="15244" y="60597"/>
                  </a:lnTo>
                  <a:lnTo>
                    <a:pt x="18962" y="54367"/>
                  </a:lnTo>
                  <a:lnTo>
                    <a:pt x="24640" y="49838"/>
                  </a:lnTo>
                  <a:lnTo>
                    <a:pt x="31658" y="45308"/>
                  </a:lnTo>
                  <a:lnTo>
                    <a:pt x="41015" y="45308"/>
                  </a:lnTo>
                  <a:lnTo>
                    <a:pt x="48033" y="40779"/>
                  </a:lnTo>
                  <a:lnTo>
                    <a:pt x="66691" y="29491"/>
                  </a:lnTo>
                  <a:lnTo>
                    <a:pt x="85013" y="20114"/>
                  </a:lnTo>
                  <a:lnTo>
                    <a:pt x="104417" y="13709"/>
                  </a:lnTo>
                  <a:lnTo>
                    <a:pt x="126321" y="11338"/>
                  </a:lnTo>
                </a:path>
              </a:pathLst>
            </a:custGeom>
            <a:ln w="6907">
              <a:solidFill>
                <a:srgbClr val="000000"/>
              </a:solidFill>
            </a:ln>
          </p:spPr>
          <p:txBody>
            <a:bodyPr wrap="square" lIns="0" tIns="0" rIns="0" bIns="0" rtlCol="0"/>
            <a:lstStyle/>
            <a:p/>
          </p:txBody>
        </p:sp>
        <p:pic>
          <p:nvPicPr>
            <p:cNvPr id="48" name="object 48"/>
            <p:cNvPicPr/>
            <p:nvPr/>
          </p:nvPicPr>
          <p:blipFill>
            <a:blip r:embed="rId19" cstate="print"/>
            <a:stretch>
              <a:fillRect/>
            </a:stretch>
          </p:blipFill>
          <p:spPr>
            <a:xfrm>
              <a:off x="5733586" y="5466793"/>
              <a:ext cx="333762" cy="336530"/>
            </a:xfrm>
            <a:prstGeom prst="rect">
              <a:avLst/>
            </a:prstGeom>
          </p:spPr>
        </p:pic>
        <p:pic>
          <p:nvPicPr>
            <p:cNvPr id="49" name="object 49"/>
            <p:cNvPicPr/>
            <p:nvPr/>
          </p:nvPicPr>
          <p:blipFill>
            <a:blip r:embed="rId20" cstate="print"/>
            <a:stretch>
              <a:fillRect/>
            </a:stretch>
          </p:blipFill>
          <p:spPr>
            <a:xfrm>
              <a:off x="5783904" y="5823557"/>
              <a:ext cx="125120" cy="122437"/>
            </a:xfrm>
            <a:prstGeom prst="rect">
              <a:avLst/>
            </a:prstGeom>
          </p:spPr>
        </p:pic>
      </p:grpSp>
      <p:grpSp>
        <p:nvGrpSpPr>
          <p:cNvPr id="50" name="object 50"/>
          <p:cNvGrpSpPr/>
          <p:nvPr/>
        </p:nvGrpSpPr>
        <p:grpSpPr>
          <a:xfrm>
            <a:off x="2308988" y="5664065"/>
            <a:ext cx="388620" cy="255904"/>
            <a:chOff x="2308988" y="5664065"/>
            <a:chExt cx="388620" cy="255904"/>
          </a:xfrm>
        </p:grpSpPr>
        <p:sp>
          <p:nvSpPr>
            <p:cNvPr id="51" name="object 51"/>
            <p:cNvSpPr/>
            <p:nvPr/>
          </p:nvSpPr>
          <p:spPr>
            <a:xfrm>
              <a:off x="2310704" y="5665781"/>
              <a:ext cx="384810" cy="252095"/>
            </a:xfrm>
            <a:custGeom>
              <a:avLst/>
              <a:gdLst/>
              <a:ahLst/>
              <a:cxnLst/>
              <a:rect l="l" t="t" r="r" b="b"/>
              <a:pathLst>
                <a:path w="384810" h="252095">
                  <a:moveTo>
                    <a:pt x="362387" y="164641"/>
                  </a:moveTo>
                  <a:lnTo>
                    <a:pt x="368162" y="168551"/>
                  </a:lnTo>
                  <a:lnTo>
                    <a:pt x="374375" y="172143"/>
                  </a:lnTo>
                  <a:lnTo>
                    <a:pt x="380150" y="175947"/>
                  </a:lnTo>
                  <a:lnTo>
                    <a:pt x="384610" y="180494"/>
                  </a:lnTo>
                  <a:lnTo>
                    <a:pt x="369457" y="185855"/>
                  </a:lnTo>
                  <a:lnTo>
                    <a:pt x="352875" y="189411"/>
                  </a:lnTo>
                  <a:lnTo>
                    <a:pt x="336075" y="192755"/>
                  </a:lnTo>
                  <a:lnTo>
                    <a:pt x="320264" y="197479"/>
                  </a:lnTo>
                  <a:lnTo>
                    <a:pt x="297801" y="205706"/>
                  </a:lnTo>
                  <a:lnTo>
                    <a:pt x="275664" y="213190"/>
                  </a:lnTo>
                  <a:lnTo>
                    <a:pt x="253307" y="219613"/>
                  </a:lnTo>
                  <a:lnTo>
                    <a:pt x="230186" y="224655"/>
                  </a:lnTo>
                  <a:lnTo>
                    <a:pt x="221503" y="226657"/>
                  </a:lnTo>
                  <a:lnTo>
                    <a:pt x="214242" y="230466"/>
                  </a:lnTo>
                  <a:lnTo>
                    <a:pt x="207639" y="235337"/>
                  </a:lnTo>
                  <a:lnTo>
                    <a:pt x="200929" y="240523"/>
                  </a:lnTo>
                  <a:lnTo>
                    <a:pt x="188904" y="247176"/>
                  </a:lnTo>
                  <a:lnTo>
                    <a:pt x="174905" y="251280"/>
                  </a:lnTo>
                  <a:lnTo>
                    <a:pt x="160467" y="251988"/>
                  </a:lnTo>
                  <a:lnTo>
                    <a:pt x="147126" y="248450"/>
                  </a:lnTo>
                  <a:lnTo>
                    <a:pt x="141360" y="244982"/>
                  </a:lnTo>
                  <a:lnTo>
                    <a:pt x="136147" y="240238"/>
                  </a:lnTo>
                  <a:lnTo>
                    <a:pt x="131156" y="235067"/>
                  </a:lnTo>
                  <a:lnTo>
                    <a:pt x="126057" y="230317"/>
                  </a:lnTo>
                  <a:lnTo>
                    <a:pt x="116005" y="222921"/>
                  </a:lnTo>
                  <a:lnTo>
                    <a:pt x="105296" y="216163"/>
                  </a:lnTo>
                  <a:lnTo>
                    <a:pt x="94148" y="210253"/>
                  </a:lnTo>
                  <a:lnTo>
                    <a:pt x="82780" y="205406"/>
                  </a:lnTo>
                  <a:lnTo>
                    <a:pt x="73506" y="201142"/>
                  </a:lnTo>
                  <a:lnTo>
                    <a:pt x="64783" y="196771"/>
                  </a:lnTo>
                  <a:lnTo>
                    <a:pt x="56284" y="192189"/>
                  </a:lnTo>
                  <a:lnTo>
                    <a:pt x="47675" y="187288"/>
                  </a:lnTo>
                  <a:lnTo>
                    <a:pt x="37149" y="182759"/>
                  </a:lnTo>
                  <a:lnTo>
                    <a:pt x="38318" y="177097"/>
                  </a:lnTo>
                  <a:lnTo>
                    <a:pt x="32470" y="170303"/>
                  </a:lnTo>
                  <a:lnTo>
                    <a:pt x="25087" y="163182"/>
                  </a:lnTo>
                  <a:lnTo>
                    <a:pt x="16386" y="157551"/>
                  </a:lnTo>
                  <a:lnTo>
                    <a:pt x="8120" y="151498"/>
                  </a:lnTo>
                  <a:lnTo>
                    <a:pt x="2044" y="143112"/>
                  </a:lnTo>
                  <a:lnTo>
                    <a:pt x="0" y="134442"/>
                  </a:lnTo>
                  <a:lnTo>
                    <a:pt x="3221" y="127259"/>
                  </a:lnTo>
                  <a:lnTo>
                    <a:pt x="9952" y="121774"/>
                  </a:lnTo>
                  <a:lnTo>
                    <a:pt x="18434" y="118200"/>
                  </a:lnTo>
                  <a:lnTo>
                    <a:pt x="30697" y="115440"/>
                  </a:lnTo>
                  <a:lnTo>
                    <a:pt x="42851" y="112255"/>
                  </a:lnTo>
                  <a:lnTo>
                    <a:pt x="54785" y="108646"/>
                  </a:lnTo>
                  <a:lnTo>
                    <a:pt x="66390" y="104612"/>
                  </a:lnTo>
                  <a:lnTo>
                    <a:pt x="80215" y="101940"/>
                  </a:lnTo>
                  <a:lnTo>
                    <a:pt x="100615" y="97675"/>
                  </a:lnTo>
                  <a:lnTo>
                    <a:pt x="119697" y="92345"/>
                  </a:lnTo>
                  <a:lnTo>
                    <a:pt x="129566" y="86479"/>
                  </a:lnTo>
                  <a:lnTo>
                    <a:pt x="126130" y="74608"/>
                  </a:lnTo>
                  <a:lnTo>
                    <a:pt x="113483" y="61143"/>
                  </a:lnTo>
                  <a:lnTo>
                    <a:pt x="98643" y="48741"/>
                  </a:lnTo>
                  <a:lnTo>
                    <a:pt x="88628" y="40053"/>
                  </a:lnTo>
                  <a:lnTo>
                    <a:pt x="54986" y="13711"/>
                  </a:lnTo>
                  <a:lnTo>
                    <a:pt x="48333" y="9642"/>
                  </a:lnTo>
                  <a:lnTo>
                    <a:pt x="42997" y="4936"/>
                  </a:lnTo>
                  <a:lnTo>
                    <a:pt x="56158" y="1309"/>
                  </a:lnTo>
                  <a:lnTo>
                    <a:pt x="69322" y="1397"/>
                  </a:lnTo>
                  <a:lnTo>
                    <a:pt x="82485" y="3821"/>
                  </a:lnTo>
                  <a:lnTo>
                    <a:pt x="95646" y="7200"/>
                  </a:lnTo>
                  <a:lnTo>
                    <a:pt x="110505" y="9023"/>
                  </a:lnTo>
                  <a:lnTo>
                    <a:pt x="124158" y="8191"/>
                  </a:lnTo>
                  <a:lnTo>
                    <a:pt x="137595" y="5449"/>
                  </a:lnTo>
                  <a:lnTo>
                    <a:pt x="151805" y="1539"/>
                  </a:lnTo>
                  <a:lnTo>
                    <a:pt x="170556" y="0"/>
                  </a:lnTo>
                  <a:lnTo>
                    <a:pt x="208064" y="8386"/>
                  </a:lnTo>
                  <a:lnTo>
                    <a:pt x="238374" y="26465"/>
                  </a:lnTo>
                  <a:lnTo>
                    <a:pt x="240713" y="30995"/>
                  </a:lnTo>
                  <a:lnTo>
                    <a:pt x="240713" y="36656"/>
                  </a:lnTo>
                  <a:lnTo>
                    <a:pt x="244222" y="42318"/>
                  </a:lnTo>
                  <a:lnTo>
                    <a:pt x="253378" y="49749"/>
                  </a:lnTo>
                  <a:lnTo>
                    <a:pt x="263959" y="55057"/>
                  </a:lnTo>
                  <a:lnTo>
                    <a:pt x="274322" y="60789"/>
                  </a:lnTo>
                  <a:lnTo>
                    <a:pt x="282820" y="69494"/>
                  </a:lnTo>
                  <a:lnTo>
                    <a:pt x="287514" y="75156"/>
                  </a:lnTo>
                  <a:lnTo>
                    <a:pt x="289853" y="83082"/>
                  </a:lnTo>
                  <a:lnTo>
                    <a:pt x="293362" y="89877"/>
                  </a:lnTo>
                  <a:lnTo>
                    <a:pt x="297639" y="95812"/>
                  </a:lnTo>
                  <a:lnTo>
                    <a:pt x="303012" y="101638"/>
                  </a:lnTo>
                  <a:lnTo>
                    <a:pt x="308823" y="107248"/>
                  </a:lnTo>
                  <a:lnTo>
                    <a:pt x="314416" y="112538"/>
                  </a:lnTo>
                  <a:lnTo>
                    <a:pt x="326185" y="125136"/>
                  </a:lnTo>
                  <a:lnTo>
                    <a:pt x="337518" y="138584"/>
                  </a:lnTo>
                  <a:lnTo>
                    <a:pt x="349292" y="152035"/>
                  </a:lnTo>
                  <a:lnTo>
                    <a:pt x="362387" y="164641"/>
                  </a:lnTo>
                  <a:close/>
                </a:path>
              </a:pathLst>
            </a:custGeom>
            <a:ln w="3431">
              <a:solidFill>
                <a:srgbClr val="000000"/>
              </a:solidFill>
            </a:ln>
          </p:spPr>
          <p:txBody>
            <a:bodyPr wrap="square" lIns="0" tIns="0" rIns="0" bIns="0" rtlCol="0"/>
            <a:lstStyle/>
            <a:p/>
          </p:txBody>
        </p:sp>
        <p:pic>
          <p:nvPicPr>
            <p:cNvPr id="52" name="object 52"/>
            <p:cNvPicPr/>
            <p:nvPr/>
          </p:nvPicPr>
          <p:blipFill>
            <a:blip r:embed="rId21" cstate="print"/>
            <a:stretch>
              <a:fillRect/>
            </a:stretch>
          </p:blipFill>
          <p:spPr>
            <a:xfrm>
              <a:off x="2438564" y="5749423"/>
              <a:ext cx="250269" cy="97427"/>
            </a:xfrm>
            <a:prstGeom prst="rect">
              <a:avLst/>
            </a:prstGeom>
          </p:spPr>
        </p:pic>
      </p:grpSp>
      <p:grpSp>
        <p:nvGrpSpPr>
          <p:cNvPr id="53" name="object 53"/>
          <p:cNvGrpSpPr/>
          <p:nvPr/>
        </p:nvGrpSpPr>
        <p:grpSpPr>
          <a:xfrm>
            <a:off x="2012682" y="5366325"/>
            <a:ext cx="581025" cy="542290"/>
            <a:chOff x="2012682" y="5366325"/>
            <a:chExt cx="581025" cy="542290"/>
          </a:xfrm>
        </p:grpSpPr>
        <p:sp>
          <p:nvSpPr>
            <p:cNvPr id="54" name="object 54"/>
            <p:cNvSpPr/>
            <p:nvPr/>
          </p:nvSpPr>
          <p:spPr>
            <a:xfrm>
              <a:off x="2193430" y="5368039"/>
              <a:ext cx="398780" cy="241300"/>
            </a:xfrm>
            <a:custGeom>
              <a:avLst/>
              <a:gdLst/>
              <a:ahLst/>
              <a:cxnLst/>
              <a:rect l="l" t="t" r="r" b="b"/>
              <a:pathLst>
                <a:path w="398780" h="241300">
                  <a:moveTo>
                    <a:pt x="33919" y="235855"/>
                  </a:moveTo>
                  <a:lnTo>
                    <a:pt x="16777" y="222744"/>
                  </a:lnTo>
                  <a:lnTo>
                    <a:pt x="6433" y="209101"/>
                  </a:lnTo>
                  <a:lnTo>
                    <a:pt x="1352" y="192696"/>
                  </a:lnTo>
                  <a:lnTo>
                    <a:pt x="0" y="171296"/>
                  </a:lnTo>
                  <a:lnTo>
                    <a:pt x="73" y="141216"/>
                  </a:lnTo>
                  <a:lnTo>
                    <a:pt x="1973" y="80201"/>
                  </a:lnTo>
                  <a:lnTo>
                    <a:pt x="5903" y="39602"/>
                  </a:lnTo>
                  <a:lnTo>
                    <a:pt x="33611" y="4670"/>
                  </a:lnTo>
                  <a:lnTo>
                    <a:pt x="52495" y="4246"/>
                  </a:lnTo>
                  <a:lnTo>
                    <a:pt x="72037" y="5520"/>
                  </a:lnTo>
                  <a:lnTo>
                    <a:pt x="87738" y="5944"/>
                  </a:lnTo>
                  <a:lnTo>
                    <a:pt x="132507" y="5237"/>
                  </a:lnTo>
                  <a:lnTo>
                    <a:pt x="177385" y="3680"/>
                  </a:lnTo>
                  <a:lnTo>
                    <a:pt x="222483" y="2123"/>
                  </a:lnTo>
                  <a:lnTo>
                    <a:pt x="267909" y="1415"/>
                  </a:lnTo>
                  <a:lnTo>
                    <a:pt x="292840" y="495"/>
                  </a:lnTo>
                  <a:lnTo>
                    <a:pt x="325229" y="0"/>
                  </a:lnTo>
                  <a:lnTo>
                    <a:pt x="379041" y="13871"/>
                  </a:lnTo>
                  <a:lnTo>
                    <a:pt x="387228" y="50121"/>
                  </a:lnTo>
                  <a:lnTo>
                    <a:pt x="388160" y="62205"/>
                  </a:lnTo>
                  <a:lnTo>
                    <a:pt x="390298" y="74608"/>
                  </a:lnTo>
                  <a:lnTo>
                    <a:pt x="392656" y="87223"/>
                  </a:lnTo>
                  <a:lnTo>
                    <a:pt x="394246" y="99944"/>
                  </a:lnTo>
                  <a:lnTo>
                    <a:pt x="396533" y="125147"/>
                  </a:lnTo>
                  <a:lnTo>
                    <a:pt x="398492" y="152896"/>
                  </a:lnTo>
                  <a:lnTo>
                    <a:pt x="398036" y="180220"/>
                  </a:lnTo>
                  <a:lnTo>
                    <a:pt x="379826" y="224248"/>
                  </a:lnTo>
                  <a:lnTo>
                    <a:pt x="337969" y="235996"/>
                  </a:lnTo>
                  <a:lnTo>
                    <a:pt x="313525" y="236987"/>
                  </a:lnTo>
                  <a:lnTo>
                    <a:pt x="261247" y="240149"/>
                  </a:lnTo>
                  <a:lnTo>
                    <a:pt x="208632" y="240810"/>
                  </a:lnTo>
                  <a:lnTo>
                    <a:pt x="156185" y="240004"/>
                  </a:lnTo>
                  <a:lnTo>
                    <a:pt x="104412" y="238763"/>
                  </a:lnTo>
                  <a:lnTo>
                    <a:pt x="53819" y="238120"/>
                  </a:lnTo>
                  <a:lnTo>
                    <a:pt x="33919" y="235855"/>
                  </a:lnTo>
                  <a:close/>
                </a:path>
                <a:path w="398780" h="241300">
                  <a:moveTo>
                    <a:pt x="33919" y="67106"/>
                  </a:moveTo>
                  <a:lnTo>
                    <a:pt x="41305" y="68132"/>
                  </a:lnTo>
                  <a:lnTo>
                    <a:pt x="49132" y="69371"/>
                  </a:lnTo>
                  <a:lnTo>
                    <a:pt x="56959" y="70609"/>
                  </a:lnTo>
                  <a:lnTo>
                    <a:pt x="64345" y="71635"/>
                  </a:lnTo>
                </a:path>
                <a:path w="398780" h="241300">
                  <a:moveTo>
                    <a:pt x="92417" y="78429"/>
                  </a:moveTo>
                  <a:lnTo>
                    <a:pt x="99434" y="78429"/>
                  </a:lnTo>
                  <a:lnTo>
                    <a:pt x="106452" y="78429"/>
                  </a:lnTo>
                  <a:lnTo>
                    <a:pt x="113470" y="78429"/>
                  </a:lnTo>
                  <a:lnTo>
                    <a:pt x="120488" y="78429"/>
                  </a:lnTo>
                </a:path>
              </a:pathLst>
            </a:custGeom>
            <a:ln w="3453">
              <a:solidFill>
                <a:srgbClr val="000000"/>
              </a:solidFill>
            </a:ln>
          </p:spPr>
          <p:txBody>
            <a:bodyPr wrap="square" lIns="0" tIns="0" rIns="0" bIns="0" rtlCol="0"/>
            <a:lstStyle/>
            <a:p/>
          </p:txBody>
        </p:sp>
        <p:pic>
          <p:nvPicPr>
            <p:cNvPr id="55" name="object 55"/>
            <p:cNvPicPr/>
            <p:nvPr/>
          </p:nvPicPr>
          <p:blipFill>
            <a:blip r:embed="rId22" cstate="print"/>
            <a:stretch>
              <a:fillRect/>
            </a:stretch>
          </p:blipFill>
          <p:spPr>
            <a:xfrm>
              <a:off x="2347324" y="5443638"/>
              <a:ext cx="227011" cy="149504"/>
            </a:xfrm>
            <a:prstGeom prst="rect">
              <a:avLst/>
            </a:prstGeom>
          </p:spPr>
        </p:pic>
        <p:sp>
          <p:nvSpPr>
            <p:cNvPr id="56" name="object 56"/>
            <p:cNvSpPr/>
            <p:nvPr/>
          </p:nvSpPr>
          <p:spPr>
            <a:xfrm>
              <a:off x="2014432" y="5523483"/>
              <a:ext cx="125730" cy="378460"/>
            </a:xfrm>
            <a:custGeom>
              <a:avLst/>
              <a:gdLst/>
              <a:ahLst/>
              <a:cxnLst/>
              <a:rect l="l" t="t" r="r" b="b"/>
              <a:pathLst>
                <a:path w="125730" h="378460">
                  <a:moveTo>
                    <a:pt x="35096" y="0"/>
                  </a:moveTo>
                  <a:lnTo>
                    <a:pt x="54198" y="5608"/>
                  </a:lnTo>
                  <a:lnTo>
                    <a:pt x="70338" y="15996"/>
                  </a:lnTo>
                  <a:lnTo>
                    <a:pt x="99447" y="43044"/>
                  </a:lnTo>
                  <a:lnTo>
                    <a:pt x="125270" y="85247"/>
                  </a:lnTo>
                  <a:lnTo>
                    <a:pt x="125179" y="103073"/>
                  </a:lnTo>
                  <a:lnTo>
                    <a:pt x="122456" y="122411"/>
                  </a:lnTo>
                  <a:lnTo>
                    <a:pt x="118307" y="141433"/>
                  </a:lnTo>
                  <a:lnTo>
                    <a:pt x="113501" y="160245"/>
                  </a:lnTo>
                  <a:lnTo>
                    <a:pt x="108804" y="178955"/>
                  </a:lnTo>
                  <a:lnTo>
                    <a:pt x="96375" y="235155"/>
                  </a:lnTo>
                  <a:lnTo>
                    <a:pt x="86565" y="292204"/>
                  </a:lnTo>
                  <a:lnTo>
                    <a:pt x="85542" y="331141"/>
                  </a:lnTo>
                  <a:lnTo>
                    <a:pt x="84756" y="350658"/>
                  </a:lnTo>
                  <a:lnTo>
                    <a:pt x="81887" y="369218"/>
                  </a:lnTo>
                  <a:lnTo>
                    <a:pt x="78378" y="378292"/>
                  </a:lnTo>
                  <a:lnTo>
                    <a:pt x="65475" y="362572"/>
                  </a:lnTo>
                  <a:lnTo>
                    <a:pt x="50597" y="348555"/>
                  </a:lnTo>
                  <a:lnTo>
                    <a:pt x="21058" y="320528"/>
                  </a:lnTo>
                  <a:lnTo>
                    <a:pt x="1462" y="275785"/>
                  </a:lnTo>
                  <a:lnTo>
                    <a:pt x="0" y="252035"/>
                  </a:lnTo>
                  <a:lnTo>
                    <a:pt x="1169" y="227645"/>
                  </a:lnTo>
                  <a:lnTo>
                    <a:pt x="4680" y="168190"/>
                  </a:lnTo>
                  <a:lnTo>
                    <a:pt x="11699" y="108734"/>
                  </a:lnTo>
                  <a:lnTo>
                    <a:pt x="23690" y="53942"/>
                  </a:lnTo>
                  <a:lnTo>
                    <a:pt x="29466" y="26707"/>
                  </a:lnTo>
                  <a:lnTo>
                    <a:pt x="33927" y="0"/>
                  </a:lnTo>
                </a:path>
              </a:pathLst>
            </a:custGeom>
            <a:ln w="3498">
              <a:solidFill>
                <a:srgbClr val="000000"/>
              </a:solidFill>
            </a:ln>
          </p:spPr>
          <p:txBody>
            <a:bodyPr wrap="square" lIns="0" tIns="0" rIns="0" bIns="0" rtlCol="0"/>
            <a:lstStyle/>
            <a:p/>
          </p:txBody>
        </p:sp>
        <p:sp>
          <p:nvSpPr>
            <p:cNvPr id="57" name="object 57"/>
            <p:cNvSpPr/>
            <p:nvPr/>
          </p:nvSpPr>
          <p:spPr>
            <a:xfrm>
              <a:off x="2046020" y="5494042"/>
              <a:ext cx="127000" cy="414655"/>
            </a:xfrm>
            <a:custGeom>
              <a:avLst/>
              <a:gdLst/>
              <a:ahLst/>
              <a:cxnLst/>
              <a:rect l="l" t="t" r="r" b="b"/>
              <a:pathLst>
                <a:path w="127000" h="414654">
                  <a:moveTo>
                    <a:pt x="24567" y="0"/>
                  </a:moveTo>
                  <a:lnTo>
                    <a:pt x="18717" y="0"/>
                  </a:lnTo>
                  <a:lnTo>
                    <a:pt x="16378" y="4529"/>
                  </a:lnTo>
                  <a:lnTo>
                    <a:pt x="12869" y="9058"/>
                  </a:lnTo>
                  <a:lnTo>
                    <a:pt x="7019" y="15852"/>
                  </a:lnTo>
                  <a:lnTo>
                    <a:pt x="4812" y="27596"/>
                  </a:lnTo>
                  <a:lnTo>
                    <a:pt x="7019" y="28308"/>
                  </a:lnTo>
                  <a:lnTo>
                    <a:pt x="11697" y="29440"/>
                  </a:lnTo>
                  <a:lnTo>
                    <a:pt x="21294" y="33315"/>
                  </a:lnTo>
                  <a:lnTo>
                    <a:pt x="74290" y="79560"/>
                  </a:lnTo>
                  <a:lnTo>
                    <a:pt x="96460" y="134772"/>
                  </a:lnTo>
                  <a:lnTo>
                    <a:pt x="91690" y="159407"/>
                  </a:lnTo>
                  <a:lnTo>
                    <a:pt x="84069" y="183617"/>
                  </a:lnTo>
                  <a:lnTo>
                    <a:pt x="77216" y="206131"/>
                  </a:lnTo>
                  <a:lnTo>
                    <a:pt x="63909" y="265162"/>
                  </a:lnTo>
                  <a:lnTo>
                    <a:pt x="54977" y="325042"/>
                  </a:lnTo>
                  <a:lnTo>
                    <a:pt x="53808" y="348693"/>
                  </a:lnTo>
                  <a:lnTo>
                    <a:pt x="54648" y="360248"/>
                  </a:lnTo>
                  <a:lnTo>
                    <a:pt x="56147" y="371483"/>
                  </a:lnTo>
                  <a:lnTo>
                    <a:pt x="56348" y="381232"/>
                  </a:lnTo>
                  <a:lnTo>
                    <a:pt x="55123" y="389178"/>
                  </a:lnTo>
                  <a:lnTo>
                    <a:pt x="52364" y="396489"/>
                  </a:lnTo>
                  <a:lnTo>
                    <a:pt x="47959" y="404336"/>
                  </a:lnTo>
                  <a:lnTo>
                    <a:pt x="45383" y="410989"/>
                  </a:lnTo>
                  <a:lnTo>
                    <a:pt x="47523" y="414244"/>
                  </a:lnTo>
                  <a:lnTo>
                    <a:pt x="53394" y="414527"/>
                  </a:lnTo>
                  <a:lnTo>
                    <a:pt x="62011" y="412262"/>
                  </a:lnTo>
                  <a:lnTo>
                    <a:pt x="97666" y="358635"/>
                  </a:lnTo>
                  <a:lnTo>
                    <a:pt x="105817" y="287069"/>
                  </a:lnTo>
                  <a:lnTo>
                    <a:pt x="112305" y="252557"/>
                  </a:lnTo>
                  <a:lnTo>
                    <a:pt x="124641" y="204143"/>
                  </a:lnTo>
                  <a:lnTo>
                    <a:pt x="126469" y="169315"/>
                  </a:lnTo>
                  <a:lnTo>
                    <a:pt x="125610" y="150629"/>
                  </a:lnTo>
                  <a:lnTo>
                    <a:pt x="124532" y="131941"/>
                  </a:lnTo>
                  <a:lnTo>
                    <a:pt x="124002" y="113249"/>
                  </a:lnTo>
                  <a:lnTo>
                    <a:pt x="110697" y="73473"/>
                  </a:lnTo>
                  <a:lnTo>
                    <a:pt x="80725" y="43028"/>
                  </a:lnTo>
                  <a:lnTo>
                    <a:pt x="72848" y="37084"/>
                  </a:lnTo>
                  <a:lnTo>
                    <a:pt x="65079" y="31139"/>
                  </a:lnTo>
                  <a:lnTo>
                    <a:pt x="57527" y="25194"/>
                  </a:lnTo>
                  <a:lnTo>
                    <a:pt x="50299" y="19249"/>
                  </a:lnTo>
                  <a:lnTo>
                    <a:pt x="45291" y="14808"/>
                  </a:lnTo>
                  <a:lnTo>
                    <a:pt x="38310" y="8351"/>
                  </a:lnTo>
                  <a:lnTo>
                    <a:pt x="30891" y="2530"/>
                  </a:lnTo>
                  <a:lnTo>
                    <a:pt x="24567" y="0"/>
                  </a:lnTo>
                  <a:close/>
                </a:path>
                <a:path w="127000" h="414654">
                  <a:moveTo>
                    <a:pt x="3508" y="27176"/>
                  </a:moveTo>
                  <a:lnTo>
                    <a:pt x="0" y="27176"/>
                  </a:lnTo>
                  <a:lnTo>
                    <a:pt x="0" y="28308"/>
                  </a:lnTo>
                  <a:lnTo>
                    <a:pt x="4678" y="28308"/>
                  </a:lnTo>
                  <a:lnTo>
                    <a:pt x="4812" y="27596"/>
                  </a:lnTo>
                  <a:lnTo>
                    <a:pt x="3508" y="27176"/>
                  </a:lnTo>
                  <a:close/>
                </a:path>
              </a:pathLst>
            </a:custGeom>
            <a:solidFill>
              <a:srgbClr val="000000"/>
            </a:solidFill>
          </p:spPr>
          <p:txBody>
            <a:bodyPr wrap="square" lIns="0" tIns="0" rIns="0" bIns="0" rtlCol="0"/>
            <a:lstStyle/>
            <a:p/>
          </p:txBody>
        </p:sp>
        <p:pic>
          <p:nvPicPr>
            <p:cNvPr id="58" name="object 58"/>
            <p:cNvPicPr/>
            <p:nvPr/>
          </p:nvPicPr>
          <p:blipFill>
            <a:blip r:embed="rId23" cstate="print"/>
            <a:stretch>
              <a:fillRect/>
            </a:stretch>
          </p:blipFill>
          <p:spPr>
            <a:xfrm>
              <a:off x="2044273" y="5563649"/>
              <a:ext cx="77200" cy="172029"/>
            </a:xfrm>
            <a:prstGeom prst="rect">
              <a:avLst/>
            </a:prstGeom>
          </p:spPr>
        </p:pic>
      </p:grpSp>
      <p:grpSp>
        <p:nvGrpSpPr>
          <p:cNvPr id="59" name="object 59"/>
          <p:cNvGrpSpPr/>
          <p:nvPr/>
        </p:nvGrpSpPr>
        <p:grpSpPr>
          <a:xfrm>
            <a:off x="3135950" y="5491125"/>
            <a:ext cx="444500" cy="438784"/>
            <a:chOff x="3135950" y="5491125"/>
            <a:chExt cx="444500" cy="438784"/>
          </a:xfrm>
        </p:grpSpPr>
        <p:sp>
          <p:nvSpPr>
            <p:cNvPr id="60" name="object 60"/>
            <p:cNvSpPr/>
            <p:nvPr/>
          </p:nvSpPr>
          <p:spPr>
            <a:xfrm>
              <a:off x="3141133" y="5496307"/>
              <a:ext cx="434340" cy="428625"/>
            </a:xfrm>
            <a:custGeom>
              <a:avLst/>
              <a:gdLst/>
              <a:ahLst/>
              <a:cxnLst/>
              <a:rect l="l" t="t" r="r" b="b"/>
              <a:pathLst>
                <a:path w="434339" h="428625">
                  <a:moveTo>
                    <a:pt x="94680" y="40764"/>
                  </a:moveTo>
                  <a:lnTo>
                    <a:pt x="75518" y="52567"/>
                  </a:lnTo>
                  <a:lnTo>
                    <a:pt x="58115" y="66391"/>
                  </a:lnTo>
                  <a:lnTo>
                    <a:pt x="26825" y="103058"/>
                  </a:lnTo>
                  <a:lnTo>
                    <a:pt x="3857" y="160964"/>
                  </a:lnTo>
                  <a:lnTo>
                    <a:pt x="0" y="192092"/>
                  </a:lnTo>
                  <a:lnTo>
                    <a:pt x="1078" y="223116"/>
                  </a:lnTo>
                  <a:lnTo>
                    <a:pt x="2832" y="248879"/>
                  </a:lnTo>
                  <a:lnTo>
                    <a:pt x="3711" y="275494"/>
                  </a:lnTo>
                  <a:lnTo>
                    <a:pt x="18638" y="322777"/>
                  </a:lnTo>
                  <a:lnTo>
                    <a:pt x="59285" y="368652"/>
                  </a:lnTo>
                  <a:lnTo>
                    <a:pt x="108716" y="404336"/>
                  </a:lnTo>
                  <a:lnTo>
                    <a:pt x="173640" y="425426"/>
                  </a:lnTo>
                  <a:lnTo>
                    <a:pt x="207753" y="428381"/>
                  </a:lnTo>
                  <a:lnTo>
                    <a:pt x="242086" y="426983"/>
                  </a:lnTo>
                  <a:lnTo>
                    <a:pt x="290121" y="416155"/>
                  </a:lnTo>
                  <a:lnTo>
                    <a:pt x="318365" y="403956"/>
                  </a:lnTo>
                  <a:lnTo>
                    <a:pt x="332013" y="398236"/>
                  </a:lnTo>
                  <a:lnTo>
                    <a:pt x="344559" y="391034"/>
                  </a:lnTo>
                  <a:lnTo>
                    <a:pt x="354355" y="380542"/>
                  </a:lnTo>
                  <a:lnTo>
                    <a:pt x="356695" y="376012"/>
                  </a:lnTo>
                  <a:lnTo>
                    <a:pt x="356695" y="368086"/>
                  </a:lnTo>
                  <a:lnTo>
                    <a:pt x="360282" y="362424"/>
                  </a:lnTo>
                  <a:lnTo>
                    <a:pt x="363713" y="356763"/>
                  </a:lnTo>
                  <a:lnTo>
                    <a:pt x="370730" y="351101"/>
                  </a:lnTo>
                  <a:lnTo>
                    <a:pt x="376657" y="345439"/>
                  </a:lnTo>
                  <a:lnTo>
                    <a:pt x="387629" y="335204"/>
                  </a:lnTo>
                  <a:lnTo>
                    <a:pt x="398704" y="325610"/>
                  </a:lnTo>
                  <a:lnTo>
                    <a:pt x="408697" y="315170"/>
                  </a:lnTo>
                  <a:lnTo>
                    <a:pt x="427789" y="263180"/>
                  </a:lnTo>
                  <a:lnTo>
                    <a:pt x="433891" y="223116"/>
                  </a:lnTo>
                  <a:lnTo>
                    <a:pt x="430307" y="176962"/>
                  </a:lnTo>
                  <a:lnTo>
                    <a:pt x="413754" y="131657"/>
                  </a:lnTo>
                  <a:lnTo>
                    <a:pt x="388867" y="89324"/>
                  </a:lnTo>
                  <a:lnTo>
                    <a:pt x="360282" y="52087"/>
                  </a:lnTo>
                  <a:lnTo>
                    <a:pt x="326716" y="26751"/>
                  </a:lnTo>
                  <a:lnTo>
                    <a:pt x="284058" y="10757"/>
                  </a:lnTo>
                  <a:lnTo>
                    <a:pt x="237678" y="2406"/>
                  </a:lnTo>
                  <a:lnTo>
                    <a:pt x="192945" y="0"/>
                  </a:lnTo>
                  <a:lnTo>
                    <a:pt x="167722" y="4140"/>
                  </a:lnTo>
                  <a:lnTo>
                    <a:pt x="142058" y="14437"/>
                  </a:lnTo>
                  <a:lnTo>
                    <a:pt x="117271" y="27706"/>
                  </a:lnTo>
                  <a:lnTo>
                    <a:pt x="94680" y="40764"/>
                  </a:lnTo>
                  <a:close/>
                </a:path>
              </a:pathLst>
            </a:custGeom>
            <a:ln w="10359">
              <a:solidFill>
                <a:srgbClr val="000000"/>
              </a:solidFill>
            </a:ln>
          </p:spPr>
          <p:txBody>
            <a:bodyPr wrap="square" lIns="0" tIns="0" rIns="0" bIns="0" rtlCol="0"/>
            <a:lstStyle/>
            <a:p/>
          </p:txBody>
        </p:sp>
        <p:sp>
          <p:nvSpPr>
            <p:cNvPr id="61" name="object 61"/>
            <p:cNvSpPr/>
            <p:nvPr/>
          </p:nvSpPr>
          <p:spPr>
            <a:xfrm>
              <a:off x="3236239" y="5628830"/>
              <a:ext cx="238125" cy="44450"/>
            </a:xfrm>
            <a:custGeom>
              <a:avLst/>
              <a:gdLst/>
              <a:ahLst/>
              <a:cxnLst/>
              <a:rect l="l" t="t" r="r" b="b"/>
              <a:pathLst>
                <a:path w="238125" h="44450">
                  <a:moveTo>
                    <a:pt x="49720" y="20091"/>
                  </a:moveTo>
                  <a:lnTo>
                    <a:pt x="43040" y="5308"/>
                  </a:lnTo>
                  <a:lnTo>
                    <a:pt x="21793" y="1130"/>
                  </a:lnTo>
                  <a:lnTo>
                    <a:pt x="24130" y="0"/>
                  </a:lnTo>
                  <a:lnTo>
                    <a:pt x="7188" y="5778"/>
                  </a:lnTo>
                  <a:lnTo>
                    <a:pt x="0" y="21653"/>
                  </a:lnTo>
                  <a:lnTo>
                    <a:pt x="4876" y="37731"/>
                  </a:lnTo>
                  <a:lnTo>
                    <a:pt x="24130" y="44157"/>
                  </a:lnTo>
                  <a:lnTo>
                    <a:pt x="43014" y="36156"/>
                  </a:lnTo>
                  <a:lnTo>
                    <a:pt x="49720" y="20091"/>
                  </a:lnTo>
                  <a:close/>
                </a:path>
                <a:path w="238125" h="44450">
                  <a:moveTo>
                    <a:pt x="238074" y="20091"/>
                  </a:moveTo>
                  <a:lnTo>
                    <a:pt x="231406" y="5308"/>
                  </a:lnTo>
                  <a:lnTo>
                    <a:pt x="210146" y="1130"/>
                  </a:lnTo>
                  <a:lnTo>
                    <a:pt x="212483" y="0"/>
                  </a:lnTo>
                  <a:lnTo>
                    <a:pt x="195541" y="5778"/>
                  </a:lnTo>
                  <a:lnTo>
                    <a:pt x="188353" y="21653"/>
                  </a:lnTo>
                  <a:lnTo>
                    <a:pt x="193230" y="37731"/>
                  </a:lnTo>
                  <a:lnTo>
                    <a:pt x="212483" y="44157"/>
                  </a:lnTo>
                  <a:lnTo>
                    <a:pt x="231368" y="36156"/>
                  </a:lnTo>
                  <a:lnTo>
                    <a:pt x="238074" y="20091"/>
                  </a:lnTo>
                  <a:close/>
                </a:path>
              </a:pathLst>
            </a:custGeom>
            <a:solidFill>
              <a:srgbClr val="000000"/>
            </a:solidFill>
          </p:spPr>
          <p:txBody>
            <a:bodyPr wrap="square" lIns="0" tIns="0" rIns="0" bIns="0" rtlCol="0"/>
            <a:lstStyle/>
            <a:p/>
          </p:txBody>
        </p:sp>
        <p:pic>
          <p:nvPicPr>
            <p:cNvPr id="62" name="object 62"/>
            <p:cNvPicPr/>
            <p:nvPr/>
          </p:nvPicPr>
          <p:blipFill>
            <a:blip r:embed="rId24" cstate="print"/>
            <a:stretch>
              <a:fillRect/>
            </a:stretch>
          </p:blipFill>
          <p:spPr>
            <a:xfrm>
              <a:off x="3256418" y="5744870"/>
              <a:ext cx="186900" cy="90680"/>
            </a:xfrm>
            <a:prstGeom prst="rect">
              <a:avLst/>
            </a:prstGeom>
          </p:spPr>
        </p:pic>
        <p:sp>
          <p:nvSpPr>
            <p:cNvPr id="63" name="object 63"/>
            <p:cNvSpPr/>
            <p:nvPr/>
          </p:nvSpPr>
          <p:spPr>
            <a:xfrm>
              <a:off x="3358641" y="5679777"/>
              <a:ext cx="0" cy="63500"/>
            </a:xfrm>
            <a:custGeom>
              <a:avLst/>
              <a:gdLst/>
              <a:ahLst/>
              <a:cxnLst/>
              <a:rect l="l" t="t" r="r" b="b"/>
              <a:pathLst>
                <a:path h="63500">
                  <a:moveTo>
                    <a:pt x="0" y="0"/>
                  </a:moveTo>
                  <a:lnTo>
                    <a:pt x="0" y="15967"/>
                  </a:lnTo>
                  <a:lnTo>
                    <a:pt x="0" y="31718"/>
                  </a:lnTo>
                  <a:lnTo>
                    <a:pt x="0" y="47467"/>
                  </a:lnTo>
                  <a:lnTo>
                    <a:pt x="0" y="63426"/>
                  </a:lnTo>
                </a:path>
              </a:pathLst>
            </a:custGeom>
            <a:ln w="23397">
              <a:solidFill>
                <a:srgbClr val="000000"/>
              </a:solidFill>
            </a:ln>
          </p:spPr>
          <p:txBody>
            <a:bodyPr wrap="square" lIns="0" tIns="0" rIns="0" bIns="0" rtlCol="0"/>
            <a:lstStyle/>
            <a:p/>
          </p:txBody>
        </p:sp>
      </p:grpSp>
      <p:grpSp>
        <p:nvGrpSpPr>
          <p:cNvPr id="64" name="object 64"/>
          <p:cNvGrpSpPr/>
          <p:nvPr/>
        </p:nvGrpSpPr>
        <p:grpSpPr>
          <a:xfrm>
            <a:off x="4527989" y="5451478"/>
            <a:ext cx="795655" cy="469265"/>
            <a:chOff x="4527989" y="5451478"/>
            <a:chExt cx="795655" cy="469265"/>
          </a:xfrm>
        </p:grpSpPr>
        <p:sp>
          <p:nvSpPr>
            <p:cNvPr id="65" name="object 65"/>
            <p:cNvSpPr/>
            <p:nvPr/>
          </p:nvSpPr>
          <p:spPr>
            <a:xfrm>
              <a:off x="4535532" y="5539336"/>
              <a:ext cx="226060" cy="374015"/>
            </a:xfrm>
            <a:custGeom>
              <a:avLst/>
              <a:gdLst/>
              <a:ahLst/>
              <a:cxnLst/>
              <a:rect l="l" t="t" r="r" b="b"/>
              <a:pathLst>
                <a:path w="226060" h="374014">
                  <a:moveTo>
                    <a:pt x="0" y="0"/>
                  </a:moveTo>
                  <a:lnTo>
                    <a:pt x="14927" y="10217"/>
                  </a:lnTo>
                  <a:lnTo>
                    <a:pt x="29708" y="20536"/>
                  </a:lnTo>
                  <a:lnTo>
                    <a:pt x="68972" y="51094"/>
                  </a:lnTo>
                  <a:lnTo>
                    <a:pt x="98249" y="79279"/>
                  </a:lnTo>
                  <a:lnTo>
                    <a:pt x="102928" y="84955"/>
                  </a:lnTo>
                  <a:lnTo>
                    <a:pt x="109946" y="91749"/>
                  </a:lnTo>
                  <a:lnTo>
                    <a:pt x="113533" y="98543"/>
                  </a:lnTo>
                  <a:lnTo>
                    <a:pt x="115572" y="106381"/>
                  </a:lnTo>
                  <a:lnTo>
                    <a:pt x="116983" y="114538"/>
                  </a:lnTo>
                  <a:lnTo>
                    <a:pt x="118423" y="122906"/>
                  </a:lnTo>
                  <a:lnTo>
                    <a:pt x="120550" y="131381"/>
                  </a:lnTo>
                  <a:lnTo>
                    <a:pt x="130999" y="172161"/>
                  </a:lnTo>
                  <a:lnTo>
                    <a:pt x="134610" y="195358"/>
                  </a:lnTo>
                  <a:lnTo>
                    <a:pt x="141409" y="217603"/>
                  </a:lnTo>
                  <a:lnTo>
                    <a:pt x="150605" y="239212"/>
                  </a:lnTo>
                  <a:lnTo>
                    <a:pt x="161410" y="260498"/>
                  </a:lnTo>
                  <a:lnTo>
                    <a:pt x="169977" y="277840"/>
                  </a:lnTo>
                  <a:lnTo>
                    <a:pt x="177083" y="295609"/>
                  </a:lnTo>
                  <a:lnTo>
                    <a:pt x="183955" y="313377"/>
                  </a:lnTo>
                  <a:lnTo>
                    <a:pt x="191820" y="330719"/>
                  </a:lnTo>
                  <a:lnTo>
                    <a:pt x="195407" y="336380"/>
                  </a:lnTo>
                  <a:lnTo>
                    <a:pt x="198838" y="342042"/>
                  </a:lnTo>
                  <a:lnTo>
                    <a:pt x="202425" y="347704"/>
                  </a:lnTo>
                  <a:lnTo>
                    <a:pt x="207104" y="352233"/>
                  </a:lnTo>
                  <a:lnTo>
                    <a:pt x="213030" y="355630"/>
                  </a:lnTo>
                  <a:lnTo>
                    <a:pt x="216461" y="360175"/>
                  </a:lnTo>
                  <a:lnTo>
                    <a:pt x="220048" y="364704"/>
                  </a:lnTo>
                  <a:lnTo>
                    <a:pt x="222387" y="369233"/>
                  </a:lnTo>
                  <a:lnTo>
                    <a:pt x="225818" y="373763"/>
                  </a:lnTo>
                </a:path>
              </a:pathLst>
            </a:custGeom>
            <a:ln w="15079">
              <a:solidFill>
                <a:srgbClr val="000000"/>
              </a:solidFill>
            </a:ln>
          </p:spPr>
          <p:txBody>
            <a:bodyPr wrap="square" lIns="0" tIns="0" rIns="0" bIns="0" rtlCol="0"/>
            <a:lstStyle/>
            <a:p/>
          </p:txBody>
        </p:sp>
        <p:pic>
          <p:nvPicPr>
            <p:cNvPr id="66" name="object 66"/>
            <p:cNvPicPr/>
            <p:nvPr/>
          </p:nvPicPr>
          <p:blipFill>
            <a:blip r:embed="rId25" cstate="print"/>
            <a:stretch>
              <a:fillRect/>
            </a:stretch>
          </p:blipFill>
          <p:spPr>
            <a:xfrm>
              <a:off x="4587710" y="5500028"/>
              <a:ext cx="77066" cy="145453"/>
            </a:xfrm>
            <a:prstGeom prst="rect">
              <a:avLst/>
            </a:prstGeom>
          </p:spPr>
        </p:pic>
        <p:sp>
          <p:nvSpPr>
            <p:cNvPr id="67" name="object 67"/>
            <p:cNvSpPr/>
            <p:nvPr/>
          </p:nvSpPr>
          <p:spPr>
            <a:xfrm>
              <a:off x="5088849" y="5539336"/>
              <a:ext cx="227329" cy="374015"/>
            </a:xfrm>
            <a:custGeom>
              <a:avLst/>
              <a:gdLst/>
              <a:ahLst/>
              <a:cxnLst/>
              <a:rect l="l" t="t" r="r" b="b"/>
              <a:pathLst>
                <a:path w="227329" h="374014">
                  <a:moveTo>
                    <a:pt x="227066" y="0"/>
                  </a:moveTo>
                  <a:lnTo>
                    <a:pt x="211677" y="10217"/>
                  </a:lnTo>
                  <a:lnTo>
                    <a:pt x="196947" y="20536"/>
                  </a:lnTo>
                  <a:lnTo>
                    <a:pt x="182656" y="31065"/>
                  </a:lnTo>
                  <a:lnTo>
                    <a:pt x="168584" y="41911"/>
                  </a:lnTo>
                  <a:lnTo>
                    <a:pt x="158074" y="51094"/>
                  </a:lnTo>
                  <a:lnTo>
                    <a:pt x="147667" y="60170"/>
                  </a:lnTo>
                  <a:lnTo>
                    <a:pt x="137464" y="69459"/>
                  </a:lnTo>
                  <a:lnTo>
                    <a:pt x="127568" y="79279"/>
                  </a:lnTo>
                  <a:lnTo>
                    <a:pt x="122890" y="84955"/>
                  </a:lnTo>
                  <a:lnTo>
                    <a:pt x="115872" y="91749"/>
                  </a:lnTo>
                  <a:lnTo>
                    <a:pt x="113533" y="98543"/>
                  </a:lnTo>
                  <a:lnTo>
                    <a:pt x="110950" y="106381"/>
                  </a:lnTo>
                  <a:lnTo>
                    <a:pt x="109478" y="114538"/>
                  </a:lnTo>
                  <a:lnTo>
                    <a:pt x="108006" y="122906"/>
                  </a:lnTo>
                  <a:lnTo>
                    <a:pt x="105423" y="131381"/>
                  </a:lnTo>
                  <a:lnTo>
                    <a:pt x="101614" y="141734"/>
                  </a:lnTo>
                  <a:lnTo>
                    <a:pt x="98932" y="151346"/>
                  </a:lnTo>
                  <a:lnTo>
                    <a:pt x="97155" y="161171"/>
                  </a:lnTo>
                  <a:lnTo>
                    <a:pt x="96066" y="172161"/>
                  </a:lnTo>
                  <a:lnTo>
                    <a:pt x="91755" y="195358"/>
                  </a:lnTo>
                  <a:lnTo>
                    <a:pt x="84623" y="217603"/>
                  </a:lnTo>
                  <a:lnTo>
                    <a:pt x="75297" y="239212"/>
                  </a:lnTo>
                  <a:lnTo>
                    <a:pt x="64408" y="260498"/>
                  </a:lnTo>
                  <a:lnTo>
                    <a:pt x="56542" y="277840"/>
                  </a:lnTo>
                  <a:lnTo>
                    <a:pt x="49670" y="295609"/>
                  </a:lnTo>
                  <a:lnTo>
                    <a:pt x="42565" y="313377"/>
                  </a:lnTo>
                  <a:lnTo>
                    <a:pt x="33997" y="330719"/>
                  </a:lnTo>
                  <a:lnTo>
                    <a:pt x="31658" y="336380"/>
                  </a:lnTo>
                  <a:lnTo>
                    <a:pt x="28227" y="342042"/>
                  </a:lnTo>
                  <a:lnTo>
                    <a:pt x="23548" y="347704"/>
                  </a:lnTo>
                  <a:lnTo>
                    <a:pt x="19961" y="352233"/>
                  </a:lnTo>
                  <a:lnTo>
                    <a:pt x="14191" y="355630"/>
                  </a:lnTo>
                  <a:lnTo>
                    <a:pt x="9513" y="360175"/>
                  </a:lnTo>
                  <a:lnTo>
                    <a:pt x="5926" y="364704"/>
                  </a:lnTo>
                  <a:lnTo>
                    <a:pt x="4678" y="369233"/>
                  </a:lnTo>
                  <a:lnTo>
                    <a:pt x="0" y="373763"/>
                  </a:lnTo>
                </a:path>
              </a:pathLst>
            </a:custGeom>
            <a:ln w="15078">
              <a:solidFill>
                <a:srgbClr val="000000"/>
              </a:solidFill>
            </a:ln>
          </p:spPr>
          <p:txBody>
            <a:bodyPr wrap="square" lIns="0" tIns="0" rIns="0" bIns="0" rtlCol="0"/>
            <a:lstStyle/>
            <a:p/>
          </p:txBody>
        </p:sp>
        <p:pic>
          <p:nvPicPr>
            <p:cNvPr id="68" name="object 68"/>
            <p:cNvPicPr/>
            <p:nvPr/>
          </p:nvPicPr>
          <p:blipFill>
            <a:blip r:embed="rId26" cstate="print"/>
            <a:stretch>
              <a:fillRect/>
            </a:stretch>
          </p:blipFill>
          <p:spPr>
            <a:xfrm>
              <a:off x="5185423" y="5500028"/>
              <a:ext cx="77224" cy="145453"/>
            </a:xfrm>
            <a:prstGeom prst="rect">
              <a:avLst/>
            </a:prstGeom>
          </p:spPr>
        </p:pic>
        <p:sp>
          <p:nvSpPr>
            <p:cNvPr id="69" name="object 69"/>
            <p:cNvSpPr/>
            <p:nvPr/>
          </p:nvSpPr>
          <p:spPr>
            <a:xfrm>
              <a:off x="4706304" y="5456660"/>
              <a:ext cx="433070" cy="427990"/>
            </a:xfrm>
            <a:custGeom>
              <a:avLst/>
              <a:gdLst/>
              <a:ahLst/>
              <a:cxnLst/>
              <a:rect l="l" t="t" r="r" b="b"/>
              <a:pathLst>
                <a:path w="433070" h="427989">
                  <a:moveTo>
                    <a:pt x="94813" y="40779"/>
                  </a:moveTo>
                  <a:lnTo>
                    <a:pt x="75529" y="52403"/>
                  </a:lnTo>
                  <a:lnTo>
                    <a:pt x="57853" y="65834"/>
                  </a:lnTo>
                  <a:lnTo>
                    <a:pt x="26974" y="101940"/>
                  </a:lnTo>
                  <a:lnTo>
                    <a:pt x="3582" y="160405"/>
                  </a:lnTo>
                  <a:lnTo>
                    <a:pt x="0" y="191921"/>
                  </a:lnTo>
                  <a:lnTo>
                    <a:pt x="1242" y="223116"/>
                  </a:lnTo>
                  <a:lnTo>
                    <a:pt x="2305" y="248249"/>
                  </a:lnTo>
                  <a:lnTo>
                    <a:pt x="2958" y="274653"/>
                  </a:lnTo>
                  <a:lnTo>
                    <a:pt x="18709" y="322792"/>
                  </a:lnTo>
                  <a:lnTo>
                    <a:pt x="58847" y="368235"/>
                  </a:lnTo>
                  <a:lnTo>
                    <a:pt x="107757" y="404336"/>
                  </a:lnTo>
                  <a:lnTo>
                    <a:pt x="173082" y="424860"/>
                  </a:lnTo>
                  <a:lnTo>
                    <a:pt x="207257" y="427744"/>
                  </a:lnTo>
                  <a:lnTo>
                    <a:pt x="241096" y="425850"/>
                  </a:lnTo>
                  <a:lnTo>
                    <a:pt x="258027" y="423674"/>
                  </a:lnTo>
                  <a:lnTo>
                    <a:pt x="273963" y="420330"/>
                  </a:lnTo>
                  <a:lnTo>
                    <a:pt x="289256" y="415500"/>
                  </a:lnTo>
                  <a:lnTo>
                    <a:pt x="304257" y="408865"/>
                  </a:lnTo>
                  <a:lnTo>
                    <a:pt x="317810" y="403328"/>
                  </a:lnTo>
                  <a:lnTo>
                    <a:pt x="331393" y="397684"/>
                  </a:lnTo>
                  <a:lnTo>
                    <a:pt x="343688" y="390553"/>
                  </a:lnTo>
                  <a:lnTo>
                    <a:pt x="353382" y="380557"/>
                  </a:lnTo>
                  <a:lnTo>
                    <a:pt x="356813" y="374895"/>
                  </a:lnTo>
                  <a:lnTo>
                    <a:pt x="355721" y="368086"/>
                  </a:lnTo>
                  <a:lnTo>
                    <a:pt x="359152" y="362424"/>
                  </a:lnTo>
                  <a:lnTo>
                    <a:pt x="362739" y="355630"/>
                  </a:lnTo>
                  <a:lnTo>
                    <a:pt x="370848" y="349969"/>
                  </a:lnTo>
                  <a:lnTo>
                    <a:pt x="375527" y="345439"/>
                  </a:lnTo>
                  <a:lnTo>
                    <a:pt x="386590" y="334717"/>
                  </a:lnTo>
                  <a:lnTo>
                    <a:pt x="397711" y="325055"/>
                  </a:lnTo>
                  <a:lnTo>
                    <a:pt x="407721" y="314541"/>
                  </a:lnTo>
                  <a:lnTo>
                    <a:pt x="427225" y="262054"/>
                  </a:lnTo>
                  <a:lnTo>
                    <a:pt x="432917" y="221984"/>
                  </a:lnTo>
                  <a:lnTo>
                    <a:pt x="429791" y="176327"/>
                  </a:lnTo>
                  <a:lnTo>
                    <a:pt x="413170" y="131098"/>
                  </a:lnTo>
                  <a:lnTo>
                    <a:pt x="387981" y="88842"/>
                  </a:lnTo>
                  <a:lnTo>
                    <a:pt x="359152" y="52102"/>
                  </a:lnTo>
                  <a:lnTo>
                    <a:pt x="325678" y="26280"/>
                  </a:lnTo>
                  <a:lnTo>
                    <a:pt x="283184" y="10334"/>
                  </a:lnTo>
                  <a:lnTo>
                    <a:pt x="237151" y="2247"/>
                  </a:lnTo>
                  <a:lnTo>
                    <a:pt x="193063" y="0"/>
                  </a:lnTo>
                  <a:lnTo>
                    <a:pt x="167843" y="4140"/>
                  </a:lnTo>
                  <a:lnTo>
                    <a:pt x="142184" y="14439"/>
                  </a:lnTo>
                  <a:lnTo>
                    <a:pt x="117402" y="27713"/>
                  </a:lnTo>
                  <a:lnTo>
                    <a:pt x="94813" y="40779"/>
                  </a:lnTo>
                  <a:close/>
                </a:path>
              </a:pathLst>
            </a:custGeom>
            <a:ln w="10359">
              <a:solidFill>
                <a:srgbClr val="000000"/>
              </a:solidFill>
            </a:ln>
          </p:spPr>
          <p:txBody>
            <a:bodyPr wrap="square" lIns="0" tIns="0" rIns="0" bIns="0" rtlCol="0"/>
            <a:lstStyle/>
            <a:p/>
          </p:txBody>
        </p:sp>
        <p:sp>
          <p:nvSpPr>
            <p:cNvPr id="70" name="object 70"/>
            <p:cNvSpPr/>
            <p:nvPr/>
          </p:nvSpPr>
          <p:spPr>
            <a:xfrm>
              <a:off x="4801285" y="5588050"/>
              <a:ext cx="238125" cy="45720"/>
            </a:xfrm>
            <a:custGeom>
              <a:avLst/>
              <a:gdLst/>
              <a:ahLst/>
              <a:cxnLst/>
              <a:rect l="l" t="t" r="r" b="b"/>
              <a:pathLst>
                <a:path w="238125" h="45720">
                  <a:moveTo>
                    <a:pt x="49403" y="20383"/>
                  </a:moveTo>
                  <a:lnTo>
                    <a:pt x="43154" y="5803"/>
                  </a:lnTo>
                  <a:lnTo>
                    <a:pt x="22123" y="2260"/>
                  </a:lnTo>
                  <a:lnTo>
                    <a:pt x="23215" y="0"/>
                  </a:lnTo>
                  <a:lnTo>
                    <a:pt x="6972" y="6438"/>
                  </a:lnTo>
                  <a:lnTo>
                    <a:pt x="0" y="22656"/>
                  </a:lnTo>
                  <a:lnTo>
                    <a:pt x="4648" y="38862"/>
                  </a:lnTo>
                  <a:lnTo>
                    <a:pt x="23215" y="45300"/>
                  </a:lnTo>
                  <a:lnTo>
                    <a:pt x="42278" y="36664"/>
                  </a:lnTo>
                  <a:lnTo>
                    <a:pt x="49403" y="20383"/>
                  </a:lnTo>
                  <a:close/>
                </a:path>
                <a:path w="238125" h="45720">
                  <a:moveTo>
                    <a:pt x="237769" y="20383"/>
                  </a:moveTo>
                  <a:lnTo>
                    <a:pt x="231482" y="5803"/>
                  </a:lnTo>
                  <a:lnTo>
                    <a:pt x="210362" y="2260"/>
                  </a:lnTo>
                  <a:lnTo>
                    <a:pt x="211607" y="0"/>
                  </a:lnTo>
                  <a:lnTo>
                    <a:pt x="195287" y="6438"/>
                  </a:lnTo>
                  <a:lnTo>
                    <a:pt x="188328" y="22656"/>
                  </a:lnTo>
                  <a:lnTo>
                    <a:pt x="193014" y="38862"/>
                  </a:lnTo>
                  <a:lnTo>
                    <a:pt x="211607" y="45300"/>
                  </a:lnTo>
                  <a:lnTo>
                    <a:pt x="230670" y="36664"/>
                  </a:lnTo>
                  <a:lnTo>
                    <a:pt x="237769" y="20383"/>
                  </a:lnTo>
                  <a:close/>
                </a:path>
              </a:pathLst>
            </a:custGeom>
            <a:solidFill>
              <a:srgbClr val="000000"/>
            </a:solidFill>
          </p:spPr>
          <p:txBody>
            <a:bodyPr wrap="square" lIns="0" tIns="0" rIns="0" bIns="0" rtlCol="0"/>
            <a:lstStyle/>
            <a:p/>
          </p:txBody>
        </p:sp>
        <p:sp>
          <p:nvSpPr>
            <p:cNvPr id="71" name="object 71"/>
            <p:cNvSpPr/>
            <p:nvPr/>
          </p:nvSpPr>
          <p:spPr>
            <a:xfrm>
              <a:off x="4922761" y="5640145"/>
              <a:ext cx="635" cy="62865"/>
            </a:xfrm>
            <a:custGeom>
              <a:avLst/>
              <a:gdLst/>
              <a:ahLst/>
              <a:cxnLst/>
              <a:rect l="l" t="t" r="r" b="b"/>
              <a:pathLst>
                <a:path w="635" h="62864">
                  <a:moveTo>
                    <a:pt x="263" y="-11698"/>
                  </a:moveTo>
                  <a:lnTo>
                    <a:pt x="263" y="73992"/>
                  </a:lnTo>
                </a:path>
              </a:pathLst>
            </a:custGeom>
            <a:ln w="23923">
              <a:solidFill>
                <a:srgbClr val="000000"/>
              </a:solidFill>
            </a:ln>
          </p:spPr>
          <p:txBody>
            <a:bodyPr wrap="square" lIns="0" tIns="0" rIns="0" bIns="0" rtlCol="0"/>
            <a:lstStyle/>
            <a:p/>
          </p:txBody>
        </p:sp>
        <p:pic>
          <p:nvPicPr>
            <p:cNvPr id="72" name="object 72"/>
            <p:cNvPicPr/>
            <p:nvPr/>
          </p:nvPicPr>
          <p:blipFill>
            <a:blip r:embed="rId27" cstate="print"/>
            <a:stretch>
              <a:fillRect/>
            </a:stretch>
          </p:blipFill>
          <p:spPr>
            <a:xfrm>
              <a:off x="4866212" y="5749383"/>
              <a:ext cx="113755" cy="72137"/>
            </a:xfrm>
            <a:prstGeom prst="rect">
              <a:avLst/>
            </a:prstGeom>
          </p:spPr>
        </p:pic>
      </p:grpSp>
      <p:grpSp>
        <p:nvGrpSpPr>
          <p:cNvPr id="73" name="object 73"/>
          <p:cNvGrpSpPr/>
          <p:nvPr/>
        </p:nvGrpSpPr>
        <p:grpSpPr>
          <a:xfrm>
            <a:off x="5512481" y="3795174"/>
            <a:ext cx="323215" cy="210185"/>
            <a:chOff x="5512481" y="3795174"/>
            <a:chExt cx="323215" cy="210185"/>
          </a:xfrm>
        </p:grpSpPr>
        <p:pic>
          <p:nvPicPr>
            <p:cNvPr id="74" name="object 74"/>
            <p:cNvPicPr/>
            <p:nvPr/>
          </p:nvPicPr>
          <p:blipFill>
            <a:blip r:embed="rId28" cstate="print"/>
            <a:stretch>
              <a:fillRect/>
            </a:stretch>
          </p:blipFill>
          <p:spPr>
            <a:xfrm>
              <a:off x="5555770" y="3840477"/>
              <a:ext cx="72517" cy="142675"/>
            </a:xfrm>
            <a:prstGeom prst="rect">
              <a:avLst/>
            </a:prstGeom>
          </p:spPr>
        </p:pic>
        <p:sp>
          <p:nvSpPr>
            <p:cNvPr id="75" name="object 75"/>
            <p:cNvSpPr/>
            <p:nvPr/>
          </p:nvSpPr>
          <p:spPr>
            <a:xfrm>
              <a:off x="5514754" y="3797448"/>
              <a:ext cx="311785" cy="106680"/>
            </a:xfrm>
            <a:custGeom>
              <a:avLst/>
              <a:gdLst/>
              <a:ahLst/>
              <a:cxnLst/>
              <a:rect l="l" t="t" r="r" b="b"/>
              <a:pathLst>
                <a:path w="311785" h="106679">
                  <a:moveTo>
                    <a:pt x="0" y="22646"/>
                  </a:moveTo>
                  <a:lnTo>
                    <a:pt x="19876" y="18789"/>
                  </a:lnTo>
                  <a:lnTo>
                    <a:pt x="44036" y="10474"/>
                  </a:lnTo>
                  <a:lnTo>
                    <a:pt x="71910" y="2583"/>
                  </a:lnTo>
                  <a:lnTo>
                    <a:pt x="102928" y="0"/>
                  </a:lnTo>
                  <a:lnTo>
                    <a:pt x="123557" y="3809"/>
                  </a:lnTo>
                  <a:lnTo>
                    <a:pt x="144918" y="12701"/>
                  </a:lnTo>
                  <a:lnTo>
                    <a:pt x="166922" y="27961"/>
                  </a:lnTo>
                  <a:lnTo>
                    <a:pt x="189481" y="50879"/>
                  </a:lnTo>
                  <a:lnTo>
                    <a:pt x="195332" y="55739"/>
                  </a:lnTo>
                  <a:lnTo>
                    <a:pt x="215233" y="68468"/>
                  </a:lnTo>
                  <a:lnTo>
                    <a:pt x="252707" y="86293"/>
                  </a:lnTo>
                  <a:lnTo>
                    <a:pt x="311280" y="106440"/>
                  </a:lnTo>
                </a:path>
              </a:pathLst>
            </a:custGeom>
            <a:ln w="4546">
              <a:solidFill>
                <a:srgbClr val="000000"/>
              </a:solidFill>
            </a:ln>
          </p:spPr>
          <p:txBody>
            <a:bodyPr wrap="square" lIns="0" tIns="0" rIns="0" bIns="0" rtlCol="0"/>
            <a:lstStyle/>
            <a:p/>
          </p:txBody>
        </p:sp>
        <p:pic>
          <p:nvPicPr>
            <p:cNvPr id="76" name="object 76"/>
            <p:cNvPicPr/>
            <p:nvPr/>
          </p:nvPicPr>
          <p:blipFill>
            <a:blip r:embed="rId29" cstate="print"/>
            <a:stretch>
              <a:fillRect/>
            </a:stretch>
          </p:blipFill>
          <p:spPr>
            <a:xfrm>
              <a:off x="5519498" y="3823406"/>
              <a:ext cx="315824" cy="181352"/>
            </a:xfrm>
            <a:prstGeom prst="rect">
              <a:avLst/>
            </a:prstGeom>
          </p:spPr>
        </p:pic>
      </p:grpSp>
      <p:sp>
        <p:nvSpPr>
          <p:cNvPr id="77" name="object 77"/>
          <p:cNvSpPr txBox="1"/>
          <p:nvPr/>
        </p:nvSpPr>
        <p:spPr>
          <a:xfrm>
            <a:off x="8539606" y="6520477"/>
            <a:ext cx="216535" cy="167005"/>
          </a:xfrm>
          <a:prstGeom prst="rect">
            <a:avLst/>
          </a:prstGeom>
        </p:spPr>
        <p:txBody>
          <a:bodyPr vert="horz" wrap="square" lIns="0" tIns="0" rIns="0" bIns="0" rtlCol="0">
            <a:spAutoFit/>
          </a:bodyPr>
          <a:lstStyle/>
          <a:p>
            <a:pPr marL="38100">
              <a:lnSpc>
                <a:spcPct val="100000"/>
              </a:lnSpc>
            </a:pPr>
            <a:r>
              <a:rPr sz="1000" spc="-5" dirty="0">
                <a:solidFill>
                  <a:srgbClr val="587C48"/>
                </a:solidFill>
                <a:latin typeface="Arial MT"/>
                <a:cs typeface="Arial MT"/>
              </a:rPr>
              <a:t>14</a:t>
            </a:r>
            <a:endParaRPr sz="1000">
              <a:latin typeface="Arial MT"/>
              <a:cs typeface="Arial MT"/>
            </a:endParaRPr>
          </a:p>
        </p:txBody>
      </p:sp>
      <p:sp>
        <p:nvSpPr>
          <p:cNvPr id="78" name="object 78"/>
          <p:cNvSpPr txBox="1"/>
          <p:nvPr/>
        </p:nvSpPr>
        <p:spPr>
          <a:xfrm>
            <a:off x="3924046" y="6541509"/>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30"/>
              </a:rPr>
              <a:t>www.id-book.com</a:t>
            </a:r>
            <a:endParaRPr sz="10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1110" y="483234"/>
            <a:ext cx="7019925" cy="696595"/>
          </a:xfrm>
          <a:prstGeom prst="rect">
            <a:avLst/>
          </a:prstGeom>
        </p:spPr>
        <p:txBody>
          <a:bodyPr vert="horz" wrap="square" lIns="0" tIns="13335" rIns="0" bIns="0" rtlCol="0">
            <a:spAutoFit/>
          </a:bodyPr>
          <a:lstStyle/>
          <a:p>
            <a:pPr marL="12700">
              <a:lnSpc>
                <a:spcPct val="100000"/>
              </a:lnSpc>
              <a:spcBef>
                <a:spcPts val="105"/>
              </a:spcBef>
            </a:pPr>
            <a:r>
              <a:rPr sz="4400" dirty="0"/>
              <a:t>Prototyping</a:t>
            </a:r>
            <a:r>
              <a:rPr sz="4400" spc="-20" dirty="0"/>
              <a:t> </a:t>
            </a:r>
            <a:r>
              <a:rPr sz="4400" dirty="0"/>
              <a:t>with</a:t>
            </a:r>
            <a:r>
              <a:rPr sz="4400" spc="-20" dirty="0"/>
              <a:t> </a:t>
            </a:r>
            <a:r>
              <a:rPr sz="4400" dirty="0"/>
              <a:t>index</a:t>
            </a:r>
            <a:r>
              <a:rPr sz="4400" spc="-20" dirty="0"/>
              <a:t> </a:t>
            </a:r>
            <a:r>
              <a:rPr sz="4400" dirty="0"/>
              <a:t>cards</a:t>
            </a:r>
            <a:endParaRPr sz="4400"/>
          </a:p>
        </p:txBody>
      </p:sp>
      <p:sp>
        <p:nvSpPr>
          <p:cNvPr id="3" name="object 3"/>
          <p:cNvSpPr txBox="1"/>
          <p:nvPr/>
        </p:nvSpPr>
        <p:spPr>
          <a:xfrm>
            <a:off x="4476369" y="1563116"/>
            <a:ext cx="3124200" cy="4476115"/>
          </a:xfrm>
          <a:prstGeom prst="rect">
            <a:avLst/>
          </a:prstGeom>
        </p:spPr>
        <p:txBody>
          <a:bodyPr vert="horz" wrap="square" lIns="0" tIns="12065" rIns="0" bIns="0" rtlCol="0">
            <a:spAutoFit/>
          </a:bodyPr>
          <a:lstStyle/>
          <a:p>
            <a:pPr marL="283845" marR="5080" indent="-271780">
              <a:lnSpc>
                <a:spcPct val="100000"/>
              </a:lnSpc>
              <a:spcBef>
                <a:spcPts val="95"/>
              </a:spcBef>
              <a:buChar char="•"/>
              <a:tabLst>
                <a:tab pos="284480" algn="l"/>
              </a:tabLst>
            </a:pPr>
            <a:r>
              <a:rPr sz="2800" spc="-5" dirty="0">
                <a:latin typeface="Arial MT"/>
                <a:cs typeface="Arial MT"/>
              </a:rPr>
              <a:t>Index</a:t>
            </a:r>
            <a:r>
              <a:rPr sz="2800" spc="-15" dirty="0">
                <a:latin typeface="Arial MT"/>
                <a:cs typeface="Arial MT"/>
              </a:rPr>
              <a:t> </a:t>
            </a:r>
            <a:r>
              <a:rPr sz="2800" spc="-5" dirty="0">
                <a:latin typeface="Arial MT"/>
                <a:cs typeface="Arial MT"/>
              </a:rPr>
              <a:t>cards (3 x</a:t>
            </a:r>
            <a:r>
              <a:rPr sz="2800" spc="-15" dirty="0">
                <a:latin typeface="Arial MT"/>
                <a:cs typeface="Arial MT"/>
              </a:rPr>
              <a:t> </a:t>
            </a:r>
            <a:r>
              <a:rPr sz="2800" spc="-5" dirty="0">
                <a:latin typeface="Arial MT"/>
                <a:cs typeface="Arial MT"/>
              </a:rPr>
              <a:t>5 </a:t>
            </a:r>
            <a:r>
              <a:rPr sz="2800" spc="-765" dirty="0">
                <a:latin typeface="Arial MT"/>
                <a:cs typeface="Arial MT"/>
              </a:rPr>
              <a:t> </a:t>
            </a:r>
            <a:r>
              <a:rPr sz="2800" dirty="0">
                <a:latin typeface="Arial MT"/>
                <a:cs typeface="Arial MT"/>
              </a:rPr>
              <a:t>inches)</a:t>
            </a:r>
            <a:endParaRPr sz="2800">
              <a:latin typeface="Arial MT"/>
              <a:cs typeface="Arial MT"/>
            </a:endParaRPr>
          </a:p>
          <a:p>
            <a:pPr marL="283845" marR="477520" indent="-271780">
              <a:lnSpc>
                <a:spcPct val="100000"/>
              </a:lnSpc>
              <a:spcBef>
                <a:spcPts val="2400"/>
              </a:spcBef>
              <a:buChar char="•"/>
              <a:tabLst>
                <a:tab pos="284480" algn="l"/>
              </a:tabLst>
            </a:pPr>
            <a:r>
              <a:rPr sz="2800" spc="-5" dirty="0">
                <a:latin typeface="Arial MT"/>
                <a:cs typeface="Arial MT"/>
              </a:rPr>
              <a:t>Each </a:t>
            </a:r>
            <a:r>
              <a:rPr sz="2800" dirty="0">
                <a:latin typeface="Arial MT"/>
                <a:cs typeface="Arial MT"/>
              </a:rPr>
              <a:t>card </a:t>
            </a:r>
            <a:r>
              <a:rPr sz="2800" spc="5" dirty="0">
                <a:latin typeface="Arial MT"/>
                <a:cs typeface="Arial MT"/>
              </a:rPr>
              <a:t> </a:t>
            </a:r>
            <a:r>
              <a:rPr sz="2800" dirty="0">
                <a:latin typeface="Arial MT"/>
                <a:cs typeface="Arial MT"/>
              </a:rPr>
              <a:t>represents </a:t>
            </a:r>
            <a:r>
              <a:rPr sz="2800" spc="5" dirty="0">
                <a:latin typeface="Arial MT"/>
                <a:cs typeface="Arial MT"/>
              </a:rPr>
              <a:t> </a:t>
            </a:r>
            <a:r>
              <a:rPr sz="2800" spc="-5" dirty="0">
                <a:latin typeface="Arial MT"/>
                <a:cs typeface="Arial MT"/>
              </a:rPr>
              <a:t>one</a:t>
            </a:r>
            <a:r>
              <a:rPr sz="2800" spc="-45" dirty="0">
                <a:latin typeface="Arial MT"/>
                <a:cs typeface="Arial MT"/>
              </a:rPr>
              <a:t> </a:t>
            </a:r>
            <a:r>
              <a:rPr sz="2800" dirty="0">
                <a:latin typeface="Arial MT"/>
                <a:cs typeface="Arial MT"/>
              </a:rPr>
              <a:t>element</a:t>
            </a:r>
            <a:r>
              <a:rPr sz="2800" spc="-30" dirty="0">
                <a:latin typeface="Arial MT"/>
                <a:cs typeface="Arial MT"/>
              </a:rPr>
              <a:t> </a:t>
            </a:r>
            <a:r>
              <a:rPr sz="2800" spc="-5" dirty="0">
                <a:latin typeface="Arial MT"/>
                <a:cs typeface="Arial MT"/>
              </a:rPr>
              <a:t>of </a:t>
            </a:r>
            <a:r>
              <a:rPr sz="2800" spc="-760" dirty="0">
                <a:latin typeface="Arial MT"/>
                <a:cs typeface="Arial MT"/>
              </a:rPr>
              <a:t> </a:t>
            </a:r>
            <a:r>
              <a:rPr sz="2800" dirty="0">
                <a:latin typeface="Arial MT"/>
                <a:cs typeface="Arial MT"/>
              </a:rPr>
              <a:t>interaction</a:t>
            </a:r>
            <a:endParaRPr sz="2800">
              <a:latin typeface="Arial MT"/>
              <a:cs typeface="Arial MT"/>
            </a:endParaRPr>
          </a:p>
          <a:p>
            <a:pPr marL="283845" marR="42545" indent="-271780">
              <a:lnSpc>
                <a:spcPct val="100000"/>
              </a:lnSpc>
              <a:spcBef>
                <a:spcPts val="2405"/>
              </a:spcBef>
              <a:buChar char="•"/>
              <a:tabLst>
                <a:tab pos="284480" algn="l"/>
              </a:tabLst>
            </a:pPr>
            <a:r>
              <a:rPr sz="2800" spc="-5" dirty="0">
                <a:latin typeface="Arial MT"/>
                <a:cs typeface="Arial MT"/>
              </a:rPr>
              <a:t>In evaluation, can </a:t>
            </a:r>
            <a:r>
              <a:rPr sz="2800" spc="-765" dirty="0">
                <a:latin typeface="Arial MT"/>
                <a:cs typeface="Arial MT"/>
              </a:rPr>
              <a:t> </a:t>
            </a:r>
            <a:r>
              <a:rPr sz="2800" dirty="0">
                <a:latin typeface="Arial MT"/>
                <a:cs typeface="Arial MT"/>
              </a:rPr>
              <a:t>step </a:t>
            </a:r>
            <a:r>
              <a:rPr sz="2800" spc="-5" dirty="0">
                <a:latin typeface="Arial MT"/>
                <a:cs typeface="Arial MT"/>
              </a:rPr>
              <a:t>through the </a:t>
            </a:r>
            <a:r>
              <a:rPr sz="2800" dirty="0">
                <a:latin typeface="Arial MT"/>
                <a:cs typeface="Arial MT"/>
              </a:rPr>
              <a:t> </a:t>
            </a:r>
            <a:r>
              <a:rPr sz="2800" spc="-5" dirty="0">
                <a:latin typeface="Arial MT"/>
                <a:cs typeface="Arial MT"/>
              </a:rPr>
              <a:t>cards</a:t>
            </a:r>
            <a:endParaRPr sz="2800">
              <a:latin typeface="Arial MT"/>
              <a:cs typeface="Arial MT"/>
            </a:endParaRPr>
          </a:p>
        </p:txBody>
      </p:sp>
      <p:pic>
        <p:nvPicPr>
          <p:cNvPr id="4" name="object 4"/>
          <p:cNvPicPr/>
          <p:nvPr/>
        </p:nvPicPr>
        <p:blipFill>
          <a:blip r:embed="rId1" cstate="print"/>
          <a:stretch>
            <a:fillRect/>
          </a:stretch>
        </p:blipFill>
        <p:spPr>
          <a:xfrm>
            <a:off x="989075" y="1551432"/>
            <a:ext cx="2575560" cy="4625340"/>
          </a:xfrm>
          <a:prstGeom prst="rect">
            <a:avLst/>
          </a:prstGeom>
        </p:spPr>
      </p:pic>
      <p:sp>
        <p:nvSpPr>
          <p:cNvPr id="5" name="object 5"/>
          <p:cNvSpPr txBox="1"/>
          <p:nvPr/>
        </p:nvSpPr>
        <p:spPr>
          <a:xfrm>
            <a:off x="8539606" y="6520477"/>
            <a:ext cx="216535" cy="167005"/>
          </a:xfrm>
          <a:prstGeom prst="rect">
            <a:avLst/>
          </a:prstGeom>
        </p:spPr>
        <p:txBody>
          <a:bodyPr vert="horz" wrap="square" lIns="0" tIns="0" rIns="0" bIns="0" rtlCol="0">
            <a:spAutoFit/>
          </a:bodyPr>
          <a:lstStyle/>
          <a:p>
            <a:pPr marL="38100">
              <a:lnSpc>
                <a:spcPct val="100000"/>
              </a:lnSpc>
            </a:pPr>
            <a:r>
              <a:rPr sz="1000" spc="-5" dirty="0">
                <a:solidFill>
                  <a:srgbClr val="587C48"/>
                </a:solidFill>
                <a:latin typeface="Arial MT"/>
                <a:cs typeface="Arial MT"/>
              </a:rPr>
              <a:t>15</a:t>
            </a:r>
            <a:endParaRPr sz="1000">
              <a:latin typeface="Arial MT"/>
              <a:cs typeface="Arial MT"/>
            </a:endParaRPr>
          </a:p>
        </p:txBody>
      </p:sp>
      <p:sp>
        <p:nvSpPr>
          <p:cNvPr id="6" name="object 6"/>
          <p:cNvSpPr txBox="1"/>
          <p:nvPr/>
        </p:nvSpPr>
        <p:spPr>
          <a:xfrm>
            <a:off x="3924046" y="6541509"/>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2"/>
              </a:rPr>
              <a:t>www.id-book.com</a:t>
            </a:r>
            <a:endParaRPr sz="10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8452" y="136601"/>
            <a:ext cx="6466840" cy="697230"/>
          </a:xfrm>
          <a:prstGeom prst="rect">
            <a:avLst/>
          </a:prstGeom>
        </p:spPr>
        <p:txBody>
          <a:bodyPr vert="horz" wrap="square" lIns="0" tIns="13335" rIns="0" bIns="0" rtlCol="0">
            <a:spAutoFit/>
          </a:bodyPr>
          <a:lstStyle/>
          <a:p>
            <a:pPr marL="12700">
              <a:lnSpc>
                <a:spcPct val="100000"/>
              </a:lnSpc>
              <a:spcBef>
                <a:spcPts val="105"/>
              </a:spcBef>
            </a:pPr>
            <a:r>
              <a:rPr sz="4400" spc="-5" dirty="0"/>
              <a:t>‘Wizard-of-Oz’</a:t>
            </a:r>
            <a:r>
              <a:rPr sz="4400" spc="-204" dirty="0"/>
              <a:t> </a:t>
            </a:r>
            <a:r>
              <a:rPr sz="4400" spc="-5" dirty="0"/>
              <a:t>prototyping</a:t>
            </a:r>
            <a:endParaRPr sz="4400"/>
          </a:p>
        </p:txBody>
      </p:sp>
      <p:sp>
        <p:nvSpPr>
          <p:cNvPr id="3" name="object 3"/>
          <p:cNvSpPr/>
          <p:nvPr/>
        </p:nvSpPr>
        <p:spPr>
          <a:xfrm>
            <a:off x="1687067" y="3733800"/>
            <a:ext cx="4714240" cy="2286000"/>
          </a:xfrm>
          <a:custGeom>
            <a:avLst/>
            <a:gdLst/>
            <a:ahLst/>
            <a:cxnLst/>
            <a:rect l="l" t="t" r="r" b="b"/>
            <a:pathLst>
              <a:path w="4714240" h="2286000">
                <a:moveTo>
                  <a:pt x="1141476" y="1524000"/>
                </a:moveTo>
                <a:lnTo>
                  <a:pt x="1868423" y="1524000"/>
                </a:lnTo>
                <a:lnTo>
                  <a:pt x="1868423" y="906780"/>
                </a:lnTo>
                <a:lnTo>
                  <a:pt x="1141476" y="906780"/>
                </a:lnTo>
                <a:lnTo>
                  <a:pt x="1141476" y="1524000"/>
                </a:lnTo>
                <a:close/>
              </a:path>
              <a:path w="4714240" h="2286000">
                <a:moveTo>
                  <a:pt x="0" y="2286000"/>
                </a:moveTo>
                <a:lnTo>
                  <a:pt x="3729228" y="2286000"/>
                </a:lnTo>
                <a:lnTo>
                  <a:pt x="3729228" y="0"/>
                </a:lnTo>
                <a:lnTo>
                  <a:pt x="0" y="0"/>
                </a:lnTo>
                <a:lnTo>
                  <a:pt x="0" y="2286000"/>
                </a:lnTo>
                <a:close/>
              </a:path>
              <a:path w="4714240" h="2286000">
                <a:moveTo>
                  <a:pt x="4011168" y="1295400"/>
                </a:moveTo>
                <a:lnTo>
                  <a:pt x="4713732" y="1295400"/>
                </a:lnTo>
                <a:lnTo>
                  <a:pt x="4713732" y="762000"/>
                </a:lnTo>
                <a:lnTo>
                  <a:pt x="4011168" y="762000"/>
                </a:lnTo>
                <a:lnTo>
                  <a:pt x="4011168" y="1295400"/>
                </a:lnTo>
                <a:close/>
              </a:path>
            </a:pathLst>
          </a:custGeom>
          <a:ln w="12700">
            <a:solidFill>
              <a:srgbClr val="000000"/>
            </a:solidFill>
          </a:ln>
        </p:spPr>
        <p:txBody>
          <a:bodyPr wrap="square" lIns="0" tIns="0" rIns="0" bIns="0" rtlCol="0"/>
          <a:lstStyle/>
          <a:p/>
        </p:txBody>
      </p:sp>
      <p:sp>
        <p:nvSpPr>
          <p:cNvPr id="4" name="object 4"/>
          <p:cNvSpPr txBox="1"/>
          <p:nvPr/>
        </p:nvSpPr>
        <p:spPr>
          <a:xfrm>
            <a:off x="2450083" y="4999482"/>
            <a:ext cx="260985" cy="147955"/>
          </a:xfrm>
          <a:prstGeom prst="rect">
            <a:avLst/>
          </a:prstGeom>
        </p:spPr>
        <p:txBody>
          <a:bodyPr vert="horz" wrap="square" lIns="0" tIns="12700" rIns="0" bIns="0" rtlCol="0">
            <a:spAutoFit/>
          </a:bodyPr>
          <a:lstStyle/>
          <a:p>
            <a:pPr marL="12700">
              <a:lnSpc>
                <a:spcPct val="100000"/>
              </a:lnSpc>
              <a:spcBef>
                <a:spcPts val="100"/>
              </a:spcBef>
              <a:tabLst>
                <a:tab pos="247650" algn="l"/>
              </a:tabLst>
            </a:pPr>
            <a:r>
              <a:rPr sz="800" b="1" u="dash" dirty="0">
                <a:uFill>
                  <a:solidFill>
                    <a:srgbClr val="000000"/>
                  </a:solidFill>
                </a:uFill>
                <a:latin typeface="Arial" panose="020B0604020202020204"/>
                <a:cs typeface="Arial" panose="020B0604020202020204"/>
              </a:rPr>
              <a:t> </a:t>
            </a:r>
            <a:r>
              <a:rPr sz="800" b="1" u="dash" dirty="0">
                <a:uFill>
                  <a:solidFill>
                    <a:srgbClr val="000000"/>
                  </a:solidFill>
                </a:uFill>
                <a:latin typeface="Arial" panose="020B0604020202020204"/>
                <a:cs typeface="Arial" panose="020B0604020202020204"/>
              </a:rPr>
              <a:t>	</a:t>
            </a:r>
            <a:endParaRPr sz="800">
              <a:latin typeface="Arial" panose="020B0604020202020204"/>
              <a:cs typeface="Arial" panose="020B0604020202020204"/>
            </a:endParaRPr>
          </a:p>
        </p:txBody>
      </p:sp>
      <p:sp>
        <p:nvSpPr>
          <p:cNvPr id="5" name="object 5"/>
          <p:cNvSpPr txBox="1"/>
          <p:nvPr/>
        </p:nvSpPr>
        <p:spPr>
          <a:xfrm>
            <a:off x="2892298" y="4755641"/>
            <a:ext cx="633730" cy="391795"/>
          </a:xfrm>
          <a:prstGeom prst="rect">
            <a:avLst/>
          </a:prstGeom>
        </p:spPr>
        <p:txBody>
          <a:bodyPr vert="horz" wrap="square" lIns="0" tIns="12700" rIns="0" bIns="0" rtlCol="0">
            <a:spAutoFit/>
          </a:bodyPr>
          <a:lstStyle/>
          <a:p>
            <a:pPr marL="12700">
              <a:lnSpc>
                <a:spcPct val="100000"/>
              </a:lnSpc>
              <a:spcBef>
                <a:spcPts val="100"/>
              </a:spcBef>
            </a:pPr>
            <a:r>
              <a:rPr sz="800" b="1" dirty="0">
                <a:latin typeface="Arial" panose="020B0604020202020204"/>
                <a:cs typeface="Arial" panose="020B0604020202020204"/>
              </a:rPr>
              <a:t>&gt;</a:t>
            </a:r>
            <a:r>
              <a:rPr sz="800" b="1" spc="-10" dirty="0">
                <a:latin typeface="Arial" panose="020B0604020202020204"/>
                <a:cs typeface="Arial" panose="020B0604020202020204"/>
              </a:rPr>
              <a:t>B</a:t>
            </a:r>
            <a:r>
              <a:rPr sz="800" b="1" dirty="0">
                <a:latin typeface="Arial" panose="020B0604020202020204"/>
                <a:cs typeface="Arial" panose="020B0604020202020204"/>
              </a:rPr>
              <a:t>l</a:t>
            </a:r>
            <a:r>
              <a:rPr sz="800" b="1" dirty="0">
                <a:latin typeface="Arial" panose="020B0604020202020204"/>
                <a:cs typeface="Arial" panose="020B0604020202020204"/>
              </a:rPr>
              <a:t>urb</a:t>
            </a:r>
            <a:r>
              <a:rPr sz="800" b="1" spc="-20" dirty="0">
                <a:latin typeface="Arial" panose="020B0604020202020204"/>
                <a:cs typeface="Arial" panose="020B0604020202020204"/>
              </a:rPr>
              <a:t> </a:t>
            </a:r>
            <a:r>
              <a:rPr sz="800" b="1" dirty="0">
                <a:latin typeface="Arial" panose="020B0604020202020204"/>
                <a:cs typeface="Arial" panose="020B0604020202020204"/>
              </a:rPr>
              <a:t>bl</a:t>
            </a:r>
            <a:r>
              <a:rPr sz="800" b="1" dirty="0">
                <a:latin typeface="Arial" panose="020B0604020202020204"/>
                <a:cs typeface="Arial" panose="020B0604020202020204"/>
              </a:rPr>
              <a:t>urb</a:t>
            </a:r>
            <a:endParaRPr sz="800">
              <a:latin typeface="Arial" panose="020B0604020202020204"/>
              <a:cs typeface="Arial" panose="020B0604020202020204"/>
            </a:endParaRPr>
          </a:p>
          <a:p>
            <a:pPr marL="12700">
              <a:lnSpc>
                <a:spcPct val="100000"/>
              </a:lnSpc>
              <a:spcBef>
                <a:spcPts val="5"/>
              </a:spcBef>
            </a:pPr>
            <a:r>
              <a:rPr sz="800" b="1" spc="-5" dirty="0">
                <a:latin typeface="Arial" panose="020B0604020202020204"/>
                <a:cs typeface="Arial" panose="020B0604020202020204"/>
              </a:rPr>
              <a:t>&gt;Do</a:t>
            </a:r>
            <a:r>
              <a:rPr sz="800" b="1" spc="-50" dirty="0">
                <a:latin typeface="Arial" panose="020B0604020202020204"/>
                <a:cs typeface="Arial" panose="020B0604020202020204"/>
              </a:rPr>
              <a:t> </a:t>
            </a:r>
            <a:r>
              <a:rPr sz="800" b="1" dirty="0">
                <a:latin typeface="Arial" panose="020B0604020202020204"/>
                <a:cs typeface="Arial" panose="020B0604020202020204"/>
              </a:rPr>
              <a:t>this</a:t>
            </a:r>
            <a:endParaRPr sz="800">
              <a:latin typeface="Arial" panose="020B0604020202020204"/>
              <a:cs typeface="Arial" panose="020B0604020202020204"/>
            </a:endParaRPr>
          </a:p>
          <a:p>
            <a:pPr marL="12700">
              <a:lnSpc>
                <a:spcPct val="100000"/>
              </a:lnSpc>
            </a:pPr>
            <a:r>
              <a:rPr sz="800" b="1" spc="-5" dirty="0">
                <a:latin typeface="Arial" panose="020B0604020202020204"/>
                <a:cs typeface="Arial" panose="020B0604020202020204"/>
              </a:rPr>
              <a:t>&gt;Why?</a:t>
            </a:r>
            <a:endParaRPr sz="800">
              <a:latin typeface="Arial" panose="020B0604020202020204"/>
              <a:cs typeface="Arial" panose="020B0604020202020204"/>
            </a:endParaRPr>
          </a:p>
        </p:txBody>
      </p:sp>
      <p:grpSp>
        <p:nvGrpSpPr>
          <p:cNvPr id="6" name="object 6"/>
          <p:cNvGrpSpPr/>
          <p:nvPr/>
        </p:nvGrpSpPr>
        <p:grpSpPr>
          <a:xfrm>
            <a:off x="1964182" y="4641850"/>
            <a:ext cx="855980" cy="1003300"/>
            <a:chOff x="1964182" y="4641850"/>
            <a:chExt cx="855980" cy="1003300"/>
          </a:xfrm>
        </p:grpSpPr>
        <p:sp>
          <p:nvSpPr>
            <p:cNvPr id="7" name="object 7"/>
            <p:cNvSpPr/>
            <p:nvPr/>
          </p:nvSpPr>
          <p:spPr>
            <a:xfrm>
              <a:off x="1970532" y="4648200"/>
              <a:ext cx="492759" cy="990600"/>
            </a:xfrm>
            <a:custGeom>
              <a:avLst/>
              <a:gdLst/>
              <a:ahLst/>
              <a:cxnLst/>
              <a:rect l="l" t="t" r="r" b="b"/>
              <a:pathLst>
                <a:path w="492760" h="990600">
                  <a:moveTo>
                    <a:pt x="0" y="114300"/>
                  </a:moveTo>
                  <a:lnTo>
                    <a:pt x="8268" y="69812"/>
                  </a:lnTo>
                  <a:lnTo>
                    <a:pt x="30813" y="33480"/>
                  </a:lnTo>
                  <a:lnTo>
                    <a:pt x="64240" y="8983"/>
                  </a:lnTo>
                  <a:lnTo>
                    <a:pt x="105156" y="0"/>
                  </a:lnTo>
                  <a:lnTo>
                    <a:pt x="146071" y="8983"/>
                  </a:lnTo>
                  <a:lnTo>
                    <a:pt x="179498" y="33480"/>
                  </a:lnTo>
                  <a:lnTo>
                    <a:pt x="202043" y="69812"/>
                  </a:lnTo>
                  <a:lnTo>
                    <a:pt x="210312" y="114300"/>
                  </a:lnTo>
                  <a:lnTo>
                    <a:pt x="202043" y="158787"/>
                  </a:lnTo>
                  <a:lnTo>
                    <a:pt x="179498" y="195119"/>
                  </a:lnTo>
                  <a:lnTo>
                    <a:pt x="146071" y="219616"/>
                  </a:lnTo>
                  <a:lnTo>
                    <a:pt x="105156" y="228600"/>
                  </a:lnTo>
                  <a:lnTo>
                    <a:pt x="64240" y="219616"/>
                  </a:lnTo>
                  <a:lnTo>
                    <a:pt x="30813" y="195119"/>
                  </a:lnTo>
                  <a:lnTo>
                    <a:pt x="8268" y="158787"/>
                  </a:lnTo>
                  <a:lnTo>
                    <a:pt x="0" y="114300"/>
                  </a:lnTo>
                  <a:close/>
                </a:path>
                <a:path w="492760" h="990600">
                  <a:moveTo>
                    <a:pt x="138684" y="228600"/>
                  </a:moveTo>
                  <a:lnTo>
                    <a:pt x="138684" y="457200"/>
                  </a:lnTo>
                </a:path>
                <a:path w="492760" h="990600">
                  <a:moveTo>
                    <a:pt x="138684" y="457200"/>
                  </a:moveTo>
                  <a:lnTo>
                    <a:pt x="420624" y="457200"/>
                  </a:lnTo>
                </a:path>
                <a:path w="492760" h="990600">
                  <a:moveTo>
                    <a:pt x="138684" y="457200"/>
                  </a:moveTo>
                  <a:lnTo>
                    <a:pt x="138684" y="685800"/>
                  </a:lnTo>
                </a:path>
                <a:path w="492760" h="990600">
                  <a:moveTo>
                    <a:pt x="138684" y="685800"/>
                  </a:moveTo>
                  <a:lnTo>
                    <a:pt x="492251" y="685800"/>
                  </a:lnTo>
                </a:path>
                <a:path w="492760" h="990600">
                  <a:moveTo>
                    <a:pt x="492251" y="685800"/>
                  </a:moveTo>
                  <a:lnTo>
                    <a:pt x="492251" y="990600"/>
                  </a:lnTo>
                </a:path>
              </a:pathLst>
            </a:custGeom>
            <a:ln w="12700">
              <a:solidFill>
                <a:srgbClr val="000000"/>
              </a:solidFill>
            </a:ln>
          </p:spPr>
          <p:txBody>
            <a:bodyPr wrap="square" lIns="0" tIns="0" rIns="0" bIns="0" rtlCol="0"/>
            <a:lstStyle/>
            <a:p/>
          </p:txBody>
        </p:sp>
        <p:sp>
          <p:nvSpPr>
            <p:cNvPr id="8" name="object 8"/>
            <p:cNvSpPr/>
            <p:nvPr/>
          </p:nvSpPr>
          <p:spPr>
            <a:xfrm>
              <a:off x="2321052" y="5029200"/>
              <a:ext cx="492759" cy="228600"/>
            </a:xfrm>
            <a:custGeom>
              <a:avLst/>
              <a:gdLst/>
              <a:ahLst/>
              <a:cxnLst/>
              <a:rect l="l" t="t" r="r" b="b"/>
              <a:pathLst>
                <a:path w="492760" h="228600">
                  <a:moveTo>
                    <a:pt x="0" y="228600"/>
                  </a:moveTo>
                  <a:lnTo>
                    <a:pt x="123062" y="0"/>
                  </a:lnTo>
                  <a:lnTo>
                    <a:pt x="492252" y="0"/>
                  </a:lnTo>
                  <a:lnTo>
                    <a:pt x="369189" y="228600"/>
                  </a:lnTo>
                  <a:lnTo>
                    <a:pt x="0" y="228600"/>
                  </a:lnTo>
                  <a:close/>
                </a:path>
              </a:pathLst>
            </a:custGeom>
            <a:ln w="12700">
              <a:solidFill>
                <a:srgbClr val="000000"/>
              </a:solidFill>
            </a:ln>
          </p:spPr>
          <p:txBody>
            <a:bodyPr wrap="square" lIns="0" tIns="0" rIns="0" bIns="0" rtlCol="0"/>
            <a:lstStyle/>
            <a:p/>
          </p:txBody>
        </p:sp>
        <p:sp>
          <p:nvSpPr>
            <p:cNvPr id="9" name="object 9"/>
            <p:cNvSpPr/>
            <p:nvPr/>
          </p:nvSpPr>
          <p:spPr>
            <a:xfrm>
              <a:off x="2462784" y="5181600"/>
              <a:ext cx="210820" cy="0"/>
            </a:xfrm>
            <a:custGeom>
              <a:avLst/>
              <a:gdLst/>
              <a:ahLst/>
              <a:cxnLst/>
              <a:rect l="l" t="t" r="r" b="b"/>
              <a:pathLst>
                <a:path w="210819">
                  <a:moveTo>
                    <a:pt x="0" y="0"/>
                  </a:moveTo>
                  <a:lnTo>
                    <a:pt x="210312" y="0"/>
                  </a:lnTo>
                </a:path>
              </a:pathLst>
            </a:custGeom>
            <a:ln w="12700">
              <a:solidFill>
                <a:srgbClr val="000000"/>
              </a:solidFill>
              <a:prstDash val="sysDash"/>
            </a:ln>
          </p:spPr>
          <p:txBody>
            <a:bodyPr wrap="square" lIns="0" tIns="0" rIns="0" bIns="0" rtlCol="0"/>
            <a:lstStyle/>
            <a:p/>
          </p:txBody>
        </p:sp>
      </p:grpSp>
      <p:sp>
        <p:nvSpPr>
          <p:cNvPr id="10" name="object 10"/>
          <p:cNvSpPr txBox="1"/>
          <p:nvPr/>
        </p:nvSpPr>
        <p:spPr>
          <a:xfrm>
            <a:off x="827328" y="1060450"/>
            <a:ext cx="7446009" cy="2691130"/>
          </a:xfrm>
          <a:prstGeom prst="rect">
            <a:avLst/>
          </a:prstGeom>
        </p:spPr>
        <p:txBody>
          <a:bodyPr vert="horz" wrap="square" lIns="0" tIns="12700" rIns="0" bIns="0" rtlCol="0">
            <a:spAutoFit/>
          </a:bodyPr>
          <a:lstStyle/>
          <a:p>
            <a:pPr marL="367665" marR="5080" indent="-355600">
              <a:lnSpc>
                <a:spcPct val="100000"/>
              </a:lnSpc>
              <a:spcBef>
                <a:spcPts val="100"/>
              </a:spcBef>
              <a:buChar char="•"/>
              <a:tabLst>
                <a:tab pos="367665" algn="l"/>
                <a:tab pos="368300" algn="l"/>
              </a:tabLst>
            </a:pPr>
            <a:r>
              <a:rPr sz="1600" dirty="0">
                <a:latin typeface="Arial MT"/>
                <a:cs typeface="Arial MT"/>
              </a:rPr>
              <a:t>The</a:t>
            </a:r>
            <a:r>
              <a:rPr sz="1600" spc="-10" dirty="0">
                <a:latin typeface="Arial MT"/>
                <a:cs typeface="Arial MT"/>
              </a:rPr>
              <a:t> </a:t>
            </a:r>
            <a:r>
              <a:rPr sz="1600" spc="-5" dirty="0">
                <a:latin typeface="Arial MT"/>
                <a:cs typeface="Arial MT"/>
              </a:rPr>
              <a:t>user</a:t>
            </a:r>
            <a:r>
              <a:rPr sz="1600" spc="10" dirty="0">
                <a:latin typeface="Arial MT"/>
                <a:cs typeface="Arial MT"/>
              </a:rPr>
              <a:t> </a:t>
            </a:r>
            <a:r>
              <a:rPr sz="1600" spc="-5" dirty="0">
                <a:latin typeface="Arial MT"/>
                <a:cs typeface="Arial MT"/>
              </a:rPr>
              <a:t>thinks</a:t>
            </a:r>
            <a:r>
              <a:rPr sz="1600" dirty="0">
                <a:latin typeface="Arial MT"/>
                <a:cs typeface="Arial MT"/>
              </a:rPr>
              <a:t> they</a:t>
            </a:r>
            <a:r>
              <a:rPr sz="1600" spc="5" dirty="0">
                <a:latin typeface="Arial MT"/>
                <a:cs typeface="Arial MT"/>
              </a:rPr>
              <a:t> </a:t>
            </a:r>
            <a:r>
              <a:rPr sz="1600" spc="-5" dirty="0">
                <a:latin typeface="Arial MT"/>
                <a:cs typeface="Arial MT"/>
              </a:rPr>
              <a:t>are</a:t>
            </a:r>
            <a:r>
              <a:rPr sz="1600" dirty="0">
                <a:latin typeface="Arial MT"/>
                <a:cs typeface="Arial MT"/>
              </a:rPr>
              <a:t> </a:t>
            </a:r>
            <a:r>
              <a:rPr sz="1600" spc="-5" dirty="0">
                <a:latin typeface="Arial MT"/>
                <a:cs typeface="Arial MT"/>
              </a:rPr>
              <a:t>interacting</a:t>
            </a:r>
            <a:r>
              <a:rPr sz="1600" spc="10" dirty="0">
                <a:latin typeface="Arial MT"/>
                <a:cs typeface="Arial MT"/>
              </a:rPr>
              <a:t> </a:t>
            </a:r>
            <a:r>
              <a:rPr sz="1600" spc="-5" dirty="0">
                <a:latin typeface="Arial MT"/>
                <a:cs typeface="Arial MT"/>
              </a:rPr>
              <a:t>with</a:t>
            </a:r>
            <a:r>
              <a:rPr sz="1600" spc="20" dirty="0">
                <a:latin typeface="Arial MT"/>
                <a:cs typeface="Arial MT"/>
              </a:rPr>
              <a:t> </a:t>
            </a:r>
            <a:r>
              <a:rPr sz="1600" spc="-5" dirty="0">
                <a:latin typeface="Arial MT"/>
                <a:cs typeface="Arial MT"/>
              </a:rPr>
              <a:t>a</a:t>
            </a:r>
            <a:r>
              <a:rPr sz="1600" spc="-10" dirty="0">
                <a:latin typeface="Arial MT"/>
                <a:cs typeface="Arial MT"/>
              </a:rPr>
              <a:t> </a:t>
            </a:r>
            <a:r>
              <a:rPr sz="1600" spc="-15" dirty="0">
                <a:latin typeface="Arial MT"/>
                <a:cs typeface="Arial MT"/>
              </a:rPr>
              <a:t>computer, </a:t>
            </a:r>
            <a:r>
              <a:rPr sz="1600" spc="-650" dirty="0">
                <a:latin typeface="Arial MT"/>
                <a:cs typeface="Arial MT"/>
              </a:rPr>
              <a:t> </a:t>
            </a:r>
            <a:r>
              <a:rPr sz="1600" spc="-5" dirty="0">
                <a:latin typeface="Arial MT"/>
                <a:cs typeface="Arial MT"/>
              </a:rPr>
              <a:t>but</a:t>
            </a:r>
            <a:r>
              <a:rPr sz="1600" spc="-10" dirty="0">
                <a:latin typeface="Arial MT"/>
                <a:cs typeface="Arial MT"/>
              </a:rPr>
              <a:t> </a:t>
            </a:r>
            <a:r>
              <a:rPr sz="1600" spc="-5" dirty="0">
                <a:latin typeface="Arial MT"/>
                <a:cs typeface="Arial MT"/>
              </a:rPr>
              <a:t>a</a:t>
            </a:r>
            <a:r>
              <a:rPr sz="1600" dirty="0">
                <a:latin typeface="Arial MT"/>
                <a:cs typeface="Arial MT"/>
              </a:rPr>
              <a:t> </a:t>
            </a:r>
            <a:r>
              <a:rPr sz="1600" spc="-5" dirty="0">
                <a:latin typeface="Arial MT"/>
                <a:cs typeface="Arial MT"/>
              </a:rPr>
              <a:t>human</a:t>
            </a:r>
            <a:r>
              <a:rPr sz="1600" spc="10" dirty="0">
                <a:latin typeface="Arial MT"/>
                <a:cs typeface="Arial MT"/>
              </a:rPr>
              <a:t> </a:t>
            </a:r>
            <a:r>
              <a:rPr sz="1600" spc="-5" dirty="0">
                <a:latin typeface="Arial MT"/>
                <a:cs typeface="Arial MT"/>
              </a:rPr>
              <a:t>is</a:t>
            </a:r>
            <a:r>
              <a:rPr sz="1600" dirty="0">
                <a:latin typeface="Arial MT"/>
                <a:cs typeface="Arial MT"/>
              </a:rPr>
              <a:t> </a:t>
            </a:r>
            <a:r>
              <a:rPr sz="1600" spc="-5" dirty="0">
                <a:latin typeface="Arial MT"/>
                <a:cs typeface="Arial MT"/>
              </a:rPr>
              <a:t>responding</a:t>
            </a:r>
            <a:r>
              <a:rPr sz="1600" spc="30" dirty="0">
                <a:latin typeface="Arial MT"/>
                <a:cs typeface="Arial MT"/>
              </a:rPr>
              <a:t> </a:t>
            </a:r>
            <a:r>
              <a:rPr sz="1600" dirty="0">
                <a:latin typeface="Arial MT"/>
                <a:cs typeface="Arial MT"/>
              </a:rPr>
              <a:t>to</a:t>
            </a:r>
            <a:r>
              <a:rPr sz="1600" spc="-20" dirty="0">
                <a:latin typeface="Arial MT"/>
                <a:cs typeface="Arial MT"/>
              </a:rPr>
              <a:t> </a:t>
            </a:r>
            <a:r>
              <a:rPr sz="1600" dirty="0">
                <a:latin typeface="Arial MT"/>
                <a:cs typeface="Arial MT"/>
              </a:rPr>
              <a:t>output</a:t>
            </a:r>
            <a:r>
              <a:rPr sz="1600" spc="5" dirty="0">
                <a:latin typeface="Arial MT"/>
                <a:cs typeface="Arial MT"/>
              </a:rPr>
              <a:t> </a:t>
            </a:r>
            <a:r>
              <a:rPr sz="1600" dirty="0">
                <a:latin typeface="Arial MT"/>
                <a:cs typeface="Arial MT"/>
              </a:rPr>
              <a:t>rather </a:t>
            </a:r>
            <a:r>
              <a:rPr sz="1600" spc="-5" dirty="0">
                <a:latin typeface="Arial MT"/>
                <a:cs typeface="Arial MT"/>
              </a:rPr>
              <a:t>than</a:t>
            </a:r>
            <a:r>
              <a:rPr sz="1600" dirty="0">
                <a:latin typeface="Arial MT"/>
                <a:cs typeface="Arial MT"/>
              </a:rPr>
              <a:t> the </a:t>
            </a:r>
            <a:r>
              <a:rPr sz="1600" spc="5" dirty="0">
                <a:latin typeface="Arial MT"/>
                <a:cs typeface="Arial MT"/>
              </a:rPr>
              <a:t> </a:t>
            </a:r>
            <a:r>
              <a:rPr sz="1600" dirty="0">
                <a:latin typeface="Arial MT"/>
                <a:cs typeface="Arial MT"/>
              </a:rPr>
              <a:t>system</a:t>
            </a:r>
            <a:endParaRPr sz="1600">
              <a:latin typeface="Arial MT"/>
              <a:cs typeface="Arial MT"/>
            </a:endParaRPr>
          </a:p>
          <a:p>
            <a:pPr marL="367665" marR="407035" indent="-355600">
              <a:lnSpc>
                <a:spcPct val="100000"/>
              </a:lnSpc>
              <a:spcBef>
                <a:spcPts val="960"/>
              </a:spcBef>
              <a:buChar char="•"/>
              <a:tabLst>
                <a:tab pos="367665" algn="l"/>
                <a:tab pos="368300" algn="l"/>
              </a:tabLst>
            </a:pPr>
            <a:r>
              <a:rPr sz="1600" spc="-10" dirty="0">
                <a:latin typeface="Arial MT"/>
                <a:cs typeface="Arial MT"/>
              </a:rPr>
              <a:t>Usually</a:t>
            </a:r>
            <a:r>
              <a:rPr sz="1600" spc="15" dirty="0">
                <a:latin typeface="Arial MT"/>
                <a:cs typeface="Arial MT"/>
              </a:rPr>
              <a:t> </a:t>
            </a:r>
            <a:r>
              <a:rPr sz="1600" spc="-5" dirty="0">
                <a:latin typeface="Arial MT"/>
                <a:cs typeface="Arial MT"/>
              </a:rPr>
              <a:t>done</a:t>
            </a:r>
            <a:r>
              <a:rPr sz="1600" spc="15" dirty="0">
                <a:latin typeface="Arial MT"/>
                <a:cs typeface="Arial MT"/>
              </a:rPr>
              <a:t> </a:t>
            </a:r>
            <a:r>
              <a:rPr sz="1600" spc="-5" dirty="0">
                <a:latin typeface="Arial MT"/>
                <a:cs typeface="Arial MT"/>
              </a:rPr>
              <a:t>early</a:t>
            </a:r>
            <a:r>
              <a:rPr sz="1600" spc="-10" dirty="0">
                <a:latin typeface="Arial MT"/>
                <a:cs typeface="Arial MT"/>
              </a:rPr>
              <a:t> </a:t>
            </a:r>
            <a:r>
              <a:rPr sz="1600" spc="-5" dirty="0">
                <a:latin typeface="Arial MT"/>
                <a:cs typeface="Arial MT"/>
              </a:rPr>
              <a:t>in</a:t>
            </a:r>
            <a:r>
              <a:rPr sz="1600" dirty="0">
                <a:latin typeface="Arial MT"/>
                <a:cs typeface="Arial MT"/>
              </a:rPr>
              <a:t> </a:t>
            </a:r>
            <a:r>
              <a:rPr sz="1600" spc="-5" dirty="0">
                <a:latin typeface="Arial MT"/>
                <a:cs typeface="Arial MT"/>
              </a:rPr>
              <a:t>design </a:t>
            </a:r>
            <a:r>
              <a:rPr sz="1600" dirty="0">
                <a:latin typeface="Arial MT"/>
                <a:cs typeface="Arial MT"/>
              </a:rPr>
              <a:t>to</a:t>
            </a:r>
            <a:r>
              <a:rPr sz="1600" spc="-5" dirty="0">
                <a:latin typeface="Arial MT"/>
                <a:cs typeface="Arial MT"/>
              </a:rPr>
              <a:t> understand</a:t>
            </a:r>
            <a:r>
              <a:rPr sz="1600" spc="10" dirty="0">
                <a:latin typeface="Arial MT"/>
                <a:cs typeface="Arial MT"/>
              </a:rPr>
              <a:t> </a:t>
            </a:r>
            <a:r>
              <a:rPr sz="1600" spc="-5" dirty="0">
                <a:latin typeface="Arial MT"/>
                <a:cs typeface="Arial MT"/>
              </a:rPr>
              <a:t>users’ </a:t>
            </a:r>
            <a:r>
              <a:rPr sz="1600" spc="-655" dirty="0">
                <a:latin typeface="Arial MT"/>
                <a:cs typeface="Arial MT"/>
              </a:rPr>
              <a:t> </a:t>
            </a:r>
            <a:r>
              <a:rPr sz="1600" spc="-5" dirty="0">
                <a:latin typeface="Arial MT"/>
                <a:cs typeface="Arial MT"/>
              </a:rPr>
              <a:t>expectations</a:t>
            </a:r>
            <a:endParaRPr sz="1600" spc="-5" dirty="0">
              <a:latin typeface="Arial MT"/>
              <a:cs typeface="Arial MT"/>
            </a:endParaRPr>
          </a:p>
          <a:p>
            <a:pPr marL="367665" marR="407035" indent="-355600">
              <a:lnSpc>
                <a:spcPct val="100000"/>
              </a:lnSpc>
              <a:spcBef>
                <a:spcPts val="960"/>
              </a:spcBef>
              <a:buChar char="•"/>
              <a:tabLst>
                <a:tab pos="367665" algn="l"/>
                <a:tab pos="368300" algn="l"/>
              </a:tabLst>
            </a:pPr>
            <a:r>
              <a:rPr sz="1600">
                <a:latin typeface="Arial MT"/>
                <a:cs typeface="Arial MT"/>
              </a:rPr>
              <a:t>It’s best used when there’s a need to simulate digital systems like websites or apps, and especially for artificial intelligence (AI) and augmented reality, as well as testing out new functionality. </a:t>
            </a:r>
            <a:endParaRPr sz="1600">
              <a:latin typeface="Arial MT"/>
              <a:cs typeface="Arial MT"/>
            </a:endParaRPr>
          </a:p>
          <a:p>
            <a:pPr marL="367665" indent="-355600">
              <a:lnSpc>
                <a:spcPct val="100000"/>
              </a:lnSpc>
              <a:spcBef>
                <a:spcPts val="965"/>
              </a:spcBef>
              <a:buChar char="•"/>
              <a:tabLst>
                <a:tab pos="367665" algn="l"/>
                <a:tab pos="368300" algn="l"/>
              </a:tabLst>
            </a:pPr>
            <a:r>
              <a:rPr sz="1600" dirty="0">
                <a:latin typeface="Arial MT"/>
                <a:cs typeface="Arial MT"/>
              </a:rPr>
              <a:t>What</a:t>
            </a:r>
            <a:r>
              <a:rPr sz="1600" spc="-15" dirty="0">
                <a:latin typeface="Arial MT"/>
                <a:cs typeface="Arial MT"/>
              </a:rPr>
              <a:t> </a:t>
            </a:r>
            <a:r>
              <a:rPr sz="1600" spc="-5" dirty="0">
                <a:latin typeface="Arial MT"/>
                <a:cs typeface="Arial MT"/>
              </a:rPr>
              <a:t>is</a:t>
            </a:r>
            <a:r>
              <a:rPr sz="1600" spc="-10" dirty="0">
                <a:latin typeface="Arial MT"/>
                <a:cs typeface="Arial MT"/>
              </a:rPr>
              <a:t> </a:t>
            </a:r>
            <a:r>
              <a:rPr sz="1600" spc="-5" dirty="0">
                <a:latin typeface="Arial MT"/>
                <a:cs typeface="Arial MT"/>
              </a:rPr>
              <a:t>‘wrong’</a:t>
            </a:r>
            <a:r>
              <a:rPr sz="1600" spc="-75" dirty="0">
                <a:latin typeface="Arial MT"/>
                <a:cs typeface="Arial MT"/>
              </a:rPr>
              <a:t> </a:t>
            </a:r>
            <a:r>
              <a:rPr sz="1600" spc="-5" dirty="0">
                <a:latin typeface="Arial MT"/>
                <a:cs typeface="Arial MT"/>
              </a:rPr>
              <a:t>with</a:t>
            </a:r>
            <a:r>
              <a:rPr sz="1600" spc="5" dirty="0">
                <a:latin typeface="Arial MT"/>
                <a:cs typeface="Arial MT"/>
              </a:rPr>
              <a:t> </a:t>
            </a:r>
            <a:r>
              <a:rPr sz="1600" dirty="0">
                <a:latin typeface="Arial MT"/>
                <a:cs typeface="Arial MT"/>
              </a:rPr>
              <a:t>this</a:t>
            </a:r>
            <a:r>
              <a:rPr sz="1600" spc="-25" dirty="0">
                <a:latin typeface="Arial MT"/>
                <a:cs typeface="Arial MT"/>
              </a:rPr>
              <a:t> </a:t>
            </a:r>
            <a:r>
              <a:rPr sz="1600" spc="-5" dirty="0">
                <a:latin typeface="Arial MT"/>
                <a:cs typeface="Arial MT"/>
              </a:rPr>
              <a:t>approach?</a:t>
            </a:r>
            <a:endParaRPr sz="1600" spc="-5" dirty="0">
              <a:latin typeface="Arial MT"/>
              <a:cs typeface="Arial MT"/>
            </a:endParaRPr>
          </a:p>
          <a:p>
            <a:pPr marL="367665" indent="-355600">
              <a:lnSpc>
                <a:spcPct val="100000"/>
              </a:lnSpc>
              <a:spcBef>
                <a:spcPts val="965"/>
              </a:spcBef>
              <a:buChar char="•"/>
              <a:tabLst>
                <a:tab pos="367665" algn="l"/>
                <a:tab pos="368300" algn="l"/>
              </a:tabLst>
            </a:pPr>
            <a:r>
              <a:rPr sz="1000">
                <a:latin typeface="Arial MT"/>
                <a:cs typeface="Arial MT"/>
              </a:rPr>
              <a:t>https://sites.google.com/site/ioe436teamorangesassignment8/whatiswizardofoz/prosandconsofwizardofo</a:t>
            </a:r>
            <a:endParaRPr sz="2900">
              <a:latin typeface="Arial MT"/>
              <a:cs typeface="Arial MT"/>
            </a:endParaRPr>
          </a:p>
          <a:p>
            <a:pPr marL="1218565">
              <a:lnSpc>
                <a:spcPct val="100000"/>
              </a:lnSpc>
            </a:pPr>
            <a:endParaRPr sz="2000">
              <a:latin typeface="Arial MT"/>
              <a:cs typeface="Arial MT"/>
            </a:endParaRPr>
          </a:p>
        </p:txBody>
      </p:sp>
      <p:grpSp>
        <p:nvGrpSpPr>
          <p:cNvPr id="11" name="object 11"/>
          <p:cNvGrpSpPr/>
          <p:nvPr/>
        </p:nvGrpSpPr>
        <p:grpSpPr>
          <a:xfrm>
            <a:off x="3073497" y="4260850"/>
            <a:ext cx="3968115" cy="2143125"/>
            <a:chOff x="3073497" y="4260850"/>
            <a:chExt cx="3968115" cy="2143125"/>
          </a:xfrm>
        </p:grpSpPr>
        <p:sp>
          <p:nvSpPr>
            <p:cNvPr id="12" name="object 12"/>
            <p:cNvSpPr/>
            <p:nvPr/>
          </p:nvSpPr>
          <p:spPr>
            <a:xfrm>
              <a:off x="6752844" y="4267200"/>
              <a:ext cx="281940" cy="609600"/>
            </a:xfrm>
            <a:custGeom>
              <a:avLst/>
              <a:gdLst/>
              <a:ahLst/>
              <a:cxnLst/>
              <a:rect l="l" t="t" r="r" b="b"/>
              <a:pathLst>
                <a:path w="281940" h="609600">
                  <a:moveTo>
                    <a:pt x="0" y="152400"/>
                  </a:moveTo>
                  <a:lnTo>
                    <a:pt x="7187" y="104217"/>
                  </a:lnTo>
                  <a:lnTo>
                    <a:pt x="27200" y="62380"/>
                  </a:lnTo>
                  <a:lnTo>
                    <a:pt x="57716" y="29394"/>
                  </a:lnTo>
                  <a:lnTo>
                    <a:pt x="96414" y="7766"/>
                  </a:lnTo>
                  <a:lnTo>
                    <a:pt x="140970" y="0"/>
                  </a:lnTo>
                  <a:lnTo>
                    <a:pt x="185525" y="7766"/>
                  </a:lnTo>
                  <a:lnTo>
                    <a:pt x="224223" y="29394"/>
                  </a:lnTo>
                  <a:lnTo>
                    <a:pt x="254739" y="62380"/>
                  </a:lnTo>
                  <a:lnTo>
                    <a:pt x="274752" y="104217"/>
                  </a:lnTo>
                  <a:lnTo>
                    <a:pt x="281939" y="152400"/>
                  </a:lnTo>
                  <a:lnTo>
                    <a:pt x="274752" y="200582"/>
                  </a:lnTo>
                  <a:lnTo>
                    <a:pt x="254739" y="242419"/>
                  </a:lnTo>
                  <a:lnTo>
                    <a:pt x="224223" y="275405"/>
                  </a:lnTo>
                  <a:lnTo>
                    <a:pt x="185525" y="297033"/>
                  </a:lnTo>
                  <a:lnTo>
                    <a:pt x="140970" y="304800"/>
                  </a:lnTo>
                  <a:lnTo>
                    <a:pt x="96414" y="297033"/>
                  </a:lnTo>
                  <a:lnTo>
                    <a:pt x="57716" y="275405"/>
                  </a:lnTo>
                  <a:lnTo>
                    <a:pt x="27200" y="242419"/>
                  </a:lnTo>
                  <a:lnTo>
                    <a:pt x="7187" y="200582"/>
                  </a:lnTo>
                  <a:lnTo>
                    <a:pt x="0" y="152400"/>
                  </a:lnTo>
                  <a:close/>
                </a:path>
                <a:path w="281940" h="609600">
                  <a:moveTo>
                    <a:pt x="140207" y="304800"/>
                  </a:moveTo>
                  <a:lnTo>
                    <a:pt x="140207" y="609600"/>
                  </a:lnTo>
                </a:path>
              </a:pathLst>
            </a:custGeom>
            <a:ln w="12700">
              <a:solidFill>
                <a:srgbClr val="000000"/>
              </a:solidFill>
            </a:ln>
          </p:spPr>
          <p:txBody>
            <a:bodyPr wrap="square" lIns="0" tIns="0" rIns="0" bIns="0" rtlCol="0"/>
            <a:lstStyle/>
            <a:p/>
          </p:txBody>
        </p:sp>
        <p:sp>
          <p:nvSpPr>
            <p:cNvPr id="13" name="object 13"/>
            <p:cNvSpPr/>
            <p:nvPr/>
          </p:nvSpPr>
          <p:spPr>
            <a:xfrm>
              <a:off x="6378194" y="4752086"/>
              <a:ext cx="537845" cy="325755"/>
            </a:xfrm>
            <a:custGeom>
              <a:avLst/>
              <a:gdLst/>
              <a:ahLst/>
              <a:cxnLst/>
              <a:rect l="l" t="t" r="r" b="b"/>
              <a:pathLst>
                <a:path w="537845" h="325754">
                  <a:moveTo>
                    <a:pt x="537336" y="200532"/>
                  </a:moveTo>
                  <a:lnTo>
                    <a:pt x="309879" y="325627"/>
                  </a:lnTo>
                  <a:lnTo>
                    <a:pt x="0" y="125094"/>
                  </a:lnTo>
                  <a:lnTo>
                    <a:pt x="227456" y="0"/>
                  </a:lnTo>
                  <a:lnTo>
                    <a:pt x="537336" y="200532"/>
                  </a:lnTo>
                  <a:close/>
                </a:path>
              </a:pathLst>
            </a:custGeom>
            <a:ln w="12700">
              <a:solidFill>
                <a:srgbClr val="000000"/>
              </a:solidFill>
            </a:ln>
          </p:spPr>
          <p:txBody>
            <a:bodyPr wrap="square" lIns="0" tIns="0" rIns="0" bIns="0" rtlCol="0"/>
            <a:lstStyle/>
            <a:p/>
          </p:txBody>
        </p:sp>
        <p:sp>
          <p:nvSpPr>
            <p:cNvPr id="14" name="object 14"/>
            <p:cNvSpPr/>
            <p:nvPr/>
          </p:nvSpPr>
          <p:spPr>
            <a:xfrm>
              <a:off x="6681215" y="4724400"/>
              <a:ext cx="212090" cy="152400"/>
            </a:xfrm>
            <a:custGeom>
              <a:avLst/>
              <a:gdLst/>
              <a:ahLst/>
              <a:cxnLst/>
              <a:rect l="l" t="t" r="r" b="b"/>
              <a:pathLst>
                <a:path w="212090" h="152400">
                  <a:moveTo>
                    <a:pt x="211835" y="0"/>
                  </a:moveTo>
                  <a:lnTo>
                    <a:pt x="0" y="152400"/>
                  </a:lnTo>
                </a:path>
              </a:pathLst>
            </a:custGeom>
            <a:ln w="12700">
              <a:solidFill>
                <a:srgbClr val="000000"/>
              </a:solidFill>
            </a:ln>
          </p:spPr>
          <p:txBody>
            <a:bodyPr wrap="square" lIns="0" tIns="0" rIns="0" bIns="0" rtlCol="0"/>
            <a:lstStyle/>
            <a:p/>
          </p:txBody>
        </p:sp>
        <p:sp>
          <p:nvSpPr>
            <p:cNvPr id="15" name="object 15"/>
            <p:cNvSpPr/>
            <p:nvPr/>
          </p:nvSpPr>
          <p:spPr>
            <a:xfrm>
              <a:off x="6612635" y="4876800"/>
              <a:ext cx="140335" cy="152400"/>
            </a:xfrm>
            <a:custGeom>
              <a:avLst/>
              <a:gdLst/>
              <a:ahLst/>
              <a:cxnLst/>
              <a:rect l="l" t="t" r="r" b="b"/>
              <a:pathLst>
                <a:path w="140334" h="152400">
                  <a:moveTo>
                    <a:pt x="0" y="0"/>
                  </a:moveTo>
                  <a:lnTo>
                    <a:pt x="140208" y="76200"/>
                  </a:lnTo>
                </a:path>
                <a:path w="140334" h="152400">
                  <a:moveTo>
                    <a:pt x="0" y="76200"/>
                  </a:moveTo>
                  <a:lnTo>
                    <a:pt x="140208" y="152400"/>
                  </a:lnTo>
                </a:path>
              </a:pathLst>
            </a:custGeom>
            <a:ln w="12700">
              <a:solidFill>
                <a:srgbClr val="000000"/>
              </a:solidFill>
              <a:prstDash val="dot"/>
            </a:ln>
          </p:spPr>
          <p:txBody>
            <a:bodyPr wrap="square" lIns="0" tIns="0" rIns="0" bIns="0" rtlCol="0"/>
            <a:lstStyle/>
            <a:p/>
          </p:txBody>
        </p:sp>
        <p:sp>
          <p:nvSpPr>
            <p:cNvPr id="16" name="object 16"/>
            <p:cNvSpPr/>
            <p:nvPr/>
          </p:nvSpPr>
          <p:spPr>
            <a:xfrm>
              <a:off x="3079847" y="4876800"/>
              <a:ext cx="3813810" cy="1520825"/>
            </a:xfrm>
            <a:custGeom>
              <a:avLst/>
              <a:gdLst/>
              <a:ahLst/>
              <a:cxnLst/>
              <a:rect l="l" t="t" r="r" b="b"/>
              <a:pathLst>
                <a:path w="3813809" h="1520825">
                  <a:moveTo>
                    <a:pt x="3813204" y="0"/>
                  </a:moveTo>
                  <a:lnTo>
                    <a:pt x="3813204" y="228600"/>
                  </a:lnTo>
                </a:path>
                <a:path w="3813809" h="1520825">
                  <a:moveTo>
                    <a:pt x="3813204" y="228600"/>
                  </a:moveTo>
                  <a:lnTo>
                    <a:pt x="3462684" y="228600"/>
                  </a:lnTo>
                </a:path>
                <a:path w="3813809" h="1520825">
                  <a:moveTo>
                    <a:pt x="3462684" y="228600"/>
                  </a:moveTo>
                  <a:lnTo>
                    <a:pt x="3462684" y="457200"/>
                  </a:lnTo>
                </a:path>
                <a:path w="3813809" h="1520825">
                  <a:moveTo>
                    <a:pt x="155477" y="304800"/>
                  </a:moveTo>
                  <a:lnTo>
                    <a:pt x="139319" y="357362"/>
                  </a:lnTo>
                  <a:lnTo>
                    <a:pt x="123317" y="409829"/>
                  </a:lnTo>
                  <a:lnTo>
                    <a:pt x="107627" y="462106"/>
                  </a:lnTo>
                  <a:lnTo>
                    <a:pt x="92403" y="514097"/>
                  </a:lnTo>
                  <a:lnTo>
                    <a:pt x="77802" y="565708"/>
                  </a:lnTo>
                  <a:lnTo>
                    <a:pt x="63978" y="616844"/>
                  </a:lnTo>
                  <a:lnTo>
                    <a:pt x="51087" y="667409"/>
                  </a:lnTo>
                  <a:lnTo>
                    <a:pt x="39283" y="717309"/>
                  </a:lnTo>
                  <a:lnTo>
                    <a:pt x="28723" y="766447"/>
                  </a:lnTo>
                  <a:lnTo>
                    <a:pt x="19561" y="814730"/>
                  </a:lnTo>
                  <a:lnTo>
                    <a:pt x="11952" y="862062"/>
                  </a:lnTo>
                  <a:lnTo>
                    <a:pt x="6052" y="908347"/>
                  </a:lnTo>
                  <a:lnTo>
                    <a:pt x="2016" y="953492"/>
                  </a:lnTo>
                  <a:lnTo>
                    <a:pt x="0" y="997400"/>
                  </a:lnTo>
                  <a:lnTo>
                    <a:pt x="157" y="1039977"/>
                  </a:lnTo>
                  <a:lnTo>
                    <a:pt x="2644" y="1081128"/>
                  </a:lnTo>
                  <a:lnTo>
                    <a:pt x="7617" y="1120756"/>
                  </a:lnTo>
                  <a:lnTo>
                    <a:pt x="15229" y="1158769"/>
                  </a:lnTo>
                  <a:lnTo>
                    <a:pt x="38995" y="1229563"/>
                  </a:lnTo>
                  <a:lnTo>
                    <a:pt x="75184" y="1292749"/>
                  </a:lnTo>
                  <a:lnTo>
                    <a:pt x="125038" y="1347567"/>
                  </a:lnTo>
                  <a:lnTo>
                    <a:pt x="155477" y="1371600"/>
                  </a:lnTo>
                  <a:lnTo>
                    <a:pt x="210723" y="1404022"/>
                  </a:lnTo>
                  <a:lnTo>
                    <a:pt x="277618" y="1432119"/>
                  </a:lnTo>
                  <a:lnTo>
                    <a:pt x="315037" y="1444593"/>
                  </a:lnTo>
                  <a:lnTo>
                    <a:pt x="354893" y="1456044"/>
                  </a:lnTo>
                  <a:lnTo>
                    <a:pt x="397027" y="1466489"/>
                  </a:lnTo>
                  <a:lnTo>
                    <a:pt x="441281" y="1475948"/>
                  </a:lnTo>
                  <a:lnTo>
                    <a:pt x="487496" y="1484440"/>
                  </a:lnTo>
                  <a:lnTo>
                    <a:pt x="535513" y="1491984"/>
                  </a:lnTo>
                  <a:lnTo>
                    <a:pt x="585175" y="1498600"/>
                  </a:lnTo>
                  <a:lnTo>
                    <a:pt x="636321" y="1504305"/>
                  </a:lnTo>
                  <a:lnTo>
                    <a:pt x="688795" y="1509121"/>
                  </a:lnTo>
                  <a:lnTo>
                    <a:pt x="742438" y="1513065"/>
                  </a:lnTo>
                  <a:lnTo>
                    <a:pt x="797090" y="1516156"/>
                  </a:lnTo>
                  <a:lnTo>
                    <a:pt x="852594" y="1518414"/>
                  </a:lnTo>
                  <a:lnTo>
                    <a:pt x="908790" y="1519858"/>
                  </a:lnTo>
                  <a:lnTo>
                    <a:pt x="965522" y="1520507"/>
                  </a:lnTo>
                  <a:lnTo>
                    <a:pt x="1022628" y="1520380"/>
                  </a:lnTo>
                  <a:lnTo>
                    <a:pt x="1079953" y="1519496"/>
                  </a:lnTo>
                  <a:lnTo>
                    <a:pt x="1137336" y="1517874"/>
                  </a:lnTo>
                  <a:lnTo>
                    <a:pt x="1194619" y="1515533"/>
                  </a:lnTo>
                  <a:lnTo>
                    <a:pt x="1251645" y="1512492"/>
                  </a:lnTo>
                  <a:lnTo>
                    <a:pt x="1308253" y="1508771"/>
                  </a:lnTo>
                  <a:lnTo>
                    <a:pt x="1364287" y="1504388"/>
                  </a:lnTo>
                  <a:lnTo>
                    <a:pt x="1419586" y="1499363"/>
                  </a:lnTo>
                  <a:lnTo>
                    <a:pt x="1473993" y="1493714"/>
                  </a:lnTo>
                  <a:lnTo>
                    <a:pt x="1527350" y="1487461"/>
                  </a:lnTo>
                  <a:lnTo>
                    <a:pt x="1579497" y="1480623"/>
                  </a:lnTo>
                  <a:lnTo>
                    <a:pt x="1630276" y="1473219"/>
                  </a:lnTo>
                  <a:lnTo>
                    <a:pt x="1679529" y="1465267"/>
                  </a:lnTo>
                  <a:lnTo>
                    <a:pt x="1727097" y="1456788"/>
                  </a:lnTo>
                  <a:lnTo>
                    <a:pt x="1772822" y="1447800"/>
                  </a:lnTo>
                  <a:lnTo>
                    <a:pt x="1822583" y="1436766"/>
                  </a:lnTo>
                  <a:lnTo>
                    <a:pt x="1873297" y="1424048"/>
                  </a:lnTo>
                  <a:lnTo>
                    <a:pt x="1924822" y="1409738"/>
                  </a:lnTo>
                  <a:lnTo>
                    <a:pt x="1977018" y="1393929"/>
                  </a:lnTo>
                  <a:lnTo>
                    <a:pt x="2029745" y="1376715"/>
                  </a:lnTo>
                  <a:lnTo>
                    <a:pt x="2082862" y="1358188"/>
                  </a:lnTo>
                  <a:lnTo>
                    <a:pt x="2136228" y="1338443"/>
                  </a:lnTo>
                  <a:lnTo>
                    <a:pt x="2189702" y="1317571"/>
                  </a:lnTo>
                  <a:lnTo>
                    <a:pt x="2243145" y="1295666"/>
                  </a:lnTo>
                  <a:lnTo>
                    <a:pt x="2296415" y="1272822"/>
                  </a:lnTo>
                  <a:lnTo>
                    <a:pt x="2349372" y="1249131"/>
                  </a:lnTo>
                  <a:lnTo>
                    <a:pt x="2401874" y="1224686"/>
                  </a:lnTo>
                  <a:lnTo>
                    <a:pt x="2453783" y="1199581"/>
                  </a:lnTo>
                  <a:lnTo>
                    <a:pt x="2504956" y="1173908"/>
                  </a:lnTo>
                  <a:lnTo>
                    <a:pt x="2555253" y="1147762"/>
                  </a:lnTo>
                  <a:lnTo>
                    <a:pt x="2604534" y="1121235"/>
                  </a:lnTo>
                  <a:lnTo>
                    <a:pt x="2652658" y="1094419"/>
                  </a:lnTo>
                  <a:lnTo>
                    <a:pt x="2699484" y="1067409"/>
                  </a:lnTo>
                  <a:lnTo>
                    <a:pt x="2744872" y="1040297"/>
                  </a:lnTo>
                  <a:lnTo>
                    <a:pt x="2788681" y="1013177"/>
                  </a:lnTo>
                  <a:lnTo>
                    <a:pt x="2830770" y="986142"/>
                  </a:lnTo>
                  <a:lnTo>
                    <a:pt x="2871000" y="959284"/>
                  </a:lnTo>
                  <a:lnTo>
                    <a:pt x="2909228" y="932697"/>
                  </a:lnTo>
                  <a:lnTo>
                    <a:pt x="2945315" y="906475"/>
                  </a:lnTo>
                  <a:lnTo>
                    <a:pt x="2979119" y="880709"/>
                  </a:lnTo>
                  <a:lnTo>
                    <a:pt x="3010501" y="855494"/>
                  </a:lnTo>
                  <a:lnTo>
                    <a:pt x="3065434" y="807087"/>
                  </a:lnTo>
                  <a:lnTo>
                    <a:pt x="3108989" y="762000"/>
                  </a:lnTo>
                  <a:lnTo>
                    <a:pt x="3136551" y="723163"/>
                  </a:lnTo>
                  <a:lnTo>
                    <a:pt x="3153749" y="683070"/>
                  </a:lnTo>
                  <a:lnTo>
                    <a:pt x="3161656" y="642046"/>
                  </a:lnTo>
                  <a:lnTo>
                    <a:pt x="3161346" y="600418"/>
                  </a:lnTo>
                  <a:lnTo>
                    <a:pt x="3153893" y="558510"/>
                  </a:lnTo>
                  <a:lnTo>
                    <a:pt x="3140369" y="516649"/>
                  </a:lnTo>
                  <a:lnTo>
                    <a:pt x="3121849" y="475160"/>
                  </a:lnTo>
                  <a:lnTo>
                    <a:pt x="3099407" y="434369"/>
                  </a:lnTo>
                  <a:lnTo>
                    <a:pt x="3074115" y="394602"/>
                  </a:lnTo>
                  <a:lnTo>
                    <a:pt x="3047048" y="356184"/>
                  </a:lnTo>
                  <a:lnTo>
                    <a:pt x="3019278" y="319441"/>
                  </a:lnTo>
                  <a:lnTo>
                    <a:pt x="2991881" y="284699"/>
                  </a:lnTo>
                  <a:lnTo>
                    <a:pt x="2965928" y="252283"/>
                  </a:lnTo>
                  <a:lnTo>
                    <a:pt x="2942494" y="222520"/>
                  </a:lnTo>
                  <a:lnTo>
                    <a:pt x="2922653" y="195734"/>
                  </a:lnTo>
                  <a:lnTo>
                    <a:pt x="2907478" y="172252"/>
                  </a:lnTo>
                  <a:lnTo>
                    <a:pt x="2898042" y="152400"/>
                  </a:lnTo>
                </a:path>
              </a:pathLst>
            </a:custGeom>
            <a:ln w="12700">
              <a:solidFill>
                <a:srgbClr val="000000"/>
              </a:solidFill>
            </a:ln>
          </p:spPr>
          <p:txBody>
            <a:bodyPr wrap="square" lIns="0" tIns="0" rIns="0" bIns="0" rtlCol="0"/>
            <a:lstStyle/>
            <a:p/>
          </p:txBody>
        </p:sp>
      </p:gr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18" name="object 18"/>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20" name="Text Box 19"/>
          <p:cNvSpPr txBox="1"/>
          <p:nvPr/>
        </p:nvSpPr>
        <p:spPr>
          <a:xfrm>
            <a:off x="976630" y="5127625"/>
            <a:ext cx="928370" cy="368300"/>
          </a:xfrm>
          <a:prstGeom prst="rect">
            <a:avLst/>
          </a:prstGeom>
          <a:noFill/>
        </p:spPr>
        <p:txBody>
          <a:bodyPr wrap="square" rtlCol="0">
            <a:spAutoFit/>
          </a:bodyPr>
          <a:p>
            <a:r>
              <a:rPr dirty="0">
                <a:latin typeface="Arial MT"/>
                <a:cs typeface="Arial MT"/>
                <a:sym typeface="+mn-ea"/>
              </a:rPr>
              <a:t>User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8045" y="483234"/>
            <a:ext cx="5868035" cy="696595"/>
          </a:xfrm>
          <a:prstGeom prst="rect">
            <a:avLst/>
          </a:prstGeom>
        </p:spPr>
        <p:txBody>
          <a:bodyPr vert="horz" wrap="square" lIns="0" tIns="13335" rIns="0" bIns="0" rtlCol="0">
            <a:spAutoFit/>
          </a:bodyPr>
          <a:lstStyle/>
          <a:p>
            <a:pPr marL="12700">
              <a:lnSpc>
                <a:spcPct val="100000"/>
              </a:lnSpc>
              <a:spcBef>
                <a:spcPts val="105"/>
              </a:spcBef>
            </a:pPr>
            <a:r>
              <a:rPr sz="4400" dirty="0"/>
              <a:t>High-fidelity</a:t>
            </a:r>
            <a:r>
              <a:rPr sz="4400" spc="-85" dirty="0"/>
              <a:t> </a:t>
            </a:r>
            <a:r>
              <a:rPr sz="4400" dirty="0"/>
              <a:t>prototyping</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p:nvPr/>
        </p:nvSpPr>
        <p:spPr>
          <a:xfrm>
            <a:off x="617016" y="1475384"/>
            <a:ext cx="7881620" cy="4370070"/>
          </a:xfrm>
          <a:prstGeom prst="rect">
            <a:avLst/>
          </a:prstGeom>
        </p:spPr>
        <p:txBody>
          <a:bodyPr vert="horz" wrap="square" lIns="0" tIns="12700" rIns="0" bIns="0" rtlCol="0">
            <a:spAutoFit/>
          </a:bodyPr>
          <a:lstStyle/>
          <a:p>
            <a:pPr marL="283845" marR="5080" indent="-271780">
              <a:lnSpc>
                <a:spcPct val="110000"/>
              </a:lnSpc>
              <a:spcBef>
                <a:spcPts val="100"/>
              </a:spcBef>
              <a:buChar char="•"/>
              <a:tabLst>
                <a:tab pos="283845" algn="l"/>
                <a:tab pos="284480" algn="l"/>
              </a:tabLst>
            </a:pPr>
            <a:r>
              <a:rPr sz="2500" spc="-5" dirty="0">
                <a:latin typeface="Arial MT"/>
                <a:cs typeface="Arial MT"/>
              </a:rPr>
              <a:t>Uses materials</a:t>
            </a:r>
            <a:r>
              <a:rPr sz="2500" spc="10" dirty="0">
                <a:latin typeface="Arial MT"/>
                <a:cs typeface="Arial MT"/>
              </a:rPr>
              <a:t> </a:t>
            </a:r>
            <a:r>
              <a:rPr sz="2500" spc="-5" dirty="0">
                <a:latin typeface="Arial MT"/>
                <a:cs typeface="Arial MT"/>
              </a:rPr>
              <a:t>that</a:t>
            </a:r>
            <a:r>
              <a:rPr sz="2500" spc="15" dirty="0">
                <a:latin typeface="Arial MT"/>
                <a:cs typeface="Arial MT"/>
              </a:rPr>
              <a:t> </a:t>
            </a:r>
            <a:r>
              <a:rPr sz="2500" spc="-5" dirty="0">
                <a:latin typeface="Arial MT"/>
                <a:cs typeface="Arial MT"/>
              </a:rPr>
              <a:t>you would expect</a:t>
            </a:r>
            <a:r>
              <a:rPr sz="2500" spc="20" dirty="0">
                <a:latin typeface="Arial MT"/>
                <a:cs typeface="Arial MT"/>
              </a:rPr>
              <a:t> </a:t>
            </a:r>
            <a:r>
              <a:rPr sz="2500" spc="-5" dirty="0">
                <a:latin typeface="Arial MT"/>
                <a:cs typeface="Arial MT"/>
              </a:rPr>
              <a:t>to</a:t>
            </a:r>
            <a:r>
              <a:rPr sz="2500" spc="20" dirty="0">
                <a:latin typeface="Arial MT"/>
                <a:cs typeface="Arial MT"/>
              </a:rPr>
              <a:t> </a:t>
            </a:r>
            <a:r>
              <a:rPr sz="2500" spc="-5" dirty="0">
                <a:latin typeface="Arial MT"/>
                <a:cs typeface="Arial MT"/>
              </a:rPr>
              <a:t>be in</a:t>
            </a:r>
            <a:r>
              <a:rPr sz="2500" dirty="0">
                <a:latin typeface="Arial MT"/>
                <a:cs typeface="Arial MT"/>
              </a:rPr>
              <a:t> </a:t>
            </a:r>
            <a:r>
              <a:rPr sz="2500" spc="-5" dirty="0">
                <a:latin typeface="Arial MT"/>
                <a:cs typeface="Arial MT"/>
              </a:rPr>
              <a:t>the</a:t>
            </a:r>
            <a:r>
              <a:rPr sz="2500" dirty="0">
                <a:latin typeface="Arial MT"/>
                <a:cs typeface="Arial MT"/>
              </a:rPr>
              <a:t> </a:t>
            </a:r>
            <a:r>
              <a:rPr sz="2500" spc="-5" dirty="0">
                <a:latin typeface="Arial MT"/>
                <a:cs typeface="Arial MT"/>
              </a:rPr>
              <a:t>final </a:t>
            </a:r>
            <a:r>
              <a:rPr sz="2500" spc="-680" dirty="0">
                <a:latin typeface="Arial MT"/>
                <a:cs typeface="Arial MT"/>
              </a:rPr>
              <a:t> </a:t>
            </a:r>
            <a:r>
              <a:rPr sz="2500" spc="-5" dirty="0">
                <a:latin typeface="Arial MT"/>
                <a:cs typeface="Arial MT"/>
              </a:rPr>
              <a:t>product</a:t>
            </a:r>
            <a:endParaRPr sz="2500">
              <a:latin typeface="Arial MT"/>
              <a:cs typeface="Arial MT"/>
            </a:endParaRPr>
          </a:p>
          <a:p>
            <a:pPr marL="283845" marR="86360" indent="-271780">
              <a:lnSpc>
                <a:spcPct val="110000"/>
              </a:lnSpc>
              <a:spcBef>
                <a:spcPts val="1500"/>
              </a:spcBef>
              <a:buChar char="•"/>
              <a:tabLst>
                <a:tab pos="283845" algn="l"/>
                <a:tab pos="284480" algn="l"/>
              </a:tabLst>
            </a:pPr>
            <a:r>
              <a:rPr sz="2500" spc="-5" dirty="0">
                <a:latin typeface="Arial MT"/>
                <a:cs typeface="Arial MT"/>
              </a:rPr>
              <a:t>Prototype</a:t>
            </a:r>
            <a:r>
              <a:rPr sz="2500" spc="10" dirty="0">
                <a:latin typeface="Arial MT"/>
                <a:cs typeface="Arial MT"/>
              </a:rPr>
              <a:t> </a:t>
            </a:r>
            <a:r>
              <a:rPr sz="2500" spc="-5" dirty="0">
                <a:latin typeface="Arial MT"/>
                <a:cs typeface="Arial MT"/>
              </a:rPr>
              <a:t>looks</a:t>
            </a:r>
            <a:r>
              <a:rPr sz="2500" dirty="0">
                <a:latin typeface="Arial MT"/>
                <a:cs typeface="Arial MT"/>
              </a:rPr>
              <a:t> </a:t>
            </a:r>
            <a:r>
              <a:rPr sz="2500" spc="-5" dirty="0">
                <a:latin typeface="Arial MT"/>
                <a:cs typeface="Arial MT"/>
              </a:rPr>
              <a:t>more</a:t>
            </a:r>
            <a:r>
              <a:rPr sz="2500" spc="15" dirty="0">
                <a:latin typeface="Arial MT"/>
                <a:cs typeface="Arial MT"/>
              </a:rPr>
              <a:t> </a:t>
            </a:r>
            <a:r>
              <a:rPr sz="2500" spc="-5" dirty="0">
                <a:latin typeface="Arial MT"/>
                <a:cs typeface="Arial MT"/>
              </a:rPr>
              <a:t>like</a:t>
            </a:r>
            <a:r>
              <a:rPr sz="2500" spc="5" dirty="0">
                <a:latin typeface="Arial MT"/>
                <a:cs typeface="Arial MT"/>
              </a:rPr>
              <a:t> </a:t>
            </a:r>
            <a:r>
              <a:rPr sz="2500" spc="-5" dirty="0">
                <a:latin typeface="Arial MT"/>
                <a:cs typeface="Arial MT"/>
              </a:rPr>
              <a:t>the</a:t>
            </a:r>
            <a:r>
              <a:rPr sz="2500" dirty="0">
                <a:latin typeface="Arial MT"/>
                <a:cs typeface="Arial MT"/>
              </a:rPr>
              <a:t> </a:t>
            </a:r>
            <a:r>
              <a:rPr sz="2500" spc="-5" dirty="0">
                <a:latin typeface="Arial MT"/>
                <a:cs typeface="Arial MT"/>
              </a:rPr>
              <a:t>final</a:t>
            </a:r>
            <a:r>
              <a:rPr sz="2500" dirty="0">
                <a:latin typeface="Arial MT"/>
                <a:cs typeface="Arial MT"/>
              </a:rPr>
              <a:t> </a:t>
            </a:r>
            <a:r>
              <a:rPr sz="2500" spc="-5" dirty="0">
                <a:latin typeface="Arial MT"/>
                <a:cs typeface="Arial MT"/>
              </a:rPr>
              <a:t>system</a:t>
            </a:r>
            <a:r>
              <a:rPr sz="2500" spc="20" dirty="0">
                <a:latin typeface="Arial MT"/>
                <a:cs typeface="Arial MT"/>
              </a:rPr>
              <a:t> </a:t>
            </a:r>
            <a:r>
              <a:rPr sz="2500" spc="-5" dirty="0">
                <a:latin typeface="Arial MT"/>
                <a:cs typeface="Arial MT"/>
              </a:rPr>
              <a:t>than</a:t>
            </a:r>
            <a:r>
              <a:rPr sz="2500" spc="5" dirty="0">
                <a:latin typeface="Arial MT"/>
                <a:cs typeface="Arial MT"/>
              </a:rPr>
              <a:t> </a:t>
            </a:r>
            <a:r>
              <a:rPr sz="2500" spc="-5" dirty="0">
                <a:latin typeface="Arial MT"/>
                <a:cs typeface="Arial MT"/>
              </a:rPr>
              <a:t>a</a:t>
            </a:r>
            <a:r>
              <a:rPr sz="2500" spc="10" dirty="0">
                <a:latin typeface="Arial MT"/>
                <a:cs typeface="Arial MT"/>
              </a:rPr>
              <a:t> </a:t>
            </a:r>
            <a:r>
              <a:rPr sz="2500" spc="5" dirty="0">
                <a:latin typeface="Arial MT"/>
                <a:cs typeface="Arial MT"/>
              </a:rPr>
              <a:t>low- </a:t>
            </a:r>
            <a:r>
              <a:rPr sz="2500" spc="-680" dirty="0">
                <a:latin typeface="Arial MT"/>
                <a:cs typeface="Arial MT"/>
              </a:rPr>
              <a:t> </a:t>
            </a:r>
            <a:r>
              <a:rPr sz="2500" spc="-5" dirty="0">
                <a:latin typeface="Arial MT"/>
                <a:cs typeface="Arial MT"/>
              </a:rPr>
              <a:t>fidelity</a:t>
            </a:r>
            <a:r>
              <a:rPr sz="2500" spc="-10" dirty="0">
                <a:latin typeface="Arial MT"/>
                <a:cs typeface="Arial MT"/>
              </a:rPr>
              <a:t> </a:t>
            </a:r>
            <a:r>
              <a:rPr sz="2500" spc="-5" dirty="0">
                <a:latin typeface="Arial MT"/>
                <a:cs typeface="Arial MT"/>
              </a:rPr>
              <a:t>version</a:t>
            </a:r>
            <a:endParaRPr sz="2500">
              <a:latin typeface="Arial MT"/>
              <a:cs typeface="Arial MT"/>
            </a:endParaRPr>
          </a:p>
          <a:p>
            <a:pPr marL="283845" marR="1346200" indent="-271780">
              <a:lnSpc>
                <a:spcPct val="110000"/>
              </a:lnSpc>
              <a:spcBef>
                <a:spcPts val="1500"/>
              </a:spcBef>
              <a:buChar char="•"/>
              <a:tabLst>
                <a:tab pos="283845" algn="l"/>
                <a:tab pos="284480" algn="l"/>
              </a:tabLst>
            </a:pPr>
            <a:r>
              <a:rPr sz="2500" spc="-5" dirty="0">
                <a:latin typeface="Arial MT"/>
                <a:cs typeface="Arial MT"/>
              </a:rPr>
              <a:t>High-fidelity</a:t>
            </a:r>
            <a:r>
              <a:rPr sz="2500" spc="10" dirty="0">
                <a:latin typeface="Arial MT"/>
                <a:cs typeface="Arial MT"/>
              </a:rPr>
              <a:t> </a:t>
            </a:r>
            <a:r>
              <a:rPr sz="2500" spc="-5" dirty="0">
                <a:latin typeface="Arial MT"/>
                <a:cs typeface="Arial MT"/>
              </a:rPr>
              <a:t>prototypes</a:t>
            </a:r>
            <a:r>
              <a:rPr sz="2500" spc="10" dirty="0">
                <a:latin typeface="Arial MT"/>
                <a:cs typeface="Arial MT"/>
              </a:rPr>
              <a:t> </a:t>
            </a:r>
            <a:r>
              <a:rPr sz="2500" spc="-5" dirty="0">
                <a:latin typeface="Arial MT"/>
                <a:cs typeface="Arial MT"/>
              </a:rPr>
              <a:t>can</a:t>
            </a:r>
            <a:r>
              <a:rPr sz="2500" spc="20" dirty="0">
                <a:latin typeface="Arial MT"/>
                <a:cs typeface="Arial MT"/>
              </a:rPr>
              <a:t> </a:t>
            </a:r>
            <a:r>
              <a:rPr sz="2500" spc="-5" dirty="0">
                <a:latin typeface="Arial MT"/>
                <a:cs typeface="Arial MT"/>
              </a:rPr>
              <a:t>be</a:t>
            </a:r>
            <a:r>
              <a:rPr sz="2500" spc="10" dirty="0">
                <a:latin typeface="Arial MT"/>
                <a:cs typeface="Arial MT"/>
              </a:rPr>
              <a:t> </a:t>
            </a:r>
            <a:r>
              <a:rPr sz="2500" spc="-5" dirty="0">
                <a:latin typeface="Arial MT"/>
                <a:cs typeface="Arial MT"/>
              </a:rPr>
              <a:t>developed by </a:t>
            </a:r>
            <a:r>
              <a:rPr sz="2500" spc="-680" dirty="0">
                <a:latin typeface="Arial MT"/>
                <a:cs typeface="Arial MT"/>
              </a:rPr>
              <a:t> </a:t>
            </a:r>
            <a:r>
              <a:rPr sz="2500" spc="-5" dirty="0">
                <a:latin typeface="Arial MT"/>
                <a:cs typeface="Arial MT"/>
              </a:rPr>
              <a:t>integrating existing</a:t>
            </a:r>
            <a:r>
              <a:rPr sz="2500" spc="25" dirty="0">
                <a:latin typeface="Arial MT"/>
                <a:cs typeface="Arial MT"/>
              </a:rPr>
              <a:t> </a:t>
            </a:r>
            <a:r>
              <a:rPr sz="2500" spc="-5" dirty="0">
                <a:latin typeface="Arial MT"/>
                <a:cs typeface="Arial MT"/>
              </a:rPr>
              <a:t>hardware and software </a:t>
            </a:r>
            <a:r>
              <a:rPr sz="2500" dirty="0">
                <a:latin typeface="Arial MT"/>
                <a:cs typeface="Arial MT"/>
              </a:rPr>
              <a:t> </a:t>
            </a:r>
            <a:r>
              <a:rPr sz="2500" spc="-5" dirty="0">
                <a:latin typeface="Arial MT"/>
                <a:cs typeface="Arial MT"/>
              </a:rPr>
              <a:t>components</a:t>
            </a:r>
            <a:endParaRPr sz="2500">
              <a:latin typeface="Arial MT"/>
              <a:cs typeface="Arial MT"/>
            </a:endParaRPr>
          </a:p>
          <a:p>
            <a:pPr marL="283845" marR="1203960" indent="-271780">
              <a:lnSpc>
                <a:spcPct val="110000"/>
              </a:lnSpc>
              <a:spcBef>
                <a:spcPts val="1505"/>
              </a:spcBef>
              <a:buChar char="•"/>
              <a:tabLst>
                <a:tab pos="283845" algn="l"/>
                <a:tab pos="284480" algn="l"/>
              </a:tabLst>
            </a:pPr>
            <a:r>
              <a:rPr sz="2500" spc="-5" dirty="0">
                <a:latin typeface="Arial MT"/>
                <a:cs typeface="Arial MT"/>
              </a:rPr>
              <a:t>Danger</a:t>
            </a:r>
            <a:r>
              <a:rPr sz="2500" dirty="0">
                <a:latin typeface="Arial MT"/>
                <a:cs typeface="Arial MT"/>
              </a:rPr>
              <a:t> </a:t>
            </a:r>
            <a:r>
              <a:rPr sz="2500" spc="-5" dirty="0">
                <a:latin typeface="Arial MT"/>
                <a:cs typeface="Arial MT"/>
              </a:rPr>
              <a:t>that</a:t>
            </a:r>
            <a:r>
              <a:rPr sz="2500" spc="5" dirty="0">
                <a:latin typeface="Arial MT"/>
                <a:cs typeface="Arial MT"/>
              </a:rPr>
              <a:t> </a:t>
            </a:r>
            <a:r>
              <a:rPr sz="2500" spc="-5" dirty="0">
                <a:latin typeface="Arial MT"/>
                <a:cs typeface="Arial MT"/>
              </a:rPr>
              <a:t>users</a:t>
            </a:r>
            <a:r>
              <a:rPr sz="2500" spc="10" dirty="0">
                <a:latin typeface="Arial MT"/>
                <a:cs typeface="Arial MT"/>
              </a:rPr>
              <a:t> </a:t>
            </a:r>
            <a:r>
              <a:rPr sz="2500" spc="-5" dirty="0">
                <a:latin typeface="Arial MT"/>
                <a:cs typeface="Arial MT"/>
              </a:rPr>
              <a:t>think</a:t>
            </a:r>
            <a:r>
              <a:rPr sz="2500" dirty="0">
                <a:latin typeface="Arial MT"/>
                <a:cs typeface="Arial MT"/>
              </a:rPr>
              <a:t> </a:t>
            </a:r>
            <a:r>
              <a:rPr sz="2500" spc="-5" dirty="0">
                <a:latin typeface="Arial MT"/>
                <a:cs typeface="Arial MT"/>
              </a:rPr>
              <a:t>they</a:t>
            </a:r>
            <a:r>
              <a:rPr sz="2500" dirty="0">
                <a:latin typeface="Arial MT"/>
                <a:cs typeface="Arial MT"/>
              </a:rPr>
              <a:t> </a:t>
            </a:r>
            <a:r>
              <a:rPr sz="2500" spc="-5" dirty="0">
                <a:latin typeface="Arial MT"/>
                <a:cs typeface="Arial MT"/>
              </a:rPr>
              <a:t>have a</a:t>
            </a:r>
            <a:r>
              <a:rPr sz="2500" dirty="0">
                <a:latin typeface="Arial MT"/>
                <a:cs typeface="Arial MT"/>
              </a:rPr>
              <a:t> </a:t>
            </a:r>
            <a:r>
              <a:rPr sz="2500" spc="-5" dirty="0">
                <a:latin typeface="Arial MT"/>
                <a:cs typeface="Arial MT"/>
              </a:rPr>
              <a:t>complete </a:t>
            </a:r>
            <a:r>
              <a:rPr sz="2500" spc="-675" dirty="0">
                <a:latin typeface="Arial MT"/>
                <a:cs typeface="Arial MT"/>
              </a:rPr>
              <a:t> </a:t>
            </a:r>
            <a:r>
              <a:rPr sz="2500" spc="-5" dirty="0">
                <a:latin typeface="Arial MT"/>
                <a:cs typeface="Arial MT"/>
              </a:rPr>
              <a:t>system…see</a:t>
            </a:r>
            <a:r>
              <a:rPr sz="2500" spc="25" dirty="0">
                <a:latin typeface="Arial MT"/>
                <a:cs typeface="Arial MT"/>
              </a:rPr>
              <a:t> </a:t>
            </a:r>
            <a:r>
              <a:rPr sz="2500" spc="-5" dirty="0">
                <a:latin typeface="Arial MT"/>
                <a:cs typeface="Arial MT"/>
              </a:rPr>
              <a:t>compromises</a:t>
            </a:r>
            <a:endParaRPr sz="25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0980" y="371678"/>
            <a:ext cx="6986905" cy="697230"/>
          </a:xfrm>
          <a:prstGeom prst="rect">
            <a:avLst/>
          </a:prstGeom>
        </p:spPr>
        <p:txBody>
          <a:bodyPr vert="horz" wrap="square" lIns="0" tIns="13335" rIns="0" bIns="0" rtlCol="0">
            <a:spAutoFit/>
          </a:bodyPr>
          <a:lstStyle/>
          <a:p>
            <a:pPr marL="12700">
              <a:lnSpc>
                <a:spcPct val="100000"/>
              </a:lnSpc>
              <a:spcBef>
                <a:spcPts val="105"/>
              </a:spcBef>
            </a:pPr>
            <a:r>
              <a:rPr sz="4400" dirty="0"/>
              <a:t>Compromises</a:t>
            </a:r>
            <a:r>
              <a:rPr sz="4400" spc="-20" dirty="0"/>
              <a:t> </a:t>
            </a:r>
            <a:r>
              <a:rPr sz="4400" dirty="0"/>
              <a:t>in</a:t>
            </a:r>
            <a:r>
              <a:rPr sz="4400" spc="-55" dirty="0"/>
              <a:t> </a:t>
            </a:r>
            <a:r>
              <a:rPr sz="4400" dirty="0"/>
              <a:t>prototyping</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p:nvPr/>
        </p:nvSpPr>
        <p:spPr>
          <a:xfrm>
            <a:off x="711200" y="1221485"/>
            <a:ext cx="7712075" cy="4949190"/>
          </a:xfrm>
          <a:prstGeom prst="rect">
            <a:avLst/>
          </a:prstGeom>
        </p:spPr>
        <p:txBody>
          <a:bodyPr vert="horz" wrap="square" lIns="0" tIns="88900" rIns="0" bIns="0" rtlCol="0">
            <a:spAutoFit/>
          </a:bodyPr>
          <a:lstStyle/>
          <a:p>
            <a:pPr marL="355600" indent="-343535">
              <a:lnSpc>
                <a:spcPct val="100000"/>
              </a:lnSpc>
              <a:spcBef>
                <a:spcPts val="700"/>
              </a:spcBef>
              <a:buChar char="•"/>
              <a:tabLst>
                <a:tab pos="355600" algn="l"/>
                <a:tab pos="356235" algn="l"/>
              </a:tabLst>
            </a:pPr>
            <a:r>
              <a:rPr sz="2400" spc="-5" dirty="0">
                <a:latin typeface="Arial MT"/>
                <a:cs typeface="Arial MT"/>
              </a:rPr>
              <a:t>Prototyping</a:t>
            </a:r>
            <a:r>
              <a:rPr sz="2400" spc="10" dirty="0">
                <a:latin typeface="Arial MT"/>
                <a:cs typeface="Arial MT"/>
              </a:rPr>
              <a:t> </a:t>
            </a:r>
            <a:r>
              <a:rPr sz="2400" spc="-5" dirty="0">
                <a:latin typeface="Arial MT"/>
                <a:cs typeface="Arial MT"/>
              </a:rPr>
              <a:t>involve</a:t>
            </a:r>
            <a:r>
              <a:rPr sz="2400" spc="20" dirty="0">
                <a:latin typeface="Arial MT"/>
                <a:cs typeface="Arial MT"/>
              </a:rPr>
              <a:t> </a:t>
            </a:r>
            <a:r>
              <a:rPr sz="2400" spc="-5" dirty="0">
                <a:latin typeface="Arial MT"/>
                <a:cs typeface="Arial MT"/>
              </a:rPr>
              <a:t>compromises</a:t>
            </a:r>
            <a:endParaRPr sz="2400">
              <a:latin typeface="Arial MT"/>
              <a:cs typeface="Arial MT"/>
            </a:endParaRPr>
          </a:p>
          <a:p>
            <a:pPr marL="355600" marR="5080" indent="-343535">
              <a:lnSpc>
                <a:spcPct val="100000"/>
              </a:lnSpc>
              <a:spcBef>
                <a:spcPts val="600"/>
              </a:spcBef>
              <a:buChar char="•"/>
              <a:tabLst>
                <a:tab pos="355600" algn="l"/>
                <a:tab pos="356235" algn="l"/>
              </a:tabLst>
            </a:pPr>
            <a:r>
              <a:rPr sz="2400" dirty="0">
                <a:latin typeface="Arial MT"/>
                <a:cs typeface="Arial MT"/>
              </a:rPr>
              <a:t>For</a:t>
            </a:r>
            <a:r>
              <a:rPr sz="2400" spc="-15" dirty="0">
                <a:latin typeface="Arial MT"/>
                <a:cs typeface="Arial MT"/>
              </a:rPr>
              <a:t> </a:t>
            </a:r>
            <a:r>
              <a:rPr sz="2400" spc="-5" dirty="0">
                <a:latin typeface="Arial MT"/>
                <a:cs typeface="Arial MT"/>
              </a:rPr>
              <a:t>software-based</a:t>
            </a:r>
            <a:r>
              <a:rPr sz="2400" spc="15" dirty="0">
                <a:latin typeface="Arial MT"/>
                <a:cs typeface="Arial MT"/>
              </a:rPr>
              <a:t> </a:t>
            </a:r>
            <a:r>
              <a:rPr sz="2400" dirty="0">
                <a:latin typeface="Arial MT"/>
                <a:cs typeface="Arial MT"/>
              </a:rPr>
              <a:t>prototyping, maybe there</a:t>
            </a:r>
            <a:r>
              <a:rPr sz="2400" spc="5" dirty="0">
                <a:latin typeface="Arial MT"/>
                <a:cs typeface="Arial MT"/>
              </a:rPr>
              <a:t> </a:t>
            </a:r>
            <a:r>
              <a:rPr sz="2400" spc="-5" dirty="0">
                <a:latin typeface="Arial MT"/>
                <a:cs typeface="Arial MT"/>
              </a:rPr>
              <a:t>is a</a:t>
            </a:r>
            <a:r>
              <a:rPr sz="2400" dirty="0">
                <a:latin typeface="Arial MT"/>
                <a:cs typeface="Arial MT"/>
              </a:rPr>
              <a:t> slow </a:t>
            </a:r>
            <a:r>
              <a:rPr sz="2400" spc="-650" dirty="0">
                <a:latin typeface="Arial MT"/>
                <a:cs typeface="Arial MT"/>
              </a:rPr>
              <a:t> </a:t>
            </a:r>
            <a:r>
              <a:rPr sz="2400" spc="-5" dirty="0">
                <a:latin typeface="Arial MT"/>
                <a:cs typeface="Arial MT"/>
              </a:rPr>
              <a:t>response?</a:t>
            </a:r>
            <a:r>
              <a:rPr sz="2400" spc="20" dirty="0">
                <a:latin typeface="Arial MT"/>
                <a:cs typeface="Arial MT"/>
              </a:rPr>
              <a:t> </a:t>
            </a:r>
            <a:r>
              <a:rPr sz="2400" dirty="0">
                <a:latin typeface="Arial MT"/>
                <a:cs typeface="Arial MT"/>
              </a:rPr>
              <a:t>sketchy</a:t>
            </a:r>
            <a:r>
              <a:rPr sz="2400" spc="-10" dirty="0">
                <a:latin typeface="Arial MT"/>
                <a:cs typeface="Arial MT"/>
              </a:rPr>
              <a:t> </a:t>
            </a:r>
            <a:r>
              <a:rPr sz="2400" spc="-5" dirty="0">
                <a:latin typeface="Arial MT"/>
                <a:cs typeface="Arial MT"/>
              </a:rPr>
              <a:t>icons?</a:t>
            </a:r>
            <a:r>
              <a:rPr sz="2400" spc="5" dirty="0">
                <a:latin typeface="Arial MT"/>
                <a:cs typeface="Arial MT"/>
              </a:rPr>
              <a:t> </a:t>
            </a:r>
            <a:r>
              <a:rPr sz="2400" spc="-5" dirty="0">
                <a:latin typeface="Arial MT"/>
                <a:cs typeface="Arial MT"/>
              </a:rPr>
              <a:t>limited</a:t>
            </a:r>
            <a:r>
              <a:rPr sz="2400" spc="25" dirty="0">
                <a:latin typeface="Arial MT"/>
                <a:cs typeface="Arial MT"/>
              </a:rPr>
              <a:t> </a:t>
            </a:r>
            <a:r>
              <a:rPr sz="2400" spc="-5" dirty="0">
                <a:latin typeface="Arial MT"/>
                <a:cs typeface="Arial MT"/>
              </a:rPr>
              <a:t>functionality?</a:t>
            </a:r>
            <a:endParaRPr sz="2400">
              <a:latin typeface="Arial MT"/>
              <a:cs typeface="Arial MT"/>
            </a:endParaRPr>
          </a:p>
          <a:p>
            <a:pPr marL="355600" marR="46355" indent="-343535">
              <a:lnSpc>
                <a:spcPct val="100000"/>
              </a:lnSpc>
              <a:spcBef>
                <a:spcPts val="600"/>
              </a:spcBef>
              <a:buChar char="•"/>
              <a:tabLst>
                <a:tab pos="355600" algn="l"/>
                <a:tab pos="356235" algn="l"/>
              </a:tabLst>
            </a:pPr>
            <a:r>
              <a:rPr sz="2400" dirty="0">
                <a:latin typeface="Arial MT"/>
                <a:cs typeface="Arial MT"/>
              </a:rPr>
              <a:t>“In</a:t>
            </a:r>
            <a:r>
              <a:rPr sz="2400" spc="-15" dirty="0">
                <a:latin typeface="Arial MT"/>
                <a:cs typeface="Arial MT"/>
              </a:rPr>
              <a:t> </a:t>
            </a:r>
            <a:r>
              <a:rPr sz="2400" dirty="0">
                <a:latin typeface="Arial MT"/>
                <a:cs typeface="Arial MT"/>
              </a:rPr>
              <a:t>the </a:t>
            </a:r>
            <a:r>
              <a:rPr sz="2400" spc="-10" dirty="0">
                <a:latin typeface="Arial MT"/>
                <a:cs typeface="Arial MT"/>
              </a:rPr>
              <a:t>wild”</a:t>
            </a:r>
            <a:r>
              <a:rPr sz="2400" spc="25" dirty="0">
                <a:latin typeface="Arial MT"/>
                <a:cs typeface="Arial MT"/>
              </a:rPr>
              <a:t> </a:t>
            </a:r>
            <a:r>
              <a:rPr sz="2400" spc="-5" dirty="0">
                <a:latin typeface="Arial MT"/>
                <a:cs typeface="Arial MT"/>
              </a:rPr>
              <a:t>prototypes</a:t>
            </a:r>
            <a:r>
              <a:rPr sz="2400" spc="-20" dirty="0">
                <a:latin typeface="Arial MT"/>
                <a:cs typeface="Arial MT"/>
              </a:rPr>
              <a:t> </a:t>
            </a:r>
            <a:r>
              <a:rPr sz="2400" spc="-5" dirty="0">
                <a:latin typeface="Arial MT"/>
                <a:cs typeface="Arial MT"/>
              </a:rPr>
              <a:t>operational</a:t>
            </a:r>
            <a:r>
              <a:rPr sz="2400" spc="25" dirty="0">
                <a:latin typeface="Arial MT"/>
                <a:cs typeface="Arial MT"/>
              </a:rPr>
              <a:t> </a:t>
            </a:r>
            <a:r>
              <a:rPr sz="2400" spc="-5" dirty="0">
                <a:latin typeface="Arial MT"/>
                <a:cs typeface="Arial MT"/>
              </a:rPr>
              <a:t>but</a:t>
            </a:r>
            <a:r>
              <a:rPr sz="2400" spc="-10" dirty="0">
                <a:latin typeface="Arial MT"/>
                <a:cs typeface="Arial MT"/>
              </a:rPr>
              <a:t> </a:t>
            </a:r>
            <a:r>
              <a:rPr sz="2400" spc="-5" dirty="0">
                <a:latin typeface="Arial MT"/>
                <a:cs typeface="Arial MT"/>
              </a:rPr>
              <a:t>not necessarily </a:t>
            </a:r>
            <a:r>
              <a:rPr sz="2400" spc="-655" dirty="0">
                <a:latin typeface="Arial MT"/>
                <a:cs typeface="Arial MT"/>
              </a:rPr>
              <a:t> </a:t>
            </a:r>
            <a:r>
              <a:rPr sz="2400" spc="-5" dirty="0">
                <a:latin typeface="Arial MT"/>
                <a:cs typeface="Arial MT"/>
              </a:rPr>
              <a:t>robust</a:t>
            </a:r>
            <a:endParaRPr sz="2400">
              <a:latin typeface="Arial MT"/>
              <a:cs typeface="Arial MT"/>
            </a:endParaRPr>
          </a:p>
          <a:p>
            <a:pPr marL="355600" indent="-343535">
              <a:lnSpc>
                <a:spcPct val="100000"/>
              </a:lnSpc>
              <a:spcBef>
                <a:spcPts val="600"/>
              </a:spcBef>
              <a:buChar char="•"/>
              <a:tabLst>
                <a:tab pos="355600" algn="l"/>
                <a:tab pos="356235" algn="l"/>
              </a:tabLst>
            </a:pPr>
            <a:r>
              <a:rPr sz="2400" spc="-50" dirty="0">
                <a:latin typeface="Arial MT"/>
                <a:cs typeface="Arial MT"/>
              </a:rPr>
              <a:t>Two</a:t>
            </a:r>
            <a:r>
              <a:rPr sz="2400" spc="-25" dirty="0">
                <a:latin typeface="Arial MT"/>
                <a:cs typeface="Arial MT"/>
              </a:rPr>
              <a:t> </a:t>
            </a:r>
            <a:r>
              <a:rPr sz="2400" dirty="0">
                <a:latin typeface="Arial MT"/>
                <a:cs typeface="Arial MT"/>
              </a:rPr>
              <a:t>common</a:t>
            </a:r>
            <a:r>
              <a:rPr sz="2400" spc="-15" dirty="0">
                <a:latin typeface="Arial MT"/>
                <a:cs typeface="Arial MT"/>
              </a:rPr>
              <a:t> </a:t>
            </a:r>
            <a:r>
              <a:rPr sz="2400" dirty="0">
                <a:latin typeface="Arial MT"/>
                <a:cs typeface="Arial MT"/>
              </a:rPr>
              <a:t>types</a:t>
            </a:r>
            <a:r>
              <a:rPr sz="2400" spc="-10" dirty="0">
                <a:latin typeface="Arial MT"/>
                <a:cs typeface="Arial MT"/>
              </a:rPr>
              <a:t> </a:t>
            </a:r>
            <a:r>
              <a:rPr sz="2400" dirty="0">
                <a:latin typeface="Arial MT"/>
                <a:cs typeface="Arial MT"/>
              </a:rPr>
              <a:t>of</a:t>
            </a:r>
            <a:r>
              <a:rPr sz="2400" spc="-35" dirty="0">
                <a:latin typeface="Arial MT"/>
                <a:cs typeface="Arial MT"/>
              </a:rPr>
              <a:t> </a:t>
            </a:r>
            <a:r>
              <a:rPr sz="2400" dirty="0">
                <a:latin typeface="Arial MT"/>
                <a:cs typeface="Arial MT"/>
              </a:rPr>
              <a:t>compromise:</a:t>
            </a:r>
            <a:endParaRPr sz="2400">
              <a:latin typeface="Arial MT"/>
              <a:cs typeface="Arial MT"/>
            </a:endParaRPr>
          </a:p>
          <a:p>
            <a:pPr marL="585470" marR="200660">
              <a:lnSpc>
                <a:spcPct val="100000"/>
              </a:lnSpc>
              <a:spcBef>
                <a:spcPts val="605"/>
              </a:spcBef>
            </a:pPr>
            <a:r>
              <a:rPr sz="2400" b="1" spc="-5" dirty="0">
                <a:latin typeface="Arial" panose="020B0604020202020204"/>
                <a:cs typeface="Arial" panose="020B0604020202020204"/>
              </a:rPr>
              <a:t>Horizontal</a:t>
            </a:r>
            <a:r>
              <a:rPr sz="2400" spc="-5" dirty="0">
                <a:latin typeface="Arial MT"/>
                <a:cs typeface="Arial MT"/>
              </a:rPr>
              <a:t>:</a:t>
            </a:r>
            <a:r>
              <a:rPr sz="2400" spc="-10" dirty="0">
                <a:latin typeface="Arial MT"/>
                <a:cs typeface="Arial MT"/>
              </a:rPr>
              <a:t> </a:t>
            </a:r>
            <a:r>
              <a:rPr sz="2400" spc="-5" dirty="0">
                <a:latin typeface="Arial MT"/>
                <a:cs typeface="Arial MT"/>
              </a:rPr>
              <a:t>Provides</a:t>
            </a:r>
            <a:r>
              <a:rPr sz="2400" spc="20" dirty="0">
                <a:latin typeface="Arial MT"/>
                <a:cs typeface="Arial MT"/>
              </a:rPr>
              <a:t> </a:t>
            </a:r>
            <a:r>
              <a:rPr sz="2400" spc="-5" dirty="0">
                <a:latin typeface="Arial MT"/>
                <a:cs typeface="Arial MT"/>
              </a:rPr>
              <a:t>a</a:t>
            </a:r>
            <a:r>
              <a:rPr sz="2400" spc="5" dirty="0">
                <a:latin typeface="Arial MT"/>
                <a:cs typeface="Arial MT"/>
              </a:rPr>
              <a:t> </a:t>
            </a:r>
            <a:r>
              <a:rPr sz="2400" spc="-5" dirty="0">
                <a:latin typeface="Arial MT"/>
                <a:cs typeface="Arial MT"/>
              </a:rPr>
              <a:t>wide</a:t>
            </a:r>
            <a:r>
              <a:rPr sz="2400" spc="15" dirty="0">
                <a:latin typeface="Arial MT"/>
                <a:cs typeface="Arial MT"/>
              </a:rPr>
              <a:t> </a:t>
            </a:r>
            <a:r>
              <a:rPr sz="2400" spc="-5" dirty="0">
                <a:latin typeface="Arial MT"/>
                <a:cs typeface="Arial MT"/>
              </a:rPr>
              <a:t>range</a:t>
            </a:r>
            <a:r>
              <a:rPr sz="2400" spc="20" dirty="0">
                <a:latin typeface="Arial MT"/>
                <a:cs typeface="Arial MT"/>
              </a:rPr>
              <a:t> </a:t>
            </a:r>
            <a:r>
              <a:rPr sz="2400" dirty="0">
                <a:latin typeface="Arial MT"/>
                <a:cs typeface="Arial MT"/>
              </a:rPr>
              <a:t>of</a:t>
            </a:r>
            <a:r>
              <a:rPr sz="2400" spc="5" dirty="0">
                <a:latin typeface="Arial MT"/>
                <a:cs typeface="Arial MT"/>
              </a:rPr>
              <a:t> </a:t>
            </a:r>
            <a:r>
              <a:rPr sz="2400" dirty="0">
                <a:latin typeface="Arial MT"/>
                <a:cs typeface="Arial MT"/>
              </a:rPr>
              <a:t>functions,</a:t>
            </a:r>
            <a:r>
              <a:rPr sz="2400" spc="10" dirty="0">
                <a:latin typeface="Arial MT"/>
                <a:cs typeface="Arial MT"/>
              </a:rPr>
              <a:t> </a:t>
            </a:r>
            <a:r>
              <a:rPr sz="2400" dirty="0">
                <a:latin typeface="Arial MT"/>
                <a:cs typeface="Arial MT"/>
              </a:rPr>
              <a:t>but </a:t>
            </a:r>
            <a:r>
              <a:rPr sz="2400" spc="-655" dirty="0">
                <a:latin typeface="Arial MT"/>
                <a:cs typeface="Arial MT"/>
              </a:rPr>
              <a:t> </a:t>
            </a:r>
            <a:r>
              <a:rPr sz="2400" spc="-5" dirty="0">
                <a:latin typeface="Arial MT"/>
                <a:cs typeface="Arial MT"/>
              </a:rPr>
              <a:t>with</a:t>
            </a:r>
            <a:r>
              <a:rPr sz="2400" dirty="0">
                <a:latin typeface="Arial MT"/>
                <a:cs typeface="Arial MT"/>
              </a:rPr>
              <a:t> </a:t>
            </a:r>
            <a:r>
              <a:rPr sz="2400" spc="-5" dirty="0">
                <a:latin typeface="Arial MT"/>
                <a:cs typeface="Arial MT"/>
              </a:rPr>
              <a:t>little</a:t>
            </a:r>
            <a:r>
              <a:rPr sz="2400" spc="5" dirty="0">
                <a:latin typeface="Arial MT"/>
                <a:cs typeface="Arial MT"/>
              </a:rPr>
              <a:t> </a:t>
            </a:r>
            <a:r>
              <a:rPr sz="2400" spc="-5" dirty="0">
                <a:latin typeface="Arial MT"/>
                <a:cs typeface="Arial MT"/>
              </a:rPr>
              <a:t>detail</a:t>
            </a:r>
            <a:endParaRPr sz="2400">
              <a:latin typeface="Arial MT"/>
              <a:cs typeface="Arial MT"/>
            </a:endParaRPr>
          </a:p>
          <a:p>
            <a:pPr marL="585470">
              <a:lnSpc>
                <a:spcPct val="100000"/>
              </a:lnSpc>
              <a:spcBef>
                <a:spcPts val="600"/>
              </a:spcBef>
            </a:pPr>
            <a:r>
              <a:rPr sz="2400" b="1" spc="-15" dirty="0">
                <a:latin typeface="Arial" panose="020B0604020202020204"/>
                <a:cs typeface="Arial" panose="020B0604020202020204"/>
              </a:rPr>
              <a:t>Vertical</a:t>
            </a:r>
            <a:r>
              <a:rPr sz="2400" spc="-15" dirty="0">
                <a:latin typeface="Arial MT"/>
                <a:cs typeface="Arial MT"/>
              </a:rPr>
              <a:t>:</a:t>
            </a:r>
            <a:r>
              <a:rPr sz="2400" spc="-25" dirty="0">
                <a:latin typeface="Arial MT"/>
                <a:cs typeface="Arial MT"/>
              </a:rPr>
              <a:t> </a:t>
            </a:r>
            <a:r>
              <a:rPr sz="2400" spc="-5" dirty="0">
                <a:latin typeface="Arial MT"/>
                <a:cs typeface="Arial MT"/>
              </a:rPr>
              <a:t>Provides</a:t>
            </a:r>
            <a:r>
              <a:rPr sz="2400" spc="20" dirty="0">
                <a:latin typeface="Arial MT"/>
                <a:cs typeface="Arial MT"/>
              </a:rPr>
              <a:t> </a:t>
            </a:r>
            <a:r>
              <a:rPr sz="2400" dirty="0">
                <a:latin typeface="Arial MT"/>
                <a:cs typeface="Arial MT"/>
              </a:rPr>
              <a:t>a</a:t>
            </a:r>
            <a:r>
              <a:rPr sz="2400" spc="-20" dirty="0">
                <a:latin typeface="Arial MT"/>
                <a:cs typeface="Arial MT"/>
              </a:rPr>
              <a:t> </a:t>
            </a:r>
            <a:r>
              <a:rPr sz="2400" spc="-5" dirty="0">
                <a:latin typeface="Arial MT"/>
                <a:cs typeface="Arial MT"/>
              </a:rPr>
              <a:t>lot</a:t>
            </a:r>
            <a:r>
              <a:rPr sz="2400" spc="5" dirty="0">
                <a:latin typeface="Arial MT"/>
                <a:cs typeface="Arial MT"/>
              </a:rPr>
              <a:t> </a:t>
            </a:r>
            <a:r>
              <a:rPr sz="2400" dirty="0">
                <a:latin typeface="Arial MT"/>
                <a:cs typeface="Arial MT"/>
              </a:rPr>
              <a:t>of</a:t>
            </a:r>
            <a:r>
              <a:rPr sz="2400" spc="-10" dirty="0">
                <a:latin typeface="Arial MT"/>
                <a:cs typeface="Arial MT"/>
              </a:rPr>
              <a:t> </a:t>
            </a:r>
            <a:r>
              <a:rPr sz="2400" spc="-5" dirty="0">
                <a:latin typeface="Arial MT"/>
                <a:cs typeface="Arial MT"/>
              </a:rPr>
              <a:t>detail</a:t>
            </a:r>
            <a:r>
              <a:rPr sz="2400" dirty="0">
                <a:latin typeface="Arial MT"/>
                <a:cs typeface="Arial MT"/>
              </a:rPr>
              <a:t> for </a:t>
            </a:r>
            <a:r>
              <a:rPr sz="2400" spc="-5" dirty="0">
                <a:latin typeface="Arial MT"/>
                <a:cs typeface="Arial MT"/>
              </a:rPr>
              <a:t>only</a:t>
            </a:r>
            <a:r>
              <a:rPr sz="2400" spc="5" dirty="0">
                <a:latin typeface="Arial MT"/>
                <a:cs typeface="Arial MT"/>
              </a:rPr>
              <a:t> </a:t>
            </a:r>
            <a:r>
              <a:rPr sz="2400" dirty="0">
                <a:latin typeface="Arial MT"/>
                <a:cs typeface="Arial MT"/>
              </a:rPr>
              <a:t>a</a:t>
            </a:r>
            <a:r>
              <a:rPr sz="2400" spc="-20" dirty="0">
                <a:latin typeface="Arial MT"/>
                <a:cs typeface="Arial MT"/>
              </a:rPr>
              <a:t> </a:t>
            </a:r>
            <a:r>
              <a:rPr sz="2400" dirty="0">
                <a:latin typeface="Arial MT"/>
                <a:cs typeface="Arial MT"/>
              </a:rPr>
              <a:t>few</a:t>
            </a:r>
            <a:endParaRPr sz="2400">
              <a:latin typeface="Arial MT"/>
              <a:cs typeface="Arial MT"/>
            </a:endParaRPr>
          </a:p>
          <a:p>
            <a:pPr marL="585470">
              <a:lnSpc>
                <a:spcPct val="100000"/>
              </a:lnSpc>
            </a:pPr>
            <a:r>
              <a:rPr sz="2400" spc="-5" dirty="0">
                <a:latin typeface="Arial MT"/>
                <a:cs typeface="Arial MT"/>
              </a:rPr>
              <a:t>functions</a:t>
            </a:r>
            <a:endParaRPr sz="2400">
              <a:latin typeface="Arial MT"/>
              <a:cs typeface="Arial MT"/>
            </a:endParaRPr>
          </a:p>
          <a:p>
            <a:pPr marL="355600" marR="774700" indent="-343535">
              <a:lnSpc>
                <a:spcPct val="100000"/>
              </a:lnSpc>
              <a:spcBef>
                <a:spcPts val="600"/>
              </a:spcBef>
              <a:buChar char="•"/>
              <a:tabLst>
                <a:tab pos="355600" algn="l"/>
                <a:tab pos="356235" algn="l"/>
              </a:tabLst>
            </a:pPr>
            <a:r>
              <a:rPr sz="2400" spc="-5" dirty="0">
                <a:latin typeface="Arial MT"/>
                <a:cs typeface="Arial MT"/>
              </a:rPr>
              <a:t>Compromises</a:t>
            </a:r>
            <a:r>
              <a:rPr sz="2400" spc="25" dirty="0">
                <a:latin typeface="Arial MT"/>
                <a:cs typeface="Arial MT"/>
              </a:rPr>
              <a:t> </a:t>
            </a:r>
            <a:r>
              <a:rPr sz="2400" spc="-5" dirty="0">
                <a:latin typeface="Arial MT"/>
                <a:cs typeface="Arial MT"/>
              </a:rPr>
              <a:t>in</a:t>
            </a:r>
            <a:r>
              <a:rPr sz="2400" dirty="0">
                <a:latin typeface="Arial MT"/>
                <a:cs typeface="Arial MT"/>
              </a:rPr>
              <a:t> </a:t>
            </a:r>
            <a:r>
              <a:rPr sz="2400" spc="-5" dirty="0">
                <a:latin typeface="Arial MT"/>
                <a:cs typeface="Arial MT"/>
              </a:rPr>
              <a:t>prototypes</a:t>
            </a:r>
            <a:r>
              <a:rPr sz="2400" spc="10" dirty="0">
                <a:latin typeface="Arial MT"/>
                <a:cs typeface="Arial MT"/>
              </a:rPr>
              <a:t> </a:t>
            </a:r>
            <a:r>
              <a:rPr sz="2400" dirty="0">
                <a:latin typeface="Arial MT"/>
                <a:cs typeface="Arial MT"/>
              </a:rPr>
              <a:t>must</a:t>
            </a:r>
            <a:r>
              <a:rPr sz="2400" spc="-10" dirty="0">
                <a:latin typeface="Arial MT"/>
                <a:cs typeface="Arial MT"/>
              </a:rPr>
              <a:t> </a:t>
            </a:r>
            <a:r>
              <a:rPr sz="2400" spc="-5" dirty="0">
                <a:latin typeface="Arial MT"/>
                <a:cs typeface="Arial MT"/>
              </a:rPr>
              <a:t>not</a:t>
            </a:r>
            <a:r>
              <a:rPr sz="2400" spc="10" dirty="0">
                <a:latin typeface="Arial MT"/>
                <a:cs typeface="Arial MT"/>
              </a:rPr>
              <a:t> </a:t>
            </a:r>
            <a:r>
              <a:rPr sz="2400" spc="-5" dirty="0">
                <a:latin typeface="Arial MT"/>
                <a:cs typeface="Arial MT"/>
              </a:rPr>
              <a:t>be</a:t>
            </a:r>
            <a:r>
              <a:rPr sz="2400" spc="10" dirty="0">
                <a:latin typeface="Arial MT"/>
                <a:cs typeface="Arial MT"/>
              </a:rPr>
              <a:t> </a:t>
            </a:r>
            <a:r>
              <a:rPr sz="2400" spc="-5" dirty="0">
                <a:latin typeface="Arial MT"/>
                <a:cs typeface="Arial MT"/>
              </a:rPr>
              <a:t>ignored. </a:t>
            </a:r>
            <a:r>
              <a:rPr sz="2400" spc="-650" dirty="0">
                <a:latin typeface="Arial MT"/>
                <a:cs typeface="Arial MT"/>
              </a:rPr>
              <a:t> </a:t>
            </a:r>
            <a:r>
              <a:rPr sz="2400" spc="-5" dirty="0">
                <a:latin typeface="Arial MT"/>
                <a:cs typeface="Arial MT"/>
              </a:rPr>
              <a:t>Product needs</a:t>
            </a:r>
            <a:r>
              <a:rPr sz="2400" spc="10" dirty="0">
                <a:latin typeface="Arial MT"/>
                <a:cs typeface="Arial MT"/>
              </a:rPr>
              <a:t> </a:t>
            </a:r>
            <a:r>
              <a:rPr sz="2400" spc="-5" dirty="0">
                <a:latin typeface="Arial MT"/>
                <a:cs typeface="Arial MT"/>
              </a:rPr>
              <a:t>engineering</a:t>
            </a:r>
            <a:endParaRPr sz="24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3073" y="483234"/>
            <a:ext cx="4657725" cy="696595"/>
          </a:xfrm>
          <a:prstGeom prst="rect">
            <a:avLst/>
          </a:prstGeom>
        </p:spPr>
        <p:txBody>
          <a:bodyPr vert="horz" wrap="square" lIns="0" tIns="13335" rIns="0" bIns="0" rtlCol="0">
            <a:spAutoFit/>
          </a:bodyPr>
          <a:lstStyle/>
          <a:p>
            <a:pPr marL="12700">
              <a:lnSpc>
                <a:spcPct val="100000"/>
              </a:lnSpc>
              <a:spcBef>
                <a:spcPts val="105"/>
              </a:spcBef>
            </a:pPr>
            <a:r>
              <a:rPr sz="4400" dirty="0"/>
              <a:t>Conceptual</a:t>
            </a:r>
            <a:r>
              <a:rPr sz="4400" spc="-75" dirty="0"/>
              <a:t> </a:t>
            </a:r>
            <a:r>
              <a:rPr sz="4400" dirty="0"/>
              <a:t>design</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p:nvPr/>
        </p:nvSpPr>
        <p:spPr>
          <a:xfrm>
            <a:off x="535940" y="1534160"/>
            <a:ext cx="7994650" cy="4628515"/>
          </a:xfrm>
          <a:prstGeom prst="rect">
            <a:avLst/>
          </a:prstGeom>
        </p:spPr>
        <p:txBody>
          <a:bodyPr vert="horz" wrap="square" lIns="0" tIns="12065" rIns="0" bIns="0" rtlCol="0">
            <a:spAutoFit/>
          </a:bodyPr>
          <a:lstStyle/>
          <a:p>
            <a:pPr marL="355600" marR="105410" indent="-342900">
              <a:lnSpc>
                <a:spcPct val="100000"/>
              </a:lnSpc>
              <a:spcBef>
                <a:spcPts val="95"/>
              </a:spcBef>
              <a:buChar char="•"/>
              <a:tabLst>
                <a:tab pos="354965" algn="l"/>
                <a:tab pos="355600" algn="l"/>
              </a:tabLst>
            </a:pPr>
            <a:r>
              <a:rPr sz="2800" spc="-5" dirty="0">
                <a:latin typeface="Arial MT"/>
                <a:cs typeface="Arial MT"/>
              </a:rPr>
              <a:t>A</a:t>
            </a:r>
            <a:r>
              <a:rPr sz="2800" spc="-165" dirty="0">
                <a:latin typeface="Arial MT"/>
                <a:cs typeface="Arial MT"/>
              </a:rPr>
              <a:t> </a:t>
            </a:r>
            <a:r>
              <a:rPr sz="2800" dirty="0">
                <a:latin typeface="Arial MT"/>
                <a:cs typeface="Arial MT"/>
              </a:rPr>
              <a:t>conceptual model</a:t>
            </a:r>
            <a:r>
              <a:rPr sz="2800" spc="5" dirty="0">
                <a:latin typeface="Arial MT"/>
                <a:cs typeface="Arial MT"/>
              </a:rPr>
              <a:t> </a:t>
            </a:r>
            <a:r>
              <a:rPr sz="2800" spc="-5" dirty="0">
                <a:latin typeface="Arial MT"/>
                <a:cs typeface="Arial MT"/>
              </a:rPr>
              <a:t>is</a:t>
            </a:r>
            <a:r>
              <a:rPr sz="2800" spc="-10" dirty="0">
                <a:latin typeface="Arial MT"/>
                <a:cs typeface="Arial MT"/>
              </a:rPr>
              <a:t> </a:t>
            </a:r>
            <a:r>
              <a:rPr sz="2800" spc="-5" dirty="0">
                <a:latin typeface="Arial MT"/>
                <a:cs typeface="Arial MT"/>
              </a:rPr>
              <a:t>an</a:t>
            </a:r>
            <a:r>
              <a:rPr sz="2800" spc="5" dirty="0">
                <a:latin typeface="Arial MT"/>
                <a:cs typeface="Arial MT"/>
              </a:rPr>
              <a:t> </a:t>
            </a:r>
            <a:r>
              <a:rPr sz="2800" dirty="0">
                <a:latin typeface="Arial MT"/>
                <a:cs typeface="Arial MT"/>
              </a:rPr>
              <a:t>outline </a:t>
            </a:r>
            <a:r>
              <a:rPr sz="2800" spc="-5" dirty="0">
                <a:latin typeface="Arial MT"/>
                <a:cs typeface="Arial MT"/>
              </a:rPr>
              <a:t>of</a:t>
            </a:r>
            <a:r>
              <a:rPr sz="2800" dirty="0">
                <a:latin typeface="Arial MT"/>
                <a:cs typeface="Arial MT"/>
              </a:rPr>
              <a:t> </a:t>
            </a:r>
            <a:r>
              <a:rPr sz="2800" spc="-5" dirty="0">
                <a:latin typeface="Arial MT"/>
                <a:cs typeface="Arial MT"/>
              </a:rPr>
              <a:t>what</a:t>
            </a:r>
            <a:r>
              <a:rPr sz="2800" dirty="0">
                <a:latin typeface="Arial MT"/>
                <a:cs typeface="Arial MT"/>
              </a:rPr>
              <a:t> people </a:t>
            </a:r>
            <a:r>
              <a:rPr sz="2800" spc="-760" dirty="0">
                <a:latin typeface="Arial MT"/>
                <a:cs typeface="Arial MT"/>
              </a:rPr>
              <a:t> </a:t>
            </a:r>
            <a:r>
              <a:rPr sz="2800" spc="-5" dirty="0">
                <a:latin typeface="Arial MT"/>
                <a:cs typeface="Arial MT"/>
              </a:rPr>
              <a:t>can</a:t>
            </a:r>
            <a:r>
              <a:rPr sz="2800" spc="5" dirty="0">
                <a:latin typeface="Arial MT"/>
                <a:cs typeface="Arial MT"/>
              </a:rPr>
              <a:t> </a:t>
            </a:r>
            <a:r>
              <a:rPr sz="2800" spc="-5" dirty="0">
                <a:latin typeface="Arial MT"/>
                <a:cs typeface="Arial MT"/>
              </a:rPr>
              <a:t>do</a:t>
            </a:r>
            <a:r>
              <a:rPr sz="2800" spc="5" dirty="0">
                <a:latin typeface="Arial MT"/>
                <a:cs typeface="Arial MT"/>
              </a:rPr>
              <a:t> </a:t>
            </a:r>
            <a:r>
              <a:rPr sz="2800" spc="-5" dirty="0">
                <a:latin typeface="Arial MT"/>
                <a:cs typeface="Arial MT"/>
              </a:rPr>
              <a:t>with</a:t>
            </a:r>
            <a:r>
              <a:rPr sz="2800" spc="10" dirty="0">
                <a:latin typeface="Arial MT"/>
                <a:cs typeface="Arial MT"/>
              </a:rPr>
              <a:t> </a:t>
            </a:r>
            <a:r>
              <a:rPr sz="2800" spc="-5" dirty="0">
                <a:latin typeface="Arial MT"/>
                <a:cs typeface="Arial MT"/>
              </a:rPr>
              <a:t>a</a:t>
            </a:r>
            <a:r>
              <a:rPr sz="2800" spc="5" dirty="0">
                <a:latin typeface="Arial MT"/>
                <a:cs typeface="Arial MT"/>
              </a:rPr>
              <a:t> </a:t>
            </a:r>
            <a:r>
              <a:rPr sz="2800" dirty="0">
                <a:latin typeface="Arial MT"/>
                <a:cs typeface="Arial MT"/>
              </a:rPr>
              <a:t>product</a:t>
            </a:r>
            <a:r>
              <a:rPr sz="2800" spc="-10" dirty="0">
                <a:latin typeface="Arial MT"/>
                <a:cs typeface="Arial MT"/>
              </a:rPr>
              <a:t> </a:t>
            </a:r>
            <a:r>
              <a:rPr sz="2800" spc="-5" dirty="0">
                <a:latin typeface="Arial MT"/>
                <a:cs typeface="Arial MT"/>
              </a:rPr>
              <a:t>and</a:t>
            </a:r>
            <a:r>
              <a:rPr sz="2800" spc="15" dirty="0">
                <a:latin typeface="Arial MT"/>
                <a:cs typeface="Arial MT"/>
              </a:rPr>
              <a:t> </a:t>
            </a:r>
            <a:r>
              <a:rPr sz="2800" dirty="0">
                <a:latin typeface="Arial MT"/>
                <a:cs typeface="Arial MT"/>
              </a:rPr>
              <a:t>what</a:t>
            </a:r>
            <a:r>
              <a:rPr sz="2800" spc="-5" dirty="0">
                <a:latin typeface="Arial MT"/>
                <a:cs typeface="Arial MT"/>
              </a:rPr>
              <a:t> </a:t>
            </a:r>
            <a:r>
              <a:rPr sz="2800" dirty="0">
                <a:latin typeface="Arial MT"/>
                <a:cs typeface="Arial MT"/>
              </a:rPr>
              <a:t>concepts</a:t>
            </a:r>
            <a:r>
              <a:rPr sz="2800" spc="-5" dirty="0">
                <a:latin typeface="Arial MT"/>
                <a:cs typeface="Arial MT"/>
              </a:rPr>
              <a:t> </a:t>
            </a:r>
            <a:r>
              <a:rPr sz="2800" dirty="0">
                <a:latin typeface="Arial MT"/>
                <a:cs typeface="Arial MT"/>
              </a:rPr>
              <a:t>are </a:t>
            </a:r>
            <a:r>
              <a:rPr sz="2800" spc="5" dirty="0">
                <a:latin typeface="Arial MT"/>
                <a:cs typeface="Arial MT"/>
              </a:rPr>
              <a:t> </a:t>
            </a:r>
            <a:r>
              <a:rPr sz="2800" dirty="0">
                <a:latin typeface="Arial MT"/>
                <a:cs typeface="Arial MT"/>
              </a:rPr>
              <a:t>needed</a:t>
            </a:r>
            <a:r>
              <a:rPr sz="2800" spc="15" dirty="0">
                <a:latin typeface="Arial MT"/>
                <a:cs typeface="Arial MT"/>
              </a:rPr>
              <a:t> </a:t>
            </a:r>
            <a:r>
              <a:rPr sz="2800" spc="-5" dirty="0">
                <a:latin typeface="Arial MT"/>
                <a:cs typeface="Arial MT"/>
              </a:rPr>
              <a:t>to</a:t>
            </a:r>
            <a:r>
              <a:rPr sz="2800" spc="-10" dirty="0">
                <a:latin typeface="Arial MT"/>
                <a:cs typeface="Arial MT"/>
              </a:rPr>
              <a:t> </a:t>
            </a:r>
            <a:r>
              <a:rPr sz="2800" dirty="0">
                <a:latin typeface="Arial MT"/>
                <a:cs typeface="Arial MT"/>
              </a:rPr>
              <a:t>understand</a:t>
            </a:r>
            <a:r>
              <a:rPr sz="2800" spc="20" dirty="0">
                <a:latin typeface="Arial MT"/>
                <a:cs typeface="Arial MT"/>
              </a:rPr>
              <a:t> </a:t>
            </a:r>
            <a:r>
              <a:rPr sz="2800" dirty="0">
                <a:latin typeface="Arial MT"/>
                <a:cs typeface="Arial MT"/>
              </a:rPr>
              <a:t>and</a:t>
            </a:r>
            <a:r>
              <a:rPr sz="2800" spc="5" dirty="0">
                <a:latin typeface="Arial MT"/>
                <a:cs typeface="Arial MT"/>
              </a:rPr>
              <a:t> </a:t>
            </a:r>
            <a:r>
              <a:rPr sz="2800" dirty="0">
                <a:latin typeface="Arial MT"/>
                <a:cs typeface="Arial MT"/>
              </a:rPr>
              <a:t>interact</a:t>
            </a:r>
            <a:r>
              <a:rPr sz="2800" spc="-15" dirty="0">
                <a:latin typeface="Arial MT"/>
                <a:cs typeface="Arial MT"/>
              </a:rPr>
              <a:t> </a:t>
            </a:r>
            <a:r>
              <a:rPr sz="2800" spc="-5" dirty="0">
                <a:latin typeface="Arial MT"/>
                <a:cs typeface="Arial MT"/>
              </a:rPr>
              <a:t>with</a:t>
            </a:r>
            <a:r>
              <a:rPr sz="2800" spc="5" dirty="0">
                <a:latin typeface="Arial MT"/>
                <a:cs typeface="Arial MT"/>
              </a:rPr>
              <a:t> </a:t>
            </a:r>
            <a:r>
              <a:rPr sz="2800" spc="-5" dirty="0">
                <a:latin typeface="Arial MT"/>
                <a:cs typeface="Arial MT"/>
              </a:rPr>
              <a:t>it</a:t>
            </a:r>
            <a:endParaRPr sz="2800">
              <a:latin typeface="Arial MT"/>
              <a:cs typeface="Arial MT"/>
            </a:endParaRPr>
          </a:p>
          <a:p>
            <a:pPr marL="355600" marR="1449070" indent="-342900">
              <a:lnSpc>
                <a:spcPct val="100000"/>
              </a:lnSpc>
              <a:spcBef>
                <a:spcPts val="1500"/>
              </a:spcBef>
              <a:buChar char="•"/>
              <a:tabLst>
                <a:tab pos="354965" algn="l"/>
                <a:tab pos="355600" algn="l"/>
              </a:tabLst>
            </a:pPr>
            <a:r>
              <a:rPr sz="2800" dirty="0">
                <a:latin typeface="Arial MT"/>
                <a:cs typeface="Arial MT"/>
              </a:rPr>
              <a:t>Understand problem space and current </a:t>
            </a:r>
            <a:r>
              <a:rPr sz="2800" spc="-765" dirty="0">
                <a:latin typeface="Arial MT"/>
                <a:cs typeface="Arial MT"/>
              </a:rPr>
              <a:t> </a:t>
            </a:r>
            <a:r>
              <a:rPr sz="2800" dirty="0">
                <a:latin typeface="Arial MT"/>
                <a:cs typeface="Arial MT"/>
              </a:rPr>
              <a:t>requirements; empathize</a:t>
            </a:r>
            <a:r>
              <a:rPr sz="2800" spc="10" dirty="0">
                <a:latin typeface="Arial MT"/>
                <a:cs typeface="Arial MT"/>
              </a:rPr>
              <a:t> </a:t>
            </a:r>
            <a:r>
              <a:rPr sz="2800" spc="-5" dirty="0">
                <a:latin typeface="Arial MT"/>
                <a:cs typeface="Arial MT"/>
              </a:rPr>
              <a:t>with</a:t>
            </a:r>
            <a:r>
              <a:rPr sz="2800" spc="5" dirty="0">
                <a:latin typeface="Arial MT"/>
                <a:cs typeface="Arial MT"/>
              </a:rPr>
              <a:t> </a:t>
            </a:r>
            <a:r>
              <a:rPr sz="2800" dirty="0">
                <a:latin typeface="Arial MT"/>
                <a:cs typeface="Arial MT"/>
              </a:rPr>
              <a:t>users</a:t>
            </a:r>
            <a:endParaRPr sz="2800">
              <a:latin typeface="Arial MT"/>
              <a:cs typeface="Arial MT"/>
            </a:endParaRPr>
          </a:p>
          <a:p>
            <a:pPr marL="355600" indent="-342900">
              <a:lnSpc>
                <a:spcPct val="100000"/>
              </a:lnSpc>
              <a:spcBef>
                <a:spcPts val="1505"/>
              </a:spcBef>
              <a:buChar char="•"/>
              <a:tabLst>
                <a:tab pos="354965" algn="l"/>
                <a:tab pos="355600" algn="l"/>
              </a:tabLst>
            </a:pPr>
            <a:r>
              <a:rPr sz="2800" spc="-5" dirty="0">
                <a:latin typeface="Arial MT"/>
                <a:cs typeface="Arial MT"/>
              </a:rPr>
              <a:t>Creativity</a:t>
            </a:r>
            <a:r>
              <a:rPr sz="2800" spc="5" dirty="0">
                <a:latin typeface="Arial MT"/>
                <a:cs typeface="Arial MT"/>
              </a:rPr>
              <a:t> </a:t>
            </a:r>
            <a:r>
              <a:rPr sz="2800" spc="-5" dirty="0">
                <a:latin typeface="Arial MT"/>
                <a:cs typeface="Arial MT"/>
              </a:rPr>
              <a:t>and</a:t>
            </a:r>
            <a:r>
              <a:rPr sz="2800" spc="5" dirty="0">
                <a:latin typeface="Arial MT"/>
                <a:cs typeface="Arial MT"/>
              </a:rPr>
              <a:t> </a:t>
            </a:r>
            <a:r>
              <a:rPr sz="2800" dirty="0">
                <a:latin typeface="Arial MT"/>
                <a:cs typeface="Arial MT"/>
              </a:rPr>
              <a:t>brainstorming</a:t>
            </a:r>
            <a:r>
              <a:rPr sz="2800" spc="15" dirty="0">
                <a:latin typeface="Arial MT"/>
                <a:cs typeface="Arial MT"/>
              </a:rPr>
              <a:t> </a:t>
            </a:r>
            <a:r>
              <a:rPr sz="2800" dirty="0">
                <a:latin typeface="Arial MT"/>
                <a:cs typeface="Arial MT"/>
              </a:rPr>
              <a:t>techniques</a:t>
            </a:r>
            <a:endParaRPr sz="2800">
              <a:latin typeface="Arial MT"/>
              <a:cs typeface="Arial MT"/>
            </a:endParaRPr>
          </a:p>
          <a:p>
            <a:pPr marL="355600" indent="-342900">
              <a:lnSpc>
                <a:spcPct val="100000"/>
              </a:lnSpc>
              <a:spcBef>
                <a:spcPts val="1500"/>
              </a:spcBef>
              <a:buChar char="•"/>
              <a:tabLst>
                <a:tab pos="354965" algn="l"/>
                <a:tab pos="355600" algn="l"/>
              </a:tabLst>
            </a:pPr>
            <a:r>
              <a:rPr sz="2800" spc="-5" dirty="0">
                <a:latin typeface="Arial MT"/>
                <a:cs typeface="Arial MT"/>
              </a:rPr>
              <a:t>Mood</a:t>
            </a:r>
            <a:r>
              <a:rPr sz="2800" spc="10" dirty="0">
                <a:latin typeface="Arial MT"/>
                <a:cs typeface="Arial MT"/>
              </a:rPr>
              <a:t> </a:t>
            </a:r>
            <a:r>
              <a:rPr sz="2800" dirty="0">
                <a:latin typeface="Arial MT"/>
                <a:cs typeface="Arial MT"/>
              </a:rPr>
              <a:t>board</a:t>
            </a:r>
            <a:r>
              <a:rPr sz="2800" spc="10" dirty="0">
                <a:latin typeface="Arial MT"/>
                <a:cs typeface="Arial MT"/>
              </a:rPr>
              <a:t> </a:t>
            </a:r>
            <a:r>
              <a:rPr sz="2800" spc="-5" dirty="0">
                <a:latin typeface="Arial MT"/>
                <a:cs typeface="Arial MT"/>
              </a:rPr>
              <a:t>may</a:t>
            </a:r>
            <a:r>
              <a:rPr sz="2800" dirty="0">
                <a:latin typeface="Arial MT"/>
                <a:cs typeface="Arial MT"/>
              </a:rPr>
              <a:t> capture</a:t>
            </a:r>
            <a:r>
              <a:rPr sz="2800" spc="5" dirty="0">
                <a:latin typeface="Arial MT"/>
                <a:cs typeface="Arial MT"/>
              </a:rPr>
              <a:t> </a:t>
            </a:r>
            <a:r>
              <a:rPr sz="2800" dirty="0">
                <a:latin typeface="Arial MT"/>
                <a:cs typeface="Arial MT"/>
              </a:rPr>
              <a:t>desired </a:t>
            </a:r>
            <a:r>
              <a:rPr sz="2800" spc="-5" dirty="0">
                <a:latin typeface="Arial MT"/>
                <a:cs typeface="Arial MT"/>
              </a:rPr>
              <a:t>feel</a:t>
            </a:r>
            <a:endParaRPr sz="2800">
              <a:latin typeface="Arial MT"/>
              <a:cs typeface="Arial MT"/>
            </a:endParaRPr>
          </a:p>
          <a:p>
            <a:pPr marL="355600" marR="5080" indent="-342900">
              <a:lnSpc>
                <a:spcPct val="100000"/>
              </a:lnSpc>
              <a:spcBef>
                <a:spcPts val="1500"/>
              </a:spcBef>
              <a:buChar char="•"/>
              <a:tabLst>
                <a:tab pos="354965" algn="l"/>
                <a:tab pos="355600" algn="l"/>
              </a:tabLst>
            </a:pPr>
            <a:r>
              <a:rPr sz="2800" dirty="0">
                <a:latin typeface="Arial MT"/>
                <a:cs typeface="Arial MT"/>
              </a:rPr>
              <a:t>Consider alternatives: scenarios </a:t>
            </a:r>
            <a:r>
              <a:rPr sz="2800" spc="-5" dirty="0">
                <a:latin typeface="Arial MT"/>
                <a:cs typeface="Arial MT"/>
              </a:rPr>
              <a:t>and </a:t>
            </a:r>
            <a:r>
              <a:rPr sz="2800" dirty="0">
                <a:latin typeface="Arial MT"/>
                <a:cs typeface="Arial MT"/>
              </a:rPr>
              <a:t>prototyping </a:t>
            </a:r>
            <a:r>
              <a:rPr sz="2800" spc="-765" dirty="0">
                <a:latin typeface="Arial MT"/>
                <a:cs typeface="Arial MT"/>
              </a:rPr>
              <a:t> </a:t>
            </a:r>
            <a:r>
              <a:rPr sz="2800" dirty="0">
                <a:latin typeface="Arial MT"/>
                <a:cs typeface="Arial MT"/>
              </a:rPr>
              <a:t>helps</a:t>
            </a:r>
            <a:endParaRPr sz="2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9810" y="483234"/>
            <a:ext cx="4563745" cy="696595"/>
          </a:xfrm>
          <a:prstGeom prst="rect">
            <a:avLst/>
          </a:prstGeom>
        </p:spPr>
        <p:txBody>
          <a:bodyPr vert="horz" wrap="square" lIns="0" tIns="13335" rIns="0" bIns="0" rtlCol="0">
            <a:spAutoFit/>
          </a:bodyPr>
          <a:lstStyle/>
          <a:p>
            <a:pPr marL="12700">
              <a:lnSpc>
                <a:spcPct val="100000"/>
              </a:lnSpc>
              <a:spcBef>
                <a:spcPts val="105"/>
              </a:spcBef>
            </a:pPr>
            <a:r>
              <a:rPr sz="4400" dirty="0"/>
              <a:t>Building</a:t>
            </a:r>
            <a:r>
              <a:rPr sz="4400" spc="-85" dirty="0"/>
              <a:t> </a:t>
            </a:r>
            <a:r>
              <a:rPr sz="4400" dirty="0"/>
              <a:t>scenarios</a:t>
            </a:r>
            <a:endParaRPr sz="4400"/>
          </a:p>
        </p:txBody>
      </p:sp>
      <p:pic>
        <p:nvPicPr>
          <p:cNvPr id="3" name="object 3"/>
          <p:cNvPicPr/>
          <p:nvPr/>
        </p:nvPicPr>
        <p:blipFill>
          <a:blip r:embed="rId1" cstate="print"/>
          <a:stretch>
            <a:fillRect/>
          </a:stretch>
        </p:blipFill>
        <p:spPr>
          <a:xfrm>
            <a:off x="2368295" y="1257300"/>
            <a:ext cx="4407408" cy="4963668"/>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2"/>
              </a:rPr>
              <a:t>www.id-book.com</a:t>
            </a:r>
            <a:endParaRPr sz="10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3335">
              <a:lnSpc>
                <a:spcPct val="100000"/>
              </a:lnSpc>
              <a:spcBef>
                <a:spcPts val="105"/>
              </a:spcBef>
            </a:pPr>
            <a:r>
              <a:rPr dirty="0"/>
              <a:t>Empathizing</a:t>
            </a:r>
            <a:r>
              <a:rPr spc="-50" dirty="0"/>
              <a:t> </a:t>
            </a:r>
            <a:r>
              <a:rPr dirty="0"/>
              <a:t>with</a:t>
            </a:r>
            <a:r>
              <a:rPr spc="-30" dirty="0"/>
              <a:t> </a:t>
            </a:r>
            <a:r>
              <a:rPr dirty="0"/>
              <a:t>users</a:t>
            </a:r>
            <a:endParaRPr dirty="0"/>
          </a:p>
        </p:txBody>
      </p:sp>
      <p:pic>
        <p:nvPicPr>
          <p:cNvPr id="3" name="object 3"/>
          <p:cNvPicPr/>
          <p:nvPr/>
        </p:nvPicPr>
        <p:blipFill>
          <a:blip r:embed="rId1" cstate="print"/>
          <a:stretch>
            <a:fillRect/>
          </a:stretch>
        </p:blipFill>
        <p:spPr>
          <a:xfrm>
            <a:off x="1060703" y="1412747"/>
            <a:ext cx="6804659" cy="3599688"/>
          </a:xfrm>
          <a:prstGeom prst="rect">
            <a:avLst/>
          </a:prstGeom>
        </p:spPr>
      </p:pic>
      <p:sp>
        <p:nvSpPr>
          <p:cNvPr id="4" name="object 4"/>
          <p:cNvSpPr txBox="1"/>
          <p:nvPr/>
        </p:nvSpPr>
        <p:spPr>
          <a:xfrm>
            <a:off x="3499230" y="5207889"/>
            <a:ext cx="264731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panose="020F0502020204030204"/>
                <a:cs typeface="Calibri" panose="020F0502020204030204"/>
              </a:rPr>
              <a:t>The</a:t>
            </a:r>
            <a:r>
              <a:rPr sz="2800" spc="-25" dirty="0">
                <a:latin typeface="Calibri" panose="020F0502020204030204"/>
                <a:cs typeface="Calibri" panose="020F0502020204030204"/>
              </a:rPr>
              <a:t> </a:t>
            </a:r>
            <a:r>
              <a:rPr sz="2800" spc="-15" dirty="0">
                <a:latin typeface="Calibri" panose="020F0502020204030204"/>
                <a:cs typeface="Calibri" panose="020F0502020204030204"/>
              </a:rPr>
              <a:t>Third</a:t>
            </a:r>
            <a:r>
              <a:rPr sz="2800" spc="-5" dirty="0">
                <a:latin typeface="Calibri" panose="020F0502020204030204"/>
                <a:cs typeface="Calibri" panose="020F0502020204030204"/>
              </a:rPr>
              <a:t> </a:t>
            </a:r>
            <a:r>
              <a:rPr sz="2800" spc="-10" dirty="0">
                <a:latin typeface="Calibri" panose="020F0502020204030204"/>
                <a:cs typeface="Calibri" panose="020F0502020204030204"/>
              </a:rPr>
              <a:t>Age</a:t>
            </a:r>
            <a:r>
              <a:rPr sz="2800" spc="-15" dirty="0">
                <a:latin typeface="Calibri" panose="020F0502020204030204"/>
                <a:cs typeface="Calibri" panose="020F0502020204030204"/>
              </a:rPr>
              <a:t> </a:t>
            </a:r>
            <a:r>
              <a:rPr sz="2800" spc="-10" dirty="0">
                <a:latin typeface="Calibri" panose="020F0502020204030204"/>
                <a:cs typeface="Calibri" panose="020F0502020204030204"/>
              </a:rPr>
              <a:t>Suit</a:t>
            </a:r>
            <a:endParaRPr sz="2800">
              <a:latin typeface="Calibri" panose="020F0502020204030204"/>
              <a:cs typeface="Calibri" panose="020F0502020204030204"/>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7" name="object 7"/>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2"/>
              </a:rPr>
              <a:t>www.id-book.com</a:t>
            </a:r>
            <a:endParaRPr sz="1000">
              <a:latin typeface="Arial MT"/>
              <a:cs typeface="Arial MT"/>
            </a:endParaRPr>
          </a:p>
        </p:txBody>
      </p:sp>
      <p:sp>
        <p:nvSpPr>
          <p:cNvPr id="5" name="object 5"/>
          <p:cNvSpPr txBox="1"/>
          <p:nvPr/>
        </p:nvSpPr>
        <p:spPr>
          <a:xfrm>
            <a:off x="1266571" y="6124752"/>
            <a:ext cx="2446020" cy="269240"/>
          </a:xfrm>
          <a:prstGeom prst="rect">
            <a:avLst/>
          </a:prstGeom>
        </p:spPr>
        <p:txBody>
          <a:bodyPr vert="horz" wrap="square" lIns="0" tIns="12065" rIns="0" bIns="0" rtlCol="0">
            <a:spAutoFit/>
          </a:bodyPr>
          <a:lstStyle/>
          <a:p>
            <a:pPr marL="12700">
              <a:lnSpc>
                <a:spcPct val="100000"/>
              </a:lnSpc>
              <a:spcBef>
                <a:spcPts val="95"/>
              </a:spcBef>
            </a:pPr>
            <a:r>
              <a:rPr sz="1600" i="1" spc="-10" dirty="0">
                <a:latin typeface="Calibri" panose="020F0502020204030204"/>
                <a:cs typeface="Calibri" panose="020F0502020204030204"/>
              </a:rPr>
              <a:t>Source:</a:t>
            </a:r>
            <a:r>
              <a:rPr sz="1600" i="1" dirty="0">
                <a:latin typeface="Calibri" panose="020F0502020204030204"/>
                <a:cs typeface="Calibri" panose="020F0502020204030204"/>
              </a:rPr>
              <a:t> </a:t>
            </a:r>
            <a:r>
              <a:rPr sz="1600" u="heavy" spc="-20" dirty="0">
                <a:solidFill>
                  <a:srgbClr val="0000FF"/>
                </a:solidFill>
                <a:uFill>
                  <a:solidFill>
                    <a:srgbClr val="0000FF"/>
                  </a:solidFill>
                </a:uFill>
                <a:latin typeface="Calibri" panose="020F0502020204030204"/>
                <a:cs typeface="Calibri" panose="020F0502020204030204"/>
                <a:hlinkClick r:id="rId3"/>
              </a:rPr>
              <a:t>Ford</a:t>
            </a:r>
            <a:r>
              <a:rPr sz="1600" u="heavy" spc="15" dirty="0">
                <a:solidFill>
                  <a:srgbClr val="0000FF"/>
                </a:solidFill>
                <a:uFill>
                  <a:solidFill>
                    <a:srgbClr val="0000FF"/>
                  </a:solidFill>
                </a:uFill>
                <a:latin typeface="Calibri" panose="020F0502020204030204"/>
                <a:cs typeface="Calibri" panose="020F0502020204030204"/>
                <a:hlinkClick r:id="rId3"/>
              </a:rPr>
              <a:t> </a:t>
            </a:r>
            <a:r>
              <a:rPr sz="1600" u="heavy" spc="-5" dirty="0">
                <a:solidFill>
                  <a:srgbClr val="0000FF"/>
                </a:solidFill>
                <a:uFill>
                  <a:solidFill>
                    <a:srgbClr val="0000FF"/>
                  </a:solidFill>
                </a:uFill>
                <a:latin typeface="Calibri" panose="020F0502020204030204"/>
                <a:cs typeface="Calibri" panose="020F0502020204030204"/>
                <a:hlinkClick r:id="rId3"/>
              </a:rPr>
              <a:t>Motor</a:t>
            </a:r>
            <a:r>
              <a:rPr sz="1600" u="heavy" dirty="0">
                <a:solidFill>
                  <a:srgbClr val="0000FF"/>
                </a:solidFill>
                <a:uFill>
                  <a:solidFill>
                    <a:srgbClr val="0000FF"/>
                  </a:solidFill>
                </a:uFill>
                <a:latin typeface="Calibri" panose="020F0502020204030204"/>
                <a:cs typeface="Calibri" panose="020F0502020204030204"/>
                <a:hlinkClick r:id="rId3"/>
              </a:rPr>
              <a:t> </a:t>
            </a:r>
            <a:r>
              <a:rPr sz="1600" u="heavy" spc="-10" dirty="0">
                <a:solidFill>
                  <a:srgbClr val="0000FF"/>
                </a:solidFill>
                <a:uFill>
                  <a:solidFill>
                    <a:srgbClr val="0000FF"/>
                  </a:solidFill>
                </a:uFill>
                <a:latin typeface="Calibri" panose="020F0502020204030204"/>
                <a:cs typeface="Calibri" panose="020F0502020204030204"/>
                <a:hlinkClick r:id="rId3"/>
              </a:rPr>
              <a:t>Company</a:t>
            </a:r>
            <a:endParaRPr sz="1600">
              <a:latin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3694" y="483234"/>
            <a:ext cx="2356485" cy="696595"/>
          </a:xfrm>
          <a:prstGeom prst="rect">
            <a:avLst/>
          </a:prstGeom>
        </p:spPr>
        <p:txBody>
          <a:bodyPr vert="horz" wrap="square" lIns="0" tIns="13335" rIns="0" bIns="0" rtlCol="0">
            <a:spAutoFit/>
          </a:bodyPr>
          <a:lstStyle/>
          <a:p>
            <a:pPr marL="12700">
              <a:lnSpc>
                <a:spcPct val="100000"/>
              </a:lnSpc>
              <a:spcBef>
                <a:spcPts val="105"/>
              </a:spcBef>
            </a:pPr>
            <a:r>
              <a:rPr sz="4400" dirty="0"/>
              <a:t>Overview</a:t>
            </a:r>
            <a:endParaRPr sz="4400"/>
          </a:p>
        </p:txBody>
      </p:sp>
      <p:sp>
        <p:nvSpPr>
          <p:cNvPr id="3" name="object 3"/>
          <p:cNvSpPr txBox="1"/>
          <p:nvPr/>
        </p:nvSpPr>
        <p:spPr>
          <a:xfrm>
            <a:off x="535025" y="1315258"/>
            <a:ext cx="4398010" cy="4489450"/>
          </a:xfrm>
          <a:prstGeom prst="rect">
            <a:avLst/>
          </a:prstGeom>
        </p:spPr>
        <p:txBody>
          <a:bodyPr vert="horz" wrap="square" lIns="0" tIns="269240" rIns="0" bIns="0" rtlCol="0">
            <a:spAutoFit/>
          </a:bodyPr>
          <a:lstStyle/>
          <a:p>
            <a:pPr marL="367665" indent="-355600">
              <a:lnSpc>
                <a:spcPct val="100000"/>
              </a:lnSpc>
              <a:spcBef>
                <a:spcPts val="2120"/>
              </a:spcBef>
              <a:buChar char="•"/>
              <a:tabLst>
                <a:tab pos="367665" algn="l"/>
                <a:tab pos="368300" algn="l"/>
              </a:tabLst>
            </a:pPr>
            <a:r>
              <a:rPr sz="3200" spc="-5" dirty="0">
                <a:latin typeface="Arial MT"/>
                <a:cs typeface="Arial MT"/>
              </a:rPr>
              <a:t>Prototyping</a:t>
            </a:r>
            <a:endParaRPr sz="3200">
              <a:latin typeface="Arial MT"/>
              <a:cs typeface="Arial MT"/>
            </a:endParaRPr>
          </a:p>
          <a:p>
            <a:pPr marL="367665" indent="-355600">
              <a:lnSpc>
                <a:spcPct val="100000"/>
              </a:lnSpc>
              <a:spcBef>
                <a:spcPts val="2015"/>
              </a:spcBef>
              <a:buChar char="•"/>
              <a:tabLst>
                <a:tab pos="367665" algn="l"/>
                <a:tab pos="368300" algn="l"/>
              </a:tabLst>
            </a:pPr>
            <a:r>
              <a:rPr sz="3200" spc="-5" dirty="0">
                <a:latin typeface="Arial MT"/>
                <a:cs typeface="Arial MT"/>
              </a:rPr>
              <a:t>Conceptual</a:t>
            </a:r>
            <a:r>
              <a:rPr sz="3200" spc="-40" dirty="0">
                <a:latin typeface="Arial MT"/>
                <a:cs typeface="Arial MT"/>
              </a:rPr>
              <a:t> </a:t>
            </a:r>
            <a:r>
              <a:rPr sz="3200" spc="-5" dirty="0">
                <a:latin typeface="Arial MT"/>
                <a:cs typeface="Arial MT"/>
              </a:rPr>
              <a:t>design</a:t>
            </a:r>
            <a:endParaRPr sz="3200">
              <a:latin typeface="Arial MT"/>
              <a:cs typeface="Arial MT"/>
            </a:endParaRPr>
          </a:p>
          <a:p>
            <a:pPr marL="367665" indent="-355600">
              <a:lnSpc>
                <a:spcPct val="100000"/>
              </a:lnSpc>
              <a:spcBef>
                <a:spcPts val="2020"/>
              </a:spcBef>
              <a:buChar char="•"/>
              <a:tabLst>
                <a:tab pos="367665" algn="l"/>
                <a:tab pos="368300" algn="l"/>
              </a:tabLst>
            </a:pPr>
            <a:r>
              <a:rPr sz="3200" dirty="0">
                <a:latin typeface="Arial MT"/>
                <a:cs typeface="Arial MT"/>
              </a:rPr>
              <a:t>Concrete</a:t>
            </a:r>
            <a:r>
              <a:rPr sz="3200" spc="-65" dirty="0">
                <a:latin typeface="Arial MT"/>
                <a:cs typeface="Arial MT"/>
              </a:rPr>
              <a:t> </a:t>
            </a:r>
            <a:r>
              <a:rPr sz="3200" spc="-5" dirty="0">
                <a:latin typeface="Arial MT"/>
                <a:cs typeface="Arial MT"/>
              </a:rPr>
              <a:t>design</a:t>
            </a:r>
            <a:endParaRPr sz="3200">
              <a:latin typeface="Arial MT"/>
              <a:cs typeface="Arial MT"/>
            </a:endParaRPr>
          </a:p>
          <a:p>
            <a:pPr marL="367665" indent="-355600">
              <a:lnSpc>
                <a:spcPct val="100000"/>
              </a:lnSpc>
              <a:spcBef>
                <a:spcPts val="2015"/>
              </a:spcBef>
              <a:buChar char="•"/>
              <a:tabLst>
                <a:tab pos="367665" algn="l"/>
                <a:tab pos="368300" algn="l"/>
              </a:tabLst>
            </a:pPr>
            <a:r>
              <a:rPr sz="3200" dirty="0">
                <a:latin typeface="Arial MT"/>
                <a:cs typeface="Arial MT"/>
              </a:rPr>
              <a:t>Using</a:t>
            </a:r>
            <a:r>
              <a:rPr sz="3200" spc="-70" dirty="0">
                <a:latin typeface="Arial MT"/>
                <a:cs typeface="Arial MT"/>
              </a:rPr>
              <a:t> </a:t>
            </a:r>
            <a:r>
              <a:rPr sz="3200" dirty="0">
                <a:latin typeface="Arial MT"/>
                <a:cs typeface="Arial MT"/>
              </a:rPr>
              <a:t>scenarios</a:t>
            </a:r>
            <a:endParaRPr sz="3200">
              <a:latin typeface="Arial MT"/>
              <a:cs typeface="Arial MT"/>
            </a:endParaRPr>
          </a:p>
          <a:p>
            <a:pPr marL="367665" indent="-355600">
              <a:lnSpc>
                <a:spcPct val="100000"/>
              </a:lnSpc>
              <a:spcBef>
                <a:spcPts val="2020"/>
              </a:spcBef>
              <a:buChar char="•"/>
              <a:tabLst>
                <a:tab pos="367665" algn="l"/>
                <a:tab pos="368300" algn="l"/>
              </a:tabLst>
            </a:pPr>
            <a:r>
              <a:rPr sz="3200" spc="-5" dirty="0">
                <a:latin typeface="Arial MT"/>
                <a:cs typeface="Arial MT"/>
              </a:rPr>
              <a:t>Generating</a:t>
            </a:r>
            <a:r>
              <a:rPr sz="3200" spc="-35" dirty="0">
                <a:latin typeface="Arial MT"/>
                <a:cs typeface="Arial MT"/>
              </a:rPr>
              <a:t> </a:t>
            </a:r>
            <a:r>
              <a:rPr sz="3200" spc="-5" dirty="0">
                <a:latin typeface="Arial MT"/>
                <a:cs typeface="Arial MT"/>
              </a:rPr>
              <a:t>prototypes</a:t>
            </a:r>
            <a:endParaRPr sz="3200">
              <a:latin typeface="Arial MT"/>
              <a:cs typeface="Arial MT"/>
            </a:endParaRPr>
          </a:p>
          <a:p>
            <a:pPr marL="367665" indent="-355600">
              <a:lnSpc>
                <a:spcPct val="100000"/>
              </a:lnSpc>
              <a:spcBef>
                <a:spcPts val="2015"/>
              </a:spcBef>
              <a:buChar char="•"/>
              <a:tabLst>
                <a:tab pos="367665" algn="l"/>
                <a:tab pos="368300" algn="l"/>
              </a:tabLst>
            </a:pPr>
            <a:r>
              <a:rPr sz="3200" dirty="0">
                <a:latin typeface="Arial MT"/>
                <a:cs typeface="Arial MT"/>
              </a:rPr>
              <a:t>Construction</a:t>
            </a:r>
            <a:endParaRPr sz="3200">
              <a:latin typeface="Arial MT"/>
              <a:cs typeface="Arial MT"/>
            </a:endParaRPr>
          </a:p>
        </p:txBody>
      </p:sp>
      <p:grpSp>
        <p:nvGrpSpPr>
          <p:cNvPr id="4" name="object 4"/>
          <p:cNvGrpSpPr/>
          <p:nvPr/>
        </p:nvGrpSpPr>
        <p:grpSpPr>
          <a:xfrm>
            <a:off x="6735751" y="1600846"/>
            <a:ext cx="1814830" cy="4232275"/>
            <a:chOff x="6735751" y="1600846"/>
            <a:chExt cx="1814830" cy="4232275"/>
          </a:xfrm>
        </p:grpSpPr>
        <p:sp>
          <p:nvSpPr>
            <p:cNvPr id="5" name="object 5"/>
            <p:cNvSpPr/>
            <p:nvPr/>
          </p:nvSpPr>
          <p:spPr>
            <a:xfrm>
              <a:off x="6735749" y="1600847"/>
              <a:ext cx="1814830" cy="4232275"/>
            </a:xfrm>
            <a:custGeom>
              <a:avLst/>
              <a:gdLst/>
              <a:ahLst/>
              <a:cxnLst/>
              <a:rect l="l" t="t" r="r" b="b"/>
              <a:pathLst>
                <a:path w="1814829" h="4232275">
                  <a:moveTo>
                    <a:pt x="1289100" y="949109"/>
                  </a:moveTo>
                  <a:lnTo>
                    <a:pt x="1041895" y="922121"/>
                  </a:lnTo>
                  <a:lnTo>
                    <a:pt x="979690" y="768997"/>
                  </a:lnTo>
                  <a:lnTo>
                    <a:pt x="948588" y="740397"/>
                  </a:lnTo>
                  <a:lnTo>
                    <a:pt x="886396" y="652983"/>
                  </a:lnTo>
                  <a:lnTo>
                    <a:pt x="799312" y="587273"/>
                  </a:lnTo>
                  <a:lnTo>
                    <a:pt x="721563" y="543560"/>
                  </a:lnTo>
                  <a:lnTo>
                    <a:pt x="659358" y="555307"/>
                  </a:lnTo>
                  <a:lnTo>
                    <a:pt x="614248" y="604139"/>
                  </a:lnTo>
                  <a:lnTo>
                    <a:pt x="578485" y="752132"/>
                  </a:lnTo>
                  <a:lnTo>
                    <a:pt x="592480" y="922121"/>
                  </a:lnTo>
                  <a:lnTo>
                    <a:pt x="629805" y="1085367"/>
                  </a:lnTo>
                  <a:lnTo>
                    <a:pt x="670229" y="1211516"/>
                  </a:lnTo>
                  <a:lnTo>
                    <a:pt x="747991" y="1342783"/>
                  </a:lnTo>
                  <a:lnTo>
                    <a:pt x="814857" y="1396606"/>
                  </a:lnTo>
                  <a:lnTo>
                    <a:pt x="906602" y="1396606"/>
                  </a:lnTo>
                  <a:lnTo>
                    <a:pt x="999921" y="1359649"/>
                  </a:lnTo>
                  <a:lnTo>
                    <a:pt x="1046568" y="1265339"/>
                  </a:lnTo>
                  <a:lnTo>
                    <a:pt x="1071448" y="1145946"/>
                  </a:lnTo>
                  <a:lnTo>
                    <a:pt x="1062126" y="997813"/>
                  </a:lnTo>
                  <a:lnTo>
                    <a:pt x="1278280" y="1014679"/>
                  </a:lnTo>
                  <a:lnTo>
                    <a:pt x="1289100" y="949109"/>
                  </a:lnTo>
                  <a:close/>
                </a:path>
                <a:path w="1814829" h="4232275">
                  <a:moveTo>
                    <a:pt x="1421295" y="97675"/>
                  </a:moveTo>
                  <a:lnTo>
                    <a:pt x="1390205" y="37109"/>
                  </a:lnTo>
                  <a:lnTo>
                    <a:pt x="1328026" y="5130"/>
                  </a:lnTo>
                  <a:lnTo>
                    <a:pt x="1259636" y="0"/>
                  </a:lnTo>
                  <a:lnTo>
                    <a:pt x="1188072" y="15252"/>
                  </a:lnTo>
                  <a:lnTo>
                    <a:pt x="1172527" y="48844"/>
                  </a:lnTo>
                  <a:lnTo>
                    <a:pt x="1197419" y="65709"/>
                  </a:lnTo>
                  <a:lnTo>
                    <a:pt x="1265847" y="48844"/>
                  </a:lnTo>
                  <a:lnTo>
                    <a:pt x="1328026" y="48844"/>
                  </a:lnTo>
                  <a:lnTo>
                    <a:pt x="1368450" y="102679"/>
                  </a:lnTo>
                  <a:lnTo>
                    <a:pt x="1359115" y="163245"/>
                  </a:lnTo>
                  <a:lnTo>
                    <a:pt x="1321816" y="201968"/>
                  </a:lnTo>
                  <a:lnTo>
                    <a:pt x="1228521" y="212090"/>
                  </a:lnTo>
                  <a:lnTo>
                    <a:pt x="1172527" y="250812"/>
                  </a:lnTo>
                  <a:lnTo>
                    <a:pt x="1156982" y="316369"/>
                  </a:lnTo>
                  <a:lnTo>
                    <a:pt x="1197419" y="333235"/>
                  </a:lnTo>
                  <a:lnTo>
                    <a:pt x="1212964" y="282778"/>
                  </a:lnTo>
                  <a:lnTo>
                    <a:pt x="1259636" y="250812"/>
                  </a:lnTo>
                  <a:lnTo>
                    <a:pt x="1337360" y="250812"/>
                  </a:lnTo>
                  <a:lnTo>
                    <a:pt x="1390205" y="212090"/>
                  </a:lnTo>
                  <a:lnTo>
                    <a:pt x="1421295" y="146519"/>
                  </a:lnTo>
                  <a:lnTo>
                    <a:pt x="1421295" y="97675"/>
                  </a:lnTo>
                  <a:close/>
                </a:path>
                <a:path w="1814829" h="4232275">
                  <a:moveTo>
                    <a:pt x="1814779" y="4100601"/>
                  </a:moveTo>
                  <a:lnTo>
                    <a:pt x="1777466" y="4056850"/>
                  </a:lnTo>
                  <a:lnTo>
                    <a:pt x="1607959" y="4051808"/>
                  </a:lnTo>
                  <a:lnTo>
                    <a:pt x="1488211" y="4068622"/>
                  </a:lnTo>
                  <a:lnTo>
                    <a:pt x="1427518" y="4100601"/>
                  </a:lnTo>
                  <a:lnTo>
                    <a:pt x="1436839" y="4024884"/>
                  </a:lnTo>
                  <a:lnTo>
                    <a:pt x="1499146" y="3908780"/>
                  </a:lnTo>
                  <a:lnTo>
                    <a:pt x="1550390" y="3728745"/>
                  </a:lnTo>
                  <a:lnTo>
                    <a:pt x="1592414" y="3575621"/>
                  </a:lnTo>
                  <a:lnTo>
                    <a:pt x="1561325" y="3400641"/>
                  </a:lnTo>
                  <a:lnTo>
                    <a:pt x="1514690" y="3213874"/>
                  </a:lnTo>
                  <a:lnTo>
                    <a:pt x="1421295" y="3000171"/>
                  </a:lnTo>
                  <a:lnTo>
                    <a:pt x="1287614" y="2803334"/>
                  </a:lnTo>
                  <a:lnTo>
                    <a:pt x="1174089" y="2660332"/>
                  </a:lnTo>
                  <a:lnTo>
                    <a:pt x="1170851" y="2657805"/>
                  </a:lnTo>
                  <a:lnTo>
                    <a:pt x="1198968" y="2523934"/>
                  </a:lnTo>
                  <a:lnTo>
                    <a:pt x="1198968" y="2355748"/>
                  </a:lnTo>
                  <a:lnTo>
                    <a:pt x="1220736" y="2364194"/>
                  </a:lnTo>
                  <a:lnTo>
                    <a:pt x="1323428" y="2407907"/>
                  </a:lnTo>
                  <a:lnTo>
                    <a:pt x="1390205" y="2480221"/>
                  </a:lnTo>
                  <a:lnTo>
                    <a:pt x="1436839" y="2463355"/>
                  </a:lnTo>
                  <a:lnTo>
                    <a:pt x="1481988" y="2414651"/>
                  </a:lnTo>
                  <a:lnTo>
                    <a:pt x="1370063" y="2348954"/>
                  </a:lnTo>
                  <a:lnTo>
                    <a:pt x="1251800" y="2315362"/>
                  </a:lnTo>
                  <a:lnTo>
                    <a:pt x="1198968" y="2290534"/>
                  </a:lnTo>
                  <a:lnTo>
                    <a:pt x="1198968" y="2283383"/>
                  </a:lnTo>
                  <a:lnTo>
                    <a:pt x="1196200" y="2228431"/>
                  </a:lnTo>
                  <a:lnTo>
                    <a:pt x="1281391" y="2211070"/>
                  </a:lnTo>
                  <a:lnTo>
                    <a:pt x="1343571" y="2167229"/>
                  </a:lnTo>
                  <a:lnTo>
                    <a:pt x="1461719" y="2096668"/>
                  </a:lnTo>
                  <a:lnTo>
                    <a:pt x="1559712" y="1998992"/>
                  </a:lnTo>
                  <a:lnTo>
                    <a:pt x="1621891" y="1839125"/>
                  </a:lnTo>
                  <a:lnTo>
                    <a:pt x="1590802" y="1785289"/>
                  </a:lnTo>
                  <a:lnTo>
                    <a:pt x="1528622" y="1697609"/>
                  </a:lnTo>
                  <a:lnTo>
                    <a:pt x="1528622" y="1872843"/>
                  </a:lnTo>
                  <a:lnTo>
                    <a:pt x="1461719" y="1987257"/>
                  </a:lnTo>
                  <a:lnTo>
                    <a:pt x="1370063" y="2096668"/>
                  </a:lnTo>
                  <a:lnTo>
                    <a:pt x="1205191" y="2167229"/>
                  </a:lnTo>
                  <a:lnTo>
                    <a:pt x="1193444" y="2173782"/>
                  </a:lnTo>
                  <a:lnTo>
                    <a:pt x="1189647" y="2098281"/>
                  </a:lnTo>
                  <a:lnTo>
                    <a:pt x="1167866" y="1906435"/>
                  </a:lnTo>
                  <a:lnTo>
                    <a:pt x="1142974" y="1743202"/>
                  </a:lnTo>
                  <a:lnTo>
                    <a:pt x="1091666" y="1623796"/>
                  </a:lnTo>
                  <a:lnTo>
                    <a:pt x="1089545" y="1620431"/>
                  </a:lnTo>
                  <a:lnTo>
                    <a:pt x="1091666" y="1620431"/>
                  </a:lnTo>
                  <a:lnTo>
                    <a:pt x="1189647" y="1625422"/>
                  </a:lnTo>
                  <a:lnTo>
                    <a:pt x="1338973" y="1659153"/>
                  </a:lnTo>
                  <a:lnTo>
                    <a:pt x="1461719" y="1751698"/>
                  </a:lnTo>
                  <a:lnTo>
                    <a:pt x="1513078" y="1817268"/>
                  </a:lnTo>
                  <a:lnTo>
                    <a:pt x="1528622" y="1872843"/>
                  </a:lnTo>
                  <a:lnTo>
                    <a:pt x="1528622" y="1697609"/>
                  </a:lnTo>
                  <a:lnTo>
                    <a:pt x="1421295" y="1625422"/>
                  </a:lnTo>
                  <a:lnTo>
                    <a:pt x="1276667" y="1537995"/>
                  </a:lnTo>
                  <a:lnTo>
                    <a:pt x="1138313" y="1511020"/>
                  </a:lnTo>
                  <a:lnTo>
                    <a:pt x="1004582" y="1494282"/>
                  </a:lnTo>
                  <a:lnTo>
                    <a:pt x="1002703" y="1497723"/>
                  </a:lnTo>
                  <a:lnTo>
                    <a:pt x="940816" y="1458937"/>
                  </a:lnTo>
                  <a:lnTo>
                    <a:pt x="880173" y="1458937"/>
                  </a:lnTo>
                  <a:lnTo>
                    <a:pt x="813295" y="1492529"/>
                  </a:lnTo>
                  <a:lnTo>
                    <a:pt x="801827" y="1541005"/>
                  </a:lnTo>
                  <a:lnTo>
                    <a:pt x="709104" y="1506016"/>
                  </a:lnTo>
                  <a:lnTo>
                    <a:pt x="570712" y="1445450"/>
                  </a:lnTo>
                  <a:lnTo>
                    <a:pt x="477405" y="1428584"/>
                  </a:lnTo>
                  <a:lnTo>
                    <a:pt x="385660" y="1396606"/>
                  </a:lnTo>
                  <a:lnTo>
                    <a:pt x="216154" y="1325918"/>
                  </a:lnTo>
                  <a:lnTo>
                    <a:pt x="133731" y="1243482"/>
                  </a:lnTo>
                  <a:lnTo>
                    <a:pt x="118186" y="1177912"/>
                  </a:lnTo>
                  <a:lnTo>
                    <a:pt x="138391" y="1051636"/>
                  </a:lnTo>
                  <a:lnTo>
                    <a:pt x="185051" y="920508"/>
                  </a:lnTo>
                  <a:lnTo>
                    <a:pt x="256590" y="772375"/>
                  </a:lnTo>
                  <a:lnTo>
                    <a:pt x="307898" y="657974"/>
                  </a:lnTo>
                  <a:lnTo>
                    <a:pt x="394982" y="553681"/>
                  </a:lnTo>
                  <a:lnTo>
                    <a:pt x="410527" y="592404"/>
                  </a:lnTo>
                  <a:lnTo>
                    <a:pt x="492963" y="609130"/>
                  </a:lnTo>
                  <a:lnTo>
                    <a:pt x="570712" y="587273"/>
                  </a:lnTo>
                  <a:lnTo>
                    <a:pt x="580034" y="536816"/>
                  </a:lnTo>
                  <a:lnTo>
                    <a:pt x="570712" y="478002"/>
                  </a:lnTo>
                  <a:lnTo>
                    <a:pt x="539610" y="412292"/>
                  </a:lnTo>
                  <a:lnTo>
                    <a:pt x="617372" y="390436"/>
                  </a:lnTo>
                  <a:lnTo>
                    <a:pt x="662457" y="412292"/>
                  </a:lnTo>
                  <a:lnTo>
                    <a:pt x="709104" y="471246"/>
                  </a:lnTo>
                  <a:lnTo>
                    <a:pt x="693559" y="536816"/>
                  </a:lnTo>
                  <a:lnTo>
                    <a:pt x="751103" y="536816"/>
                  </a:lnTo>
                  <a:lnTo>
                    <a:pt x="766648" y="456006"/>
                  </a:lnTo>
                  <a:lnTo>
                    <a:pt x="724662" y="378701"/>
                  </a:lnTo>
                  <a:lnTo>
                    <a:pt x="662457" y="329869"/>
                  </a:lnTo>
                  <a:lnTo>
                    <a:pt x="580034" y="324878"/>
                  </a:lnTo>
                  <a:lnTo>
                    <a:pt x="477405" y="356844"/>
                  </a:lnTo>
                  <a:lnTo>
                    <a:pt x="519391" y="356844"/>
                  </a:lnTo>
                  <a:lnTo>
                    <a:pt x="416763" y="405549"/>
                  </a:lnTo>
                  <a:lnTo>
                    <a:pt x="334340" y="504850"/>
                  </a:lnTo>
                  <a:lnTo>
                    <a:pt x="225488" y="674827"/>
                  </a:lnTo>
                  <a:lnTo>
                    <a:pt x="138391" y="838073"/>
                  </a:lnTo>
                  <a:lnTo>
                    <a:pt x="45097" y="1034910"/>
                  </a:lnTo>
                  <a:lnTo>
                    <a:pt x="0" y="1166177"/>
                  </a:lnTo>
                  <a:lnTo>
                    <a:pt x="9321" y="1265339"/>
                  </a:lnTo>
                  <a:lnTo>
                    <a:pt x="91744" y="1347901"/>
                  </a:lnTo>
                  <a:lnTo>
                    <a:pt x="216154" y="1440319"/>
                  </a:lnTo>
                  <a:lnTo>
                    <a:pt x="394982" y="1522882"/>
                  </a:lnTo>
                  <a:lnTo>
                    <a:pt x="611136" y="1642287"/>
                  </a:lnTo>
                  <a:lnTo>
                    <a:pt x="704443" y="1692744"/>
                  </a:lnTo>
                  <a:lnTo>
                    <a:pt x="766648" y="1676006"/>
                  </a:lnTo>
                  <a:lnTo>
                    <a:pt x="787450" y="1653476"/>
                  </a:lnTo>
                  <a:lnTo>
                    <a:pt x="771321" y="1726463"/>
                  </a:lnTo>
                  <a:lnTo>
                    <a:pt x="771321" y="2000745"/>
                  </a:lnTo>
                  <a:lnTo>
                    <a:pt x="782193" y="2234539"/>
                  </a:lnTo>
                  <a:lnTo>
                    <a:pt x="802424" y="2443251"/>
                  </a:lnTo>
                  <a:lnTo>
                    <a:pt x="828852" y="2557653"/>
                  </a:lnTo>
                  <a:lnTo>
                    <a:pt x="858405" y="2672067"/>
                  </a:lnTo>
                  <a:lnTo>
                    <a:pt x="861466" y="2675877"/>
                  </a:lnTo>
                  <a:lnTo>
                    <a:pt x="824191" y="2761234"/>
                  </a:lnTo>
                  <a:lnTo>
                    <a:pt x="777532" y="2985033"/>
                  </a:lnTo>
                  <a:lnTo>
                    <a:pt x="721563" y="3232378"/>
                  </a:lnTo>
                  <a:lnTo>
                    <a:pt x="670229" y="3483089"/>
                  </a:lnTo>
                  <a:lnTo>
                    <a:pt x="670229" y="3575621"/>
                  </a:lnTo>
                  <a:lnTo>
                    <a:pt x="721563" y="3740518"/>
                  </a:lnTo>
                  <a:lnTo>
                    <a:pt x="793089" y="3828008"/>
                  </a:lnTo>
                  <a:lnTo>
                    <a:pt x="859955" y="3937381"/>
                  </a:lnTo>
                  <a:lnTo>
                    <a:pt x="906602" y="4018153"/>
                  </a:lnTo>
                  <a:lnTo>
                    <a:pt x="886396" y="4056850"/>
                  </a:lnTo>
                  <a:lnTo>
                    <a:pt x="768210" y="4073677"/>
                  </a:lnTo>
                  <a:lnTo>
                    <a:pt x="576922" y="4105656"/>
                  </a:lnTo>
                  <a:lnTo>
                    <a:pt x="520954" y="4156125"/>
                  </a:lnTo>
                  <a:lnTo>
                    <a:pt x="567601" y="4199877"/>
                  </a:lnTo>
                  <a:lnTo>
                    <a:pt x="674903" y="4231843"/>
                  </a:lnTo>
                  <a:lnTo>
                    <a:pt x="799312" y="4166222"/>
                  </a:lnTo>
                  <a:lnTo>
                    <a:pt x="891057" y="4122470"/>
                  </a:lnTo>
                  <a:lnTo>
                    <a:pt x="1009243" y="4105656"/>
                  </a:lnTo>
                  <a:lnTo>
                    <a:pt x="1055903" y="4090505"/>
                  </a:lnTo>
                  <a:lnTo>
                    <a:pt x="1040345" y="4034980"/>
                  </a:lnTo>
                  <a:lnTo>
                    <a:pt x="906602" y="3893629"/>
                  </a:lnTo>
                  <a:lnTo>
                    <a:pt x="828852" y="3745573"/>
                  </a:lnTo>
                  <a:lnTo>
                    <a:pt x="761987" y="3646297"/>
                  </a:lnTo>
                  <a:lnTo>
                    <a:pt x="752665" y="3548710"/>
                  </a:lnTo>
                  <a:lnTo>
                    <a:pt x="783767" y="3385489"/>
                  </a:lnTo>
                  <a:lnTo>
                    <a:pt x="855294" y="3215538"/>
                  </a:lnTo>
                  <a:lnTo>
                    <a:pt x="933043" y="2926130"/>
                  </a:lnTo>
                  <a:lnTo>
                    <a:pt x="999921" y="2756243"/>
                  </a:lnTo>
                  <a:lnTo>
                    <a:pt x="999020" y="2742019"/>
                  </a:lnTo>
                  <a:lnTo>
                    <a:pt x="1013904" y="2742755"/>
                  </a:lnTo>
                  <a:lnTo>
                    <a:pt x="1030770" y="2739860"/>
                  </a:lnTo>
                  <a:lnTo>
                    <a:pt x="1071448" y="2793212"/>
                  </a:lnTo>
                  <a:lnTo>
                    <a:pt x="1236294" y="2951365"/>
                  </a:lnTo>
                  <a:lnTo>
                    <a:pt x="1380883" y="3153295"/>
                  </a:lnTo>
                  <a:lnTo>
                    <a:pt x="1474152" y="3361931"/>
                  </a:lnTo>
                  <a:lnTo>
                    <a:pt x="1488211" y="3498227"/>
                  </a:lnTo>
                  <a:lnTo>
                    <a:pt x="1483601" y="3597503"/>
                  </a:lnTo>
                  <a:lnTo>
                    <a:pt x="1443062" y="3821277"/>
                  </a:lnTo>
                  <a:lnTo>
                    <a:pt x="1390205" y="4003002"/>
                  </a:lnTo>
                  <a:lnTo>
                    <a:pt x="1345196" y="4107332"/>
                  </a:lnTo>
                  <a:lnTo>
                    <a:pt x="1334249" y="4172953"/>
                  </a:lnTo>
                  <a:lnTo>
                    <a:pt x="1380883" y="4172953"/>
                  </a:lnTo>
                  <a:lnTo>
                    <a:pt x="1452384" y="4151084"/>
                  </a:lnTo>
                  <a:lnTo>
                    <a:pt x="1474152" y="4156125"/>
                  </a:lnTo>
                  <a:lnTo>
                    <a:pt x="1623517" y="4166222"/>
                  </a:lnTo>
                  <a:lnTo>
                    <a:pt x="1737055" y="4204919"/>
                  </a:lnTo>
                  <a:lnTo>
                    <a:pt x="1777466" y="4183049"/>
                  </a:lnTo>
                  <a:lnTo>
                    <a:pt x="1814779" y="4100601"/>
                  </a:lnTo>
                  <a:close/>
                </a:path>
              </a:pathLst>
            </a:custGeom>
            <a:solidFill>
              <a:srgbClr val="000000"/>
            </a:solidFill>
          </p:spPr>
          <p:txBody>
            <a:bodyPr wrap="square" lIns="0" tIns="0" rIns="0" bIns="0" rtlCol="0"/>
            <a:lstStyle/>
            <a:p/>
          </p:txBody>
        </p:sp>
        <p:pic>
          <p:nvPicPr>
            <p:cNvPr id="6" name="object 6"/>
            <p:cNvPicPr/>
            <p:nvPr/>
          </p:nvPicPr>
          <p:blipFill>
            <a:blip r:embed="rId1" cstate="print"/>
            <a:stretch>
              <a:fillRect/>
            </a:stretch>
          </p:blipFill>
          <p:spPr>
            <a:xfrm>
              <a:off x="7828979" y="1989526"/>
              <a:ext cx="82413" cy="90930"/>
            </a:xfrm>
            <a:prstGeom prst="rect">
              <a:avLst/>
            </a:prstGeom>
          </p:spPr>
        </p:pic>
      </p:grpSp>
      <p:sp>
        <p:nvSpPr>
          <p:cNvPr id="7" name="object 7"/>
          <p:cNvSpPr txBox="1"/>
          <p:nvPr/>
        </p:nvSpPr>
        <p:spPr>
          <a:xfrm>
            <a:off x="4060697" y="6460156"/>
            <a:ext cx="1021080" cy="167640"/>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2"/>
              </a:rPr>
              <a:t>www.id-book.com</a:t>
            </a:r>
            <a:endParaRPr sz="1000">
              <a:latin typeface="Arial MT"/>
              <a:cs typeface="Arial MT"/>
            </a:endParaRPr>
          </a:p>
        </p:txBody>
      </p:sp>
      <p:sp>
        <p:nvSpPr>
          <p:cNvPr id="8" name="object 8"/>
          <p:cNvSpPr txBox="1"/>
          <p:nvPr/>
        </p:nvSpPr>
        <p:spPr>
          <a:xfrm>
            <a:off x="8416797" y="6460156"/>
            <a:ext cx="217170" cy="167640"/>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7C48"/>
                </a:solidFill>
                <a:latin typeface="Arial MT"/>
                <a:cs typeface="Arial MT"/>
              </a:rPr>
            </a:fld>
            <a:endParaRPr sz="10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234" y="503377"/>
            <a:ext cx="7985125" cy="697230"/>
          </a:xfrm>
          <a:prstGeom prst="rect">
            <a:avLst/>
          </a:prstGeom>
        </p:spPr>
        <p:txBody>
          <a:bodyPr vert="horz" wrap="square" lIns="0" tIns="13335" rIns="0" bIns="0" rtlCol="0">
            <a:spAutoFit/>
          </a:bodyPr>
          <a:lstStyle/>
          <a:p>
            <a:pPr marL="12700">
              <a:lnSpc>
                <a:spcPct val="100000"/>
              </a:lnSpc>
              <a:spcBef>
                <a:spcPts val="105"/>
              </a:spcBef>
            </a:pPr>
            <a:r>
              <a:rPr sz="4400" dirty="0"/>
              <a:t>Choosing</a:t>
            </a:r>
            <a:r>
              <a:rPr sz="4400" spc="-30" dirty="0"/>
              <a:t> </a:t>
            </a:r>
            <a:r>
              <a:rPr sz="4400" dirty="0"/>
              <a:t>an</a:t>
            </a:r>
            <a:r>
              <a:rPr sz="4400" spc="-15" dirty="0"/>
              <a:t> </a:t>
            </a:r>
            <a:r>
              <a:rPr sz="4400" dirty="0"/>
              <a:t>interface</a:t>
            </a:r>
            <a:r>
              <a:rPr sz="4400" spc="-10" dirty="0"/>
              <a:t> </a:t>
            </a:r>
            <a:r>
              <a:rPr sz="4400" dirty="0"/>
              <a:t>metaphor</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p:nvPr/>
        </p:nvSpPr>
        <p:spPr>
          <a:xfrm>
            <a:off x="851103" y="1457655"/>
            <a:ext cx="7644130" cy="4584065"/>
          </a:xfrm>
          <a:prstGeom prst="rect">
            <a:avLst/>
          </a:prstGeom>
        </p:spPr>
        <p:txBody>
          <a:bodyPr vert="horz" wrap="square" lIns="0" tIns="12700" rIns="0" bIns="0" rtlCol="0">
            <a:spAutoFit/>
          </a:bodyPr>
          <a:lstStyle/>
          <a:p>
            <a:pPr marL="283845" marR="165735" indent="-271780">
              <a:lnSpc>
                <a:spcPct val="100000"/>
              </a:lnSpc>
              <a:spcBef>
                <a:spcPts val="100"/>
              </a:spcBef>
              <a:buChar char="•"/>
              <a:tabLst>
                <a:tab pos="283845" algn="l"/>
                <a:tab pos="284480" algn="l"/>
              </a:tabLst>
            </a:pPr>
            <a:r>
              <a:rPr sz="2400" dirty="0">
                <a:latin typeface="Arial MT"/>
                <a:cs typeface="Arial MT"/>
              </a:rPr>
              <a:t>Interface</a:t>
            </a:r>
            <a:r>
              <a:rPr sz="2400" spc="-35" dirty="0">
                <a:latin typeface="Arial MT"/>
                <a:cs typeface="Arial MT"/>
              </a:rPr>
              <a:t> </a:t>
            </a:r>
            <a:r>
              <a:rPr sz="2400" dirty="0">
                <a:latin typeface="Arial MT"/>
                <a:cs typeface="Arial MT"/>
              </a:rPr>
              <a:t>metaphors </a:t>
            </a:r>
            <a:r>
              <a:rPr sz="2400" spc="-5" dirty="0">
                <a:latin typeface="Arial MT"/>
                <a:cs typeface="Arial MT"/>
              </a:rPr>
              <a:t>combine</a:t>
            </a:r>
            <a:r>
              <a:rPr sz="2400" spc="20" dirty="0">
                <a:latin typeface="Arial MT"/>
                <a:cs typeface="Arial MT"/>
              </a:rPr>
              <a:t> </a:t>
            </a:r>
            <a:r>
              <a:rPr sz="2400" spc="-5" dirty="0">
                <a:latin typeface="Arial MT"/>
                <a:cs typeface="Arial MT"/>
              </a:rPr>
              <a:t>familiar</a:t>
            </a:r>
            <a:r>
              <a:rPr sz="2400" spc="15" dirty="0">
                <a:latin typeface="Arial MT"/>
                <a:cs typeface="Arial MT"/>
              </a:rPr>
              <a:t> </a:t>
            </a:r>
            <a:r>
              <a:rPr sz="2400" spc="-5" dirty="0">
                <a:latin typeface="Arial MT"/>
                <a:cs typeface="Arial MT"/>
              </a:rPr>
              <a:t>knowledge</a:t>
            </a:r>
            <a:r>
              <a:rPr sz="2400" spc="30" dirty="0">
                <a:latin typeface="Arial MT"/>
                <a:cs typeface="Arial MT"/>
              </a:rPr>
              <a:t> </a:t>
            </a:r>
            <a:r>
              <a:rPr sz="2400" spc="-5" dirty="0">
                <a:latin typeface="Arial MT"/>
                <a:cs typeface="Arial MT"/>
              </a:rPr>
              <a:t>with </a:t>
            </a:r>
            <a:r>
              <a:rPr sz="2400" spc="-650" dirty="0">
                <a:latin typeface="Arial MT"/>
                <a:cs typeface="Arial MT"/>
              </a:rPr>
              <a:t> </a:t>
            </a:r>
            <a:r>
              <a:rPr sz="2400" spc="-5" dirty="0">
                <a:latin typeface="Arial MT"/>
                <a:cs typeface="Arial MT"/>
              </a:rPr>
              <a:t>new</a:t>
            </a:r>
            <a:r>
              <a:rPr sz="2400" dirty="0">
                <a:latin typeface="Arial MT"/>
                <a:cs typeface="Arial MT"/>
              </a:rPr>
              <a:t> </a:t>
            </a:r>
            <a:r>
              <a:rPr sz="2400" spc="-5" dirty="0">
                <a:latin typeface="Arial MT"/>
                <a:cs typeface="Arial MT"/>
              </a:rPr>
              <a:t>knowledge</a:t>
            </a:r>
            <a:r>
              <a:rPr sz="2400" spc="30" dirty="0">
                <a:latin typeface="Arial MT"/>
                <a:cs typeface="Arial MT"/>
              </a:rPr>
              <a:t> </a:t>
            </a:r>
            <a:r>
              <a:rPr sz="2400" spc="-5" dirty="0">
                <a:latin typeface="Arial MT"/>
                <a:cs typeface="Arial MT"/>
              </a:rPr>
              <a:t>in</a:t>
            </a:r>
            <a:r>
              <a:rPr sz="2400" spc="5"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way</a:t>
            </a:r>
            <a:r>
              <a:rPr sz="2400" dirty="0">
                <a:latin typeface="Arial MT"/>
                <a:cs typeface="Arial MT"/>
              </a:rPr>
              <a:t> that </a:t>
            </a:r>
            <a:r>
              <a:rPr sz="2400" spc="-5" dirty="0">
                <a:latin typeface="Arial MT"/>
                <a:cs typeface="Arial MT"/>
              </a:rPr>
              <a:t>will</a:t>
            </a:r>
            <a:r>
              <a:rPr sz="2400" spc="15" dirty="0">
                <a:latin typeface="Arial MT"/>
                <a:cs typeface="Arial MT"/>
              </a:rPr>
              <a:t> </a:t>
            </a:r>
            <a:r>
              <a:rPr sz="2400" spc="-5" dirty="0">
                <a:latin typeface="Arial MT"/>
                <a:cs typeface="Arial MT"/>
              </a:rPr>
              <a:t>help</a:t>
            </a:r>
            <a:r>
              <a:rPr sz="2400" spc="10" dirty="0">
                <a:latin typeface="Arial MT"/>
                <a:cs typeface="Arial MT"/>
              </a:rPr>
              <a:t> </a:t>
            </a:r>
            <a:r>
              <a:rPr sz="2400" dirty="0">
                <a:latin typeface="Arial MT"/>
                <a:cs typeface="Arial MT"/>
              </a:rPr>
              <a:t>the </a:t>
            </a:r>
            <a:r>
              <a:rPr sz="2400" spc="-5" dirty="0">
                <a:latin typeface="Arial MT"/>
                <a:cs typeface="Arial MT"/>
              </a:rPr>
              <a:t>user </a:t>
            </a:r>
            <a:r>
              <a:rPr sz="2400" dirty="0">
                <a:latin typeface="Arial MT"/>
                <a:cs typeface="Arial MT"/>
              </a:rPr>
              <a:t> </a:t>
            </a:r>
            <a:r>
              <a:rPr sz="2400" spc="-5" dirty="0">
                <a:latin typeface="Arial MT"/>
                <a:cs typeface="Arial MT"/>
              </a:rPr>
              <a:t>understand</a:t>
            </a:r>
            <a:r>
              <a:rPr sz="2400" dirty="0">
                <a:latin typeface="Arial MT"/>
                <a:cs typeface="Arial MT"/>
              </a:rPr>
              <a:t> the </a:t>
            </a:r>
            <a:r>
              <a:rPr sz="2400" spc="-5" dirty="0">
                <a:latin typeface="Arial MT"/>
                <a:cs typeface="Arial MT"/>
              </a:rPr>
              <a:t>product.</a:t>
            </a:r>
            <a:endParaRPr sz="2400">
              <a:latin typeface="Arial MT"/>
              <a:cs typeface="Arial MT"/>
            </a:endParaRPr>
          </a:p>
          <a:p>
            <a:pPr marL="283845" indent="-271780">
              <a:lnSpc>
                <a:spcPct val="100000"/>
              </a:lnSpc>
              <a:spcBef>
                <a:spcPts val="605"/>
              </a:spcBef>
              <a:buChar char="•"/>
              <a:tabLst>
                <a:tab pos="283845" algn="l"/>
                <a:tab pos="284480" algn="l"/>
              </a:tabLst>
            </a:pPr>
            <a:r>
              <a:rPr sz="2400" spc="-5" dirty="0">
                <a:latin typeface="Arial MT"/>
                <a:cs typeface="Arial MT"/>
              </a:rPr>
              <a:t>Three</a:t>
            </a:r>
            <a:r>
              <a:rPr sz="2400" spc="5" dirty="0">
                <a:latin typeface="Arial MT"/>
                <a:cs typeface="Arial MT"/>
              </a:rPr>
              <a:t> </a:t>
            </a:r>
            <a:r>
              <a:rPr sz="2400" dirty="0">
                <a:latin typeface="Arial MT"/>
                <a:cs typeface="Arial MT"/>
              </a:rPr>
              <a:t>steps: </a:t>
            </a:r>
            <a:r>
              <a:rPr sz="2400" spc="-5" dirty="0">
                <a:latin typeface="Arial MT"/>
                <a:cs typeface="Arial MT"/>
              </a:rPr>
              <a:t>understand</a:t>
            </a:r>
            <a:r>
              <a:rPr sz="2400" spc="20" dirty="0">
                <a:latin typeface="Arial MT"/>
                <a:cs typeface="Arial MT"/>
              </a:rPr>
              <a:t> </a:t>
            </a:r>
            <a:r>
              <a:rPr sz="2400" spc="-15" dirty="0">
                <a:latin typeface="Arial MT"/>
                <a:cs typeface="Arial MT"/>
              </a:rPr>
              <a:t>functionality,</a:t>
            </a:r>
            <a:r>
              <a:rPr sz="2400" spc="25" dirty="0">
                <a:latin typeface="Arial MT"/>
                <a:cs typeface="Arial MT"/>
              </a:rPr>
              <a:t> </a:t>
            </a:r>
            <a:r>
              <a:rPr sz="2400" spc="-5" dirty="0">
                <a:latin typeface="Arial MT"/>
                <a:cs typeface="Arial MT"/>
              </a:rPr>
              <a:t>identify</a:t>
            </a:r>
            <a:r>
              <a:rPr sz="2400" spc="10" dirty="0">
                <a:latin typeface="Arial MT"/>
                <a:cs typeface="Arial MT"/>
              </a:rPr>
              <a:t> </a:t>
            </a:r>
            <a:r>
              <a:rPr sz="2400" spc="-5" dirty="0">
                <a:latin typeface="Arial MT"/>
                <a:cs typeface="Arial MT"/>
              </a:rPr>
              <a:t>potential</a:t>
            </a:r>
            <a:endParaRPr sz="2400">
              <a:latin typeface="Arial MT"/>
              <a:cs typeface="Arial MT"/>
            </a:endParaRPr>
          </a:p>
          <a:p>
            <a:pPr marL="283845">
              <a:lnSpc>
                <a:spcPct val="100000"/>
              </a:lnSpc>
            </a:pPr>
            <a:r>
              <a:rPr sz="2400" spc="-5" dirty="0">
                <a:latin typeface="Arial MT"/>
                <a:cs typeface="Arial MT"/>
              </a:rPr>
              <a:t>problem</a:t>
            </a:r>
            <a:r>
              <a:rPr sz="2400" spc="20" dirty="0">
                <a:latin typeface="Arial MT"/>
                <a:cs typeface="Arial MT"/>
              </a:rPr>
              <a:t> </a:t>
            </a:r>
            <a:r>
              <a:rPr sz="2400" spc="-5" dirty="0">
                <a:latin typeface="Arial MT"/>
                <a:cs typeface="Arial MT"/>
              </a:rPr>
              <a:t>areas,</a:t>
            </a:r>
            <a:r>
              <a:rPr sz="2400" spc="10" dirty="0">
                <a:latin typeface="Arial MT"/>
                <a:cs typeface="Arial MT"/>
              </a:rPr>
              <a:t> </a:t>
            </a:r>
            <a:r>
              <a:rPr sz="2400" spc="-5" dirty="0">
                <a:latin typeface="Arial MT"/>
                <a:cs typeface="Arial MT"/>
              </a:rPr>
              <a:t>and</a:t>
            </a:r>
            <a:r>
              <a:rPr sz="2400" dirty="0">
                <a:latin typeface="Arial MT"/>
                <a:cs typeface="Arial MT"/>
              </a:rPr>
              <a:t> </a:t>
            </a:r>
            <a:r>
              <a:rPr sz="2400" spc="-5" dirty="0">
                <a:latin typeface="Arial MT"/>
                <a:cs typeface="Arial MT"/>
              </a:rPr>
              <a:t>generate</a:t>
            </a:r>
            <a:r>
              <a:rPr sz="2400" spc="15" dirty="0">
                <a:latin typeface="Arial MT"/>
                <a:cs typeface="Arial MT"/>
              </a:rPr>
              <a:t> </a:t>
            </a:r>
            <a:r>
              <a:rPr sz="2400" spc="-5" dirty="0">
                <a:latin typeface="Arial MT"/>
                <a:cs typeface="Arial MT"/>
              </a:rPr>
              <a:t>metaphors</a:t>
            </a:r>
            <a:endParaRPr sz="2400">
              <a:latin typeface="Arial MT"/>
              <a:cs typeface="Arial MT"/>
            </a:endParaRPr>
          </a:p>
          <a:p>
            <a:pPr marL="283845" indent="-271780">
              <a:lnSpc>
                <a:spcPct val="100000"/>
              </a:lnSpc>
              <a:spcBef>
                <a:spcPts val="600"/>
              </a:spcBef>
              <a:buChar char="•"/>
              <a:tabLst>
                <a:tab pos="283845" algn="l"/>
                <a:tab pos="284480" algn="l"/>
              </a:tabLst>
            </a:pPr>
            <a:r>
              <a:rPr sz="2400" spc="-5" dirty="0">
                <a:latin typeface="Arial MT"/>
                <a:cs typeface="Arial MT"/>
              </a:rPr>
              <a:t>Evaluate</a:t>
            </a:r>
            <a:r>
              <a:rPr sz="2400" spc="-10" dirty="0">
                <a:latin typeface="Arial MT"/>
                <a:cs typeface="Arial MT"/>
              </a:rPr>
              <a:t> </a:t>
            </a:r>
            <a:r>
              <a:rPr sz="2400" spc="-5" dirty="0">
                <a:latin typeface="Arial MT"/>
                <a:cs typeface="Arial MT"/>
              </a:rPr>
              <a:t>metaphors:</a:t>
            </a:r>
            <a:endParaRPr sz="2400">
              <a:latin typeface="Arial MT"/>
              <a:cs typeface="Arial MT"/>
            </a:endParaRPr>
          </a:p>
          <a:p>
            <a:pPr marL="643255" lvl="1" indent="-339090">
              <a:lnSpc>
                <a:spcPct val="100000"/>
              </a:lnSpc>
              <a:spcBef>
                <a:spcPts val="600"/>
              </a:spcBef>
              <a:buFont typeface="Wingdings" panose="05000000000000000000"/>
              <a:buChar char=""/>
              <a:tabLst>
                <a:tab pos="643255" algn="l"/>
                <a:tab pos="643890" algn="l"/>
              </a:tabLst>
            </a:pPr>
            <a:r>
              <a:rPr sz="2400" spc="-5" dirty="0">
                <a:latin typeface="Arial MT"/>
                <a:cs typeface="Arial MT"/>
              </a:rPr>
              <a:t>How </a:t>
            </a:r>
            <a:r>
              <a:rPr sz="2400" dirty="0">
                <a:latin typeface="Arial MT"/>
                <a:cs typeface="Arial MT"/>
              </a:rPr>
              <a:t>much</a:t>
            </a:r>
            <a:r>
              <a:rPr sz="2400" spc="-5" dirty="0">
                <a:latin typeface="Arial MT"/>
                <a:cs typeface="Arial MT"/>
              </a:rPr>
              <a:t> </a:t>
            </a:r>
            <a:r>
              <a:rPr sz="2400" dirty="0">
                <a:latin typeface="Arial MT"/>
                <a:cs typeface="Arial MT"/>
              </a:rPr>
              <a:t>structure</a:t>
            </a:r>
            <a:r>
              <a:rPr sz="2400" spc="-25" dirty="0">
                <a:latin typeface="Arial MT"/>
                <a:cs typeface="Arial MT"/>
              </a:rPr>
              <a:t> </a:t>
            </a:r>
            <a:r>
              <a:rPr sz="2400" spc="-5" dirty="0">
                <a:latin typeface="Arial MT"/>
                <a:cs typeface="Arial MT"/>
              </a:rPr>
              <a:t>does</a:t>
            </a:r>
            <a:r>
              <a:rPr sz="2400" spc="5" dirty="0">
                <a:latin typeface="Arial MT"/>
                <a:cs typeface="Arial MT"/>
              </a:rPr>
              <a:t> </a:t>
            </a:r>
            <a:r>
              <a:rPr sz="2400" dirty="0">
                <a:latin typeface="Arial MT"/>
                <a:cs typeface="Arial MT"/>
              </a:rPr>
              <a:t>it</a:t>
            </a:r>
            <a:r>
              <a:rPr sz="2400" spc="-15" dirty="0">
                <a:latin typeface="Arial MT"/>
                <a:cs typeface="Arial MT"/>
              </a:rPr>
              <a:t> </a:t>
            </a:r>
            <a:r>
              <a:rPr sz="2400" spc="-5" dirty="0">
                <a:latin typeface="Arial MT"/>
                <a:cs typeface="Arial MT"/>
              </a:rPr>
              <a:t>provide?</a:t>
            </a:r>
            <a:endParaRPr sz="2400">
              <a:latin typeface="Arial MT"/>
              <a:cs typeface="Arial MT"/>
            </a:endParaRPr>
          </a:p>
          <a:p>
            <a:pPr marL="643255" lvl="1" indent="-339090">
              <a:lnSpc>
                <a:spcPct val="100000"/>
              </a:lnSpc>
              <a:spcBef>
                <a:spcPts val="605"/>
              </a:spcBef>
              <a:buFont typeface="Wingdings" panose="05000000000000000000"/>
              <a:buChar char=""/>
              <a:tabLst>
                <a:tab pos="643255" algn="l"/>
                <a:tab pos="643890" algn="l"/>
              </a:tabLst>
            </a:pPr>
            <a:r>
              <a:rPr sz="2400" spc="-5" dirty="0">
                <a:latin typeface="Arial MT"/>
                <a:cs typeface="Arial MT"/>
              </a:rPr>
              <a:t>How</a:t>
            </a:r>
            <a:r>
              <a:rPr sz="2400" spc="5" dirty="0">
                <a:latin typeface="Arial MT"/>
                <a:cs typeface="Arial MT"/>
              </a:rPr>
              <a:t> </a:t>
            </a:r>
            <a:r>
              <a:rPr sz="2400" spc="-5" dirty="0">
                <a:latin typeface="Arial MT"/>
                <a:cs typeface="Arial MT"/>
              </a:rPr>
              <a:t>much</a:t>
            </a:r>
            <a:r>
              <a:rPr sz="2400" dirty="0">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relevant</a:t>
            </a:r>
            <a:r>
              <a:rPr sz="2400" spc="10" dirty="0">
                <a:latin typeface="Arial MT"/>
                <a:cs typeface="Arial MT"/>
              </a:rPr>
              <a:t> </a:t>
            </a:r>
            <a:r>
              <a:rPr sz="2400" dirty="0">
                <a:latin typeface="Arial MT"/>
                <a:cs typeface="Arial MT"/>
              </a:rPr>
              <a:t>to the</a:t>
            </a:r>
            <a:r>
              <a:rPr sz="2400" spc="-20" dirty="0">
                <a:latin typeface="Arial MT"/>
                <a:cs typeface="Arial MT"/>
              </a:rPr>
              <a:t> </a:t>
            </a:r>
            <a:r>
              <a:rPr sz="2400" spc="-5" dirty="0">
                <a:latin typeface="Arial MT"/>
                <a:cs typeface="Arial MT"/>
              </a:rPr>
              <a:t>problem?</a:t>
            </a:r>
            <a:endParaRPr sz="2400">
              <a:latin typeface="Arial MT"/>
              <a:cs typeface="Arial MT"/>
            </a:endParaRPr>
          </a:p>
          <a:p>
            <a:pPr marL="643255" lvl="1" indent="-339090">
              <a:lnSpc>
                <a:spcPct val="100000"/>
              </a:lnSpc>
              <a:spcBef>
                <a:spcPts val="600"/>
              </a:spcBef>
              <a:buFont typeface="Wingdings" panose="05000000000000000000"/>
              <a:buChar char=""/>
              <a:tabLst>
                <a:tab pos="643255" algn="l"/>
                <a:tab pos="643890" algn="l"/>
              </a:tabLst>
            </a:pPr>
            <a:r>
              <a:rPr sz="2400" dirty="0">
                <a:latin typeface="Arial MT"/>
                <a:cs typeface="Arial MT"/>
              </a:rPr>
              <a:t>Is</a:t>
            </a:r>
            <a:r>
              <a:rPr sz="2400" spc="-25" dirty="0">
                <a:latin typeface="Arial MT"/>
                <a:cs typeface="Arial MT"/>
              </a:rPr>
              <a:t> </a:t>
            </a:r>
            <a:r>
              <a:rPr sz="2400" dirty="0">
                <a:latin typeface="Arial MT"/>
                <a:cs typeface="Arial MT"/>
              </a:rPr>
              <a:t>it</a:t>
            </a:r>
            <a:r>
              <a:rPr sz="2400" spc="-5" dirty="0">
                <a:latin typeface="Arial MT"/>
                <a:cs typeface="Arial MT"/>
              </a:rPr>
              <a:t> easy </a:t>
            </a:r>
            <a:r>
              <a:rPr sz="2400" dirty="0">
                <a:latin typeface="Arial MT"/>
                <a:cs typeface="Arial MT"/>
              </a:rPr>
              <a:t>to</a:t>
            </a:r>
            <a:r>
              <a:rPr sz="2400" spc="-15" dirty="0">
                <a:latin typeface="Arial MT"/>
                <a:cs typeface="Arial MT"/>
              </a:rPr>
              <a:t> </a:t>
            </a:r>
            <a:r>
              <a:rPr sz="2400" spc="-5" dirty="0">
                <a:latin typeface="Arial MT"/>
                <a:cs typeface="Arial MT"/>
              </a:rPr>
              <a:t>represent?</a:t>
            </a:r>
            <a:endParaRPr sz="2400">
              <a:latin typeface="Arial MT"/>
              <a:cs typeface="Arial MT"/>
            </a:endParaRPr>
          </a:p>
          <a:p>
            <a:pPr marL="643255" lvl="1" indent="-339090">
              <a:lnSpc>
                <a:spcPct val="100000"/>
              </a:lnSpc>
              <a:spcBef>
                <a:spcPts val="600"/>
              </a:spcBef>
              <a:buFont typeface="Wingdings" panose="05000000000000000000"/>
              <a:buChar char=""/>
              <a:tabLst>
                <a:tab pos="643255" algn="l"/>
                <a:tab pos="643890" algn="l"/>
              </a:tabLst>
            </a:pPr>
            <a:r>
              <a:rPr sz="2400" spc="-5" dirty="0">
                <a:latin typeface="Arial MT"/>
                <a:cs typeface="Arial MT"/>
              </a:rPr>
              <a:t>Will</a:t>
            </a:r>
            <a:r>
              <a:rPr sz="2400" dirty="0">
                <a:latin typeface="Arial MT"/>
                <a:cs typeface="Arial MT"/>
              </a:rPr>
              <a:t> the</a:t>
            </a:r>
            <a:r>
              <a:rPr sz="2400" spc="-20" dirty="0">
                <a:latin typeface="Arial MT"/>
                <a:cs typeface="Arial MT"/>
              </a:rPr>
              <a:t> </a:t>
            </a:r>
            <a:r>
              <a:rPr sz="2400" spc="-5" dirty="0">
                <a:latin typeface="Arial MT"/>
                <a:cs typeface="Arial MT"/>
              </a:rPr>
              <a:t>audience</a:t>
            </a:r>
            <a:r>
              <a:rPr sz="2400" spc="25" dirty="0">
                <a:latin typeface="Arial MT"/>
                <a:cs typeface="Arial MT"/>
              </a:rPr>
              <a:t> </a:t>
            </a:r>
            <a:r>
              <a:rPr sz="2400" spc="-5" dirty="0">
                <a:latin typeface="Arial MT"/>
                <a:cs typeface="Arial MT"/>
              </a:rPr>
              <a:t>understand</a:t>
            </a:r>
            <a:r>
              <a:rPr sz="2400" spc="15" dirty="0">
                <a:latin typeface="Arial MT"/>
                <a:cs typeface="Arial MT"/>
              </a:rPr>
              <a:t> </a:t>
            </a:r>
            <a:r>
              <a:rPr sz="2400" dirty="0">
                <a:latin typeface="Arial MT"/>
                <a:cs typeface="Arial MT"/>
              </a:rPr>
              <a:t>it?</a:t>
            </a:r>
            <a:endParaRPr sz="2400">
              <a:latin typeface="Arial MT"/>
              <a:cs typeface="Arial MT"/>
            </a:endParaRPr>
          </a:p>
          <a:p>
            <a:pPr marL="643255" lvl="1" indent="-339090">
              <a:lnSpc>
                <a:spcPct val="100000"/>
              </a:lnSpc>
              <a:spcBef>
                <a:spcPts val="600"/>
              </a:spcBef>
              <a:buFont typeface="Wingdings" panose="05000000000000000000"/>
              <a:buChar char=""/>
              <a:tabLst>
                <a:tab pos="643255" algn="l"/>
                <a:tab pos="643890" algn="l"/>
              </a:tabLst>
            </a:pPr>
            <a:r>
              <a:rPr sz="2400" spc="-5" dirty="0">
                <a:latin typeface="Arial MT"/>
                <a:cs typeface="Arial MT"/>
              </a:rPr>
              <a:t>How extensible</a:t>
            </a:r>
            <a:r>
              <a:rPr sz="2400" spc="30" dirty="0">
                <a:latin typeface="Arial MT"/>
                <a:cs typeface="Arial MT"/>
              </a:rPr>
              <a:t> </a:t>
            </a:r>
            <a:r>
              <a:rPr sz="2400" spc="-5" dirty="0">
                <a:latin typeface="Arial MT"/>
                <a:cs typeface="Arial MT"/>
              </a:rPr>
              <a:t>is</a:t>
            </a:r>
            <a:r>
              <a:rPr sz="2400" spc="-10" dirty="0">
                <a:latin typeface="Arial MT"/>
                <a:cs typeface="Arial MT"/>
              </a:rPr>
              <a:t> </a:t>
            </a:r>
            <a:r>
              <a:rPr sz="2400" spc="-5" dirty="0">
                <a:latin typeface="Arial MT"/>
                <a:cs typeface="Arial MT"/>
              </a:rPr>
              <a:t>it?</a:t>
            </a:r>
            <a:endParaRPr sz="24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0826" y="492328"/>
            <a:ext cx="5744845" cy="1368425"/>
          </a:xfrm>
          <a:prstGeom prst="rect">
            <a:avLst/>
          </a:prstGeom>
        </p:spPr>
        <p:txBody>
          <a:bodyPr vert="horz" wrap="square" lIns="0" tIns="13335" rIns="0" bIns="0" rtlCol="0">
            <a:spAutoFit/>
          </a:bodyPr>
          <a:lstStyle/>
          <a:p>
            <a:pPr marL="509270" marR="5080" indent="-497205">
              <a:lnSpc>
                <a:spcPct val="100000"/>
              </a:lnSpc>
              <a:spcBef>
                <a:spcPts val="105"/>
              </a:spcBef>
            </a:pPr>
            <a:r>
              <a:rPr sz="4400" dirty="0"/>
              <a:t>Considering</a:t>
            </a:r>
            <a:r>
              <a:rPr sz="4400" spc="-75" dirty="0"/>
              <a:t> </a:t>
            </a:r>
            <a:r>
              <a:rPr sz="4400" dirty="0"/>
              <a:t>interaction </a:t>
            </a:r>
            <a:r>
              <a:rPr sz="4400" spc="-1205" dirty="0"/>
              <a:t> </a:t>
            </a:r>
            <a:r>
              <a:rPr sz="4400" dirty="0"/>
              <a:t>and interface</a:t>
            </a:r>
            <a:r>
              <a:rPr sz="4400" spc="-5" dirty="0"/>
              <a:t> </a:t>
            </a:r>
            <a:r>
              <a:rPr sz="4400" dirty="0"/>
              <a:t>types</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a:spLocks noGrp="1"/>
          </p:cNvSpPr>
          <p:nvPr>
            <p:ph type="body" idx="1"/>
          </p:nvPr>
        </p:nvSpPr>
        <p:spPr>
          <a:prstGeom prst="rect">
            <a:avLst/>
          </a:prstGeom>
        </p:spPr>
        <p:txBody>
          <a:bodyPr vert="horz" wrap="square" lIns="0" tIns="59055" rIns="0" bIns="0" rtlCol="0">
            <a:spAutoFit/>
          </a:bodyPr>
          <a:lstStyle/>
          <a:p>
            <a:pPr marL="332105" indent="-271780">
              <a:lnSpc>
                <a:spcPct val="100000"/>
              </a:lnSpc>
              <a:spcBef>
                <a:spcPts val="465"/>
              </a:spcBef>
              <a:buChar char="•"/>
              <a:tabLst>
                <a:tab pos="333375" algn="l"/>
              </a:tabLst>
            </a:pPr>
            <a:r>
              <a:rPr dirty="0"/>
              <a:t>Which</a:t>
            </a:r>
            <a:r>
              <a:rPr spc="-30" dirty="0"/>
              <a:t> </a:t>
            </a:r>
            <a:r>
              <a:rPr spc="-5" dirty="0"/>
              <a:t>interaction</a:t>
            </a:r>
            <a:r>
              <a:rPr spc="-35" dirty="0"/>
              <a:t> </a:t>
            </a:r>
            <a:r>
              <a:rPr dirty="0"/>
              <a:t>type?</a:t>
            </a:r>
            <a:endParaRPr dirty="0"/>
          </a:p>
          <a:p>
            <a:pPr marL="804545" lvl="1" indent="-287655">
              <a:lnSpc>
                <a:spcPct val="100000"/>
              </a:lnSpc>
              <a:spcBef>
                <a:spcPts val="315"/>
              </a:spcBef>
              <a:buFont typeface="Wingdings" panose="05000000000000000000"/>
              <a:buChar char=""/>
              <a:tabLst>
                <a:tab pos="805815" algn="l"/>
              </a:tabLst>
            </a:pPr>
            <a:r>
              <a:rPr sz="2800" spc="-5" dirty="0">
                <a:latin typeface="Arial MT"/>
                <a:cs typeface="Arial MT"/>
              </a:rPr>
              <a:t>How</a:t>
            </a:r>
            <a:r>
              <a:rPr sz="2800" spc="-10" dirty="0">
                <a:latin typeface="Arial MT"/>
                <a:cs typeface="Arial MT"/>
              </a:rPr>
              <a:t> </a:t>
            </a:r>
            <a:r>
              <a:rPr sz="2800" spc="-5" dirty="0">
                <a:latin typeface="Arial MT"/>
                <a:cs typeface="Arial MT"/>
              </a:rPr>
              <a:t>the</a:t>
            </a:r>
            <a:r>
              <a:rPr sz="2800" spc="-10" dirty="0">
                <a:latin typeface="Arial MT"/>
                <a:cs typeface="Arial MT"/>
              </a:rPr>
              <a:t> </a:t>
            </a:r>
            <a:r>
              <a:rPr sz="2800" dirty="0">
                <a:latin typeface="Arial MT"/>
                <a:cs typeface="Arial MT"/>
              </a:rPr>
              <a:t>user</a:t>
            </a:r>
            <a:r>
              <a:rPr sz="2800" spc="-10" dirty="0">
                <a:latin typeface="Arial MT"/>
                <a:cs typeface="Arial MT"/>
              </a:rPr>
              <a:t> </a:t>
            </a:r>
            <a:r>
              <a:rPr sz="2800" dirty="0">
                <a:latin typeface="Arial MT"/>
                <a:cs typeface="Arial MT"/>
              </a:rPr>
              <a:t>invokes</a:t>
            </a:r>
            <a:r>
              <a:rPr sz="2800" spc="-20" dirty="0">
                <a:latin typeface="Arial MT"/>
                <a:cs typeface="Arial MT"/>
              </a:rPr>
              <a:t> </a:t>
            </a:r>
            <a:r>
              <a:rPr sz="2800" dirty="0">
                <a:latin typeface="Arial MT"/>
                <a:cs typeface="Arial MT"/>
              </a:rPr>
              <a:t>actions</a:t>
            </a:r>
            <a:endParaRPr sz="2800">
              <a:latin typeface="Arial MT"/>
              <a:cs typeface="Arial MT"/>
            </a:endParaRPr>
          </a:p>
          <a:p>
            <a:pPr marL="804545" marR="992505" lvl="1" indent="-287020">
              <a:lnSpc>
                <a:spcPct val="100000"/>
              </a:lnSpc>
              <a:spcBef>
                <a:spcPts val="605"/>
              </a:spcBef>
              <a:buFont typeface="Wingdings" panose="05000000000000000000"/>
              <a:buChar char=""/>
              <a:tabLst>
                <a:tab pos="805815" algn="l"/>
              </a:tabLst>
            </a:pPr>
            <a:r>
              <a:rPr sz="2800" dirty="0">
                <a:latin typeface="Arial MT"/>
                <a:cs typeface="Arial MT"/>
              </a:rPr>
              <a:t>Instructing,</a:t>
            </a:r>
            <a:r>
              <a:rPr sz="2800" spc="-30" dirty="0">
                <a:latin typeface="Arial MT"/>
                <a:cs typeface="Arial MT"/>
              </a:rPr>
              <a:t> </a:t>
            </a:r>
            <a:r>
              <a:rPr sz="2800" dirty="0">
                <a:latin typeface="Arial MT"/>
                <a:cs typeface="Arial MT"/>
              </a:rPr>
              <a:t>conversing,</a:t>
            </a:r>
            <a:r>
              <a:rPr sz="2800" spc="-15" dirty="0">
                <a:latin typeface="Arial MT"/>
                <a:cs typeface="Arial MT"/>
              </a:rPr>
              <a:t> </a:t>
            </a:r>
            <a:r>
              <a:rPr sz="2800" spc="-5" dirty="0">
                <a:latin typeface="Arial MT"/>
                <a:cs typeface="Arial MT"/>
              </a:rPr>
              <a:t>manipulating, </a:t>
            </a:r>
            <a:r>
              <a:rPr sz="2800" spc="-765" dirty="0">
                <a:latin typeface="Arial MT"/>
                <a:cs typeface="Arial MT"/>
              </a:rPr>
              <a:t> </a:t>
            </a:r>
            <a:r>
              <a:rPr sz="2800" dirty="0">
                <a:latin typeface="Arial MT"/>
                <a:cs typeface="Arial MT"/>
              </a:rPr>
              <a:t>exploring, </a:t>
            </a:r>
            <a:r>
              <a:rPr sz="2800" spc="-5" dirty="0">
                <a:latin typeface="Arial MT"/>
                <a:cs typeface="Arial MT"/>
              </a:rPr>
              <a:t>or</a:t>
            </a:r>
            <a:r>
              <a:rPr sz="2800" dirty="0">
                <a:latin typeface="Arial MT"/>
                <a:cs typeface="Arial MT"/>
              </a:rPr>
              <a:t> responding</a:t>
            </a:r>
            <a:endParaRPr sz="2800">
              <a:latin typeface="Arial MT"/>
              <a:cs typeface="Arial MT"/>
            </a:endParaRPr>
          </a:p>
          <a:p>
            <a:pPr marL="332105" marR="1052195" indent="-271780">
              <a:lnSpc>
                <a:spcPct val="100000"/>
              </a:lnSpc>
              <a:spcBef>
                <a:spcPts val="1185"/>
              </a:spcBef>
              <a:buChar char="•"/>
              <a:tabLst>
                <a:tab pos="333375" algn="l"/>
              </a:tabLst>
            </a:pPr>
            <a:r>
              <a:rPr dirty="0"/>
              <a:t>Do</a:t>
            </a:r>
            <a:r>
              <a:rPr spc="-15" dirty="0"/>
              <a:t> </a:t>
            </a:r>
            <a:r>
              <a:rPr spc="-10" dirty="0"/>
              <a:t>different</a:t>
            </a:r>
            <a:r>
              <a:rPr spc="-35" dirty="0"/>
              <a:t> </a:t>
            </a:r>
            <a:r>
              <a:rPr spc="-5" dirty="0"/>
              <a:t>interface</a:t>
            </a:r>
            <a:r>
              <a:rPr spc="-30" dirty="0"/>
              <a:t> </a:t>
            </a:r>
            <a:r>
              <a:rPr dirty="0"/>
              <a:t>types</a:t>
            </a:r>
            <a:r>
              <a:rPr spc="-40" dirty="0"/>
              <a:t> </a:t>
            </a:r>
            <a:r>
              <a:rPr dirty="0"/>
              <a:t>provide </a:t>
            </a:r>
            <a:r>
              <a:rPr spc="-875" dirty="0"/>
              <a:t> </a:t>
            </a:r>
            <a:r>
              <a:rPr spc="-5" dirty="0"/>
              <a:t>insight?</a:t>
            </a:r>
            <a:endParaRPr spc="-5" dirty="0"/>
          </a:p>
          <a:p>
            <a:pPr marL="804545" marR="5080" lvl="1" indent="-287020">
              <a:lnSpc>
                <a:spcPct val="100000"/>
              </a:lnSpc>
              <a:spcBef>
                <a:spcPts val="620"/>
              </a:spcBef>
              <a:buFont typeface="Wingdings" panose="05000000000000000000"/>
              <a:buChar char=""/>
              <a:tabLst>
                <a:tab pos="805815" algn="l"/>
              </a:tabLst>
            </a:pPr>
            <a:r>
              <a:rPr sz="2800" spc="-5" dirty="0">
                <a:latin typeface="Arial MT"/>
                <a:cs typeface="Arial MT"/>
              </a:rPr>
              <a:t>Shareable,</a:t>
            </a:r>
            <a:r>
              <a:rPr sz="2800" spc="10" dirty="0">
                <a:latin typeface="Arial MT"/>
                <a:cs typeface="Arial MT"/>
              </a:rPr>
              <a:t> </a:t>
            </a:r>
            <a:r>
              <a:rPr sz="2800" dirty="0">
                <a:latin typeface="Arial MT"/>
                <a:cs typeface="Arial MT"/>
              </a:rPr>
              <a:t>tangible,</a:t>
            </a:r>
            <a:r>
              <a:rPr sz="2800" spc="5" dirty="0">
                <a:latin typeface="Arial MT"/>
                <a:cs typeface="Arial MT"/>
              </a:rPr>
              <a:t> </a:t>
            </a:r>
            <a:r>
              <a:rPr sz="2800" spc="-5" dirty="0">
                <a:latin typeface="Arial MT"/>
                <a:cs typeface="Arial MT"/>
              </a:rPr>
              <a:t>augmented</a:t>
            </a:r>
            <a:r>
              <a:rPr sz="2800" spc="15" dirty="0">
                <a:latin typeface="Arial MT"/>
                <a:cs typeface="Arial MT"/>
              </a:rPr>
              <a:t> </a:t>
            </a:r>
            <a:r>
              <a:rPr sz="2800" spc="-25" dirty="0">
                <a:latin typeface="Arial MT"/>
                <a:cs typeface="Arial MT"/>
              </a:rPr>
              <a:t>reality,</a:t>
            </a:r>
            <a:r>
              <a:rPr sz="2800" spc="-5" dirty="0">
                <a:latin typeface="Arial MT"/>
                <a:cs typeface="Arial MT"/>
              </a:rPr>
              <a:t> and </a:t>
            </a:r>
            <a:r>
              <a:rPr sz="2800" spc="-765" dirty="0">
                <a:latin typeface="Arial MT"/>
                <a:cs typeface="Arial MT"/>
              </a:rPr>
              <a:t> </a:t>
            </a:r>
            <a:r>
              <a:rPr sz="2800" spc="-5" dirty="0">
                <a:latin typeface="Arial MT"/>
                <a:cs typeface="Arial MT"/>
              </a:rPr>
              <a:t>so</a:t>
            </a:r>
            <a:r>
              <a:rPr sz="2800" spc="-10" dirty="0">
                <a:latin typeface="Arial MT"/>
                <a:cs typeface="Arial MT"/>
              </a:rPr>
              <a:t> </a:t>
            </a:r>
            <a:r>
              <a:rPr sz="2800" dirty="0">
                <a:latin typeface="Arial MT"/>
                <a:cs typeface="Arial MT"/>
              </a:rPr>
              <a:t>forth</a:t>
            </a:r>
            <a:endParaRPr sz="28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853" y="435686"/>
            <a:ext cx="7825105" cy="574675"/>
          </a:xfrm>
          <a:prstGeom prst="rect">
            <a:avLst/>
          </a:prstGeom>
        </p:spPr>
        <p:txBody>
          <a:bodyPr vert="horz" wrap="square" lIns="0" tIns="12700" rIns="0" bIns="0" rtlCol="0">
            <a:spAutoFit/>
          </a:bodyPr>
          <a:lstStyle/>
          <a:p>
            <a:pPr marL="12700">
              <a:lnSpc>
                <a:spcPct val="100000"/>
              </a:lnSpc>
              <a:spcBef>
                <a:spcPts val="100"/>
              </a:spcBef>
            </a:pPr>
            <a:r>
              <a:rPr dirty="0"/>
              <a:t>Expanding</a:t>
            </a:r>
            <a:r>
              <a:rPr spc="-45" dirty="0"/>
              <a:t> </a:t>
            </a:r>
            <a:r>
              <a:rPr dirty="0"/>
              <a:t>the</a:t>
            </a:r>
            <a:r>
              <a:rPr spc="-20" dirty="0"/>
              <a:t> </a:t>
            </a:r>
            <a:r>
              <a:rPr dirty="0"/>
              <a:t>initial</a:t>
            </a:r>
            <a:r>
              <a:rPr spc="-25" dirty="0"/>
              <a:t> </a:t>
            </a:r>
            <a:r>
              <a:rPr dirty="0"/>
              <a:t>conceptual</a:t>
            </a:r>
            <a:r>
              <a:rPr spc="-45" dirty="0"/>
              <a:t> </a:t>
            </a:r>
            <a:r>
              <a:rPr dirty="0"/>
              <a:t>model</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p:nvPr/>
        </p:nvSpPr>
        <p:spPr>
          <a:xfrm>
            <a:off x="358851" y="1290070"/>
            <a:ext cx="8029575" cy="4646930"/>
          </a:xfrm>
          <a:prstGeom prst="rect">
            <a:avLst/>
          </a:prstGeom>
        </p:spPr>
        <p:txBody>
          <a:bodyPr vert="horz" wrap="square" lIns="0" tIns="192405" rIns="0" bIns="0" rtlCol="0">
            <a:spAutoFit/>
          </a:bodyPr>
          <a:lstStyle/>
          <a:p>
            <a:pPr marL="283845" indent="-271780">
              <a:lnSpc>
                <a:spcPct val="100000"/>
              </a:lnSpc>
              <a:spcBef>
                <a:spcPts val="1515"/>
              </a:spcBef>
              <a:buChar char="•"/>
              <a:tabLst>
                <a:tab pos="284480" algn="l"/>
              </a:tabLst>
            </a:pPr>
            <a:r>
              <a:rPr sz="2800" spc="-5" dirty="0">
                <a:latin typeface="Arial MT"/>
                <a:cs typeface="Arial MT"/>
              </a:rPr>
              <a:t>What</a:t>
            </a:r>
            <a:r>
              <a:rPr sz="2800" spc="-20" dirty="0">
                <a:latin typeface="Arial MT"/>
                <a:cs typeface="Arial MT"/>
              </a:rPr>
              <a:t> </a:t>
            </a:r>
            <a:r>
              <a:rPr sz="2800" dirty="0">
                <a:latin typeface="Arial MT"/>
                <a:cs typeface="Arial MT"/>
              </a:rPr>
              <a:t>functions</a:t>
            </a:r>
            <a:r>
              <a:rPr sz="2800" spc="-5" dirty="0">
                <a:latin typeface="Arial MT"/>
                <a:cs typeface="Arial MT"/>
              </a:rPr>
              <a:t> will</a:t>
            </a:r>
            <a:r>
              <a:rPr sz="2800" dirty="0">
                <a:latin typeface="Arial MT"/>
                <a:cs typeface="Arial MT"/>
              </a:rPr>
              <a:t> </a:t>
            </a:r>
            <a:r>
              <a:rPr sz="2800" spc="-5" dirty="0">
                <a:latin typeface="Arial MT"/>
                <a:cs typeface="Arial MT"/>
              </a:rPr>
              <a:t>the </a:t>
            </a:r>
            <a:r>
              <a:rPr sz="2800" dirty="0">
                <a:latin typeface="Arial MT"/>
                <a:cs typeface="Arial MT"/>
              </a:rPr>
              <a:t>product</a:t>
            </a:r>
            <a:r>
              <a:rPr sz="2800" spc="-5" dirty="0">
                <a:latin typeface="Arial MT"/>
                <a:cs typeface="Arial MT"/>
              </a:rPr>
              <a:t> </a:t>
            </a:r>
            <a:r>
              <a:rPr sz="2800" dirty="0">
                <a:latin typeface="Arial MT"/>
                <a:cs typeface="Arial MT"/>
              </a:rPr>
              <a:t>perform?</a:t>
            </a:r>
            <a:endParaRPr sz="2800">
              <a:latin typeface="Arial MT"/>
              <a:cs typeface="Arial MT"/>
            </a:endParaRPr>
          </a:p>
          <a:p>
            <a:pPr marL="812800" lvl="1" indent="-342900">
              <a:lnSpc>
                <a:spcPct val="100000"/>
              </a:lnSpc>
              <a:spcBef>
                <a:spcPts val="1220"/>
              </a:spcBef>
              <a:buFont typeface="Wingdings" panose="05000000000000000000"/>
              <a:buChar char=""/>
              <a:tabLst>
                <a:tab pos="812165" algn="l"/>
                <a:tab pos="812800" algn="l"/>
              </a:tabLst>
            </a:pPr>
            <a:r>
              <a:rPr sz="2400" dirty="0">
                <a:latin typeface="Arial MT"/>
                <a:cs typeface="Arial MT"/>
              </a:rPr>
              <a:t>What </a:t>
            </a:r>
            <a:r>
              <a:rPr sz="2400" spc="-10" dirty="0">
                <a:latin typeface="Arial MT"/>
                <a:cs typeface="Arial MT"/>
              </a:rPr>
              <a:t>will</a:t>
            </a:r>
            <a:r>
              <a:rPr sz="2400" spc="20" dirty="0">
                <a:latin typeface="Arial MT"/>
                <a:cs typeface="Arial MT"/>
              </a:rPr>
              <a:t> </a:t>
            </a:r>
            <a:r>
              <a:rPr sz="2400" dirty="0">
                <a:latin typeface="Arial MT"/>
                <a:cs typeface="Arial MT"/>
              </a:rPr>
              <a:t>the </a:t>
            </a:r>
            <a:r>
              <a:rPr sz="2400" spc="-5" dirty="0">
                <a:latin typeface="Arial MT"/>
                <a:cs typeface="Arial MT"/>
              </a:rPr>
              <a:t>product</a:t>
            </a:r>
            <a:r>
              <a:rPr sz="2400" spc="5" dirty="0">
                <a:latin typeface="Arial MT"/>
                <a:cs typeface="Arial MT"/>
              </a:rPr>
              <a:t> </a:t>
            </a:r>
            <a:r>
              <a:rPr sz="2400" spc="-5" dirty="0">
                <a:latin typeface="Arial MT"/>
                <a:cs typeface="Arial MT"/>
              </a:rPr>
              <a:t>do</a:t>
            </a:r>
            <a:r>
              <a:rPr sz="2400" spc="5" dirty="0">
                <a:latin typeface="Arial MT"/>
                <a:cs typeface="Arial MT"/>
              </a:rPr>
              <a:t> </a:t>
            </a:r>
            <a:r>
              <a:rPr sz="2400" spc="-5" dirty="0">
                <a:latin typeface="Arial MT"/>
                <a:cs typeface="Arial MT"/>
              </a:rPr>
              <a:t>and</a:t>
            </a:r>
            <a:r>
              <a:rPr sz="2400" dirty="0">
                <a:latin typeface="Arial MT"/>
                <a:cs typeface="Arial MT"/>
              </a:rPr>
              <a:t> </a:t>
            </a:r>
            <a:r>
              <a:rPr sz="2400" spc="-5" dirty="0">
                <a:latin typeface="Arial MT"/>
                <a:cs typeface="Arial MT"/>
              </a:rPr>
              <a:t>what</a:t>
            </a:r>
            <a:r>
              <a:rPr sz="2400" dirty="0">
                <a:latin typeface="Arial MT"/>
                <a:cs typeface="Arial MT"/>
              </a:rPr>
              <a:t> </a:t>
            </a:r>
            <a:r>
              <a:rPr sz="2400" spc="-5" dirty="0">
                <a:latin typeface="Arial MT"/>
                <a:cs typeface="Arial MT"/>
              </a:rPr>
              <a:t>will</a:t>
            </a:r>
            <a:r>
              <a:rPr sz="2400" spc="30" dirty="0">
                <a:latin typeface="Arial MT"/>
                <a:cs typeface="Arial MT"/>
              </a:rPr>
              <a:t> </a:t>
            </a:r>
            <a:r>
              <a:rPr sz="2400" dirty="0">
                <a:latin typeface="Arial MT"/>
                <a:cs typeface="Arial MT"/>
              </a:rPr>
              <a:t>the </a:t>
            </a:r>
            <a:r>
              <a:rPr sz="2400" spc="-5" dirty="0">
                <a:latin typeface="Arial MT"/>
                <a:cs typeface="Arial MT"/>
              </a:rPr>
              <a:t>human</a:t>
            </a:r>
            <a:r>
              <a:rPr sz="2400" spc="15" dirty="0">
                <a:latin typeface="Arial MT"/>
                <a:cs typeface="Arial MT"/>
              </a:rPr>
              <a:t> </a:t>
            </a:r>
            <a:r>
              <a:rPr sz="2400" spc="-5" dirty="0">
                <a:latin typeface="Arial MT"/>
                <a:cs typeface="Arial MT"/>
              </a:rPr>
              <a:t>do?</a:t>
            </a:r>
            <a:endParaRPr sz="2400">
              <a:latin typeface="Arial MT"/>
              <a:cs typeface="Arial MT"/>
            </a:endParaRPr>
          </a:p>
          <a:p>
            <a:pPr marL="283845" indent="-271780">
              <a:lnSpc>
                <a:spcPct val="100000"/>
              </a:lnSpc>
              <a:spcBef>
                <a:spcPts val="585"/>
              </a:spcBef>
              <a:buChar char="•"/>
              <a:tabLst>
                <a:tab pos="284480" algn="l"/>
              </a:tabLst>
            </a:pPr>
            <a:r>
              <a:rPr sz="2800" spc="-5" dirty="0">
                <a:latin typeface="Arial MT"/>
                <a:cs typeface="Arial MT"/>
              </a:rPr>
              <a:t>How</a:t>
            </a:r>
            <a:r>
              <a:rPr sz="2800" spc="10" dirty="0">
                <a:latin typeface="Arial MT"/>
                <a:cs typeface="Arial MT"/>
              </a:rPr>
              <a:t> </a:t>
            </a:r>
            <a:r>
              <a:rPr sz="2800" spc="-5" dirty="0">
                <a:latin typeface="Arial MT"/>
                <a:cs typeface="Arial MT"/>
              </a:rPr>
              <a:t>are the</a:t>
            </a:r>
            <a:r>
              <a:rPr sz="2800" spc="10" dirty="0">
                <a:latin typeface="Arial MT"/>
                <a:cs typeface="Arial MT"/>
              </a:rPr>
              <a:t> </a:t>
            </a:r>
            <a:r>
              <a:rPr sz="2800" spc="-5" dirty="0">
                <a:latin typeface="Arial MT"/>
                <a:cs typeface="Arial MT"/>
              </a:rPr>
              <a:t>functions related</a:t>
            </a:r>
            <a:r>
              <a:rPr sz="2800" spc="15" dirty="0">
                <a:latin typeface="Arial MT"/>
                <a:cs typeface="Arial MT"/>
              </a:rPr>
              <a:t> </a:t>
            </a:r>
            <a:r>
              <a:rPr sz="2800" spc="-5" dirty="0">
                <a:latin typeface="Arial MT"/>
                <a:cs typeface="Arial MT"/>
              </a:rPr>
              <a:t>to</a:t>
            </a:r>
            <a:r>
              <a:rPr sz="2800" spc="5" dirty="0">
                <a:latin typeface="Arial MT"/>
                <a:cs typeface="Arial MT"/>
              </a:rPr>
              <a:t> </a:t>
            </a:r>
            <a:r>
              <a:rPr sz="2800" dirty="0">
                <a:latin typeface="Arial MT"/>
                <a:cs typeface="Arial MT"/>
              </a:rPr>
              <a:t>each</a:t>
            </a:r>
            <a:r>
              <a:rPr sz="2800" spc="-5" dirty="0">
                <a:latin typeface="Arial MT"/>
                <a:cs typeface="Arial MT"/>
              </a:rPr>
              <a:t> </a:t>
            </a:r>
            <a:r>
              <a:rPr sz="2800" dirty="0">
                <a:latin typeface="Arial MT"/>
                <a:cs typeface="Arial MT"/>
              </a:rPr>
              <a:t>other?</a:t>
            </a:r>
            <a:endParaRPr sz="2800">
              <a:latin typeface="Arial MT"/>
              <a:cs typeface="Arial MT"/>
            </a:endParaRPr>
          </a:p>
          <a:p>
            <a:pPr marL="812800" lvl="1" indent="-342900">
              <a:lnSpc>
                <a:spcPct val="100000"/>
              </a:lnSpc>
              <a:spcBef>
                <a:spcPts val="1220"/>
              </a:spcBef>
              <a:buFont typeface="Wingdings" panose="05000000000000000000"/>
              <a:buChar char=""/>
              <a:tabLst>
                <a:tab pos="812165" algn="l"/>
                <a:tab pos="812800" algn="l"/>
              </a:tabLst>
            </a:pPr>
            <a:r>
              <a:rPr sz="2400" spc="-5" dirty="0">
                <a:latin typeface="Arial MT"/>
                <a:cs typeface="Arial MT"/>
              </a:rPr>
              <a:t>Sequential</a:t>
            </a:r>
            <a:r>
              <a:rPr sz="2400" spc="5" dirty="0">
                <a:latin typeface="Arial MT"/>
                <a:cs typeface="Arial MT"/>
              </a:rPr>
              <a:t> </a:t>
            </a:r>
            <a:r>
              <a:rPr sz="2400" spc="-5" dirty="0">
                <a:latin typeface="Arial MT"/>
                <a:cs typeface="Arial MT"/>
              </a:rPr>
              <a:t>or</a:t>
            </a:r>
            <a:r>
              <a:rPr sz="2400" spc="-15" dirty="0">
                <a:latin typeface="Arial MT"/>
                <a:cs typeface="Arial MT"/>
              </a:rPr>
              <a:t> </a:t>
            </a:r>
            <a:r>
              <a:rPr sz="2400" spc="-5" dirty="0">
                <a:latin typeface="Arial MT"/>
                <a:cs typeface="Arial MT"/>
              </a:rPr>
              <a:t>parallel?</a:t>
            </a:r>
            <a:endParaRPr sz="2400">
              <a:latin typeface="Arial MT"/>
              <a:cs typeface="Arial MT"/>
            </a:endParaRPr>
          </a:p>
          <a:p>
            <a:pPr marL="812800" marR="445135" lvl="1" indent="-342900">
              <a:lnSpc>
                <a:spcPct val="100000"/>
              </a:lnSpc>
              <a:spcBef>
                <a:spcPts val="1200"/>
              </a:spcBef>
              <a:buFont typeface="Wingdings" panose="05000000000000000000"/>
              <a:buChar char=""/>
              <a:tabLst>
                <a:tab pos="812165" algn="l"/>
                <a:tab pos="812800" algn="l"/>
              </a:tabLst>
            </a:pPr>
            <a:r>
              <a:rPr sz="2400" spc="-5" dirty="0">
                <a:latin typeface="Arial MT"/>
                <a:cs typeface="Arial MT"/>
              </a:rPr>
              <a:t>Categorizations,</a:t>
            </a:r>
            <a:r>
              <a:rPr sz="2400" spc="35" dirty="0">
                <a:latin typeface="Arial MT"/>
                <a:cs typeface="Arial MT"/>
              </a:rPr>
              <a:t> </a:t>
            </a:r>
            <a:r>
              <a:rPr sz="2400" dirty="0">
                <a:latin typeface="Arial MT"/>
                <a:cs typeface="Arial MT"/>
              </a:rPr>
              <a:t>for</a:t>
            </a:r>
            <a:r>
              <a:rPr sz="2400" spc="10" dirty="0">
                <a:latin typeface="Arial MT"/>
                <a:cs typeface="Arial MT"/>
              </a:rPr>
              <a:t> </a:t>
            </a:r>
            <a:r>
              <a:rPr sz="2400" spc="-5" dirty="0">
                <a:latin typeface="Arial MT"/>
                <a:cs typeface="Arial MT"/>
              </a:rPr>
              <a:t>example,</a:t>
            </a:r>
            <a:r>
              <a:rPr sz="2400" spc="15" dirty="0">
                <a:latin typeface="Arial MT"/>
                <a:cs typeface="Arial MT"/>
              </a:rPr>
              <a:t> </a:t>
            </a:r>
            <a:r>
              <a:rPr sz="2400" spc="-5" dirty="0">
                <a:latin typeface="Arial MT"/>
                <a:cs typeface="Arial MT"/>
              </a:rPr>
              <a:t>all</a:t>
            </a:r>
            <a:r>
              <a:rPr sz="2400" spc="25" dirty="0">
                <a:latin typeface="Arial MT"/>
                <a:cs typeface="Arial MT"/>
              </a:rPr>
              <a:t> </a:t>
            </a:r>
            <a:r>
              <a:rPr sz="2400" spc="-5" dirty="0">
                <a:latin typeface="Arial MT"/>
                <a:cs typeface="Arial MT"/>
              </a:rPr>
              <a:t>actions</a:t>
            </a:r>
            <a:r>
              <a:rPr sz="2400" spc="5" dirty="0">
                <a:latin typeface="Arial MT"/>
                <a:cs typeface="Arial MT"/>
              </a:rPr>
              <a:t> </a:t>
            </a:r>
            <a:r>
              <a:rPr sz="2400" spc="-5" dirty="0">
                <a:latin typeface="Arial MT"/>
                <a:cs typeface="Arial MT"/>
              </a:rPr>
              <a:t>related</a:t>
            </a:r>
            <a:r>
              <a:rPr sz="2400" spc="15" dirty="0">
                <a:latin typeface="Arial MT"/>
                <a:cs typeface="Arial MT"/>
              </a:rPr>
              <a:t> </a:t>
            </a:r>
            <a:r>
              <a:rPr sz="2400" dirty="0">
                <a:latin typeface="Arial MT"/>
                <a:cs typeface="Arial MT"/>
              </a:rPr>
              <a:t>to </a:t>
            </a:r>
            <a:r>
              <a:rPr sz="2400" spc="-655" dirty="0">
                <a:latin typeface="Arial MT"/>
                <a:cs typeface="Arial MT"/>
              </a:rPr>
              <a:t> </a:t>
            </a:r>
            <a:r>
              <a:rPr sz="2400" spc="-5" dirty="0">
                <a:latin typeface="Arial MT"/>
                <a:cs typeface="Arial MT"/>
              </a:rPr>
              <a:t>privacy</a:t>
            </a:r>
            <a:r>
              <a:rPr sz="2400" spc="5" dirty="0">
                <a:latin typeface="Arial MT"/>
                <a:cs typeface="Arial MT"/>
              </a:rPr>
              <a:t> </a:t>
            </a:r>
            <a:r>
              <a:rPr sz="2400" dirty="0">
                <a:latin typeface="Arial MT"/>
                <a:cs typeface="Arial MT"/>
              </a:rPr>
              <a:t>on</a:t>
            </a:r>
            <a:r>
              <a:rPr sz="2400" spc="-10" dirty="0">
                <a:latin typeface="Arial MT"/>
                <a:cs typeface="Arial MT"/>
              </a:rPr>
              <a:t> </a:t>
            </a:r>
            <a:r>
              <a:rPr sz="2400" dirty="0">
                <a:latin typeface="Arial MT"/>
                <a:cs typeface="Arial MT"/>
              </a:rPr>
              <a:t>a</a:t>
            </a:r>
            <a:r>
              <a:rPr sz="2400" spc="-10" dirty="0">
                <a:latin typeface="Arial MT"/>
                <a:cs typeface="Arial MT"/>
              </a:rPr>
              <a:t> </a:t>
            </a:r>
            <a:r>
              <a:rPr sz="2400" spc="-5" dirty="0">
                <a:latin typeface="Arial MT"/>
                <a:cs typeface="Arial MT"/>
              </a:rPr>
              <a:t>smartphone</a:t>
            </a:r>
            <a:endParaRPr sz="2400">
              <a:latin typeface="Arial MT"/>
              <a:cs typeface="Arial MT"/>
            </a:endParaRPr>
          </a:p>
          <a:p>
            <a:pPr marL="283845" indent="-271780">
              <a:lnSpc>
                <a:spcPct val="100000"/>
              </a:lnSpc>
              <a:spcBef>
                <a:spcPts val="585"/>
              </a:spcBef>
              <a:buChar char="•"/>
              <a:tabLst>
                <a:tab pos="284480" algn="l"/>
              </a:tabLst>
            </a:pPr>
            <a:r>
              <a:rPr sz="2800" spc="-5" dirty="0">
                <a:latin typeface="Arial MT"/>
                <a:cs typeface="Arial MT"/>
              </a:rPr>
              <a:t>What</a:t>
            </a:r>
            <a:r>
              <a:rPr sz="2800" spc="-15" dirty="0">
                <a:latin typeface="Arial MT"/>
                <a:cs typeface="Arial MT"/>
              </a:rPr>
              <a:t> </a:t>
            </a:r>
            <a:r>
              <a:rPr sz="2800" spc="-5" dirty="0">
                <a:latin typeface="Arial MT"/>
                <a:cs typeface="Arial MT"/>
              </a:rPr>
              <a:t>information</a:t>
            </a:r>
            <a:r>
              <a:rPr sz="2800" spc="10" dirty="0">
                <a:latin typeface="Arial MT"/>
                <a:cs typeface="Arial MT"/>
              </a:rPr>
              <a:t> </a:t>
            </a:r>
            <a:r>
              <a:rPr sz="2800" spc="-5" dirty="0">
                <a:latin typeface="Arial MT"/>
                <a:cs typeface="Arial MT"/>
              </a:rPr>
              <a:t>is </a:t>
            </a:r>
            <a:r>
              <a:rPr sz="2800" dirty="0">
                <a:latin typeface="Arial MT"/>
                <a:cs typeface="Arial MT"/>
              </a:rPr>
              <a:t>needed?</a:t>
            </a:r>
            <a:endParaRPr sz="2800">
              <a:latin typeface="Arial MT"/>
              <a:cs typeface="Arial MT"/>
            </a:endParaRPr>
          </a:p>
          <a:p>
            <a:pPr marL="812800" lvl="1" indent="-342900">
              <a:lnSpc>
                <a:spcPct val="100000"/>
              </a:lnSpc>
              <a:spcBef>
                <a:spcPts val="1215"/>
              </a:spcBef>
              <a:buFont typeface="Wingdings" panose="05000000000000000000"/>
              <a:buChar char=""/>
              <a:tabLst>
                <a:tab pos="812165" algn="l"/>
                <a:tab pos="812800" algn="l"/>
              </a:tabLst>
            </a:pPr>
            <a:r>
              <a:rPr sz="2400" dirty="0">
                <a:latin typeface="Arial MT"/>
                <a:cs typeface="Arial MT"/>
              </a:rPr>
              <a:t>What</a:t>
            </a:r>
            <a:r>
              <a:rPr sz="2400" spc="-5" dirty="0">
                <a:latin typeface="Arial MT"/>
                <a:cs typeface="Arial MT"/>
              </a:rPr>
              <a:t> data</a:t>
            </a:r>
            <a:r>
              <a:rPr sz="2400" dirty="0">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needed</a:t>
            </a:r>
            <a:r>
              <a:rPr sz="2400" spc="20" dirty="0">
                <a:latin typeface="Arial MT"/>
                <a:cs typeface="Arial MT"/>
              </a:rPr>
              <a:t> </a:t>
            </a:r>
            <a:r>
              <a:rPr sz="2400" dirty="0">
                <a:latin typeface="Arial MT"/>
                <a:cs typeface="Arial MT"/>
              </a:rPr>
              <a:t>to </a:t>
            </a:r>
            <a:r>
              <a:rPr sz="2400" spc="-5" dirty="0">
                <a:latin typeface="Arial MT"/>
                <a:cs typeface="Arial MT"/>
              </a:rPr>
              <a:t>perform</a:t>
            </a:r>
            <a:r>
              <a:rPr sz="2400" spc="-15" dirty="0">
                <a:latin typeface="Arial MT"/>
                <a:cs typeface="Arial MT"/>
              </a:rPr>
              <a:t> </a:t>
            </a:r>
            <a:r>
              <a:rPr sz="2400" spc="-5" dirty="0">
                <a:latin typeface="Arial MT"/>
                <a:cs typeface="Arial MT"/>
              </a:rPr>
              <a:t>the</a:t>
            </a:r>
            <a:r>
              <a:rPr sz="2400" dirty="0">
                <a:latin typeface="Arial MT"/>
                <a:cs typeface="Arial MT"/>
              </a:rPr>
              <a:t> task?</a:t>
            </a:r>
            <a:endParaRPr sz="2400">
              <a:latin typeface="Arial MT"/>
              <a:cs typeface="Arial MT"/>
            </a:endParaRPr>
          </a:p>
          <a:p>
            <a:pPr marL="812800" lvl="1" indent="-342900">
              <a:lnSpc>
                <a:spcPct val="100000"/>
              </a:lnSpc>
              <a:spcBef>
                <a:spcPts val="1585"/>
              </a:spcBef>
              <a:buFont typeface="Wingdings" panose="05000000000000000000"/>
              <a:buChar char=""/>
              <a:tabLst>
                <a:tab pos="812165" algn="l"/>
                <a:tab pos="812800" algn="l"/>
              </a:tabLst>
            </a:pPr>
            <a:r>
              <a:rPr sz="2400" spc="-5" dirty="0">
                <a:latin typeface="Arial MT"/>
                <a:cs typeface="Arial MT"/>
              </a:rPr>
              <a:t>How</a:t>
            </a:r>
            <a:r>
              <a:rPr sz="2400" spc="5" dirty="0">
                <a:latin typeface="Arial MT"/>
                <a:cs typeface="Arial MT"/>
              </a:rPr>
              <a:t> </a:t>
            </a:r>
            <a:r>
              <a:rPr sz="2400" spc="-5" dirty="0">
                <a:latin typeface="Arial MT"/>
                <a:cs typeface="Arial MT"/>
              </a:rPr>
              <a:t>is </a:t>
            </a:r>
            <a:r>
              <a:rPr sz="2400" dirty="0">
                <a:latin typeface="Arial MT"/>
                <a:cs typeface="Arial MT"/>
              </a:rPr>
              <a:t>this </a:t>
            </a:r>
            <a:r>
              <a:rPr sz="2400" spc="-5" dirty="0">
                <a:latin typeface="Arial MT"/>
                <a:cs typeface="Arial MT"/>
              </a:rPr>
              <a:t>data </a:t>
            </a:r>
            <a:r>
              <a:rPr sz="2400" dirty="0">
                <a:latin typeface="Arial MT"/>
                <a:cs typeface="Arial MT"/>
              </a:rPr>
              <a:t>to</a:t>
            </a:r>
            <a:r>
              <a:rPr sz="2400" spc="-10" dirty="0">
                <a:latin typeface="Arial MT"/>
                <a:cs typeface="Arial MT"/>
              </a:rPr>
              <a:t> </a:t>
            </a:r>
            <a:r>
              <a:rPr sz="2400" spc="-5" dirty="0">
                <a:latin typeface="Arial MT"/>
                <a:cs typeface="Arial MT"/>
              </a:rPr>
              <a:t>be </a:t>
            </a:r>
            <a:r>
              <a:rPr sz="2400" dirty="0">
                <a:latin typeface="Arial MT"/>
                <a:cs typeface="Arial MT"/>
              </a:rPr>
              <a:t>transformed</a:t>
            </a:r>
            <a:r>
              <a:rPr sz="2400" spc="-20" dirty="0">
                <a:latin typeface="Arial MT"/>
                <a:cs typeface="Arial MT"/>
              </a:rPr>
              <a:t> </a:t>
            </a:r>
            <a:r>
              <a:rPr sz="2400" spc="-5" dirty="0">
                <a:latin typeface="Arial MT"/>
                <a:cs typeface="Arial MT"/>
              </a:rPr>
              <a:t>by</a:t>
            </a:r>
            <a:r>
              <a:rPr sz="2400" spc="-10" dirty="0">
                <a:latin typeface="Arial MT"/>
                <a:cs typeface="Arial MT"/>
              </a:rPr>
              <a:t> </a:t>
            </a:r>
            <a:r>
              <a:rPr sz="2400" dirty="0">
                <a:latin typeface="Arial MT"/>
                <a:cs typeface="Arial MT"/>
              </a:rPr>
              <a:t>the</a:t>
            </a:r>
            <a:r>
              <a:rPr sz="2400" spc="-5" dirty="0">
                <a:latin typeface="Arial MT"/>
                <a:cs typeface="Arial MT"/>
              </a:rPr>
              <a:t> </a:t>
            </a:r>
            <a:r>
              <a:rPr sz="2400" dirty="0">
                <a:latin typeface="Arial MT"/>
                <a:cs typeface="Arial MT"/>
              </a:rPr>
              <a:t>system?</a:t>
            </a:r>
            <a:endParaRPr sz="24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2982" y="483234"/>
            <a:ext cx="4098290" cy="696595"/>
          </a:xfrm>
          <a:prstGeom prst="rect">
            <a:avLst/>
          </a:prstGeom>
        </p:spPr>
        <p:txBody>
          <a:bodyPr vert="horz" wrap="square" lIns="0" tIns="13335" rIns="0" bIns="0" rtlCol="0">
            <a:spAutoFit/>
          </a:bodyPr>
          <a:lstStyle/>
          <a:p>
            <a:pPr marL="12700">
              <a:lnSpc>
                <a:spcPct val="100000"/>
              </a:lnSpc>
              <a:spcBef>
                <a:spcPts val="105"/>
              </a:spcBef>
            </a:pPr>
            <a:r>
              <a:rPr sz="4400" dirty="0"/>
              <a:t>Concrete</a:t>
            </a:r>
            <a:r>
              <a:rPr sz="4400" spc="-75" dirty="0"/>
              <a:t> </a:t>
            </a:r>
            <a:r>
              <a:rPr sz="4400" dirty="0"/>
              <a:t>design</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p:nvPr/>
        </p:nvSpPr>
        <p:spPr>
          <a:xfrm>
            <a:off x="834339" y="1418336"/>
            <a:ext cx="7935595" cy="4952365"/>
          </a:xfrm>
          <a:prstGeom prst="rect">
            <a:avLst/>
          </a:prstGeom>
        </p:spPr>
        <p:txBody>
          <a:bodyPr vert="horz" wrap="square" lIns="0" tIns="13335" rIns="0" bIns="0" rtlCol="0">
            <a:spAutoFit/>
          </a:bodyPr>
          <a:lstStyle/>
          <a:p>
            <a:pPr marL="355600" marR="704215" indent="-343535">
              <a:lnSpc>
                <a:spcPct val="100000"/>
              </a:lnSpc>
              <a:spcBef>
                <a:spcPts val="105"/>
              </a:spcBef>
              <a:buChar char="•"/>
              <a:tabLst>
                <a:tab pos="355600" algn="l"/>
                <a:tab pos="356235" algn="l"/>
              </a:tabLst>
            </a:pPr>
            <a:r>
              <a:rPr sz="2600" spc="-5" dirty="0">
                <a:latin typeface="Arial MT"/>
                <a:cs typeface="Arial MT"/>
              </a:rPr>
              <a:t>Difference</a:t>
            </a:r>
            <a:r>
              <a:rPr sz="2600" spc="-15" dirty="0">
                <a:latin typeface="Arial MT"/>
                <a:cs typeface="Arial MT"/>
              </a:rPr>
              <a:t> </a:t>
            </a:r>
            <a:r>
              <a:rPr sz="2600" dirty="0">
                <a:latin typeface="Arial MT"/>
                <a:cs typeface="Arial MT"/>
              </a:rPr>
              <a:t>between</a:t>
            </a:r>
            <a:r>
              <a:rPr sz="2600" spc="-10" dirty="0">
                <a:latin typeface="Arial MT"/>
                <a:cs typeface="Arial MT"/>
              </a:rPr>
              <a:t> </a:t>
            </a:r>
            <a:r>
              <a:rPr sz="2600" dirty="0">
                <a:latin typeface="Arial MT"/>
                <a:cs typeface="Arial MT"/>
              </a:rPr>
              <a:t>conceptual</a:t>
            </a:r>
            <a:r>
              <a:rPr sz="2600" spc="-15" dirty="0">
                <a:latin typeface="Arial MT"/>
                <a:cs typeface="Arial MT"/>
              </a:rPr>
              <a:t> </a:t>
            </a:r>
            <a:r>
              <a:rPr sz="2600" dirty="0">
                <a:latin typeface="Arial MT"/>
                <a:cs typeface="Arial MT"/>
              </a:rPr>
              <a:t>and</a:t>
            </a:r>
            <a:r>
              <a:rPr sz="2600" spc="5" dirty="0">
                <a:latin typeface="Arial MT"/>
                <a:cs typeface="Arial MT"/>
              </a:rPr>
              <a:t> </a:t>
            </a:r>
            <a:r>
              <a:rPr sz="2600" dirty="0">
                <a:latin typeface="Arial MT"/>
                <a:cs typeface="Arial MT"/>
              </a:rPr>
              <a:t>concrete</a:t>
            </a:r>
            <a:r>
              <a:rPr sz="2600" spc="-25" dirty="0">
                <a:latin typeface="Arial MT"/>
                <a:cs typeface="Arial MT"/>
              </a:rPr>
              <a:t> </a:t>
            </a:r>
            <a:r>
              <a:rPr sz="2600" dirty="0">
                <a:latin typeface="Arial MT"/>
                <a:cs typeface="Arial MT"/>
              </a:rPr>
              <a:t>is </a:t>
            </a:r>
            <a:r>
              <a:rPr sz="2600" spc="-705" dirty="0">
                <a:latin typeface="Arial MT"/>
                <a:cs typeface="Arial MT"/>
              </a:rPr>
              <a:t> </a:t>
            </a:r>
            <a:r>
              <a:rPr sz="2600" dirty="0">
                <a:latin typeface="Arial MT"/>
                <a:cs typeface="Arial MT"/>
              </a:rPr>
              <a:t>emphasis</a:t>
            </a:r>
            <a:endParaRPr sz="2600">
              <a:latin typeface="Arial MT"/>
              <a:cs typeface="Arial MT"/>
            </a:endParaRPr>
          </a:p>
          <a:p>
            <a:pPr marL="355600" indent="-343535">
              <a:lnSpc>
                <a:spcPct val="100000"/>
              </a:lnSpc>
              <a:spcBef>
                <a:spcPts val="895"/>
              </a:spcBef>
              <a:buChar char="•"/>
              <a:tabLst>
                <a:tab pos="355600" algn="l"/>
                <a:tab pos="356235" algn="l"/>
              </a:tabLst>
            </a:pPr>
            <a:r>
              <a:rPr sz="2600" dirty="0">
                <a:latin typeface="Arial MT"/>
                <a:cs typeface="Arial MT"/>
              </a:rPr>
              <a:t>Many</a:t>
            </a:r>
            <a:r>
              <a:rPr sz="2600" spc="-10" dirty="0">
                <a:latin typeface="Arial MT"/>
                <a:cs typeface="Arial MT"/>
              </a:rPr>
              <a:t> </a:t>
            </a:r>
            <a:r>
              <a:rPr sz="2600" dirty="0">
                <a:latin typeface="Arial MT"/>
                <a:cs typeface="Arial MT"/>
              </a:rPr>
              <a:t>aspects</a:t>
            </a:r>
            <a:r>
              <a:rPr sz="2600" spc="-25" dirty="0">
                <a:latin typeface="Arial MT"/>
                <a:cs typeface="Arial MT"/>
              </a:rPr>
              <a:t> </a:t>
            </a:r>
            <a:r>
              <a:rPr sz="2600" dirty="0">
                <a:latin typeface="Arial MT"/>
                <a:cs typeface="Arial MT"/>
              </a:rPr>
              <a:t>to concrete</a:t>
            </a:r>
            <a:r>
              <a:rPr sz="2600" spc="-30" dirty="0">
                <a:latin typeface="Arial MT"/>
                <a:cs typeface="Arial MT"/>
              </a:rPr>
              <a:t> </a:t>
            </a:r>
            <a:r>
              <a:rPr sz="2600" dirty="0">
                <a:latin typeface="Arial MT"/>
                <a:cs typeface="Arial MT"/>
              </a:rPr>
              <a:t>design</a:t>
            </a:r>
            <a:endParaRPr sz="2600">
              <a:latin typeface="Arial MT"/>
              <a:cs typeface="Arial MT"/>
            </a:endParaRPr>
          </a:p>
          <a:p>
            <a:pPr marL="756285" lvl="1" indent="-287020">
              <a:lnSpc>
                <a:spcPct val="100000"/>
              </a:lnSpc>
              <a:spcBef>
                <a:spcPts val="590"/>
              </a:spcBef>
              <a:buFont typeface="Wingdings" panose="05000000000000000000"/>
              <a:buChar char=""/>
              <a:tabLst>
                <a:tab pos="756285" algn="l"/>
                <a:tab pos="756920" algn="l"/>
              </a:tabLst>
            </a:pPr>
            <a:r>
              <a:rPr sz="2400" spc="-30" dirty="0">
                <a:latin typeface="Arial MT"/>
                <a:cs typeface="Arial MT"/>
              </a:rPr>
              <a:t>Color,</a:t>
            </a:r>
            <a:r>
              <a:rPr sz="2400" spc="20" dirty="0">
                <a:latin typeface="Arial MT"/>
                <a:cs typeface="Arial MT"/>
              </a:rPr>
              <a:t> </a:t>
            </a:r>
            <a:r>
              <a:rPr sz="2400" spc="-5" dirty="0">
                <a:latin typeface="Arial MT"/>
                <a:cs typeface="Arial MT"/>
              </a:rPr>
              <a:t>icons,</a:t>
            </a:r>
            <a:r>
              <a:rPr sz="2400" spc="10" dirty="0">
                <a:latin typeface="Arial MT"/>
                <a:cs typeface="Arial MT"/>
              </a:rPr>
              <a:t> </a:t>
            </a:r>
            <a:r>
              <a:rPr sz="2400" dirty="0">
                <a:latin typeface="Arial MT"/>
                <a:cs typeface="Arial MT"/>
              </a:rPr>
              <a:t>buttons,</a:t>
            </a:r>
            <a:r>
              <a:rPr sz="2400" spc="-10" dirty="0">
                <a:latin typeface="Arial MT"/>
                <a:cs typeface="Arial MT"/>
              </a:rPr>
              <a:t> </a:t>
            </a:r>
            <a:r>
              <a:rPr sz="2400" spc="-5" dirty="0">
                <a:latin typeface="Arial MT"/>
                <a:cs typeface="Arial MT"/>
              </a:rPr>
              <a:t>interaction</a:t>
            </a:r>
            <a:r>
              <a:rPr sz="2400" spc="25" dirty="0">
                <a:latin typeface="Arial MT"/>
                <a:cs typeface="Arial MT"/>
              </a:rPr>
              <a:t> </a:t>
            </a:r>
            <a:r>
              <a:rPr sz="2400" spc="-5" dirty="0">
                <a:latin typeface="Arial MT"/>
                <a:cs typeface="Arial MT"/>
              </a:rPr>
              <a:t>devices,</a:t>
            </a:r>
            <a:r>
              <a:rPr sz="2400" spc="10" dirty="0">
                <a:latin typeface="Arial MT"/>
                <a:cs typeface="Arial MT"/>
              </a:rPr>
              <a:t> </a:t>
            </a:r>
            <a:r>
              <a:rPr sz="2400" spc="-5" dirty="0">
                <a:latin typeface="Arial MT"/>
                <a:cs typeface="Arial MT"/>
              </a:rPr>
              <a:t>and</a:t>
            </a:r>
            <a:r>
              <a:rPr sz="2400" spc="10" dirty="0">
                <a:latin typeface="Arial MT"/>
                <a:cs typeface="Arial MT"/>
              </a:rPr>
              <a:t> </a:t>
            </a:r>
            <a:r>
              <a:rPr sz="2400" spc="-5" dirty="0">
                <a:latin typeface="Arial MT"/>
                <a:cs typeface="Arial MT"/>
              </a:rPr>
              <a:t>so</a:t>
            </a:r>
            <a:r>
              <a:rPr sz="2400" dirty="0">
                <a:latin typeface="Arial MT"/>
                <a:cs typeface="Arial MT"/>
              </a:rPr>
              <a:t> </a:t>
            </a:r>
            <a:r>
              <a:rPr sz="2400" spc="-5" dirty="0">
                <a:latin typeface="Arial MT"/>
                <a:cs typeface="Arial MT"/>
              </a:rPr>
              <a:t>on</a:t>
            </a:r>
            <a:endParaRPr sz="2400">
              <a:latin typeface="Arial MT"/>
              <a:cs typeface="Arial MT"/>
            </a:endParaRPr>
          </a:p>
          <a:p>
            <a:pPr marL="355600" indent="-343535">
              <a:lnSpc>
                <a:spcPct val="100000"/>
              </a:lnSpc>
              <a:spcBef>
                <a:spcPts val="615"/>
              </a:spcBef>
              <a:buChar char="•"/>
              <a:tabLst>
                <a:tab pos="355600" algn="l"/>
                <a:tab pos="356235" algn="l"/>
              </a:tabLst>
            </a:pPr>
            <a:r>
              <a:rPr sz="2600" dirty="0">
                <a:latin typeface="Arial MT"/>
                <a:cs typeface="Arial MT"/>
              </a:rPr>
              <a:t>User</a:t>
            </a:r>
            <a:r>
              <a:rPr sz="2600" spc="-20" dirty="0">
                <a:latin typeface="Arial MT"/>
                <a:cs typeface="Arial MT"/>
              </a:rPr>
              <a:t> </a:t>
            </a:r>
            <a:r>
              <a:rPr sz="2600" dirty="0">
                <a:latin typeface="Arial MT"/>
                <a:cs typeface="Arial MT"/>
              </a:rPr>
              <a:t>characteristics</a:t>
            </a:r>
            <a:r>
              <a:rPr sz="2600" spc="-15" dirty="0">
                <a:latin typeface="Arial MT"/>
                <a:cs typeface="Arial MT"/>
              </a:rPr>
              <a:t> </a:t>
            </a:r>
            <a:r>
              <a:rPr sz="2600" dirty="0">
                <a:latin typeface="Arial MT"/>
                <a:cs typeface="Arial MT"/>
              </a:rPr>
              <a:t>and</a:t>
            </a:r>
            <a:r>
              <a:rPr sz="2600" spc="-40" dirty="0">
                <a:latin typeface="Arial MT"/>
                <a:cs typeface="Arial MT"/>
              </a:rPr>
              <a:t> </a:t>
            </a:r>
            <a:r>
              <a:rPr sz="2600" dirty="0">
                <a:latin typeface="Arial MT"/>
                <a:cs typeface="Arial MT"/>
              </a:rPr>
              <a:t>context</a:t>
            </a:r>
            <a:endParaRPr sz="2600">
              <a:latin typeface="Arial MT"/>
              <a:cs typeface="Arial MT"/>
            </a:endParaRPr>
          </a:p>
          <a:p>
            <a:pPr marL="756285" lvl="1" indent="-287020">
              <a:lnSpc>
                <a:spcPct val="100000"/>
              </a:lnSpc>
              <a:spcBef>
                <a:spcPts val="585"/>
              </a:spcBef>
              <a:buFont typeface="Wingdings" panose="05000000000000000000"/>
              <a:buChar char=""/>
              <a:tabLst>
                <a:tab pos="756285" algn="l"/>
                <a:tab pos="756920" algn="l"/>
              </a:tabLst>
            </a:pPr>
            <a:r>
              <a:rPr sz="2400" spc="-5" dirty="0">
                <a:latin typeface="Arial MT"/>
                <a:cs typeface="Arial MT"/>
              </a:rPr>
              <a:t>Inclusiveness,</a:t>
            </a:r>
            <a:r>
              <a:rPr sz="2400" spc="20" dirty="0">
                <a:latin typeface="Arial MT"/>
                <a:cs typeface="Arial MT"/>
              </a:rPr>
              <a:t> </a:t>
            </a:r>
            <a:r>
              <a:rPr sz="2400" spc="-5" dirty="0">
                <a:latin typeface="Arial MT"/>
                <a:cs typeface="Arial MT"/>
              </a:rPr>
              <a:t>input,</a:t>
            </a:r>
            <a:r>
              <a:rPr sz="2400" dirty="0">
                <a:latin typeface="Arial MT"/>
                <a:cs typeface="Arial MT"/>
              </a:rPr>
              <a:t> </a:t>
            </a:r>
            <a:r>
              <a:rPr sz="2400" spc="-5" dirty="0">
                <a:latin typeface="Arial MT"/>
                <a:cs typeface="Arial MT"/>
              </a:rPr>
              <a:t>and</a:t>
            </a:r>
            <a:r>
              <a:rPr sz="2400" spc="5" dirty="0">
                <a:latin typeface="Arial MT"/>
                <a:cs typeface="Arial MT"/>
              </a:rPr>
              <a:t> </a:t>
            </a:r>
            <a:r>
              <a:rPr sz="2400" dirty="0">
                <a:latin typeface="Arial MT"/>
                <a:cs typeface="Arial MT"/>
              </a:rPr>
              <a:t>output </a:t>
            </a:r>
            <a:r>
              <a:rPr sz="2400" spc="-5" dirty="0">
                <a:latin typeface="Arial MT"/>
                <a:cs typeface="Arial MT"/>
              </a:rPr>
              <a:t>modes</a:t>
            </a:r>
            <a:endParaRPr sz="2400">
              <a:latin typeface="Arial MT"/>
              <a:cs typeface="Arial MT"/>
            </a:endParaRPr>
          </a:p>
          <a:p>
            <a:pPr marL="355600" indent="-343535">
              <a:lnSpc>
                <a:spcPct val="100000"/>
              </a:lnSpc>
              <a:spcBef>
                <a:spcPts val="615"/>
              </a:spcBef>
              <a:buChar char="•"/>
              <a:tabLst>
                <a:tab pos="355600" algn="l"/>
                <a:tab pos="356235" algn="l"/>
              </a:tabLst>
            </a:pPr>
            <a:r>
              <a:rPr sz="2600" dirty="0">
                <a:latin typeface="Arial MT"/>
                <a:cs typeface="Arial MT"/>
              </a:rPr>
              <a:t>Accessibility</a:t>
            </a:r>
            <a:endParaRPr sz="2600">
              <a:latin typeface="Arial MT"/>
              <a:cs typeface="Arial MT"/>
            </a:endParaRPr>
          </a:p>
          <a:p>
            <a:pPr marL="756285" lvl="1" indent="-287020">
              <a:lnSpc>
                <a:spcPct val="100000"/>
              </a:lnSpc>
              <a:spcBef>
                <a:spcPts val="585"/>
              </a:spcBef>
              <a:buFont typeface="Wingdings" panose="05000000000000000000"/>
              <a:buChar char=""/>
              <a:tabLst>
                <a:tab pos="756285" algn="l"/>
                <a:tab pos="756920" algn="l"/>
              </a:tabLst>
            </a:pPr>
            <a:r>
              <a:rPr sz="2400" spc="-20" dirty="0">
                <a:latin typeface="Arial MT"/>
                <a:cs typeface="Arial MT"/>
              </a:rPr>
              <a:t>Web</a:t>
            </a:r>
            <a:r>
              <a:rPr sz="2400" spc="-5" dirty="0">
                <a:latin typeface="Arial MT"/>
                <a:cs typeface="Arial MT"/>
              </a:rPr>
              <a:t> Content</a:t>
            </a:r>
            <a:r>
              <a:rPr sz="2400" spc="-130" dirty="0">
                <a:latin typeface="Arial MT"/>
                <a:cs typeface="Arial MT"/>
              </a:rPr>
              <a:t> </a:t>
            </a:r>
            <a:r>
              <a:rPr sz="2400" spc="-5" dirty="0">
                <a:latin typeface="Arial MT"/>
                <a:cs typeface="Arial MT"/>
              </a:rPr>
              <a:t>Accessibility</a:t>
            </a:r>
            <a:r>
              <a:rPr sz="2400" spc="35" dirty="0">
                <a:latin typeface="Arial MT"/>
                <a:cs typeface="Arial MT"/>
              </a:rPr>
              <a:t> </a:t>
            </a:r>
            <a:r>
              <a:rPr sz="2400" spc="-5" dirty="0">
                <a:latin typeface="Arial MT"/>
                <a:cs typeface="Arial MT"/>
              </a:rPr>
              <a:t>Guidelines</a:t>
            </a:r>
            <a:endParaRPr sz="2400">
              <a:latin typeface="Arial MT"/>
              <a:cs typeface="Arial MT"/>
            </a:endParaRPr>
          </a:p>
          <a:p>
            <a:pPr marL="355600" indent="-343535">
              <a:lnSpc>
                <a:spcPct val="100000"/>
              </a:lnSpc>
              <a:spcBef>
                <a:spcPts val="620"/>
              </a:spcBef>
              <a:buChar char="•"/>
              <a:tabLst>
                <a:tab pos="355600" algn="l"/>
                <a:tab pos="356235" algn="l"/>
              </a:tabLst>
            </a:pPr>
            <a:r>
              <a:rPr sz="2600" dirty="0">
                <a:latin typeface="Arial MT"/>
                <a:cs typeface="Arial MT"/>
              </a:rPr>
              <a:t>Cross-cultural</a:t>
            </a:r>
            <a:r>
              <a:rPr sz="2600" spc="-40" dirty="0">
                <a:latin typeface="Arial MT"/>
                <a:cs typeface="Arial MT"/>
              </a:rPr>
              <a:t> </a:t>
            </a:r>
            <a:r>
              <a:rPr sz="2600" dirty="0">
                <a:latin typeface="Arial MT"/>
                <a:cs typeface="Arial MT"/>
              </a:rPr>
              <a:t>design</a:t>
            </a:r>
            <a:endParaRPr sz="2600">
              <a:latin typeface="Arial MT"/>
              <a:cs typeface="Arial MT"/>
            </a:endParaRPr>
          </a:p>
          <a:p>
            <a:pPr marL="756285" lvl="1" indent="-287020">
              <a:lnSpc>
                <a:spcPct val="100000"/>
              </a:lnSpc>
              <a:spcBef>
                <a:spcPts val="585"/>
              </a:spcBef>
              <a:buFont typeface="Wingdings" panose="05000000000000000000"/>
              <a:buChar char=""/>
              <a:tabLst>
                <a:tab pos="756285" algn="l"/>
                <a:tab pos="756920" algn="l"/>
              </a:tabLst>
            </a:pPr>
            <a:r>
              <a:rPr sz="2400" spc="-5" dirty="0">
                <a:latin typeface="Arial MT"/>
                <a:cs typeface="Arial MT"/>
              </a:rPr>
              <a:t>Language,</a:t>
            </a:r>
            <a:r>
              <a:rPr sz="2400" spc="15" dirty="0">
                <a:latin typeface="Arial MT"/>
                <a:cs typeface="Arial MT"/>
              </a:rPr>
              <a:t> </a:t>
            </a:r>
            <a:r>
              <a:rPr sz="2400" spc="-5" dirty="0">
                <a:latin typeface="Arial MT"/>
                <a:cs typeface="Arial MT"/>
              </a:rPr>
              <a:t>colors,</a:t>
            </a:r>
            <a:r>
              <a:rPr sz="2400" dirty="0">
                <a:latin typeface="Arial MT"/>
                <a:cs typeface="Arial MT"/>
              </a:rPr>
              <a:t> </a:t>
            </a:r>
            <a:r>
              <a:rPr sz="2400" spc="-5" dirty="0">
                <a:latin typeface="Arial MT"/>
                <a:cs typeface="Arial MT"/>
              </a:rPr>
              <a:t>icons,</a:t>
            </a:r>
            <a:r>
              <a:rPr sz="2400" dirty="0">
                <a:latin typeface="Arial MT"/>
                <a:cs typeface="Arial MT"/>
              </a:rPr>
              <a:t> </a:t>
            </a:r>
            <a:r>
              <a:rPr sz="2400" spc="-5" dirty="0">
                <a:latin typeface="Arial MT"/>
                <a:cs typeface="Arial MT"/>
              </a:rPr>
              <a:t>and</a:t>
            </a:r>
            <a:r>
              <a:rPr sz="2400" spc="5" dirty="0">
                <a:latin typeface="Arial MT"/>
                <a:cs typeface="Arial MT"/>
              </a:rPr>
              <a:t> </a:t>
            </a:r>
            <a:r>
              <a:rPr sz="2400" spc="-5" dirty="0">
                <a:latin typeface="Arial MT"/>
                <a:cs typeface="Arial MT"/>
              </a:rPr>
              <a:t>information</a:t>
            </a:r>
            <a:r>
              <a:rPr sz="2400" spc="-10" dirty="0">
                <a:latin typeface="Arial MT"/>
                <a:cs typeface="Arial MT"/>
              </a:rPr>
              <a:t> </a:t>
            </a:r>
            <a:r>
              <a:rPr sz="2400" spc="-5" dirty="0">
                <a:latin typeface="Arial MT"/>
                <a:cs typeface="Arial MT"/>
              </a:rPr>
              <a:t>architecture</a:t>
            </a:r>
            <a:endParaRPr sz="2400">
              <a:latin typeface="Arial MT"/>
              <a:cs typeface="Arial MT"/>
            </a:endParaRPr>
          </a:p>
          <a:p>
            <a:pPr marL="756285" lvl="1" indent="-287020">
              <a:lnSpc>
                <a:spcPct val="100000"/>
              </a:lnSpc>
              <a:spcBef>
                <a:spcPts val="575"/>
              </a:spcBef>
              <a:buFont typeface="Wingdings" panose="05000000000000000000"/>
              <a:buChar char=""/>
              <a:tabLst>
                <a:tab pos="756285" algn="l"/>
                <a:tab pos="756920" algn="l"/>
              </a:tabLst>
            </a:pPr>
            <a:r>
              <a:rPr sz="2400" spc="-5" dirty="0">
                <a:latin typeface="Arial MT"/>
                <a:cs typeface="Arial MT"/>
              </a:rPr>
              <a:t>Indigenous</a:t>
            </a:r>
            <a:r>
              <a:rPr sz="2400" spc="20" dirty="0">
                <a:latin typeface="Arial MT"/>
                <a:cs typeface="Arial MT"/>
              </a:rPr>
              <a:t> </a:t>
            </a:r>
            <a:r>
              <a:rPr sz="2400" spc="-5" dirty="0">
                <a:latin typeface="Arial MT"/>
                <a:cs typeface="Arial MT"/>
              </a:rPr>
              <a:t>knowledge</a:t>
            </a:r>
            <a:r>
              <a:rPr sz="2400" spc="40" dirty="0">
                <a:latin typeface="Arial MT"/>
                <a:cs typeface="Arial MT"/>
              </a:rPr>
              <a:t> </a:t>
            </a:r>
            <a:r>
              <a:rPr sz="2400" spc="-5" dirty="0">
                <a:latin typeface="Arial MT"/>
                <a:cs typeface="Arial MT"/>
              </a:rPr>
              <a:t>and</a:t>
            </a:r>
            <a:r>
              <a:rPr sz="2400" spc="15" dirty="0">
                <a:latin typeface="Arial MT"/>
                <a:cs typeface="Arial MT"/>
              </a:rPr>
              <a:t> </a:t>
            </a:r>
            <a:r>
              <a:rPr sz="2400" spc="-5" dirty="0">
                <a:latin typeface="Arial MT"/>
                <a:cs typeface="Arial MT"/>
              </a:rPr>
              <a:t>perspectives</a:t>
            </a:r>
            <a:endParaRPr sz="24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7938" y="547242"/>
            <a:ext cx="4547870" cy="574040"/>
          </a:xfrm>
          <a:prstGeom prst="rect">
            <a:avLst/>
          </a:prstGeom>
        </p:spPr>
        <p:txBody>
          <a:bodyPr vert="horz" wrap="square" lIns="0" tIns="12700" rIns="0" bIns="0" rtlCol="0">
            <a:spAutoFit/>
          </a:bodyPr>
          <a:lstStyle/>
          <a:p>
            <a:pPr marL="12700">
              <a:lnSpc>
                <a:spcPct val="100000"/>
              </a:lnSpc>
              <a:spcBef>
                <a:spcPts val="100"/>
              </a:spcBef>
            </a:pPr>
            <a:r>
              <a:rPr spc="-5" dirty="0"/>
              <a:t>Generating</a:t>
            </a:r>
            <a:r>
              <a:rPr spc="-65" dirty="0"/>
              <a:t> </a:t>
            </a:r>
            <a:r>
              <a:rPr dirty="0"/>
              <a:t>prototypes</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p:nvPr/>
        </p:nvSpPr>
        <p:spPr>
          <a:xfrm>
            <a:off x="535025" y="1230182"/>
            <a:ext cx="7954645" cy="4946015"/>
          </a:xfrm>
          <a:prstGeom prst="rect">
            <a:avLst/>
          </a:prstGeom>
        </p:spPr>
        <p:txBody>
          <a:bodyPr vert="horz" wrap="square" lIns="0" tIns="151765" rIns="0" bIns="0" rtlCol="0">
            <a:spAutoFit/>
          </a:bodyPr>
          <a:lstStyle/>
          <a:p>
            <a:pPr marL="283845" indent="-271780">
              <a:lnSpc>
                <a:spcPct val="100000"/>
              </a:lnSpc>
              <a:spcBef>
                <a:spcPts val="1195"/>
              </a:spcBef>
              <a:buChar char="•"/>
              <a:tabLst>
                <a:tab pos="284480" algn="l"/>
              </a:tabLst>
            </a:pPr>
            <a:r>
              <a:rPr sz="2800" spc="-5" dirty="0">
                <a:latin typeface="Arial MT"/>
                <a:cs typeface="Arial MT"/>
              </a:rPr>
              <a:t>Generate</a:t>
            </a:r>
            <a:r>
              <a:rPr sz="2800" spc="20" dirty="0">
                <a:latin typeface="Arial MT"/>
                <a:cs typeface="Arial MT"/>
              </a:rPr>
              <a:t> </a:t>
            </a:r>
            <a:r>
              <a:rPr sz="2800" spc="-5" dirty="0">
                <a:latin typeface="Arial MT"/>
                <a:cs typeface="Arial MT"/>
              </a:rPr>
              <a:t>a storyboard</a:t>
            </a:r>
            <a:r>
              <a:rPr sz="2800" dirty="0">
                <a:latin typeface="Arial MT"/>
                <a:cs typeface="Arial MT"/>
              </a:rPr>
              <a:t> from </a:t>
            </a:r>
            <a:r>
              <a:rPr sz="2800" spc="-5" dirty="0">
                <a:latin typeface="Arial MT"/>
                <a:cs typeface="Arial MT"/>
              </a:rPr>
              <a:t>a</a:t>
            </a:r>
            <a:r>
              <a:rPr sz="2800" spc="10" dirty="0">
                <a:latin typeface="Arial MT"/>
                <a:cs typeface="Arial MT"/>
              </a:rPr>
              <a:t> </a:t>
            </a:r>
            <a:r>
              <a:rPr sz="2800" spc="-5" dirty="0">
                <a:latin typeface="Arial MT"/>
                <a:cs typeface="Arial MT"/>
              </a:rPr>
              <a:t>scenario</a:t>
            </a:r>
            <a:endParaRPr sz="2800">
              <a:latin typeface="Arial MT"/>
              <a:cs typeface="Arial MT"/>
            </a:endParaRPr>
          </a:p>
          <a:p>
            <a:pPr marL="870585" lvl="1" indent="-457835">
              <a:lnSpc>
                <a:spcPct val="100000"/>
              </a:lnSpc>
              <a:spcBef>
                <a:spcPts val="940"/>
              </a:spcBef>
              <a:buFont typeface="Wingdings" panose="05000000000000000000"/>
              <a:buChar char=""/>
              <a:tabLst>
                <a:tab pos="870585" algn="l"/>
                <a:tab pos="870585" algn="l"/>
              </a:tabLst>
            </a:pPr>
            <a:r>
              <a:rPr sz="2400" spc="-5" dirty="0">
                <a:latin typeface="Arial MT"/>
                <a:cs typeface="Arial MT"/>
              </a:rPr>
              <a:t>Break down</a:t>
            </a:r>
            <a:r>
              <a:rPr sz="2400" spc="15" dirty="0">
                <a:latin typeface="Arial MT"/>
                <a:cs typeface="Arial MT"/>
              </a:rPr>
              <a:t> </a:t>
            </a:r>
            <a:r>
              <a:rPr sz="2400" spc="-5" dirty="0">
                <a:latin typeface="Arial MT"/>
                <a:cs typeface="Arial MT"/>
              </a:rPr>
              <a:t>scenario</a:t>
            </a:r>
            <a:r>
              <a:rPr sz="2400" dirty="0">
                <a:latin typeface="Arial MT"/>
                <a:cs typeface="Arial MT"/>
              </a:rPr>
              <a:t> </a:t>
            </a:r>
            <a:r>
              <a:rPr sz="2400" spc="-5" dirty="0">
                <a:latin typeface="Arial MT"/>
                <a:cs typeface="Arial MT"/>
              </a:rPr>
              <a:t>into</a:t>
            </a:r>
            <a:r>
              <a:rPr sz="2400" dirty="0">
                <a:latin typeface="Arial MT"/>
                <a:cs typeface="Arial MT"/>
              </a:rPr>
              <a:t> steps</a:t>
            </a:r>
            <a:endParaRPr sz="2400">
              <a:latin typeface="Arial MT"/>
              <a:cs typeface="Arial MT"/>
            </a:endParaRPr>
          </a:p>
          <a:p>
            <a:pPr marL="870585" lvl="1" indent="-457835">
              <a:lnSpc>
                <a:spcPct val="100000"/>
              </a:lnSpc>
              <a:spcBef>
                <a:spcPts val="890"/>
              </a:spcBef>
              <a:buFont typeface="Wingdings" panose="05000000000000000000"/>
              <a:buChar char=""/>
              <a:tabLst>
                <a:tab pos="870585" algn="l"/>
                <a:tab pos="870585" algn="l"/>
              </a:tabLst>
            </a:pPr>
            <a:r>
              <a:rPr sz="2400" spc="-5" dirty="0">
                <a:latin typeface="Arial MT"/>
                <a:cs typeface="Arial MT"/>
              </a:rPr>
              <a:t>Create a scene</a:t>
            </a:r>
            <a:r>
              <a:rPr sz="2400" spc="5" dirty="0">
                <a:latin typeface="Arial MT"/>
                <a:cs typeface="Arial MT"/>
              </a:rPr>
              <a:t> </a:t>
            </a:r>
            <a:r>
              <a:rPr sz="2400" dirty="0">
                <a:latin typeface="Arial MT"/>
                <a:cs typeface="Arial MT"/>
              </a:rPr>
              <a:t>for</a:t>
            </a:r>
            <a:r>
              <a:rPr sz="2400" spc="-20" dirty="0">
                <a:latin typeface="Arial MT"/>
                <a:cs typeface="Arial MT"/>
              </a:rPr>
              <a:t> </a:t>
            </a:r>
            <a:r>
              <a:rPr sz="2400" spc="-5" dirty="0">
                <a:latin typeface="Arial MT"/>
                <a:cs typeface="Arial MT"/>
              </a:rPr>
              <a:t>each</a:t>
            </a:r>
            <a:r>
              <a:rPr sz="2400" spc="5" dirty="0">
                <a:latin typeface="Arial MT"/>
                <a:cs typeface="Arial MT"/>
              </a:rPr>
              <a:t> </a:t>
            </a:r>
            <a:r>
              <a:rPr sz="2400" dirty="0">
                <a:latin typeface="Arial MT"/>
                <a:cs typeface="Arial MT"/>
              </a:rPr>
              <a:t>step</a:t>
            </a:r>
            <a:endParaRPr sz="2400">
              <a:latin typeface="Arial MT"/>
              <a:cs typeface="Arial MT"/>
            </a:endParaRPr>
          </a:p>
          <a:p>
            <a:pPr marL="283845" marR="5080" indent="-271780">
              <a:lnSpc>
                <a:spcPct val="110000"/>
              </a:lnSpc>
              <a:spcBef>
                <a:spcPts val="545"/>
              </a:spcBef>
              <a:buChar char="•"/>
              <a:tabLst>
                <a:tab pos="284480" algn="l"/>
              </a:tabLst>
            </a:pPr>
            <a:r>
              <a:rPr sz="2800" dirty="0">
                <a:latin typeface="Arial MT"/>
                <a:cs typeface="Arial MT"/>
              </a:rPr>
              <a:t>Sketching out </a:t>
            </a:r>
            <a:r>
              <a:rPr sz="2800" spc="-5" dirty="0">
                <a:latin typeface="Arial MT"/>
                <a:cs typeface="Arial MT"/>
              </a:rPr>
              <a:t>a </a:t>
            </a:r>
            <a:r>
              <a:rPr sz="2800" dirty="0">
                <a:latin typeface="Arial MT"/>
                <a:cs typeface="Arial MT"/>
              </a:rPr>
              <a:t>storyboard </a:t>
            </a:r>
            <a:r>
              <a:rPr sz="2800" spc="-5" dirty="0">
                <a:latin typeface="Arial MT"/>
                <a:cs typeface="Arial MT"/>
              </a:rPr>
              <a:t>prompts </a:t>
            </a:r>
            <a:r>
              <a:rPr sz="2800" dirty="0">
                <a:latin typeface="Arial MT"/>
                <a:cs typeface="Arial MT"/>
              </a:rPr>
              <a:t>designers </a:t>
            </a:r>
            <a:r>
              <a:rPr sz="2800" spc="-5" dirty="0">
                <a:latin typeface="Arial MT"/>
                <a:cs typeface="Arial MT"/>
              </a:rPr>
              <a:t>to </a:t>
            </a:r>
            <a:r>
              <a:rPr sz="2800" spc="-765" dirty="0">
                <a:latin typeface="Arial MT"/>
                <a:cs typeface="Arial MT"/>
              </a:rPr>
              <a:t> </a:t>
            </a:r>
            <a:r>
              <a:rPr sz="2800" spc="-5" dirty="0">
                <a:latin typeface="Arial MT"/>
                <a:cs typeface="Arial MT"/>
              </a:rPr>
              <a:t>think</a:t>
            </a:r>
            <a:r>
              <a:rPr sz="2800" spc="-10" dirty="0">
                <a:latin typeface="Arial MT"/>
                <a:cs typeface="Arial MT"/>
              </a:rPr>
              <a:t> </a:t>
            </a:r>
            <a:r>
              <a:rPr sz="2800" spc="-5" dirty="0">
                <a:latin typeface="Arial MT"/>
                <a:cs typeface="Arial MT"/>
              </a:rPr>
              <a:t>about </a:t>
            </a:r>
            <a:r>
              <a:rPr sz="2800" dirty="0">
                <a:latin typeface="Arial MT"/>
                <a:cs typeface="Arial MT"/>
              </a:rPr>
              <a:t>design</a:t>
            </a:r>
            <a:r>
              <a:rPr sz="2800" spc="15" dirty="0">
                <a:latin typeface="Arial MT"/>
                <a:cs typeface="Arial MT"/>
              </a:rPr>
              <a:t> </a:t>
            </a:r>
            <a:r>
              <a:rPr sz="2800" spc="-5" dirty="0">
                <a:latin typeface="Arial MT"/>
                <a:cs typeface="Arial MT"/>
              </a:rPr>
              <a:t>issues</a:t>
            </a:r>
            <a:endParaRPr sz="2800">
              <a:latin typeface="Arial MT"/>
              <a:cs typeface="Arial MT"/>
            </a:endParaRPr>
          </a:p>
          <a:p>
            <a:pPr marL="283845" marR="1307465" indent="-271780">
              <a:lnSpc>
                <a:spcPct val="110000"/>
              </a:lnSpc>
              <a:spcBef>
                <a:spcPts val="595"/>
              </a:spcBef>
              <a:buChar char="•"/>
              <a:tabLst>
                <a:tab pos="284480" algn="l"/>
              </a:tabLst>
            </a:pPr>
            <a:r>
              <a:rPr sz="2800" spc="-5" dirty="0">
                <a:latin typeface="Arial MT"/>
                <a:cs typeface="Arial MT"/>
              </a:rPr>
              <a:t>Generate a </a:t>
            </a:r>
            <a:r>
              <a:rPr sz="2800" dirty="0">
                <a:latin typeface="Arial MT"/>
                <a:cs typeface="Arial MT"/>
              </a:rPr>
              <a:t>card-based prototype from </a:t>
            </a:r>
            <a:r>
              <a:rPr sz="2800" spc="-5" dirty="0">
                <a:latin typeface="Arial MT"/>
                <a:cs typeface="Arial MT"/>
              </a:rPr>
              <a:t>a </a:t>
            </a:r>
            <a:r>
              <a:rPr sz="2800" spc="-765" dirty="0">
                <a:latin typeface="Arial MT"/>
                <a:cs typeface="Arial MT"/>
              </a:rPr>
              <a:t> </a:t>
            </a:r>
            <a:r>
              <a:rPr sz="2800" dirty="0">
                <a:latin typeface="Arial MT"/>
                <a:cs typeface="Arial MT"/>
              </a:rPr>
              <a:t>storyboard </a:t>
            </a:r>
            <a:r>
              <a:rPr sz="2800" spc="-5" dirty="0">
                <a:latin typeface="Arial MT"/>
                <a:cs typeface="Arial MT"/>
              </a:rPr>
              <a:t>or</a:t>
            </a:r>
            <a:r>
              <a:rPr sz="2800" spc="5" dirty="0">
                <a:latin typeface="Arial MT"/>
                <a:cs typeface="Arial MT"/>
              </a:rPr>
              <a:t> </a:t>
            </a:r>
            <a:r>
              <a:rPr sz="2800" spc="-5" dirty="0">
                <a:latin typeface="Arial MT"/>
                <a:cs typeface="Arial MT"/>
              </a:rPr>
              <a:t>from a</a:t>
            </a:r>
            <a:r>
              <a:rPr sz="2800" dirty="0">
                <a:latin typeface="Arial MT"/>
                <a:cs typeface="Arial MT"/>
              </a:rPr>
              <a:t> use</a:t>
            </a:r>
            <a:r>
              <a:rPr sz="2800" spc="-10" dirty="0">
                <a:latin typeface="Arial MT"/>
                <a:cs typeface="Arial MT"/>
              </a:rPr>
              <a:t> </a:t>
            </a:r>
            <a:r>
              <a:rPr sz="2800" dirty="0">
                <a:latin typeface="Arial MT"/>
                <a:cs typeface="Arial MT"/>
              </a:rPr>
              <a:t>case</a:t>
            </a:r>
            <a:endParaRPr sz="2800">
              <a:latin typeface="Arial MT"/>
              <a:cs typeface="Arial MT"/>
            </a:endParaRPr>
          </a:p>
          <a:p>
            <a:pPr marL="870585" marR="346075" lvl="1" indent="-457835">
              <a:lnSpc>
                <a:spcPct val="110000"/>
              </a:lnSpc>
              <a:spcBef>
                <a:spcPts val="655"/>
              </a:spcBef>
              <a:buFont typeface="Wingdings" panose="05000000000000000000"/>
              <a:buChar char=""/>
              <a:tabLst>
                <a:tab pos="870585" algn="l"/>
                <a:tab pos="870585" algn="l"/>
              </a:tabLst>
            </a:pPr>
            <a:r>
              <a:rPr sz="2400" spc="-5" dirty="0">
                <a:latin typeface="Arial MT"/>
                <a:cs typeface="Arial MT"/>
              </a:rPr>
              <a:t>Consider</a:t>
            </a:r>
            <a:r>
              <a:rPr sz="2400" spc="25" dirty="0">
                <a:latin typeface="Arial MT"/>
                <a:cs typeface="Arial MT"/>
              </a:rPr>
              <a:t> </a:t>
            </a:r>
            <a:r>
              <a:rPr sz="2400" spc="-5" dirty="0">
                <a:latin typeface="Arial MT"/>
                <a:cs typeface="Arial MT"/>
              </a:rPr>
              <a:t>each</a:t>
            </a:r>
            <a:r>
              <a:rPr sz="2400" spc="10" dirty="0">
                <a:latin typeface="Arial MT"/>
                <a:cs typeface="Arial MT"/>
              </a:rPr>
              <a:t> </a:t>
            </a:r>
            <a:r>
              <a:rPr sz="2400" dirty="0">
                <a:latin typeface="Arial MT"/>
                <a:cs typeface="Arial MT"/>
              </a:rPr>
              <a:t>step</a:t>
            </a:r>
            <a:r>
              <a:rPr sz="2400" spc="5" dirty="0">
                <a:latin typeface="Arial MT"/>
                <a:cs typeface="Arial MT"/>
              </a:rPr>
              <a:t> </a:t>
            </a:r>
            <a:r>
              <a:rPr sz="2400" spc="-10" dirty="0">
                <a:latin typeface="Arial MT"/>
                <a:cs typeface="Arial MT"/>
              </a:rPr>
              <a:t>in</a:t>
            </a:r>
            <a:r>
              <a:rPr sz="2400" spc="10" dirty="0">
                <a:latin typeface="Arial MT"/>
                <a:cs typeface="Arial MT"/>
              </a:rPr>
              <a:t> </a:t>
            </a:r>
            <a:r>
              <a:rPr sz="2400" spc="-5" dirty="0">
                <a:latin typeface="Arial MT"/>
                <a:cs typeface="Arial MT"/>
              </a:rPr>
              <a:t>use</a:t>
            </a:r>
            <a:r>
              <a:rPr sz="2400" spc="5" dirty="0">
                <a:latin typeface="Arial MT"/>
                <a:cs typeface="Arial MT"/>
              </a:rPr>
              <a:t> </a:t>
            </a:r>
            <a:r>
              <a:rPr sz="2400" spc="-5" dirty="0">
                <a:latin typeface="Arial MT"/>
                <a:cs typeface="Arial MT"/>
              </a:rPr>
              <a:t>case</a:t>
            </a:r>
            <a:r>
              <a:rPr sz="2400" spc="10" dirty="0">
                <a:latin typeface="Arial MT"/>
                <a:cs typeface="Arial MT"/>
              </a:rPr>
              <a:t> </a:t>
            </a:r>
            <a:r>
              <a:rPr sz="2400" dirty="0">
                <a:latin typeface="Arial MT"/>
                <a:cs typeface="Arial MT"/>
              </a:rPr>
              <a:t>–</a:t>
            </a:r>
            <a:r>
              <a:rPr sz="2400" spc="5" dirty="0">
                <a:latin typeface="Arial MT"/>
                <a:cs typeface="Arial MT"/>
              </a:rPr>
              <a:t> </a:t>
            </a:r>
            <a:r>
              <a:rPr sz="2400" spc="-5" dirty="0">
                <a:latin typeface="Arial MT"/>
                <a:cs typeface="Arial MT"/>
              </a:rPr>
              <a:t>what</a:t>
            </a:r>
            <a:r>
              <a:rPr sz="2400" spc="10" dirty="0">
                <a:latin typeface="Arial MT"/>
                <a:cs typeface="Arial MT"/>
              </a:rPr>
              <a:t> </a:t>
            </a:r>
            <a:r>
              <a:rPr sz="2400" spc="-5" dirty="0">
                <a:latin typeface="Arial MT"/>
                <a:cs typeface="Arial MT"/>
              </a:rPr>
              <a:t>interaction </a:t>
            </a:r>
            <a:r>
              <a:rPr sz="2400" spc="-655" dirty="0">
                <a:latin typeface="Arial MT"/>
                <a:cs typeface="Arial MT"/>
              </a:rPr>
              <a:t> </a:t>
            </a:r>
            <a:r>
              <a:rPr sz="2400" spc="-5" dirty="0">
                <a:latin typeface="Arial MT"/>
                <a:cs typeface="Arial MT"/>
              </a:rPr>
              <a:t>element</a:t>
            </a:r>
            <a:r>
              <a:rPr sz="2400" spc="10" dirty="0">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needed</a:t>
            </a:r>
            <a:endParaRPr sz="2400">
              <a:latin typeface="Arial MT"/>
              <a:cs typeface="Arial MT"/>
            </a:endParaRPr>
          </a:p>
          <a:p>
            <a:pPr marL="870585" lvl="1" indent="-457835">
              <a:lnSpc>
                <a:spcPct val="100000"/>
              </a:lnSpc>
              <a:spcBef>
                <a:spcPts val="890"/>
              </a:spcBef>
              <a:buFont typeface="Wingdings" panose="05000000000000000000"/>
              <a:buChar char=""/>
              <a:tabLst>
                <a:tab pos="870585" algn="l"/>
                <a:tab pos="870585" algn="l"/>
              </a:tabLst>
            </a:pPr>
            <a:r>
              <a:rPr sz="2400" spc="-5" dirty="0">
                <a:latin typeface="Arial MT"/>
                <a:cs typeface="Arial MT"/>
              </a:rPr>
              <a:t>Draw</a:t>
            </a:r>
            <a:r>
              <a:rPr sz="2400" dirty="0">
                <a:latin typeface="Arial MT"/>
                <a:cs typeface="Arial MT"/>
              </a:rPr>
              <a:t> </a:t>
            </a:r>
            <a:r>
              <a:rPr sz="2400" spc="-5" dirty="0">
                <a:latin typeface="Arial MT"/>
                <a:cs typeface="Arial MT"/>
              </a:rPr>
              <a:t>a card </a:t>
            </a:r>
            <a:r>
              <a:rPr sz="2400" dirty="0">
                <a:latin typeface="Arial MT"/>
                <a:cs typeface="Arial MT"/>
              </a:rPr>
              <a:t>that</a:t>
            </a:r>
            <a:r>
              <a:rPr sz="2400" spc="-5" dirty="0">
                <a:latin typeface="Arial MT"/>
                <a:cs typeface="Arial MT"/>
              </a:rPr>
              <a:t> captures</a:t>
            </a:r>
            <a:r>
              <a:rPr sz="2400" dirty="0">
                <a:latin typeface="Arial MT"/>
                <a:cs typeface="Arial MT"/>
              </a:rPr>
              <a:t> it</a:t>
            </a:r>
            <a:endParaRPr sz="24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222" y="547242"/>
            <a:ext cx="4573270" cy="574040"/>
          </a:xfrm>
          <a:prstGeom prst="rect">
            <a:avLst/>
          </a:prstGeom>
        </p:spPr>
        <p:txBody>
          <a:bodyPr vert="horz" wrap="square" lIns="0" tIns="12700" rIns="0" bIns="0" rtlCol="0">
            <a:spAutoFit/>
          </a:bodyPr>
          <a:lstStyle/>
          <a:p>
            <a:pPr marL="12700">
              <a:lnSpc>
                <a:spcPct val="100000"/>
              </a:lnSpc>
              <a:spcBef>
                <a:spcPts val="100"/>
              </a:spcBef>
            </a:pPr>
            <a:r>
              <a:rPr spc="-5" dirty="0"/>
              <a:t>Generating</a:t>
            </a:r>
            <a:r>
              <a:rPr spc="-20" dirty="0"/>
              <a:t> </a:t>
            </a:r>
            <a:r>
              <a:rPr spc="-5" dirty="0"/>
              <a:t>storyboard</a:t>
            </a:r>
            <a:endParaRPr spc="-5" dirty="0"/>
          </a:p>
        </p:txBody>
      </p:sp>
      <p:grpSp>
        <p:nvGrpSpPr>
          <p:cNvPr id="3" name="object 3"/>
          <p:cNvGrpSpPr/>
          <p:nvPr/>
        </p:nvGrpSpPr>
        <p:grpSpPr>
          <a:xfrm>
            <a:off x="1475232" y="1429006"/>
            <a:ext cx="6287135" cy="4703445"/>
            <a:chOff x="1475232" y="1429006"/>
            <a:chExt cx="6287135" cy="4703445"/>
          </a:xfrm>
        </p:grpSpPr>
        <p:pic>
          <p:nvPicPr>
            <p:cNvPr id="4" name="object 4"/>
            <p:cNvPicPr/>
            <p:nvPr/>
          </p:nvPicPr>
          <p:blipFill>
            <a:blip r:embed="rId1" cstate="print"/>
            <a:stretch>
              <a:fillRect/>
            </a:stretch>
          </p:blipFill>
          <p:spPr>
            <a:xfrm>
              <a:off x="1475232" y="1429006"/>
              <a:ext cx="6286799" cy="4193483"/>
            </a:xfrm>
            <a:prstGeom prst="rect">
              <a:avLst/>
            </a:prstGeom>
          </p:spPr>
        </p:pic>
        <p:pic>
          <p:nvPicPr>
            <p:cNvPr id="5" name="object 5"/>
            <p:cNvPicPr/>
            <p:nvPr/>
          </p:nvPicPr>
          <p:blipFill>
            <a:blip r:embed="rId2" cstate="print"/>
            <a:stretch>
              <a:fillRect/>
            </a:stretch>
          </p:blipFill>
          <p:spPr>
            <a:xfrm>
              <a:off x="2240083" y="1742721"/>
              <a:ext cx="853885" cy="173988"/>
            </a:xfrm>
            <a:prstGeom prst="rect">
              <a:avLst/>
            </a:prstGeom>
          </p:spPr>
        </p:pic>
        <p:sp>
          <p:nvSpPr>
            <p:cNvPr id="6" name="object 6"/>
            <p:cNvSpPr/>
            <p:nvPr/>
          </p:nvSpPr>
          <p:spPr>
            <a:xfrm>
              <a:off x="1829326" y="1477561"/>
              <a:ext cx="12700" cy="133985"/>
            </a:xfrm>
            <a:custGeom>
              <a:avLst/>
              <a:gdLst/>
              <a:ahLst/>
              <a:cxnLst/>
              <a:rect l="l" t="t" r="r" b="b"/>
              <a:pathLst>
                <a:path w="12700" h="133984">
                  <a:moveTo>
                    <a:pt x="12136" y="1888"/>
                  </a:moveTo>
                  <a:lnTo>
                    <a:pt x="4045" y="1888"/>
                  </a:lnTo>
                  <a:lnTo>
                    <a:pt x="4045" y="4046"/>
                  </a:lnTo>
                  <a:lnTo>
                    <a:pt x="2022" y="5934"/>
                  </a:lnTo>
                  <a:lnTo>
                    <a:pt x="2022" y="54488"/>
                  </a:lnTo>
                  <a:lnTo>
                    <a:pt x="1706" y="63529"/>
                  </a:lnTo>
                  <a:lnTo>
                    <a:pt x="1011" y="72190"/>
                  </a:lnTo>
                  <a:lnTo>
                    <a:pt x="316" y="80093"/>
                  </a:lnTo>
                  <a:lnTo>
                    <a:pt x="0" y="86858"/>
                  </a:lnTo>
                  <a:lnTo>
                    <a:pt x="0" y="133524"/>
                  </a:lnTo>
                  <a:lnTo>
                    <a:pt x="8091" y="133524"/>
                  </a:lnTo>
                  <a:lnTo>
                    <a:pt x="8154" y="129478"/>
                  </a:lnTo>
                  <a:lnTo>
                    <a:pt x="12136" y="9980"/>
                  </a:lnTo>
                  <a:lnTo>
                    <a:pt x="12136" y="1888"/>
                  </a:lnTo>
                  <a:close/>
                </a:path>
                <a:path w="12700" h="133984">
                  <a:moveTo>
                    <a:pt x="10113" y="0"/>
                  </a:moveTo>
                  <a:lnTo>
                    <a:pt x="8091" y="0"/>
                  </a:lnTo>
                  <a:lnTo>
                    <a:pt x="6068" y="1888"/>
                  </a:lnTo>
                  <a:lnTo>
                    <a:pt x="10113" y="1888"/>
                  </a:lnTo>
                  <a:lnTo>
                    <a:pt x="10113" y="0"/>
                  </a:lnTo>
                  <a:close/>
                </a:path>
              </a:pathLst>
            </a:custGeom>
            <a:solidFill>
              <a:srgbClr val="000000"/>
            </a:solidFill>
          </p:spPr>
          <p:txBody>
            <a:bodyPr wrap="square" lIns="0" tIns="0" rIns="0" bIns="0" rtlCol="0"/>
            <a:lstStyle/>
            <a:p/>
          </p:txBody>
        </p:sp>
        <p:pic>
          <p:nvPicPr>
            <p:cNvPr id="7" name="object 7"/>
            <p:cNvPicPr/>
            <p:nvPr/>
          </p:nvPicPr>
          <p:blipFill>
            <a:blip r:embed="rId3" cstate="print"/>
            <a:stretch>
              <a:fillRect/>
            </a:stretch>
          </p:blipFill>
          <p:spPr>
            <a:xfrm>
              <a:off x="1703878" y="3904011"/>
              <a:ext cx="80946" cy="135601"/>
            </a:xfrm>
            <a:prstGeom prst="rect">
              <a:avLst/>
            </a:prstGeom>
          </p:spPr>
        </p:pic>
        <p:pic>
          <p:nvPicPr>
            <p:cNvPr id="8" name="object 8"/>
            <p:cNvPicPr/>
            <p:nvPr/>
          </p:nvPicPr>
          <p:blipFill>
            <a:blip r:embed="rId4" cstate="print"/>
            <a:stretch>
              <a:fillRect/>
            </a:stretch>
          </p:blipFill>
          <p:spPr>
            <a:xfrm>
              <a:off x="3911440" y="4051751"/>
              <a:ext cx="76892" cy="135601"/>
            </a:xfrm>
            <a:prstGeom prst="rect">
              <a:avLst/>
            </a:prstGeom>
          </p:spPr>
        </p:pic>
        <p:pic>
          <p:nvPicPr>
            <p:cNvPr id="9" name="object 9"/>
            <p:cNvPicPr/>
            <p:nvPr/>
          </p:nvPicPr>
          <p:blipFill>
            <a:blip r:embed="rId5" cstate="print"/>
            <a:stretch>
              <a:fillRect/>
            </a:stretch>
          </p:blipFill>
          <p:spPr>
            <a:xfrm>
              <a:off x="6133288" y="4035566"/>
              <a:ext cx="78753" cy="127509"/>
            </a:xfrm>
            <a:prstGeom prst="rect">
              <a:avLst/>
            </a:prstGeom>
          </p:spPr>
        </p:pic>
        <p:pic>
          <p:nvPicPr>
            <p:cNvPr id="10" name="object 10"/>
            <p:cNvPicPr/>
            <p:nvPr/>
          </p:nvPicPr>
          <p:blipFill>
            <a:blip r:embed="rId6" cstate="print"/>
            <a:stretch>
              <a:fillRect/>
            </a:stretch>
          </p:blipFill>
          <p:spPr>
            <a:xfrm>
              <a:off x="3925600" y="1519911"/>
              <a:ext cx="113302" cy="137570"/>
            </a:xfrm>
            <a:prstGeom prst="rect">
              <a:avLst/>
            </a:prstGeom>
          </p:spPr>
        </p:pic>
        <p:pic>
          <p:nvPicPr>
            <p:cNvPr id="11" name="object 11"/>
            <p:cNvPicPr/>
            <p:nvPr/>
          </p:nvPicPr>
          <p:blipFill>
            <a:blip r:embed="rId7" cstate="print"/>
            <a:stretch>
              <a:fillRect/>
            </a:stretch>
          </p:blipFill>
          <p:spPr>
            <a:xfrm>
              <a:off x="6151359" y="1542300"/>
              <a:ext cx="80911" cy="131636"/>
            </a:xfrm>
            <a:prstGeom prst="rect">
              <a:avLst/>
            </a:prstGeom>
          </p:spPr>
        </p:pic>
        <p:pic>
          <p:nvPicPr>
            <p:cNvPr id="12" name="object 12"/>
            <p:cNvPicPr/>
            <p:nvPr/>
          </p:nvPicPr>
          <p:blipFill>
            <a:blip r:embed="rId8" cstate="print"/>
            <a:stretch>
              <a:fillRect/>
            </a:stretch>
          </p:blipFill>
          <p:spPr>
            <a:xfrm>
              <a:off x="4429569" y="1643455"/>
              <a:ext cx="871952" cy="317761"/>
            </a:xfrm>
            <a:prstGeom prst="rect">
              <a:avLst/>
            </a:prstGeom>
          </p:spPr>
        </p:pic>
        <p:pic>
          <p:nvPicPr>
            <p:cNvPr id="13" name="object 13"/>
            <p:cNvPicPr/>
            <p:nvPr/>
          </p:nvPicPr>
          <p:blipFill>
            <a:blip r:embed="rId9" cstate="print"/>
            <a:stretch>
              <a:fillRect/>
            </a:stretch>
          </p:blipFill>
          <p:spPr>
            <a:xfrm>
              <a:off x="6406227" y="1967150"/>
              <a:ext cx="425056" cy="159961"/>
            </a:xfrm>
            <a:prstGeom prst="rect">
              <a:avLst/>
            </a:prstGeom>
          </p:spPr>
        </p:pic>
        <p:pic>
          <p:nvPicPr>
            <p:cNvPr id="14" name="object 14"/>
            <p:cNvPicPr/>
            <p:nvPr/>
          </p:nvPicPr>
          <p:blipFill>
            <a:blip r:embed="rId10" cstate="print"/>
            <a:stretch>
              <a:fillRect/>
            </a:stretch>
          </p:blipFill>
          <p:spPr>
            <a:xfrm>
              <a:off x="7009287" y="4577946"/>
              <a:ext cx="323644" cy="153809"/>
            </a:xfrm>
            <a:prstGeom prst="rect">
              <a:avLst/>
            </a:prstGeom>
          </p:spPr>
        </p:pic>
        <p:pic>
          <p:nvPicPr>
            <p:cNvPr id="15" name="object 15"/>
            <p:cNvPicPr/>
            <p:nvPr/>
          </p:nvPicPr>
          <p:blipFill>
            <a:blip r:embed="rId11" cstate="print"/>
            <a:stretch>
              <a:fillRect/>
            </a:stretch>
          </p:blipFill>
          <p:spPr>
            <a:xfrm>
              <a:off x="4233223" y="4278418"/>
              <a:ext cx="839591" cy="400710"/>
            </a:xfrm>
            <a:prstGeom prst="rect">
              <a:avLst/>
            </a:prstGeom>
          </p:spPr>
        </p:pic>
        <p:pic>
          <p:nvPicPr>
            <p:cNvPr id="16" name="object 16"/>
            <p:cNvPicPr/>
            <p:nvPr/>
          </p:nvPicPr>
          <p:blipFill>
            <a:blip r:embed="rId12" cstate="print"/>
            <a:stretch>
              <a:fillRect/>
            </a:stretch>
          </p:blipFill>
          <p:spPr>
            <a:xfrm>
              <a:off x="7088310" y="2420594"/>
              <a:ext cx="566378" cy="240883"/>
            </a:xfrm>
            <a:prstGeom prst="rect">
              <a:avLst/>
            </a:prstGeom>
          </p:spPr>
        </p:pic>
        <p:pic>
          <p:nvPicPr>
            <p:cNvPr id="17" name="object 17"/>
            <p:cNvPicPr/>
            <p:nvPr/>
          </p:nvPicPr>
          <p:blipFill>
            <a:blip r:embed="rId13" cstate="print"/>
            <a:stretch>
              <a:fillRect/>
            </a:stretch>
          </p:blipFill>
          <p:spPr>
            <a:xfrm>
              <a:off x="1871831" y="3205826"/>
              <a:ext cx="617136" cy="149709"/>
            </a:xfrm>
            <a:prstGeom prst="rect">
              <a:avLst/>
            </a:prstGeom>
          </p:spPr>
        </p:pic>
        <p:pic>
          <p:nvPicPr>
            <p:cNvPr id="18" name="object 18"/>
            <p:cNvPicPr/>
            <p:nvPr/>
          </p:nvPicPr>
          <p:blipFill>
            <a:blip r:embed="rId14" cstate="print"/>
            <a:stretch>
              <a:fillRect/>
            </a:stretch>
          </p:blipFill>
          <p:spPr>
            <a:xfrm>
              <a:off x="2426235" y="3203668"/>
              <a:ext cx="526111" cy="392723"/>
            </a:xfrm>
            <a:prstGeom prst="rect">
              <a:avLst/>
            </a:prstGeom>
          </p:spPr>
        </p:pic>
        <p:pic>
          <p:nvPicPr>
            <p:cNvPr id="19" name="object 19"/>
            <p:cNvPicPr/>
            <p:nvPr/>
          </p:nvPicPr>
          <p:blipFill>
            <a:blip r:embed="rId15" cstate="print"/>
            <a:stretch>
              <a:fillRect/>
            </a:stretch>
          </p:blipFill>
          <p:spPr>
            <a:xfrm>
              <a:off x="1875877" y="3448679"/>
              <a:ext cx="756762" cy="479636"/>
            </a:xfrm>
            <a:prstGeom prst="rect">
              <a:avLst/>
            </a:prstGeom>
          </p:spPr>
        </p:pic>
        <p:pic>
          <p:nvPicPr>
            <p:cNvPr id="20" name="object 20"/>
            <p:cNvPicPr/>
            <p:nvPr/>
          </p:nvPicPr>
          <p:blipFill>
            <a:blip r:embed="rId16" cstate="print"/>
            <a:stretch>
              <a:fillRect/>
            </a:stretch>
          </p:blipFill>
          <p:spPr>
            <a:xfrm>
              <a:off x="2699418" y="3691532"/>
              <a:ext cx="602977" cy="234760"/>
            </a:xfrm>
            <a:prstGeom prst="rect">
              <a:avLst/>
            </a:prstGeom>
          </p:spPr>
        </p:pic>
        <p:pic>
          <p:nvPicPr>
            <p:cNvPr id="21" name="object 21"/>
            <p:cNvPicPr/>
            <p:nvPr/>
          </p:nvPicPr>
          <p:blipFill>
            <a:blip r:embed="rId17" cstate="print"/>
            <a:stretch>
              <a:fillRect/>
            </a:stretch>
          </p:blipFill>
          <p:spPr>
            <a:xfrm>
              <a:off x="2529450" y="5648543"/>
              <a:ext cx="426941" cy="147713"/>
            </a:xfrm>
            <a:prstGeom prst="rect">
              <a:avLst/>
            </a:prstGeom>
          </p:spPr>
        </p:pic>
        <p:pic>
          <p:nvPicPr>
            <p:cNvPr id="22" name="object 22"/>
            <p:cNvPicPr/>
            <p:nvPr/>
          </p:nvPicPr>
          <p:blipFill>
            <a:blip r:embed="rId18" cstate="print"/>
            <a:stretch>
              <a:fillRect/>
            </a:stretch>
          </p:blipFill>
          <p:spPr>
            <a:xfrm>
              <a:off x="1934537" y="5648543"/>
              <a:ext cx="864023" cy="483673"/>
            </a:xfrm>
            <a:prstGeom prst="rect">
              <a:avLst/>
            </a:prstGeom>
          </p:spPr>
        </p:pic>
        <p:pic>
          <p:nvPicPr>
            <p:cNvPr id="23" name="object 23"/>
            <p:cNvPicPr/>
            <p:nvPr/>
          </p:nvPicPr>
          <p:blipFill>
            <a:blip r:embed="rId19" cstate="print"/>
            <a:stretch>
              <a:fillRect/>
            </a:stretch>
          </p:blipFill>
          <p:spPr>
            <a:xfrm>
              <a:off x="4115795" y="5648543"/>
              <a:ext cx="198340" cy="147713"/>
            </a:xfrm>
            <a:prstGeom prst="rect">
              <a:avLst/>
            </a:prstGeom>
          </p:spPr>
        </p:pic>
        <p:pic>
          <p:nvPicPr>
            <p:cNvPr id="24" name="object 24"/>
            <p:cNvPicPr/>
            <p:nvPr/>
          </p:nvPicPr>
          <p:blipFill>
            <a:blip r:embed="rId20" cstate="print"/>
            <a:stretch>
              <a:fillRect/>
            </a:stretch>
          </p:blipFill>
          <p:spPr>
            <a:xfrm>
              <a:off x="4391001" y="5644469"/>
              <a:ext cx="317711" cy="151786"/>
            </a:xfrm>
            <a:prstGeom prst="rect">
              <a:avLst/>
            </a:prstGeom>
          </p:spPr>
        </p:pic>
        <p:pic>
          <p:nvPicPr>
            <p:cNvPr id="25" name="object 25"/>
            <p:cNvPicPr/>
            <p:nvPr/>
          </p:nvPicPr>
          <p:blipFill>
            <a:blip r:embed="rId21" cstate="print"/>
            <a:stretch>
              <a:fillRect/>
            </a:stretch>
          </p:blipFill>
          <p:spPr>
            <a:xfrm>
              <a:off x="4107704" y="5887338"/>
              <a:ext cx="238795" cy="151783"/>
            </a:xfrm>
            <a:prstGeom prst="rect">
              <a:avLst/>
            </a:prstGeom>
          </p:spPr>
        </p:pic>
        <p:pic>
          <p:nvPicPr>
            <p:cNvPr id="26" name="object 26"/>
            <p:cNvPicPr/>
            <p:nvPr/>
          </p:nvPicPr>
          <p:blipFill>
            <a:blip r:embed="rId22" cstate="print"/>
            <a:stretch>
              <a:fillRect/>
            </a:stretch>
          </p:blipFill>
          <p:spPr>
            <a:xfrm>
              <a:off x="4413117" y="5889361"/>
              <a:ext cx="433144" cy="149760"/>
            </a:xfrm>
            <a:prstGeom prst="rect">
              <a:avLst/>
            </a:prstGeom>
          </p:spPr>
        </p:pic>
        <p:pic>
          <p:nvPicPr>
            <p:cNvPr id="27" name="object 27"/>
            <p:cNvPicPr/>
            <p:nvPr/>
          </p:nvPicPr>
          <p:blipFill>
            <a:blip r:embed="rId23" cstate="print"/>
            <a:stretch>
              <a:fillRect/>
            </a:stretch>
          </p:blipFill>
          <p:spPr>
            <a:xfrm>
              <a:off x="6276771" y="5648543"/>
              <a:ext cx="461463" cy="147713"/>
            </a:xfrm>
            <a:prstGeom prst="rect">
              <a:avLst/>
            </a:prstGeom>
          </p:spPr>
        </p:pic>
        <p:pic>
          <p:nvPicPr>
            <p:cNvPr id="28" name="object 28"/>
            <p:cNvPicPr/>
            <p:nvPr/>
          </p:nvPicPr>
          <p:blipFill>
            <a:blip r:embed="rId24" cstate="print"/>
            <a:stretch>
              <a:fillRect/>
            </a:stretch>
          </p:blipFill>
          <p:spPr>
            <a:xfrm>
              <a:off x="6806128" y="5646519"/>
              <a:ext cx="482302" cy="149736"/>
            </a:xfrm>
            <a:prstGeom prst="rect">
              <a:avLst/>
            </a:prstGeom>
          </p:spPr>
        </p:pic>
        <p:sp>
          <p:nvSpPr>
            <p:cNvPr id="29" name="object 29"/>
            <p:cNvSpPr/>
            <p:nvPr/>
          </p:nvSpPr>
          <p:spPr>
            <a:xfrm>
              <a:off x="4218930" y="3252493"/>
              <a:ext cx="129539" cy="147955"/>
            </a:xfrm>
            <a:custGeom>
              <a:avLst/>
              <a:gdLst/>
              <a:ahLst/>
              <a:cxnLst/>
              <a:rect l="l" t="t" r="r" b="b"/>
              <a:pathLst>
                <a:path w="129539" h="147954">
                  <a:moveTo>
                    <a:pt x="6203" y="0"/>
                  </a:moveTo>
                  <a:lnTo>
                    <a:pt x="0" y="8092"/>
                  </a:lnTo>
                  <a:lnTo>
                    <a:pt x="2157" y="12138"/>
                  </a:lnTo>
                  <a:lnTo>
                    <a:pt x="4045" y="18073"/>
                  </a:lnTo>
                  <a:lnTo>
                    <a:pt x="6203" y="24277"/>
                  </a:lnTo>
                  <a:lnTo>
                    <a:pt x="8091" y="32369"/>
                  </a:lnTo>
                  <a:lnTo>
                    <a:pt x="10248" y="38303"/>
                  </a:lnTo>
                  <a:lnTo>
                    <a:pt x="12136" y="46396"/>
                  </a:lnTo>
                  <a:lnTo>
                    <a:pt x="14294" y="54488"/>
                  </a:lnTo>
                  <a:lnTo>
                    <a:pt x="16182" y="62581"/>
                  </a:lnTo>
                  <a:lnTo>
                    <a:pt x="18339" y="68785"/>
                  </a:lnTo>
                  <a:lnTo>
                    <a:pt x="20330" y="77261"/>
                  </a:lnTo>
                  <a:lnTo>
                    <a:pt x="22385" y="84970"/>
                  </a:lnTo>
                  <a:lnTo>
                    <a:pt x="24273" y="93062"/>
                  </a:lnTo>
                  <a:lnTo>
                    <a:pt x="26430" y="101154"/>
                  </a:lnTo>
                  <a:lnTo>
                    <a:pt x="26430" y="107089"/>
                  </a:lnTo>
                  <a:lnTo>
                    <a:pt x="28318" y="113293"/>
                  </a:lnTo>
                  <a:lnTo>
                    <a:pt x="28318" y="121385"/>
                  </a:lnTo>
                  <a:lnTo>
                    <a:pt x="30476" y="127320"/>
                  </a:lnTo>
                  <a:lnTo>
                    <a:pt x="30476" y="131366"/>
                  </a:lnTo>
                  <a:lnTo>
                    <a:pt x="32364" y="139458"/>
                  </a:lnTo>
                  <a:lnTo>
                    <a:pt x="34522" y="143505"/>
                  </a:lnTo>
                  <a:lnTo>
                    <a:pt x="36410" y="145663"/>
                  </a:lnTo>
                  <a:lnTo>
                    <a:pt x="38567" y="147551"/>
                  </a:lnTo>
                  <a:lnTo>
                    <a:pt x="40455" y="147551"/>
                  </a:lnTo>
                  <a:lnTo>
                    <a:pt x="40455" y="145663"/>
                  </a:lnTo>
                  <a:lnTo>
                    <a:pt x="44501" y="141616"/>
                  </a:lnTo>
                  <a:lnTo>
                    <a:pt x="46658" y="137570"/>
                  </a:lnTo>
                  <a:lnTo>
                    <a:pt x="46658" y="131366"/>
                  </a:lnTo>
                  <a:lnTo>
                    <a:pt x="48546" y="127320"/>
                  </a:lnTo>
                  <a:lnTo>
                    <a:pt x="38567" y="127320"/>
                  </a:lnTo>
                  <a:lnTo>
                    <a:pt x="38567" y="121385"/>
                  </a:lnTo>
                  <a:lnTo>
                    <a:pt x="36410" y="115181"/>
                  </a:lnTo>
                  <a:lnTo>
                    <a:pt x="36410" y="109247"/>
                  </a:lnTo>
                  <a:lnTo>
                    <a:pt x="34522" y="103043"/>
                  </a:lnTo>
                  <a:lnTo>
                    <a:pt x="32364" y="94950"/>
                  </a:lnTo>
                  <a:lnTo>
                    <a:pt x="32364" y="86858"/>
                  </a:lnTo>
                  <a:lnTo>
                    <a:pt x="30476" y="78765"/>
                  </a:lnTo>
                  <a:lnTo>
                    <a:pt x="28318" y="70673"/>
                  </a:lnTo>
                  <a:lnTo>
                    <a:pt x="26860" y="63512"/>
                  </a:lnTo>
                  <a:lnTo>
                    <a:pt x="25295" y="56646"/>
                  </a:lnTo>
                  <a:lnTo>
                    <a:pt x="22385" y="44508"/>
                  </a:lnTo>
                  <a:lnTo>
                    <a:pt x="20426" y="38303"/>
                  </a:lnTo>
                  <a:lnTo>
                    <a:pt x="18238" y="32369"/>
                  </a:lnTo>
                  <a:lnTo>
                    <a:pt x="16051" y="26300"/>
                  </a:lnTo>
                  <a:lnTo>
                    <a:pt x="14294" y="20230"/>
                  </a:lnTo>
                  <a:lnTo>
                    <a:pt x="12136" y="12138"/>
                  </a:lnTo>
                  <a:lnTo>
                    <a:pt x="8091" y="5934"/>
                  </a:lnTo>
                  <a:lnTo>
                    <a:pt x="6203" y="0"/>
                  </a:lnTo>
                  <a:close/>
                </a:path>
                <a:path w="129539" h="147954">
                  <a:moveTo>
                    <a:pt x="77625" y="50442"/>
                  </a:moveTo>
                  <a:lnTo>
                    <a:pt x="68774" y="50442"/>
                  </a:lnTo>
                  <a:lnTo>
                    <a:pt x="71779" y="60427"/>
                  </a:lnTo>
                  <a:lnTo>
                    <a:pt x="74606" y="69223"/>
                  </a:lnTo>
                  <a:lnTo>
                    <a:pt x="77080" y="77261"/>
                  </a:lnTo>
                  <a:lnTo>
                    <a:pt x="79023" y="84970"/>
                  </a:lnTo>
                  <a:lnTo>
                    <a:pt x="81690" y="91836"/>
                  </a:lnTo>
                  <a:lnTo>
                    <a:pt x="83776" y="97816"/>
                  </a:lnTo>
                  <a:lnTo>
                    <a:pt x="85508" y="103443"/>
                  </a:lnTo>
                  <a:lnTo>
                    <a:pt x="87114" y="109247"/>
                  </a:lnTo>
                  <a:lnTo>
                    <a:pt x="89002" y="115181"/>
                  </a:lnTo>
                  <a:lnTo>
                    <a:pt x="91159" y="121385"/>
                  </a:lnTo>
                  <a:lnTo>
                    <a:pt x="91159" y="125432"/>
                  </a:lnTo>
                  <a:lnTo>
                    <a:pt x="93047" y="129478"/>
                  </a:lnTo>
                  <a:lnTo>
                    <a:pt x="95205" y="131366"/>
                  </a:lnTo>
                  <a:lnTo>
                    <a:pt x="95205" y="135412"/>
                  </a:lnTo>
                  <a:lnTo>
                    <a:pt x="97093" y="137570"/>
                  </a:lnTo>
                  <a:lnTo>
                    <a:pt x="97093" y="139458"/>
                  </a:lnTo>
                  <a:lnTo>
                    <a:pt x="99251" y="139458"/>
                  </a:lnTo>
                  <a:lnTo>
                    <a:pt x="99251" y="143505"/>
                  </a:lnTo>
                  <a:lnTo>
                    <a:pt x="101138" y="143505"/>
                  </a:lnTo>
                  <a:lnTo>
                    <a:pt x="103296" y="145663"/>
                  </a:lnTo>
                  <a:lnTo>
                    <a:pt x="109230" y="145663"/>
                  </a:lnTo>
                  <a:lnTo>
                    <a:pt x="109230" y="141616"/>
                  </a:lnTo>
                  <a:lnTo>
                    <a:pt x="111387" y="139458"/>
                  </a:lnTo>
                  <a:lnTo>
                    <a:pt x="111387" y="127320"/>
                  </a:lnTo>
                  <a:lnTo>
                    <a:pt x="101138" y="127320"/>
                  </a:lnTo>
                  <a:lnTo>
                    <a:pt x="101138" y="125432"/>
                  </a:lnTo>
                  <a:lnTo>
                    <a:pt x="99251" y="123274"/>
                  </a:lnTo>
                  <a:lnTo>
                    <a:pt x="99251" y="121385"/>
                  </a:lnTo>
                  <a:lnTo>
                    <a:pt x="97093" y="119227"/>
                  </a:lnTo>
                  <a:lnTo>
                    <a:pt x="97093" y="115181"/>
                  </a:lnTo>
                  <a:lnTo>
                    <a:pt x="95205" y="111135"/>
                  </a:lnTo>
                  <a:lnTo>
                    <a:pt x="93047" y="107089"/>
                  </a:lnTo>
                  <a:lnTo>
                    <a:pt x="91159" y="101154"/>
                  </a:lnTo>
                  <a:lnTo>
                    <a:pt x="89002" y="94950"/>
                  </a:lnTo>
                  <a:lnTo>
                    <a:pt x="87114" y="86858"/>
                  </a:lnTo>
                  <a:lnTo>
                    <a:pt x="84956" y="76877"/>
                  </a:lnTo>
                  <a:lnTo>
                    <a:pt x="82246" y="68785"/>
                  </a:lnTo>
                  <a:lnTo>
                    <a:pt x="79749" y="59188"/>
                  </a:lnTo>
                  <a:lnTo>
                    <a:pt x="77625" y="50442"/>
                  </a:lnTo>
                  <a:close/>
                </a:path>
                <a:path w="129539" h="147954">
                  <a:moveTo>
                    <a:pt x="68774" y="28323"/>
                  </a:moveTo>
                  <a:lnTo>
                    <a:pt x="64728" y="28323"/>
                  </a:lnTo>
                  <a:lnTo>
                    <a:pt x="62841" y="30211"/>
                  </a:lnTo>
                  <a:lnTo>
                    <a:pt x="60932" y="40563"/>
                  </a:lnTo>
                  <a:lnTo>
                    <a:pt x="58619" y="50628"/>
                  </a:lnTo>
                  <a:lnTo>
                    <a:pt x="56507" y="59647"/>
                  </a:lnTo>
                  <a:lnTo>
                    <a:pt x="54658" y="69223"/>
                  </a:lnTo>
                  <a:lnTo>
                    <a:pt x="51648" y="83655"/>
                  </a:lnTo>
                  <a:lnTo>
                    <a:pt x="50122" y="90672"/>
                  </a:lnTo>
                  <a:lnTo>
                    <a:pt x="48546" y="97108"/>
                  </a:lnTo>
                  <a:lnTo>
                    <a:pt x="46658" y="105201"/>
                  </a:lnTo>
                  <a:lnTo>
                    <a:pt x="44501" y="113293"/>
                  </a:lnTo>
                  <a:lnTo>
                    <a:pt x="42613" y="117339"/>
                  </a:lnTo>
                  <a:lnTo>
                    <a:pt x="40455" y="123274"/>
                  </a:lnTo>
                  <a:lnTo>
                    <a:pt x="40455" y="125432"/>
                  </a:lnTo>
                  <a:lnTo>
                    <a:pt x="38567" y="127320"/>
                  </a:lnTo>
                  <a:lnTo>
                    <a:pt x="48546" y="127320"/>
                  </a:lnTo>
                  <a:lnTo>
                    <a:pt x="50704" y="123274"/>
                  </a:lnTo>
                  <a:lnTo>
                    <a:pt x="50704" y="117339"/>
                  </a:lnTo>
                  <a:lnTo>
                    <a:pt x="52592" y="113293"/>
                  </a:lnTo>
                  <a:lnTo>
                    <a:pt x="52592" y="109247"/>
                  </a:lnTo>
                  <a:lnTo>
                    <a:pt x="54749" y="105201"/>
                  </a:lnTo>
                  <a:lnTo>
                    <a:pt x="54749" y="101154"/>
                  </a:lnTo>
                  <a:lnTo>
                    <a:pt x="56637" y="98996"/>
                  </a:lnTo>
                  <a:lnTo>
                    <a:pt x="56637" y="97108"/>
                  </a:lnTo>
                  <a:lnTo>
                    <a:pt x="58795" y="93062"/>
                  </a:lnTo>
                  <a:lnTo>
                    <a:pt x="58795" y="89016"/>
                  </a:lnTo>
                  <a:lnTo>
                    <a:pt x="60683" y="84970"/>
                  </a:lnTo>
                  <a:lnTo>
                    <a:pt x="60683" y="82812"/>
                  </a:lnTo>
                  <a:lnTo>
                    <a:pt x="62841" y="78765"/>
                  </a:lnTo>
                  <a:lnTo>
                    <a:pt x="62964" y="74454"/>
                  </a:lnTo>
                  <a:lnTo>
                    <a:pt x="64728" y="70673"/>
                  </a:lnTo>
                  <a:lnTo>
                    <a:pt x="64728" y="68785"/>
                  </a:lnTo>
                  <a:lnTo>
                    <a:pt x="66886" y="64739"/>
                  </a:lnTo>
                  <a:lnTo>
                    <a:pt x="66886" y="58534"/>
                  </a:lnTo>
                  <a:lnTo>
                    <a:pt x="68774" y="56646"/>
                  </a:lnTo>
                  <a:lnTo>
                    <a:pt x="68774" y="50442"/>
                  </a:lnTo>
                  <a:lnTo>
                    <a:pt x="77625" y="50442"/>
                  </a:lnTo>
                  <a:lnTo>
                    <a:pt x="75004" y="40563"/>
                  </a:lnTo>
                  <a:lnTo>
                    <a:pt x="74977" y="38303"/>
                  </a:lnTo>
                  <a:lnTo>
                    <a:pt x="72820" y="36415"/>
                  </a:lnTo>
                  <a:lnTo>
                    <a:pt x="72820" y="34257"/>
                  </a:lnTo>
                  <a:lnTo>
                    <a:pt x="70932" y="32369"/>
                  </a:lnTo>
                  <a:lnTo>
                    <a:pt x="70932" y="30211"/>
                  </a:lnTo>
                  <a:lnTo>
                    <a:pt x="68774" y="30211"/>
                  </a:lnTo>
                  <a:lnTo>
                    <a:pt x="68774" y="28323"/>
                  </a:lnTo>
                  <a:close/>
                </a:path>
                <a:path w="129539" h="147954">
                  <a:moveTo>
                    <a:pt x="125412" y="1888"/>
                  </a:moveTo>
                  <a:lnTo>
                    <a:pt x="121366" y="1888"/>
                  </a:lnTo>
                  <a:lnTo>
                    <a:pt x="119478" y="4046"/>
                  </a:lnTo>
                  <a:lnTo>
                    <a:pt x="119478" y="5934"/>
                  </a:lnTo>
                  <a:lnTo>
                    <a:pt x="103296" y="127320"/>
                  </a:lnTo>
                  <a:lnTo>
                    <a:pt x="111387" y="127320"/>
                  </a:lnTo>
                  <a:lnTo>
                    <a:pt x="113275" y="121385"/>
                  </a:lnTo>
                  <a:lnTo>
                    <a:pt x="113275" y="111135"/>
                  </a:lnTo>
                  <a:lnTo>
                    <a:pt x="115433" y="105201"/>
                  </a:lnTo>
                  <a:lnTo>
                    <a:pt x="115433" y="97108"/>
                  </a:lnTo>
                  <a:lnTo>
                    <a:pt x="117321" y="89016"/>
                  </a:lnTo>
                  <a:lnTo>
                    <a:pt x="117321" y="80923"/>
                  </a:lnTo>
                  <a:lnTo>
                    <a:pt x="121359" y="50628"/>
                  </a:lnTo>
                  <a:lnTo>
                    <a:pt x="121390" y="50307"/>
                  </a:lnTo>
                  <a:lnTo>
                    <a:pt x="123081" y="40461"/>
                  </a:lnTo>
                  <a:lnTo>
                    <a:pt x="124468" y="31998"/>
                  </a:lnTo>
                  <a:lnTo>
                    <a:pt x="125993" y="22334"/>
                  </a:lnTo>
                  <a:lnTo>
                    <a:pt x="127569" y="12138"/>
                  </a:lnTo>
                  <a:lnTo>
                    <a:pt x="129457" y="9980"/>
                  </a:lnTo>
                  <a:lnTo>
                    <a:pt x="129457" y="8092"/>
                  </a:lnTo>
                  <a:lnTo>
                    <a:pt x="127569" y="5934"/>
                  </a:lnTo>
                  <a:lnTo>
                    <a:pt x="127569" y="4046"/>
                  </a:lnTo>
                  <a:lnTo>
                    <a:pt x="125412" y="1888"/>
                  </a:lnTo>
                  <a:close/>
                </a:path>
              </a:pathLst>
            </a:custGeom>
            <a:solidFill>
              <a:srgbClr val="000000"/>
            </a:solidFill>
          </p:spPr>
          <p:txBody>
            <a:bodyPr wrap="square" lIns="0" tIns="0" rIns="0" bIns="0" rtlCol="0"/>
            <a:lstStyle/>
            <a:p/>
          </p:txBody>
        </p:sp>
        <p:pic>
          <p:nvPicPr>
            <p:cNvPr id="30" name="object 30"/>
            <p:cNvPicPr/>
            <p:nvPr/>
          </p:nvPicPr>
          <p:blipFill>
            <a:blip r:embed="rId25" cstate="print"/>
            <a:stretch>
              <a:fillRect/>
            </a:stretch>
          </p:blipFill>
          <p:spPr>
            <a:xfrm>
              <a:off x="4356479" y="3250335"/>
              <a:ext cx="801290" cy="149709"/>
            </a:xfrm>
            <a:prstGeom prst="rect">
              <a:avLst/>
            </a:prstGeom>
          </p:spPr>
        </p:pic>
        <p:pic>
          <p:nvPicPr>
            <p:cNvPr id="31" name="object 31"/>
            <p:cNvPicPr/>
            <p:nvPr/>
          </p:nvPicPr>
          <p:blipFill>
            <a:blip r:embed="rId26" cstate="print"/>
            <a:stretch>
              <a:fillRect/>
            </a:stretch>
          </p:blipFill>
          <p:spPr>
            <a:xfrm>
              <a:off x="4225133" y="3493187"/>
              <a:ext cx="327690" cy="149763"/>
            </a:xfrm>
            <a:prstGeom prst="rect">
              <a:avLst/>
            </a:prstGeom>
          </p:spPr>
        </p:pic>
        <p:pic>
          <p:nvPicPr>
            <p:cNvPr id="32" name="object 32"/>
            <p:cNvPicPr/>
            <p:nvPr/>
          </p:nvPicPr>
          <p:blipFill>
            <a:blip r:embed="rId27" cstate="print"/>
            <a:stretch>
              <a:fillRect/>
            </a:stretch>
          </p:blipFill>
          <p:spPr>
            <a:xfrm>
              <a:off x="4629689" y="3491164"/>
              <a:ext cx="267276" cy="151786"/>
            </a:xfrm>
            <a:prstGeom prst="rect">
              <a:avLst/>
            </a:prstGeom>
          </p:spPr>
        </p:pic>
        <p:pic>
          <p:nvPicPr>
            <p:cNvPr id="33" name="object 33"/>
            <p:cNvPicPr/>
            <p:nvPr/>
          </p:nvPicPr>
          <p:blipFill>
            <a:blip r:embed="rId28" cstate="print"/>
            <a:stretch>
              <a:fillRect/>
            </a:stretch>
          </p:blipFill>
          <p:spPr>
            <a:xfrm>
              <a:off x="6216088" y="3147022"/>
              <a:ext cx="532125" cy="392723"/>
            </a:xfrm>
            <a:prstGeom prst="rect">
              <a:avLst/>
            </a:prstGeom>
          </p:spPr>
        </p:pic>
        <p:pic>
          <p:nvPicPr>
            <p:cNvPr id="34" name="object 34"/>
            <p:cNvPicPr/>
            <p:nvPr/>
          </p:nvPicPr>
          <p:blipFill>
            <a:blip r:embed="rId29" cstate="print"/>
            <a:stretch>
              <a:fillRect/>
            </a:stretch>
          </p:blipFill>
          <p:spPr>
            <a:xfrm>
              <a:off x="6819146" y="3147022"/>
              <a:ext cx="653492" cy="224698"/>
            </a:xfrm>
            <a:prstGeom prst="rect">
              <a:avLst/>
            </a:prstGeom>
          </p:spPr>
        </p:pic>
      </p:gr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36" name="object 36"/>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30"/>
              </a:rPr>
              <a:t>www.id-book.com</a:t>
            </a:r>
            <a:endParaRPr sz="10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4975" y="547242"/>
            <a:ext cx="6732905" cy="574040"/>
          </a:xfrm>
          <a:prstGeom prst="rect">
            <a:avLst/>
          </a:prstGeom>
        </p:spPr>
        <p:txBody>
          <a:bodyPr vert="horz" wrap="square" lIns="0" tIns="12700" rIns="0" bIns="0" rtlCol="0">
            <a:spAutoFit/>
          </a:bodyPr>
          <a:lstStyle/>
          <a:p>
            <a:pPr marL="12700">
              <a:lnSpc>
                <a:spcPct val="100000"/>
              </a:lnSpc>
              <a:spcBef>
                <a:spcPts val="100"/>
              </a:spcBef>
            </a:pPr>
            <a:r>
              <a:rPr spc="-5" dirty="0"/>
              <a:t>Generating</a:t>
            </a:r>
            <a:r>
              <a:rPr spc="-15" dirty="0"/>
              <a:t> </a:t>
            </a:r>
            <a:r>
              <a:rPr dirty="0"/>
              <a:t>card-based</a:t>
            </a:r>
            <a:r>
              <a:rPr spc="-20" dirty="0"/>
              <a:t> </a:t>
            </a:r>
            <a:r>
              <a:rPr spc="-5" dirty="0"/>
              <a:t>prototype</a:t>
            </a:r>
            <a:endParaRPr spc="-5" dirty="0"/>
          </a:p>
        </p:txBody>
      </p:sp>
      <p:pic>
        <p:nvPicPr>
          <p:cNvPr id="3" name="object 3"/>
          <p:cNvPicPr/>
          <p:nvPr/>
        </p:nvPicPr>
        <p:blipFill>
          <a:blip r:embed="rId1" cstate="print"/>
          <a:stretch>
            <a:fillRect/>
          </a:stretch>
        </p:blipFill>
        <p:spPr>
          <a:xfrm>
            <a:off x="5291328" y="1243583"/>
            <a:ext cx="3057144" cy="5446776"/>
          </a:xfrm>
          <a:prstGeom prst="rect">
            <a:avLst/>
          </a:prstGeom>
        </p:spPr>
      </p:pic>
      <p:pic>
        <p:nvPicPr>
          <p:cNvPr id="4" name="object 4"/>
          <p:cNvPicPr/>
          <p:nvPr/>
        </p:nvPicPr>
        <p:blipFill>
          <a:blip r:embed="rId2" cstate="print"/>
          <a:stretch>
            <a:fillRect/>
          </a:stretch>
        </p:blipFill>
        <p:spPr>
          <a:xfrm>
            <a:off x="914400" y="1243583"/>
            <a:ext cx="3032760" cy="544525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6" name="object 6"/>
          <p:cNvSpPr txBox="1"/>
          <p:nvPr/>
        </p:nvSpPr>
        <p:spPr>
          <a:xfrm>
            <a:off x="3986529" y="65430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3"/>
              </a:rPr>
              <a:t>www.id-book.com</a:t>
            </a:r>
            <a:endParaRPr sz="10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9086" y="483234"/>
            <a:ext cx="7402195" cy="696595"/>
          </a:xfrm>
          <a:prstGeom prst="rect">
            <a:avLst/>
          </a:prstGeom>
        </p:spPr>
        <p:txBody>
          <a:bodyPr vert="horz" wrap="square" lIns="0" tIns="13335" rIns="0" bIns="0" rtlCol="0">
            <a:spAutoFit/>
          </a:bodyPr>
          <a:lstStyle/>
          <a:p>
            <a:pPr marL="12700">
              <a:lnSpc>
                <a:spcPct val="100000"/>
              </a:lnSpc>
              <a:spcBef>
                <a:spcPts val="105"/>
              </a:spcBef>
            </a:pPr>
            <a:r>
              <a:rPr sz="4400" dirty="0"/>
              <a:t>Explore</a:t>
            </a:r>
            <a:r>
              <a:rPr sz="4400" spc="-40" dirty="0"/>
              <a:t> </a:t>
            </a:r>
            <a:r>
              <a:rPr sz="4400" dirty="0"/>
              <a:t>the</a:t>
            </a:r>
            <a:r>
              <a:rPr sz="4400" spc="-15" dirty="0"/>
              <a:t> </a:t>
            </a:r>
            <a:r>
              <a:rPr sz="4400" spc="10" dirty="0"/>
              <a:t>user’s</a:t>
            </a:r>
            <a:r>
              <a:rPr sz="4400" spc="-15" dirty="0"/>
              <a:t> </a:t>
            </a:r>
            <a:r>
              <a:rPr sz="4400" spc="-5" dirty="0"/>
              <a:t>experience</a:t>
            </a:r>
            <a:endParaRPr sz="4400"/>
          </a:p>
        </p:txBody>
      </p:sp>
      <p:sp>
        <p:nvSpPr>
          <p:cNvPr id="4" name="object 4"/>
          <p:cNvSpPr txBox="1"/>
          <p:nvPr/>
        </p:nvSpPr>
        <p:spPr>
          <a:xfrm>
            <a:off x="3924046" y="6541509"/>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5" name="object 5"/>
          <p:cNvSpPr txBox="1"/>
          <p:nvPr/>
        </p:nvSpPr>
        <p:spPr>
          <a:xfrm>
            <a:off x="8550529" y="6518954"/>
            <a:ext cx="249554" cy="189865"/>
          </a:xfrm>
          <a:prstGeom prst="rect">
            <a:avLst/>
          </a:prstGeom>
        </p:spPr>
        <p:txBody>
          <a:bodyPr vert="horz" wrap="square" lIns="0" tIns="22860" rIns="0" bIns="0" rtlCol="0">
            <a:spAutoFit/>
          </a:bodyPr>
          <a:lstStyle/>
          <a:p>
            <a:pPr marL="70485">
              <a:lnSpc>
                <a:spcPct val="100000"/>
              </a:lnSpc>
              <a:spcBef>
                <a:spcPts val="180"/>
              </a:spcBef>
            </a:pPr>
            <a:r>
              <a:rPr sz="1000" spc="-5" dirty="0">
                <a:solidFill>
                  <a:srgbClr val="587C48"/>
                </a:solidFill>
                <a:latin typeface="Arial MT"/>
                <a:cs typeface="Arial MT"/>
              </a:rPr>
              <a:t>27</a:t>
            </a:r>
            <a:endParaRPr sz="1000">
              <a:latin typeface="Arial MT"/>
              <a:cs typeface="Arial MT"/>
            </a:endParaRPr>
          </a:p>
        </p:txBody>
      </p:sp>
      <p:sp>
        <p:nvSpPr>
          <p:cNvPr id="3" name="object 3"/>
          <p:cNvSpPr txBox="1"/>
          <p:nvPr/>
        </p:nvSpPr>
        <p:spPr>
          <a:xfrm>
            <a:off x="535940" y="1623186"/>
            <a:ext cx="7264400" cy="441769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3000" dirty="0">
                <a:latin typeface="Arial MT"/>
                <a:cs typeface="Arial MT"/>
              </a:rPr>
              <a:t>Use</a:t>
            </a:r>
            <a:r>
              <a:rPr sz="3000" spc="-10" dirty="0">
                <a:latin typeface="Arial MT"/>
                <a:cs typeface="Arial MT"/>
              </a:rPr>
              <a:t> </a:t>
            </a:r>
            <a:r>
              <a:rPr sz="3000" dirty="0">
                <a:latin typeface="Arial MT"/>
                <a:cs typeface="Arial MT"/>
              </a:rPr>
              <a:t>personas,</a:t>
            </a:r>
            <a:r>
              <a:rPr sz="3000" spc="-30" dirty="0">
                <a:latin typeface="Arial MT"/>
                <a:cs typeface="Arial MT"/>
              </a:rPr>
              <a:t> </a:t>
            </a:r>
            <a:r>
              <a:rPr sz="3000" spc="-5" dirty="0">
                <a:latin typeface="Arial MT"/>
                <a:cs typeface="Arial MT"/>
              </a:rPr>
              <a:t>card-based</a:t>
            </a:r>
            <a:r>
              <a:rPr sz="3000" spc="-25" dirty="0">
                <a:latin typeface="Arial MT"/>
                <a:cs typeface="Arial MT"/>
              </a:rPr>
              <a:t> </a:t>
            </a:r>
            <a:r>
              <a:rPr sz="3000" spc="-5" dirty="0">
                <a:latin typeface="Arial MT"/>
                <a:cs typeface="Arial MT"/>
              </a:rPr>
              <a:t>prototypes, or </a:t>
            </a:r>
            <a:r>
              <a:rPr sz="3000" spc="-815" dirty="0">
                <a:latin typeface="Arial MT"/>
                <a:cs typeface="Arial MT"/>
              </a:rPr>
              <a:t> </a:t>
            </a:r>
            <a:r>
              <a:rPr sz="3000" dirty="0">
                <a:latin typeface="Arial MT"/>
                <a:cs typeface="Arial MT"/>
              </a:rPr>
              <a:t>stickies</a:t>
            </a:r>
            <a:r>
              <a:rPr sz="3000" spc="-5" dirty="0">
                <a:latin typeface="Arial MT"/>
                <a:cs typeface="Arial MT"/>
              </a:rPr>
              <a:t> to model</a:t>
            </a:r>
            <a:r>
              <a:rPr sz="3000" spc="-15" dirty="0">
                <a:latin typeface="Arial MT"/>
                <a:cs typeface="Arial MT"/>
              </a:rPr>
              <a:t> </a:t>
            </a:r>
            <a:r>
              <a:rPr sz="3000" dirty="0">
                <a:latin typeface="Arial MT"/>
                <a:cs typeface="Arial MT"/>
              </a:rPr>
              <a:t>the </a:t>
            </a:r>
            <a:r>
              <a:rPr sz="3000" spc="-5" dirty="0">
                <a:latin typeface="Arial MT"/>
                <a:cs typeface="Arial MT"/>
              </a:rPr>
              <a:t>user </a:t>
            </a:r>
            <a:r>
              <a:rPr sz="3000" dirty="0">
                <a:latin typeface="Arial MT"/>
                <a:cs typeface="Arial MT"/>
              </a:rPr>
              <a:t>experience</a:t>
            </a:r>
            <a:endParaRPr sz="3000">
              <a:latin typeface="Arial MT"/>
              <a:cs typeface="Arial MT"/>
            </a:endParaRPr>
          </a:p>
          <a:p>
            <a:pPr marL="355600" indent="-342900">
              <a:lnSpc>
                <a:spcPct val="100000"/>
              </a:lnSpc>
              <a:spcBef>
                <a:spcPts val="720"/>
              </a:spcBef>
              <a:buChar char="•"/>
              <a:tabLst>
                <a:tab pos="354965" algn="l"/>
                <a:tab pos="355600" algn="l"/>
              </a:tabLst>
            </a:pPr>
            <a:r>
              <a:rPr sz="3000" spc="-10" dirty="0">
                <a:latin typeface="Arial MT"/>
                <a:cs typeface="Arial MT"/>
              </a:rPr>
              <a:t>Visual</a:t>
            </a:r>
            <a:r>
              <a:rPr sz="3000" spc="-50" dirty="0">
                <a:latin typeface="Arial MT"/>
                <a:cs typeface="Arial MT"/>
              </a:rPr>
              <a:t> </a:t>
            </a:r>
            <a:r>
              <a:rPr sz="3000" dirty="0">
                <a:latin typeface="Arial MT"/>
                <a:cs typeface="Arial MT"/>
              </a:rPr>
              <a:t>representation</a:t>
            </a:r>
            <a:r>
              <a:rPr sz="3000" spc="-40" dirty="0">
                <a:latin typeface="Arial MT"/>
                <a:cs typeface="Arial MT"/>
              </a:rPr>
              <a:t> </a:t>
            </a:r>
            <a:r>
              <a:rPr sz="3000" dirty="0">
                <a:latin typeface="Arial MT"/>
                <a:cs typeface="Arial MT"/>
              </a:rPr>
              <a:t>called:</a:t>
            </a:r>
            <a:endParaRPr sz="3000">
              <a:latin typeface="Arial MT"/>
              <a:cs typeface="Arial MT"/>
            </a:endParaRPr>
          </a:p>
          <a:p>
            <a:pPr marL="756285" lvl="1" indent="-287020">
              <a:lnSpc>
                <a:spcPct val="100000"/>
              </a:lnSpc>
              <a:spcBef>
                <a:spcPts val="640"/>
              </a:spcBef>
              <a:buFont typeface="Wingdings" panose="05000000000000000000"/>
              <a:buChar char=""/>
              <a:tabLst>
                <a:tab pos="756285" algn="l"/>
                <a:tab pos="756920" algn="l"/>
              </a:tabLst>
            </a:pPr>
            <a:r>
              <a:rPr sz="2600" dirty="0">
                <a:latin typeface="Arial MT"/>
                <a:cs typeface="Arial MT"/>
              </a:rPr>
              <a:t>Design</a:t>
            </a:r>
            <a:r>
              <a:rPr sz="2600" spc="-60" dirty="0">
                <a:latin typeface="Arial MT"/>
                <a:cs typeface="Arial MT"/>
              </a:rPr>
              <a:t> </a:t>
            </a:r>
            <a:r>
              <a:rPr sz="2600" dirty="0">
                <a:latin typeface="Arial MT"/>
                <a:cs typeface="Arial MT"/>
              </a:rPr>
              <a:t>map</a:t>
            </a:r>
            <a:endParaRPr sz="2600">
              <a:latin typeface="Arial MT"/>
              <a:cs typeface="Arial MT"/>
            </a:endParaRPr>
          </a:p>
          <a:p>
            <a:pPr marL="756285" lvl="1" indent="-287020">
              <a:lnSpc>
                <a:spcPct val="100000"/>
              </a:lnSpc>
              <a:spcBef>
                <a:spcPts val="625"/>
              </a:spcBef>
              <a:buFont typeface="Wingdings" panose="05000000000000000000"/>
              <a:buChar char=""/>
              <a:tabLst>
                <a:tab pos="756285" algn="l"/>
                <a:tab pos="756920" algn="l"/>
              </a:tabLst>
            </a:pPr>
            <a:r>
              <a:rPr sz="2600" dirty="0">
                <a:latin typeface="Arial MT"/>
                <a:cs typeface="Arial MT"/>
              </a:rPr>
              <a:t>Customer</a:t>
            </a:r>
            <a:r>
              <a:rPr sz="2600" spc="-35" dirty="0">
                <a:latin typeface="Arial MT"/>
                <a:cs typeface="Arial MT"/>
              </a:rPr>
              <a:t> </a:t>
            </a:r>
            <a:r>
              <a:rPr sz="2600" dirty="0">
                <a:latin typeface="Arial MT"/>
                <a:cs typeface="Arial MT"/>
              </a:rPr>
              <a:t>or</a:t>
            </a:r>
            <a:r>
              <a:rPr sz="2600" spc="-5" dirty="0">
                <a:latin typeface="Arial MT"/>
                <a:cs typeface="Arial MT"/>
              </a:rPr>
              <a:t> </a:t>
            </a:r>
            <a:r>
              <a:rPr sz="2600" dirty="0">
                <a:latin typeface="Arial MT"/>
                <a:cs typeface="Arial MT"/>
              </a:rPr>
              <a:t>user</a:t>
            </a:r>
            <a:r>
              <a:rPr sz="2600" spc="-30" dirty="0">
                <a:latin typeface="Arial MT"/>
                <a:cs typeface="Arial MT"/>
              </a:rPr>
              <a:t> </a:t>
            </a:r>
            <a:r>
              <a:rPr sz="2600" dirty="0">
                <a:latin typeface="Arial MT"/>
                <a:cs typeface="Arial MT"/>
              </a:rPr>
              <a:t>journey</a:t>
            </a:r>
            <a:r>
              <a:rPr sz="2600" spc="-15" dirty="0">
                <a:latin typeface="Arial MT"/>
                <a:cs typeface="Arial MT"/>
              </a:rPr>
              <a:t> </a:t>
            </a:r>
            <a:r>
              <a:rPr sz="2600" dirty="0">
                <a:latin typeface="Arial MT"/>
                <a:cs typeface="Arial MT"/>
              </a:rPr>
              <a:t>map</a:t>
            </a:r>
            <a:endParaRPr sz="2600">
              <a:latin typeface="Arial MT"/>
              <a:cs typeface="Arial MT"/>
            </a:endParaRPr>
          </a:p>
          <a:p>
            <a:pPr marL="756285" lvl="1" indent="-287020">
              <a:lnSpc>
                <a:spcPct val="100000"/>
              </a:lnSpc>
              <a:spcBef>
                <a:spcPts val="625"/>
              </a:spcBef>
              <a:buFont typeface="Wingdings" panose="05000000000000000000"/>
              <a:buChar char=""/>
              <a:tabLst>
                <a:tab pos="756285" algn="l"/>
                <a:tab pos="756920" algn="l"/>
              </a:tabLst>
            </a:pPr>
            <a:r>
              <a:rPr sz="2600" dirty="0">
                <a:latin typeface="Arial MT"/>
                <a:cs typeface="Arial MT"/>
              </a:rPr>
              <a:t>Experience</a:t>
            </a:r>
            <a:r>
              <a:rPr sz="2600" spc="-55" dirty="0">
                <a:latin typeface="Arial MT"/>
                <a:cs typeface="Arial MT"/>
              </a:rPr>
              <a:t> </a:t>
            </a:r>
            <a:r>
              <a:rPr sz="2600" dirty="0">
                <a:latin typeface="Arial MT"/>
                <a:cs typeface="Arial MT"/>
              </a:rPr>
              <a:t>map</a:t>
            </a:r>
            <a:endParaRPr sz="2600">
              <a:latin typeface="Arial MT"/>
              <a:cs typeface="Arial MT"/>
            </a:endParaRPr>
          </a:p>
          <a:p>
            <a:pPr marL="355600" indent="-342900">
              <a:lnSpc>
                <a:spcPct val="100000"/>
              </a:lnSpc>
              <a:spcBef>
                <a:spcPts val="705"/>
              </a:spcBef>
              <a:buChar char="•"/>
              <a:tabLst>
                <a:tab pos="354965" algn="l"/>
                <a:tab pos="355600" algn="l"/>
              </a:tabLst>
            </a:pPr>
            <a:r>
              <a:rPr sz="3000" spc="-60" dirty="0">
                <a:latin typeface="Arial MT"/>
                <a:cs typeface="Arial MT"/>
              </a:rPr>
              <a:t>Two</a:t>
            </a:r>
            <a:r>
              <a:rPr sz="3000" spc="5" dirty="0">
                <a:latin typeface="Arial MT"/>
                <a:cs typeface="Arial MT"/>
              </a:rPr>
              <a:t> </a:t>
            </a:r>
            <a:r>
              <a:rPr sz="3000" spc="-5" dirty="0">
                <a:latin typeface="Arial MT"/>
                <a:cs typeface="Arial MT"/>
              </a:rPr>
              <a:t>common</a:t>
            </a:r>
            <a:r>
              <a:rPr sz="3000" spc="5" dirty="0">
                <a:latin typeface="Arial MT"/>
                <a:cs typeface="Arial MT"/>
              </a:rPr>
              <a:t> </a:t>
            </a:r>
            <a:r>
              <a:rPr sz="3000" spc="-5" dirty="0">
                <a:latin typeface="Arial MT"/>
                <a:cs typeface="Arial MT"/>
              </a:rPr>
              <a:t>representations</a:t>
            </a:r>
            <a:endParaRPr sz="3000">
              <a:latin typeface="Arial MT"/>
              <a:cs typeface="Arial MT"/>
            </a:endParaRPr>
          </a:p>
          <a:p>
            <a:pPr marL="756285" lvl="1" indent="-287020">
              <a:lnSpc>
                <a:spcPct val="100000"/>
              </a:lnSpc>
              <a:spcBef>
                <a:spcPts val="640"/>
              </a:spcBef>
              <a:buFont typeface="Wingdings" panose="05000000000000000000"/>
              <a:buChar char=""/>
              <a:tabLst>
                <a:tab pos="756285" algn="l"/>
                <a:tab pos="756920" algn="l"/>
              </a:tabLst>
            </a:pPr>
            <a:r>
              <a:rPr sz="2600" dirty="0">
                <a:latin typeface="Arial MT"/>
                <a:cs typeface="Arial MT"/>
              </a:rPr>
              <a:t>Wheel</a:t>
            </a:r>
            <a:endParaRPr sz="2600">
              <a:latin typeface="Arial MT"/>
              <a:cs typeface="Arial MT"/>
            </a:endParaRPr>
          </a:p>
          <a:p>
            <a:pPr marL="756285" lvl="1" indent="-287020">
              <a:lnSpc>
                <a:spcPct val="100000"/>
              </a:lnSpc>
              <a:spcBef>
                <a:spcPts val="625"/>
              </a:spcBef>
              <a:buFont typeface="Wingdings" panose="05000000000000000000"/>
              <a:buChar char=""/>
              <a:tabLst>
                <a:tab pos="756285" algn="l"/>
                <a:tab pos="756920" algn="l"/>
              </a:tabLst>
            </a:pPr>
            <a:r>
              <a:rPr sz="2600" spc="-15" dirty="0">
                <a:latin typeface="Arial MT"/>
                <a:cs typeface="Arial MT"/>
              </a:rPr>
              <a:t>Timeline</a:t>
            </a:r>
            <a:endParaRPr sz="26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968" y="249682"/>
            <a:ext cx="7646034" cy="574040"/>
          </a:xfrm>
          <a:prstGeom prst="rect">
            <a:avLst/>
          </a:prstGeom>
        </p:spPr>
        <p:txBody>
          <a:bodyPr vert="horz" wrap="square" lIns="0" tIns="12700" rIns="0" bIns="0" rtlCol="0">
            <a:spAutoFit/>
          </a:bodyPr>
          <a:lstStyle/>
          <a:p>
            <a:pPr marL="12700">
              <a:lnSpc>
                <a:spcPct val="100000"/>
              </a:lnSpc>
              <a:spcBef>
                <a:spcPts val="100"/>
              </a:spcBef>
            </a:pPr>
            <a:r>
              <a:rPr spc="-5" dirty="0"/>
              <a:t>An</a:t>
            </a:r>
            <a:r>
              <a:rPr spc="-10" dirty="0"/>
              <a:t> </a:t>
            </a:r>
            <a:r>
              <a:rPr dirty="0"/>
              <a:t>experience</a:t>
            </a:r>
            <a:r>
              <a:rPr spc="-30" dirty="0"/>
              <a:t> </a:t>
            </a:r>
            <a:r>
              <a:rPr spc="-5" dirty="0"/>
              <a:t>map </a:t>
            </a:r>
            <a:r>
              <a:rPr dirty="0"/>
              <a:t>drawn</a:t>
            </a:r>
            <a:r>
              <a:rPr spc="-20" dirty="0"/>
              <a:t> </a:t>
            </a:r>
            <a:r>
              <a:rPr spc="-5" dirty="0"/>
              <a:t>as</a:t>
            </a:r>
            <a:r>
              <a:rPr spc="-10" dirty="0"/>
              <a:t> </a:t>
            </a:r>
            <a:r>
              <a:rPr spc="-5" dirty="0"/>
              <a:t>a wheel</a:t>
            </a:r>
            <a:endParaRPr spc="-5" dirty="0"/>
          </a:p>
        </p:txBody>
      </p:sp>
      <p:pic>
        <p:nvPicPr>
          <p:cNvPr id="3" name="object 3"/>
          <p:cNvPicPr/>
          <p:nvPr/>
        </p:nvPicPr>
        <p:blipFill>
          <a:blip r:embed="rId1" cstate="print"/>
          <a:stretch>
            <a:fillRect/>
          </a:stretch>
        </p:blipFill>
        <p:spPr>
          <a:xfrm>
            <a:off x="957419" y="1187582"/>
            <a:ext cx="7061076" cy="4369490"/>
          </a:xfrm>
          <a:prstGeom prst="rect">
            <a:avLst/>
          </a:prstGeom>
        </p:spPr>
      </p:pic>
      <p:sp>
        <p:nvSpPr>
          <p:cNvPr id="4" name="object 4"/>
          <p:cNvSpPr txBox="1"/>
          <p:nvPr/>
        </p:nvSpPr>
        <p:spPr>
          <a:xfrm>
            <a:off x="978509" y="6045504"/>
            <a:ext cx="1258570" cy="299720"/>
          </a:xfrm>
          <a:prstGeom prst="rect">
            <a:avLst/>
          </a:prstGeom>
        </p:spPr>
        <p:txBody>
          <a:bodyPr vert="horz" wrap="square" lIns="0" tIns="12700" rIns="0" bIns="0" rtlCol="0">
            <a:spAutoFit/>
          </a:bodyPr>
          <a:lstStyle/>
          <a:p>
            <a:pPr marL="12700">
              <a:lnSpc>
                <a:spcPct val="100000"/>
              </a:lnSpc>
              <a:spcBef>
                <a:spcPts val="100"/>
              </a:spcBef>
            </a:pPr>
            <a:r>
              <a:rPr sz="1800" i="1" spc="-10" dirty="0">
                <a:latin typeface="Calibri" panose="020F0502020204030204"/>
                <a:cs typeface="Calibri" panose="020F0502020204030204"/>
              </a:rPr>
              <a:t>Source:</a:t>
            </a:r>
            <a:r>
              <a:rPr sz="1800" i="1" spc="-45" dirty="0">
                <a:latin typeface="Calibri" panose="020F0502020204030204"/>
                <a:cs typeface="Calibri" panose="020F0502020204030204"/>
              </a:rPr>
              <a:t> </a:t>
            </a:r>
            <a:r>
              <a:rPr sz="1800" u="heavy" spc="-10" dirty="0">
                <a:solidFill>
                  <a:srgbClr val="0000FF"/>
                </a:solidFill>
                <a:uFill>
                  <a:solidFill>
                    <a:srgbClr val="0000FF"/>
                  </a:solidFill>
                </a:uFill>
                <a:latin typeface="Calibri" panose="020F0502020204030204"/>
                <a:cs typeface="Calibri" panose="020F0502020204030204"/>
                <a:hlinkClick r:id="rId2"/>
              </a:rPr>
              <a:t>LEGO</a:t>
            </a:r>
            <a:endParaRPr sz="1800">
              <a:latin typeface="Calibri" panose="020F0502020204030204"/>
              <a:cs typeface="Calibri" panose="020F0502020204030204"/>
            </a:endParaRPr>
          </a:p>
        </p:txBody>
      </p:sp>
      <p:sp>
        <p:nvSpPr>
          <p:cNvPr id="5" name="object 5"/>
          <p:cNvSpPr txBox="1"/>
          <p:nvPr/>
        </p:nvSpPr>
        <p:spPr>
          <a:xfrm>
            <a:off x="3924046" y="6541509"/>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3"/>
              </a:rPr>
              <a:t>www.id-book.com</a:t>
            </a:r>
            <a:endParaRPr sz="1000">
              <a:latin typeface="Arial MT"/>
              <a:cs typeface="Arial MT"/>
            </a:endParaRPr>
          </a:p>
        </p:txBody>
      </p:sp>
      <p:sp>
        <p:nvSpPr>
          <p:cNvPr id="6" name="object 6"/>
          <p:cNvSpPr txBox="1"/>
          <p:nvPr/>
        </p:nvSpPr>
        <p:spPr>
          <a:xfrm>
            <a:off x="8550529" y="6518954"/>
            <a:ext cx="249554" cy="189865"/>
          </a:xfrm>
          <a:prstGeom prst="rect">
            <a:avLst/>
          </a:prstGeom>
        </p:spPr>
        <p:txBody>
          <a:bodyPr vert="horz" wrap="square" lIns="0" tIns="22860" rIns="0" bIns="0" rtlCol="0">
            <a:spAutoFit/>
          </a:bodyPr>
          <a:lstStyle/>
          <a:p>
            <a:pPr marL="70485">
              <a:lnSpc>
                <a:spcPct val="100000"/>
              </a:lnSpc>
              <a:spcBef>
                <a:spcPts val="180"/>
              </a:spcBef>
            </a:pPr>
            <a:r>
              <a:rPr sz="1000" spc="-5" dirty="0">
                <a:solidFill>
                  <a:srgbClr val="587C48"/>
                </a:solidFill>
                <a:latin typeface="Arial MT"/>
                <a:cs typeface="Arial MT"/>
              </a:rPr>
              <a:t>28</a:t>
            </a:r>
            <a:endParaRPr sz="10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056" y="357327"/>
            <a:ext cx="8029575" cy="574675"/>
          </a:xfrm>
          <a:prstGeom prst="rect">
            <a:avLst/>
          </a:prstGeom>
        </p:spPr>
        <p:txBody>
          <a:bodyPr vert="horz" wrap="square" lIns="0" tIns="12700" rIns="0" bIns="0" rtlCol="0">
            <a:spAutoFit/>
          </a:bodyPr>
          <a:lstStyle/>
          <a:p>
            <a:pPr marL="12700">
              <a:lnSpc>
                <a:spcPct val="100000"/>
              </a:lnSpc>
              <a:spcBef>
                <a:spcPts val="100"/>
              </a:spcBef>
            </a:pPr>
            <a:r>
              <a:rPr dirty="0"/>
              <a:t>An</a:t>
            </a:r>
            <a:r>
              <a:rPr spc="-15" dirty="0"/>
              <a:t> </a:t>
            </a:r>
            <a:r>
              <a:rPr dirty="0"/>
              <a:t>experience</a:t>
            </a:r>
            <a:r>
              <a:rPr spc="-45" dirty="0"/>
              <a:t> </a:t>
            </a:r>
            <a:r>
              <a:rPr dirty="0"/>
              <a:t>map</a:t>
            </a:r>
            <a:r>
              <a:rPr spc="-10" dirty="0"/>
              <a:t> </a:t>
            </a:r>
            <a:r>
              <a:rPr dirty="0"/>
              <a:t>drawn</a:t>
            </a:r>
            <a:r>
              <a:rPr spc="-30" dirty="0"/>
              <a:t> </a:t>
            </a:r>
            <a:r>
              <a:rPr dirty="0"/>
              <a:t>as</a:t>
            </a:r>
            <a:r>
              <a:rPr spc="-10" dirty="0"/>
              <a:t> </a:t>
            </a:r>
            <a:r>
              <a:rPr dirty="0"/>
              <a:t>a</a:t>
            </a:r>
            <a:r>
              <a:rPr spc="-15" dirty="0"/>
              <a:t> </a:t>
            </a:r>
            <a:r>
              <a:rPr dirty="0"/>
              <a:t>timeline</a:t>
            </a:r>
            <a:endParaRPr dirty="0"/>
          </a:p>
        </p:txBody>
      </p:sp>
      <p:pic>
        <p:nvPicPr>
          <p:cNvPr id="3" name="object 3"/>
          <p:cNvPicPr/>
          <p:nvPr/>
        </p:nvPicPr>
        <p:blipFill>
          <a:blip r:embed="rId1" cstate="print"/>
          <a:stretch>
            <a:fillRect/>
          </a:stretch>
        </p:blipFill>
        <p:spPr>
          <a:xfrm>
            <a:off x="327182" y="1431819"/>
            <a:ext cx="8489635" cy="3945408"/>
          </a:xfrm>
          <a:prstGeom prst="rect">
            <a:avLst/>
          </a:prstGeom>
        </p:spPr>
      </p:pic>
      <p:sp>
        <p:nvSpPr>
          <p:cNvPr id="4" name="object 4"/>
          <p:cNvSpPr txBox="1"/>
          <p:nvPr/>
        </p:nvSpPr>
        <p:spPr>
          <a:xfrm>
            <a:off x="978509" y="6045504"/>
            <a:ext cx="6950075" cy="299720"/>
          </a:xfrm>
          <a:prstGeom prst="rect">
            <a:avLst/>
          </a:prstGeom>
        </p:spPr>
        <p:txBody>
          <a:bodyPr vert="horz" wrap="square" lIns="0" tIns="12700" rIns="0" bIns="0" rtlCol="0">
            <a:spAutoFit/>
          </a:bodyPr>
          <a:lstStyle/>
          <a:p>
            <a:pPr marL="12700">
              <a:lnSpc>
                <a:spcPct val="100000"/>
              </a:lnSpc>
              <a:spcBef>
                <a:spcPts val="100"/>
              </a:spcBef>
            </a:pPr>
            <a:r>
              <a:rPr sz="1800" i="1" spc="-10" dirty="0">
                <a:latin typeface="Calibri" panose="020F0502020204030204"/>
                <a:cs typeface="Calibri" panose="020F0502020204030204"/>
              </a:rPr>
              <a:t>Source:</a:t>
            </a:r>
            <a:r>
              <a:rPr sz="1800" i="1" spc="15" dirty="0">
                <a:latin typeface="Calibri" panose="020F0502020204030204"/>
                <a:cs typeface="Calibri" panose="020F0502020204030204"/>
              </a:rPr>
              <a:t> </a:t>
            </a:r>
            <a:r>
              <a:rPr sz="1800" spc="-5" dirty="0">
                <a:latin typeface="Calibri" panose="020F0502020204030204"/>
                <a:cs typeface="Calibri" panose="020F0502020204030204"/>
              </a:rPr>
              <a:t>Adlin</a:t>
            </a:r>
            <a:r>
              <a:rPr sz="1800" spc="15" dirty="0">
                <a:latin typeface="Calibri" panose="020F0502020204030204"/>
                <a:cs typeface="Calibri" panose="020F0502020204030204"/>
              </a:rPr>
              <a:t> </a:t>
            </a:r>
            <a:r>
              <a:rPr sz="1800" dirty="0">
                <a:latin typeface="Calibri" panose="020F0502020204030204"/>
                <a:cs typeface="Calibri" panose="020F0502020204030204"/>
              </a:rPr>
              <a:t>and</a:t>
            </a:r>
            <a:r>
              <a:rPr sz="1800" spc="20" dirty="0">
                <a:latin typeface="Calibri" panose="020F0502020204030204"/>
                <a:cs typeface="Calibri" panose="020F0502020204030204"/>
              </a:rPr>
              <a:t> </a:t>
            </a:r>
            <a:r>
              <a:rPr sz="1800" spc="-10" dirty="0">
                <a:latin typeface="Calibri" panose="020F0502020204030204"/>
                <a:cs typeface="Calibri" panose="020F0502020204030204"/>
              </a:rPr>
              <a:t>Pruitt</a:t>
            </a:r>
            <a:r>
              <a:rPr sz="1800" spc="10" dirty="0">
                <a:latin typeface="Calibri" panose="020F0502020204030204"/>
                <a:cs typeface="Calibri" panose="020F0502020204030204"/>
              </a:rPr>
              <a:t> </a:t>
            </a:r>
            <a:r>
              <a:rPr sz="1800" spc="-5" dirty="0">
                <a:latin typeface="Calibri" panose="020F0502020204030204"/>
                <a:cs typeface="Calibri" panose="020F0502020204030204"/>
              </a:rPr>
              <a:t>(2010),</a:t>
            </a:r>
            <a:r>
              <a:rPr sz="1800" spc="35" dirty="0">
                <a:latin typeface="Calibri" panose="020F0502020204030204"/>
                <a:cs typeface="Calibri" panose="020F0502020204030204"/>
              </a:rPr>
              <a:t> </a:t>
            </a:r>
            <a:r>
              <a:rPr sz="1800" spc="-5" dirty="0">
                <a:latin typeface="Calibri" panose="020F0502020204030204"/>
                <a:cs typeface="Calibri" panose="020F0502020204030204"/>
              </a:rPr>
              <a:t>p134.</a:t>
            </a:r>
            <a:r>
              <a:rPr sz="1800" dirty="0">
                <a:latin typeface="Calibri" panose="020F0502020204030204"/>
                <a:cs typeface="Calibri" panose="020F0502020204030204"/>
              </a:rPr>
              <a:t> Used</a:t>
            </a:r>
            <a:r>
              <a:rPr sz="1800" spc="-5" dirty="0">
                <a:latin typeface="Calibri" panose="020F0502020204030204"/>
                <a:cs typeface="Calibri" panose="020F0502020204030204"/>
              </a:rPr>
              <a:t> </a:t>
            </a:r>
            <a:r>
              <a:rPr sz="1800" spc="-15" dirty="0">
                <a:latin typeface="Calibri" panose="020F0502020204030204"/>
                <a:cs typeface="Calibri" panose="020F0502020204030204"/>
              </a:rPr>
              <a:t>courtesy</a:t>
            </a:r>
            <a:r>
              <a:rPr sz="1800" spc="15" dirty="0">
                <a:latin typeface="Calibri" panose="020F0502020204030204"/>
                <a:cs typeface="Calibri" panose="020F0502020204030204"/>
              </a:rPr>
              <a:t> </a:t>
            </a:r>
            <a:r>
              <a:rPr sz="1800" spc="-5" dirty="0">
                <a:latin typeface="Calibri" panose="020F0502020204030204"/>
                <a:cs typeface="Calibri" panose="020F0502020204030204"/>
              </a:rPr>
              <a:t>of</a:t>
            </a:r>
            <a:r>
              <a:rPr sz="1800" spc="40" dirty="0">
                <a:latin typeface="Calibri" panose="020F0502020204030204"/>
                <a:cs typeface="Calibri" panose="020F0502020204030204"/>
              </a:rPr>
              <a:t> </a:t>
            </a:r>
            <a:r>
              <a:rPr sz="1800" u="heavy" spc="-15" dirty="0">
                <a:solidFill>
                  <a:srgbClr val="0000FF"/>
                </a:solidFill>
                <a:uFill>
                  <a:solidFill>
                    <a:srgbClr val="0000FF"/>
                  </a:solidFill>
                </a:uFill>
                <a:latin typeface="Calibri" panose="020F0502020204030204"/>
                <a:cs typeface="Calibri" panose="020F0502020204030204"/>
                <a:hlinkClick r:id="rId2"/>
              </a:rPr>
              <a:t>Morgan</a:t>
            </a:r>
            <a:r>
              <a:rPr sz="1800" u="heavy" spc="5" dirty="0">
                <a:solidFill>
                  <a:srgbClr val="0000FF"/>
                </a:solidFill>
                <a:uFill>
                  <a:solidFill>
                    <a:srgbClr val="0000FF"/>
                  </a:solidFill>
                </a:uFill>
                <a:latin typeface="Calibri" panose="020F0502020204030204"/>
                <a:cs typeface="Calibri" panose="020F0502020204030204"/>
                <a:hlinkClick r:id="rId2"/>
              </a:rPr>
              <a:t> </a:t>
            </a:r>
            <a:r>
              <a:rPr sz="1800" u="heavy" spc="-5" dirty="0">
                <a:solidFill>
                  <a:srgbClr val="0000FF"/>
                </a:solidFill>
                <a:uFill>
                  <a:solidFill>
                    <a:srgbClr val="0000FF"/>
                  </a:solidFill>
                </a:uFill>
                <a:latin typeface="Calibri" panose="020F0502020204030204"/>
                <a:cs typeface="Calibri" panose="020F0502020204030204"/>
                <a:hlinkClick r:id="rId2"/>
              </a:rPr>
              <a:t>Kaufmann</a:t>
            </a:r>
            <a:r>
              <a:rPr sz="1800" spc="-5" dirty="0">
                <a:latin typeface="Calibri" panose="020F0502020204030204"/>
                <a:cs typeface="Calibri" panose="020F0502020204030204"/>
              </a:rPr>
              <a:t>.</a:t>
            </a:r>
            <a:endParaRPr sz="1800">
              <a:latin typeface="Calibri" panose="020F0502020204030204"/>
              <a:cs typeface="Calibri" panose="020F0502020204030204"/>
            </a:endParaRPr>
          </a:p>
        </p:txBody>
      </p:sp>
      <p:sp>
        <p:nvSpPr>
          <p:cNvPr id="5" name="object 5"/>
          <p:cNvSpPr txBox="1"/>
          <p:nvPr/>
        </p:nvSpPr>
        <p:spPr>
          <a:xfrm>
            <a:off x="3924046" y="6541509"/>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3"/>
              </a:rPr>
              <a:t>www.id-book.com</a:t>
            </a:r>
            <a:endParaRPr sz="1000">
              <a:latin typeface="Arial MT"/>
              <a:cs typeface="Arial MT"/>
            </a:endParaRPr>
          </a:p>
        </p:txBody>
      </p:sp>
      <p:sp>
        <p:nvSpPr>
          <p:cNvPr id="6" name="object 6"/>
          <p:cNvSpPr txBox="1"/>
          <p:nvPr/>
        </p:nvSpPr>
        <p:spPr>
          <a:xfrm>
            <a:off x="8510269" y="6476282"/>
            <a:ext cx="257810" cy="233045"/>
          </a:xfrm>
          <a:prstGeom prst="rect">
            <a:avLst/>
          </a:prstGeom>
        </p:spPr>
        <p:txBody>
          <a:bodyPr vert="horz" wrap="square" lIns="0" tIns="66040" rIns="0" bIns="0" rtlCol="0">
            <a:spAutoFit/>
          </a:bodyPr>
          <a:lstStyle/>
          <a:p>
            <a:pPr marL="38100">
              <a:lnSpc>
                <a:spcPct val="100000"/>
              </a:lnSpc>
              <a:spcBef>
                <a:spcPts val="520"/>
              </a:spcBef>
            </a:pPr>
            <a:r>
              <a:rPr sz="1000" spc="-5" dirty="0">
                <a:solidFill>
                  <a:srgbClr val="587C48"/>
                </a:solidFill>
                <a:latin typeface="Arial MT"/>
                <a:cs typeface="Arial MT"/>
              </a:rPr>
              <a:t>29</a:t>
            </a:r>
            <a:endParaRPr sz="10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3757" y="483234"/>
            <a:ext cx="2854960" cy="696595"/>
          </a:xfrm>
          <a:prstGeom prst="rect">
            <a:avLst/>
          </a:prstGeom>
        </p:spPr>
        <p:txBody>
          <a:bodyPr vert="horz" wrap="square" lIns="0" tIns="13335" rIns="0" bIns="0" rtlCol="0">
            <a:spAutoFit/>
          </a:bodyPr>
          <a:lstStyle/>
          <a:p>
            <a:pPr marL="12700">
              <a:lnSpc>
                <a:spcPct val="100000"/>
              </a:lnSpc>
              <a:spcBef>
                <a:spcPts val="105"/>
              </a:spcBef>
            </a:pPr>
            <a:r>
              <a:rPr sz="4400" dirty="0"/>
              <a:t>Prototyping</a:t>
            </a:r>
            <a:endParaRPr sz="4400"/>
          </a:p>
        </p:txBody>
      </p:sp>
      <p:sp>
        <p:nvSpPr>
          <p:cNvPr id="4" name="object 4"/>
          <p:cNvSpPr txBox="1"/>
          <p:nvPr/>
        </p:nvSpPr>
        <p:spPr>
          <a:xfrm>
            <a:off x="4060697" y="6460156"/>
            <a:ext cx="1021080" cy="167640"/>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5" name="object 5"/>
          <p:cNvSpPr txBox="1"/>
          <p:nvPr/>
        </p:nvSpPr>
        <p:spPr>
          <a:xfrm>
            <a:off x="8416797" y="6460156"/>
            <a:ext cx="217170" cy="167640"/>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7C48"/>
                </a:solidFill>
                <a:latin typeface="Arial MT"/>
                <a:cs typeface="Arial MT"/>
              </a:rPr>
            </a:fld>
            <a:endParaRPr sz="1000">
              <a:latin typeface="Arial MT"/>
              <a:cs typeface="Arial MT"/>
            </a:endParaRPr>
          </a:p>
        </p:txBody>
      </p:sp>
      <p:sp>
        <p:nvSpPr>
          <p:cNvPr id="3" name="object 3"/>
          <p:cNvSpPr txBox="1"/>
          <p:nvPr/>
        </p:nvSpPr>
        <p:spPr>
          <a:xfrm>
            <a:off x="535025" y="1173154"/>
            <a:ext cx="7102475" cy="4859020"/>
          </a:xfrm>
          <a:prstGeom prst="rect">
            <a:avLst/>
          </a:prstGeom>
        </p:spPr>
        <p:txBody>
          <a:bodyPr vert="horz" wrap="square" lIns="0" tIns="89535" rIns="0" bIns="0" rtlCol="0">
            <a:spAutoFit/>
          </a:bodyPr>
          <a:lstStyle/>
          <a:p>
            <a:pPr marL="367665" indent="-355600">
              <a:lnSpc>
                <a:spcPct val="100000"/>
              </a:lnSpc>
              <a:spcBef>
                <a:spcPts val="705"/>
              </a:spcBef>
              <a:buChar char="•"/>
              <a:tabLst>
                <a:tab pos="367665" algn="l"/>
                <a:tab pos="368300" algn="l"/>
              </a:tabLst>
            </a:pPr>
            <a:r>
              <a:rPr sz="3200" dirty="0">
                <a:latin typeface="Arial MT"/>
                <a:cs typeface="Arial MT"/>
              </a:rPr>
              <a:t>What</a:t>
            </a:r>
            <a:r>
              <a:rPr sz="3200" spc="-15" dirty="0">
                <a:latin typeface="Arial MT"/>
                <a:cs typeface="Arial MT"/>
              </a:rPr>
              <a:t> </a:t>
            </a:r>
            <a:r>
              <a:rPr sz="3200" spc="-5" dirty="0">
                <a:latin typeface="Arial MT"/>
                <a:cs typeface="Arial MT"/>
              </a:rPr>
              <a:t>is</a:t>
            </a:r>
            <a:r>
              <a:rPr sz="3200" spc="-25" dirty="0">
                <a:latin typeface="Arial MT"/>
                <a:cs typeface="Arial MT"/>
              </a:rPr>
              <a:t> </a:t>
            </a:r>
            <a:r>
              <a:rPr sz="3200" dirty="0">
                <a:latin typeface="Arial MT"/>
                <a:cs typeface="Arial MT"/>
              </a:rPr>
              <a:t>a</a:t>
            </a:r>
            <a:r>
              <a:rPr sz="3200" spc="-20" dirty="0">
                <a:latin typeface="Arial MT"/>
                <a:cs typeface="Arial MT"/>
              </a:rPr>
              <a:t> </a:t>
            </a:r>
            <a:r>
              <a:rPr sz="3200" spc="-5" dirty="0">
                <a:latin typeface="Arial MT"/>
                <a:cs typeface="Arial MT"/>
              </a:rPr>
              <a:t>prototype?</a:t>
            </a:r>
            <a:endParaRPr sz="3200">
              <a:latin typeface="Arial MT"/>
              <a:cs typeface="Arial MT"/>
            </a:endParaRPr>
          </a:p>
          <a:p>
            <a:pPr marL="367665" indent="-355600">
              <a:lnSpc>
                <a:spcPct val="100000"/>
              </a:lnSpc>
              <a:spcBef>
                <a:spcPts val="600"/>
              </a:spcBef>
              <a:buChar char="•"/>
              <a:tabLst>
                <a:tab pos="367665" algn="l"/>
                <a:tab pos="368300" algn="l"/>
              </a:tabLst>
            </a:pPr>
            <a:r>
              <a:rPr sz="3200" dirty="0">
                <a:latin typeface="Arial MT"/>
                <a:cs typeface="Arial MT"/>
              </a:rPr>
              <a:t>Why</a:t>
            </a:r>
            <a:r>
              <a:rPr sz="3200" spc="-40" dirty="0">
                <a:latin typeface="Arial MT"/>
                <a:cs typeface="Arial MT"/>
              </a:rPr>
              <a:t> </a:t>
            </a:r>
            <a:r>
              <a:rPr sz="3200" spc="-5" dirty="0">
                <a:latin typeface="Arial MT"/>
                <a:cs typeface="Arial MT"/>
              </a:rPr>
              <a:t>prototype?</a:t>
            </a:r>
            <a:endParaRPr sz="3200">
              <a:latin typeface="Arial MT"/>
              <a:cs typeface="Arial MT"/>
            </a:endParaRPr>
          </a:p>
          <a:p>
            <a:pPr marL="367665" indent="-355600">
              <a:lnSpc>
                <a:spcPct val="100000"/>
              </a:lnSpc>
              <a:spcBef>
                <a:spcPts val="600"/>
              </a:spcBef>
              <a:buChar char="•"/>
              <a:tabLst>
                <a:tab pos="367665" algn="l"/>
                <a:tab pos="368300" algn="l"/>
              </a:tabLst>
            </a:pPr>
            <a:r>
              <a:rPr sz="3200" spc="-10" dirty="0">
                <a:latin typeface="Arial MT"/>
                <a:cs typeface="Arial MT"/>
              </a:rPr>
              <a:t>Different</a:t>
            </a:r>
            <a:r>
              <a:rPr sz="3200" spc="-30" dirty="0">
                <a:latin typeface="Arial MT"/>
                <a:cs typeface="Arial MT"/>
              </a:rPr>
              <a:t> </a:t>
            </a:r>
            <a:r>
              <a:rPr sz="3200" dirty="0">
                <a:latin typeface="Arial MT"/>
                <a:cs typeface="Arial MT"/>
              </a:rPr>
              <a:t>kinds</a:t>
            </a:r>
            <a:r>
              <a:rPr sz="3200" spc="-20" dirty="0">
                <a:latin typeface="Arial MT"/>
                <a:cs typeface="Arial MT"/>
              </a:rPr>
              <a:t> </a:t>
            </a:r>
            <a:r>
              <a:rPr sz="3200" dirty="0">
                <a:latin typeface="Arial MT"/>
                <a:cs typeface="Arial MT"/>
              </a:rPr>
              <a:t>of</a:t>
            </a:r>
            <a:r>
              <a:rPr sz="3200" spc="-10" dirty="0">
                <a:latin typeface="Arial MT"/>
                <a:cs typeface="Arial MT"/>
              </a:rPr>
              <a:t> </a:t>
            </a:r>
            <a:r>
              <a:rPr sz="3200" spc="-5" dirty="0">
                <a:latin typeface="Arial MT"/>
                <a:cs typeface="Arial MT"/>
              </a:rPr>
              <a:t>prototyping</a:t>
            </a:r>
            <a:endParaRPr sz="3200">
              <a:latin typeface="Arial MT"/>
              <a:cs typeface="Arial MT"/>
            </a:endParaRPr>
          </a:p>
          <a:p>
            <a:pPr marL="756285" lvl="1" indent="-287020">
              <a:lnSpc>
                <a:spcPct val="100000"/>
              </a:lnSpc>
              <a:spcBef>
                <a:spcPts val="620"/>
              </a:spcBef>
              <a:buFont typeface="Wingdings" panose="05000000000000000000"/>
              <a:buChar char=""/>
              <a:tabLst>
                <a:tab pos="756920" algn="l"/>
              </a:tabLst>
            </a:pPr>
            <a:r>
              <a:rPr sz="2800" spc="-5" dirty="0">
                <a:latin typeface="Arial MT"/>
                <a:cs typeface="Arial MT"/>
              </a:rPr>
              <a:t>Low</a:t>
            </a:r>
            <a:r>
              <a:rPr sz="2800" spc="-20" dirty="0">
                <a:latin typeface="Arial MT"/>
                <a:cs typeface="Arial MT"/>
              </a:rPr>
              <a:t> </a:t>
            </a:r>
            <a:r>
              <a:rPr sz="2800" spc="-5" dirty="0">
                <a:latin typeface="Arial MT"/>
                <a:cs typeface="Arial MT"/>
              </a:rPr>
              <a:t>fidelity</a:t>
            </a:r>
            <a:endParaRPr sz="2800">
              <a:latin typeface="Arial MT"/>
              <a:cs typeface="Arial MT"/>
            </a:endParaRPr>
          </a:p>
          <a:p>
            <a:pPr marL="756285" lvl="1" indent="-287020">
              <a:lnSpc>
                <a:spcPct val="100000"/>
              </a:lnSpc>
              <a:spcBef>
                <a:spcPts val="600"/>
              </a:spcBef>
              <a:buFont typeface="Wingdings" panose="05000000000000000000"/>
              <a:buChar char=""/>
              <a:tabLst>
                <a:tab pos="756920" algn="l"/>
              </a:tabLst>
            </a:pPr>
            <a:r>
              <a:rPr sz="2800" spc="-5" dirty="0">
                <a:latin typeface="Arial MT"/>
                <a:cs typeface="Arial MT"/>
              </a:rPr>
              <a:t>High</a:t>
            </a:r>
            <a:r>
              <a:rPr sz="2800" spc="-10" dirty="0">
                <a:latin typeface="Arial MT"/>
                <a:cs typeface="Arial MT"/>
              </a:rPr>
              <a:t> </a:t>
            </a:r>
            <a:r>
              <a:rPr sz="2800" spc="-5" dirty="0">
                <a:latin typeface="Arial MT"/>
                <a:cs typeface="Arial MT"/>
              </a:rPr>
              <a:t>fidelity</a:t>
            </a:r>
            <a:endParaRPr sz="2800">
              <a:latin typeface="Arial MT"/>
              <a:cs typeface="Arial MT"/>
            </a:endParaRPr>
          </a:p>
          <a:p>
            <a:pPr marL="367665" indent="-355600">
              <a:lnSpc>
                <a:spcPct val="100000"/>
              </a:lnSpc>
              <a:spcBef>
                <a:spcPts val="585"/>
              </a:spcBef>
              <a:buChar char="•"/>
              <a:tabLst>
                <a:tab pos="367665" algn="l"/>
                <a:tab pos="368300" algn="l"/>
              </a:tabLst>
            </a:pPr>
            <a:r>
              <a:rPr sz="3200" spc="-5" dirty="0">
                <a:latin typeface="Arial MT"/>
                <a:cs typeface="Arial MT"/>
              </a:rPr>
              <a:t>Compromises</a:t>
            </a:r>
            <a:r>
              <a:rPr sz="3200" spc="-30" dirty="0">
                <a:latin typeface="Arial MT"/>
                <a:cs typeface="Arial MT"/>
              </a:rPr>
              <a:t> </a:t>
            </a:r>
            <a:r>
              <a:rPr sz="3200" dirty="0">
                <a:latin typeface="Arial MT"/>
                <a:cs typeface="Arial MT"/>
              </a:rPr>
              <a:t>in</a:t>
            </a:r>
            <a:r>
              <a:rPr sz="3200" spc="-10" dirty="0">
                <a:latin typeface="Arial MT"/>
                <a:cs typeface="Arial MT"/>
              </a:rPr>
              <a:t> </a:t>
            </a:r>
            <a:r>
              <a:rPr sz="3200" spc="-5" dirty="0">
                <a:latin typeface="Arial MT"/>
                <a:cs typeface="Arial MT"/>
              </a:rPr>
              <a:t>prototyping</a:t>
            </a:r>
            <a:endParaRPr sz="3200">
              <a:latin typeface="Arial MT"/>
              <a:cs typeface="Arial MT"/>
            </a:endParaRPr>
          </a:p>
          <a:p>
            <a:pPr marL="870585" lvl="1" indent="-457835">
              <a:lnSpc>
                <a:spcPct val="100000"/>
              </a:lnSpc>
              <a:spcBef>
                <a:spcPts val="615"/>
              </a:spcBef>
              <a:buFont typeface="Wingdings" panose="05000000000000000000"/>
              <a:buChar char=""/>
              <a:tabLst>
                <a:tab pos="870585" algn="l"/>
                <a:tab pos="870585" algn="l"/>
              </a:tabLst>
            </a:pPr>
            <a:r>
              <a:rPr sz="2800" spc="-25" dirty="0">
                <a:latin typeface="Arial MT"/>
                <a:cs typeface="Arial MT"/>
              </a:rPr>
              <a:t>Vertical</a:t>
            </a:r>
            <a:endParaRPr sz="2800">
              <a:latin typeface="Arial MT"/>
              <a:cs typeface="Arial MT"/>
            </a:endParaRPr>
          </a:p>
          <a:p>
            <a:pPr marL="870585" lvl="1" indent="-457835">
              <a:lnSpc>
                <a:spcPct val="100000"/>
              </a:lnSpc>
              <a:spcBef>
                <a:spcPts val="600"/>
              </a:spcBef>
              <a:buFont typeface="Wingdings" panose="05000000000000000000"/>
              <a:buChar char=""/>
              <a:tabLst>
                <a:tab pos="870585" algn="l"/>
                <a:tab pos="870585" algn="l"/>
              </a:tabLst>
            </a:pPr>
            <a:r>
              <a:rPr sz="2800" dirty="0">
                <a:latin typeface="Arial MT"/>
                <a:cs typeface="Arial MT"/>
              </a:rPr>
              <a:t>Horizontal</a:t>
            </a:r>
            <a:endParaRPr sz="2800">
              <a:latin typeface="Arial MT"/>
              <a:cs typeface="Arial MT"/>
            </a:endParaRPr>
          </a:p>
          <a:p>
            <a:pPr marL="367665" indent="-355600">
              <a:lnSpc>
                <a:spcPct val="100000"/>
              </a:lnSpc>
              <a:spcBef>
                <a:spcPts val="590"/>
              </a:spcBef>
              <a:buChar char="•"/>
              <a:tabLst>
                <a:tab pos="367665" algn="l"/>
                <a:tab pos="368300" algn="l"/>
              </a:tabLst>
            </a:pPr>
            <a:r>
              <a:rPr sz="3200" spc="-5" dirty="0">
                <a:latin typeface="Arial MT"/>
                <a:cs typeface="Arial MT"/>
              </a:rPr>
              <a:t>Final</a:t>
            </a:r>
            <a:r>
              <a:rPr sz="3200" spc="-20" dirty="0">
                <a:latin typeface="Arial MT"/>
                <a:cs typeface="Arial MT"/>
              </a:rPr>
              <a:t> </a:t>
            </a:r>
            <a:r>
              <a:rPr sz="3200" spc="-5" dirty="0">
                <a:latin typeface="Arial MT"/>
                <a:cs typeface="Arial MT"/>
              </a:rPr>
              <a:t>product</a:t>
            </a:r>
            <a:r>
              <a:rPr sz="3200" spc="-15" dirty="0">
                <a:latin typeface="Arial MT"/>
                <a:cs typeface="Arial MT"/>
              </a:rPr>
              <a:t> </a:t>
            </a:r>
            <a:r>
              <a:rPr sz="3200" spc="-5" dirty="0">
                <a:latin typeface="Arial MT"/>
                <a:cs typeface="Arial MT"/>
              </a:rPr>
              <a:t>needs</a:t>
            </a:r>
            <a:r>
              <a:rPr sz="3200" spc="-20" dirty="0">
                <a:latin typeface="Arial MT"/>
                <a:cs typeface="Arial MT"/>
              </a:rPr>
              <a:t> </a:t>
            </a:r>
            <a:r>
              <a:rPr sz="3200" dirty="0">
                <a:latin typeface="Arial MT"/>
                <a:cs typeface="Arial MT"/>
              </a:rPr>
              <a:t>to</a:t>
            </a:r>
            <a:r>
              <a:rPr sz="3200" spc="-10" dirty="0">
                <a:latin typeface="Arial MT"/>
                <a:cs typeface="Arial MT"/>
              </a:rPr>
              <a:t> </a:t>
            </a:r>
            <a:r>
              <a:rPr sz="3200" dirty="0">
                <a:latin typeface="Arial MT"/>
                <a:cs typeface="Arial MT"/>
              </a:rPr>
              <a:t>be</a:t>
            </a:r>
            <a:r>
              <a:rPr sz="3200" spc="-10" dirty="0">
                <a:latin typeface="Arial MT"/>
                <a:cs typeface="Arial MT"/>
              </a:rPr>
              <a:t> </a:t>
            </a:r>
            <a:r>
              <a:rPr sz="3200" spc="-5" dirty="0">
                <a:latin typeface="Arial MT"/>
                <a:cs typeface="Arial MT"/>
              </a:rPr>
              <a:t>engineered</a:t>
            </a:r>
            <a:endParaRPr sz="32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5078" y="515238"/>
            <a:ext cx="7532370" cy="635000"/>
          </a:xfrm>
          <a:prstGeom prst="rect">
            <a:avLst/>
          </a:prstGeom>
        </p:spPr>
        <p:txBody>
          <a:bodyPr vert="horz" wrap="square" lIns="0" tIns="12065" rIns="0" bIns="0" rtlCol="0">
            <a:spAutoFit/>
          </a:bodyPr>
          <a:lstStyle/>
          <a:p>
            <a:pPr marL="12700">
              <a:lnSpc>
                <a:spcPct val="100000"/>
              </a:lnSpc>
              <a:spcBef>
                <a:spcPts val="95"/>
              </a:spcBef>
            </a:pPr>
            <a:r>
              <a:rPr sz="4000" spc="-5" dirty="0"/>
              <a:t>Construction:</a:t>
            </a:r>
            <a:r>
              <a:rPr sz="4000" spc="15" dirty="0"/>
              <a:t> </a:t>
            </a:r>
            <a:r>
              <a:rPr sz="4000" spc="-5" dirty="0"/>
              <a:t>Physical computing</a:t>
            </a:r>
            <a:endParaRPr sz="4000"/>
          </a:p>
        </p:txBody>
      </p:sp>
      <p:sp>
        <p:nvSpPr>
          <p:cNvPr id="4" name="object 4"/>
          <p:cNvSpPr txBox="1"/>
          <p:nvPr/>
        </p:nvSpPr>
        <p:spPr>
          <a:xfrm>
            <a:off x="3924046" y="6541509"/>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5" name="object 5"/>
          <p:cNvSpPr txBox="1"/>
          <p:nvPr/>
        </p:nvSpPr>
        <p:spPr>
          <a:xfrm>
            <a:off x="8510269" y="6476282"/>
            <a:ext cx="257810" cy="233045"/>
          </a:xfrm>
          <a:prstGeom prst="rect">
            <a:avLst/>
          </a:prstGeom>
        </p:spPr>
        <p:txBody>
          <a:bodyPr vert="horz" wrap="square" lIns="0" tIns="66040" rIns="0" bIns="0" rtlCol="0">
            <a:spAutoFit/>
          </a:bodyPr>
          <a:lstStyle/>
          <a:p>
            <a:pPr marL="38100">
              <a:lnSpc>
                <a:spcPct val="100000"/>
              </a:lnSpc>
              <a:spcBef>
                <a:spcPts val="520"/>
              </a:spcBef>
            </a:pPr>
            <a:r>
              <a:rPr sz="1000" spc="-5" dirty="0">
                <a:solidFill>
                  <a:srgbClr val="587C48"/>
                </a:solidFill>
                <a:latin typeface="Arial MT"/>
                <a:cs typeface="Arial MT"/>
              </a:rPr>
              <a:t>30</a:t>
            </a:r>
            <a:endParaRPr sz="1000">
              <a:latin typeface="Arial MT"/>
              <a:cs typeface="Arial MT"/>
            </a:endParaRPr>
          </a:p>
        </p:txBody>
      </p:sp>
      <p:sp>
        <p:nvSpPr>
          <p:cNvPr id="3" name="object 3"/>
          <p:cNvSpPr txBox="1"/>
          <p:nvPr/>
        </p:nvSpPr>
        <p:spPr>
          <a:xfrm>
            <a:off x="535940" y="1470786"/>
            <a:ext cx="7713980" cy="4565015"/>
          </a:xfrm>
          <a:prstGeom prst="rect">
            <a:avLst/>
          </a:prstGeom>
        </p:spPr>
        <p:txBody>
          <a:bodyPr vert="horz" wrap="square" lIns="0" tIns="172720" rIns="0" bIns="0" rtlCol="0">
            <a:spAutoFit/>
          </a:bodyPr>
          <a:lstStyle/>
          <a:p>
            <a:pPr marL="355600" indent="-342900">
              <a:lnSpc>
                <a:spcPct val="100000"/>
              </a:lnSpc>
              <a:spcBef>
                <a:spcPts val="1360"/>
              </a:spcBef>
              <a:buChar char="•"/>
              <a:tabLst>
                <a:tab pos="354965" algn="l"/>
                <a:tab pos="355600" algn="l"/>
              </a:tabLst>
            </a:pPr>
            <a:r>
              <a:rPr sz="3000" dirty="0">
                <a:latin typeface="Arial MT"/>
                <a:cs typeface="Arial MT"/>
              </a:rPr>
              <a:t>Build</a:t>
            </a:r>
            <a:r>
              <a:rPr sz="3000" spc="-25" dirty="0">
                <a:latin typeface="Arial MT"/>
                <a:cs typeface="Arial MT"/>
              </a:rPr>
              <a:t> </a:t>
            </a:r>
            <a:r>
              <a:rPr sz="3000" spc="-5" dirty="0">
                <a:latin typeface="Arial MT"/>
                <a:cs typeface="Arial MT"/>
              </a:rPr>
              <a:t>and</a:t>
            </a:r>
            <a:r>
              <a:rPr sz="3000" spc="-15" dirty="0">
                <a:latin typeface="Arial MT"/>
                <a:cs typeface="Arial MT"/>
              </a:rPr>
              <a:t> </a:t>
            </a:r>
            <a:r>
              <a:rPr sz="3000" spc="-5" dirty="0">
                <a:latin typeface="Arial MT"/>
                <a:cs typeface="Arial MT"/>
              </a:rPr>
              <a:t>code</a:t>
            </a:r>
            <a:r>
              <a:rPr sz="3000" spc="5" dirty="0">
                <a:latin typeface="Arial MT"/>
                <a:cs typeface="Arial MT"/>
              </a:rPr>
              <a:t> </a:t>
            </a:r>
            <a:r>
              <a:rPr sz="3000" spc="-5" dirty="0">
                <a:latin typeface="Arial MT"/>
                <a:cs typeface="Arial MT"/>
              </a:rPr>
              <a:t>prototypes</a:t>
            </a:r>
            <a:r>
              <a:rPr sz="3000" spc="5" dirty="0">
                <a:latin typeface="Arial MT"/>
                <a:cs typeface="Arial MT"/>
              </a:rPr>
              <a:t> </a:t>
            </a:r>
            <a:r>
              <a:rPr sz="3000" spc="-5" dirty="0">
                <a:latin typeface="Arial MT"/>
                <a:cs typeface="Arial MT"/>
              </a:rPr>
              <a:t>using</a:t>
            </a:r>
            <a:r>
              <a:rPr sz="3000" spc="-15" dirty="0">
                <a:latin typeface="Arial MT"/>
                <a:cs typeface="Arial MT"/>
              </a:rPr>
              <a:t> </a:t>
            </a:r>
            <a:r>
              <a:rPr sz="3000" dirty="0">
                <a:latin typeface="Arial MT"/>
                <a:cs typeface="Arial MT"/>
              </a:rPr>
              <a:t>electronics</a:t>
            </a:r>
            <a:endParaRPr sz="3000">
              <a:latin typeface="Arial MT"/>
              <a:cs typeface="Arial MT"/>
            </a:endParaRPr>
          </a:p>
          <a:p>
            <a:pPr marL="355600" indent="-342900">
              <a:lnSpc>
                <a:spcPct val="100000"/>
              </a:lnSpc>
              <a:spcBef>
                <a:spcPts val="1260"/>
              </a:spcBef>
              <a:buChar char="•"/>
              <a:tabLst>
                <a:tab pos="354965" algn="l"/>
                <a:tab pos="355600" algn="l"/>
              </a:tabLst>
            </a:pPr>
            <a:r>
              <a:rPr sz="3000" spc="-45" dirty="0">
                <a:latin typeface="Arial MT"/>
                <a:cs typeface="Arial MT"/>
              </a:rPr>
              <a:t>Toolkits</a:t>
            </a:r>
            <a:r>
              <a:rPr sz="3000" spc="-35" dirty="0">
                <a:latin typeface="Arial MT"/>
                <a:cs typeface="Arial MT"/>
              </a:rPr>
              <a:t> </a:t>
            </a:r>
            <a:r>
              <a:rPr sz="3000" dirty="0">
                <a:latin typeface="Arial MT"/>
                <a:cs typeface="Arial MT"/>
              </a:rPr>
              <a:t>available</a:t>
            </a:r>
            <a:r>
              <a:rPr sz="3000" spc="-50" dirty="0">
                <a:latin typeface="Arial MT"/>
                <a:cs typeface="Arial MT"/>
              </a:rPr>
              <a:t> </a:t>
            </a:r>
            <a:r>
              <a:rPr sz="3000" dirty="0">
                <a:latin typeface="Arial MT"/>
                <a:cs typeface="Arial MT"/>
              </a:rPr>
              <a:t>include</a:t>
            </a:r>
            <a:endParaRPr sz="3000">
              <a:latin typeface="Arial MT"/>
              <a:cs typeface="Arial MT"/>
            </a:endParaRPr>
          </a:p>
          <a:p>
            <a:pPr marL="756285" lvl="1" indent="-287020">
              <a:lnSpc>
                <a:spcPct val="100000"/>
              </a:lnSpc>
              <a:spcBef>
                <a:spcPts val="1155"/>
              </a:spcBef>
              <a:buFont typeface="Wingdings" panose="05000000000000000000"/>
              <a:buChar char=""/>
              <a:tabLst>
                <a:tab pos="756285" algn="l"/>
                <a:tab pos="756920" algn="l"/>
              </a:tabLst>
            </a:pPr>
            <a:r>
              <a:rPr sz="2600" dirty="0">
                <a:latin typeface="Arial MT"/>
                <a:cs typeface="Arial MT"/>
              </a:rPr>
              <a:t>Arduino</a:t>
            </a:r>
            <a:endParaRPr sz="2600">
              <a:latin typeface="Arial MT"/>
              <a:cs typeface="Arial MT"/>
            </a:endParaRPr>
          </a:p>
          <a:p>
            <a:pPr marL="756285" lvl="1" indent="-287020">
              <a:lnSpc>
                <a:spcPct val="100000"/>
              </a:lnSpc>
              <a:spcBef>
                <a:spcPts val="1115"/>
              </a:spcBef>
              <a:buFont typeface="Wingdings" panose="05000000000000000000"/>
              <a:buChar char=""/>
              <a:tabLst>
                <a:tab pos="756285" algn="l"/>
                <a:tab pos="756920" algn="l"/>
              </a:tabLst>
            </a:pPr>
            <a:r>
              <a:rPr sz="2600" dirty="0">
                <a:latin typeface="Arial MT"/>
                <a:cs typeface="Arial MT"/>
              </a:rPr>
              <a:t>LilyPad</a:t>
            </a:r>
            <a:r>
              <a:rPr sz="2600" spc="-30" dirty="0">
                <a:latin typeface="Arial MT"/>
                <a:cs typeface="Arial MT"/>
              </a:rPr>
              <a:t> </a:t>
            </a:r>
            <a:r>
              <a:rPr sz="2600" dirty="0">
                <a:latin typeface="Arial MT"/>
                <a:cs typeface="Arial MT"/>
              </a:rPr>
              <a:t>(for</a:t>
            </a:r>
            <a:r>
              <a:rPr sz="2600" spc="-30" dirty="0">
                <a:latin typeface="Arial MT"/>
                <a:cs typeface="Arial MT"/>
              </a:rPr>
              <a:t> </a:t>
            </a:r>
            <a:r>
              <a:rPr sz="2600" dirty="0">
                <a:latin typeface="Arial MT"/>
                <a:cs typeface="Arial MT"/>
              </a:rPr>
              <a:t>fabrics)</a:t>
            </a:r>
            <a:endParaRPr sz="2600">
              <a:latin typeface="Arial MT"/>
              <a:cs typeface="Arial MT"/>
            </a:endParaRPr>
          </a:p>
          <a:p>
            <a:pPr marL="756285" lvl="1" indent="-287020">
              <a:lnSpc>
                <a:spcPct val="100000"/>
              </a:lnSpc>
              <a:spcBef>
                <a:spcPts val="1120"/>
              </a:spcBef>
              <a:buFont typeface="Wingdings" panose="05000000000000000000"/>
              <a:buChar char=""/>
              <a:tabLst>
                <a:tab pos="756285" algn="l"/>
                <a:tab pos="756920" algn="l"/>
              </a:tabLst>
            </a:pPr>
            <a:r>
              <a:rPr sz="2600" dirty="0">
                <a:latin typeface="Arial MT"/>
                <a:cs typeface="Arial MT"/>
              </a:rPr>
              <a:t>Senseboard</a:t>
            </a:r>
            <a:endParaRPr sz="2600">
              <a:latin typeface="Arial MT"/>
              <a:cs typeface="Arial MT"/>
            </a:endParaRPr>
          </a:p>
          <a:p>
            <a:pPr marL="756285" lvl="1" indent="-287020">
              <a:lnSpc>
                <a:spcPct val="100000"/>
              </a:lnSpc>
              <a:spcBef>
                <a:spcPts val="1105"/>
              </a:spcBef>
              <a:buFont typeface="Wingdings" panose="05000000000000000000"/>
              <a:buChar char=""/>
              <a:tabLst>
                <a:tab pos="756285" algn="l"/>
                <a:tab pos="756920" algn="l"/>
              </a:tabLst>
            </a:pPr>
            <a:r>
              <a:rPr sz="2600" dirty="0">
                <a:latin typeface="Arial MT"/>
                <a:cs typeface="Arial MT"/>
              </a:rPr>
              <a:t>BBC</a:t>
            </a:r>
            <a:r>
              <a:rPr sz="2600" spc="-45" dirty="0">
                <a:latin typeface="Arial MT"/>
                <a:cs typeface="Arial MT"/>
              </a:rPr>
              <a:t> </a:t>
            </a:r>
            <a:r>
              <a:rPr sz="2600" dirty="0">
                <a:latin typeface="Arial MT"/>
                <a:cs typeface="Arial MT"/>
              </a:rPr>
              <a:t>micro:bit</a:t>
            </a:r>
            <a:endParaRPr sz="2600">
              <a:latin typeface="Arial MT"/>
              <a:cs typeface="Arial MT"/>
            </a:endParaRPr>
          </a:p>
          <a:p>
            <a:pPr marL="756285" lvl="1" indent="-287020">
              <a:lnSpc>
                <a:spcPct val="100000"/>
              </a:lnSpc>
              <a:spcBef>
                <a:spcPts val="1115"/>
              </a:spcBef>
              <a:buFont typeface="Wingdings" panose="05000000000000000000"/>
              <a:buChar char=""/>
              <a:tabLst>
                <a:tab pos="756285" algn="l"/>
                <a:tab pos="756920" algn="l"/>
              </a:tabLst>
            </a:pPr>
            <a:r>
              <a:rPr sz="2600" dirty="0">
                <a:latin typeface="Arial MT"/>
                <a:cs typeface="Arial MT"/>
              </a:rPr>
              <a:t>MaKey</a:t>
            </a:r>
            <a:r>
              <a:rPr sz="2600" spc="-50" dirty="0">
                <a:latin typeface="Arial MT"/>
                <a:cs typeface="Arial MT"/>
              </a:rPr>
              <a:t> </a:t>
            </a:r>
            <a:r>
              <a:rPr sz="2600" dirty="0">
                <a:latin typeface="Arial MT"/>
                <a:cs typeface="Arial MT"/>
              </a:rPr>
              <a:t>MaKey</a:t>
            </a:r>
            <a:endParaRPr sz="2600">
              <a:latin typeface="Arial MT"/>
              <a:cs typeface="Arial MT"/>
            </a:endParaRPr>
          </a:p>
          <a:p>
            <a:pPr marL="355600" indent="-342900">
              <a:lnSpc>
                <a:spcPct val="100000"/>
              </a:lnSpc>
              <a:spcBef>
                <a:spcPts val="1210"/>
              </a:spcBef>
              <a:buChar char="•"/>
              <a:tabLst>
                <a:tab pos="354965" algn="l"/>
                <a:tab pos="355600" algn="l"/>
              </a:tabLst>
            </a:pPr>
            <a:r>
              <a:rPr sz="3000" dirty="0">
                <a:latin typeface="Arial MT"/>
                <a:cs typeface="Arial MT"/>
              </a:rPr>
              <a:t>Designed</a:t>
            </a:r>
            <a:r>
              <a:rPr sz="3000" spc="-20" dirty="0">
                <a:latin typeface="Arial MT"/>
                <a:cs typeface="Arial MT"/>
              </a:rPr>
              <a:t> </a:t>
            </a:r>
            <a:r>
              <a:rPr sz="3000" dirty="0">
                <a:latin typeface="Arial MT"/>
                <a:cs typeface="Arial MT"/>
              </a:rPr>
              <a:t>for</a:t>
            </a:r>
            <a:r>
              <a:rPr sz="3000" spc="-30" dirty="0">
                <a:latin typeface="Arial MT"/>
                <a:cs typeface="Arial MT"/>
              </a:rPr>
              <a:t> </a:t>
            </a:r>
            <a:r>
              <a:rPr sz="3000" spc="-5" dirty="0">
                <a:latin typeface="Arial MT"/>
                <a:cs typeface="Arial MT"/>
              </a:rPr>
              <a:t>use by</a:t>
            </a:r>
            <a:r>
              <a:rPr sz="3000" dirty="0">
                <a:latin typeface="Arial MT"/>
                <a:cs typeface="Arial MT"/>
              </a:rPr>
              <a:t> wide</a:t>
            </a:r>
            <a:r>
              <a:rPr sz="3000" spc="-30" dirty="0">
                <a:latin typeface="Arial MT"/>
                <a:cs typeface="Arial MT"/>
              </a:rPr>
              <a:t> </a:t>
            </a:r>
            <a:r>
              <a:rPr sz="3000" spc="-5" dirty="0">
                <a:latin typeface="Arial MT"/>
                <a:cs typeface="Arial MT"/>
              </a:rPr>
              <a:t>range</a:t>
            </a:r>
            <a:r>
              <a:rPr sz="3000" spc="-15" dirty="0">
                <a:latin typeface="Arial MT"/>
                <a:cs typeface="Arial MT"/>
              </a:rPr>
              <a:t> </a:t>
            </a:r>
            <a:r>
              <a:rPr sz="3000" dirty="0">
                <a:latin typeface="Arial MT"/>
                <a:cs typeface="Arial MT"/>
              </a:rPr>
              <a:t>of</a:t>
            </a:r>
            <a:r>
              <a:rPr sz="3000" spc="-5" dirty="0">
                <a:latin typeface="Arial MT"/>
                <a:cs typeface="Arial MT"/>
              </a:rPr>
              <a:t> </a:t>
            </a:r>
            <a:r>
              <a:rPr sz="3000" dirty="0">
                <a:latin typeface="Arial MT"/>
                <a:cs typeface="Arial MT"/>
              </a:rPr>
              <a:t>people</a:t>
            </a:r>
            <a:endParaRPr sz="300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4686" y="213740"/>
            <a:ext cx="4775200" cy="574040"/>
          </a:xfrm>
          <a:prstGeom prst="rect">
            <a:avLst/>
          </a:prstGeom>
        </p:spPr>
        <p:txBody>
          <a:bodyPr vert="horz" wrap="square" lIns="0" tIns="12700" rIns="0" bIns="0" rtlCol="0">
            <a:spAutoFit/>
          </a:bodyPr>
          <a:lstStyle/>
          <a:p>
            <a:pPr marL="12700">
              <a:lnSpc>
                <a:spcPct val="100000"/>
              </a:lnSpc>
              <a:spcBef>
                <a:spcPts val="100"/>
              </a:spcBef>
            </a:pPr>
            <a:r>
              <a:rPr spc="-5" dirty="0"/>
              <a:t>Physical</a:t>
            </a:r>
            <a:r>
              <a:rPr spc="-20" dirty="0"/>
              <a:t> </a:t>
            </a:r>
            <a:r>
              <a:rPr spc="-5" dirty="0"/>
              <a:t>computing</a:t>
            </a:r>
            <a:r>
              <a:rPr spc="-20" dirty="0"/>
              <a:t> </a:t>
            </a:r>
            <a:r>
              <a:rPr dirty="0"/>
              <a:t>kits</a:t>
            </a:r>
            <a:endParaRPr dirty="0"/>
          </a:p>
        </p:txBody>
      </p:sp>
      <p:pic>
        <p:nvPicPr>
          <p:cNvPr id="3" name="object 3"/>
          <p:cNvPicPr/>
          <p:nvPr/>
        </p:nvPicPr>
        <p:blipFill>
          <a:blip r:embed="rId1" cstate="print"/>
          <a:stretch>
            <a:fillRect/>
          </a:stretch>
        </p:blipFill>
        <p:spPr>
          <a:xfrm>
            <a:off x="1665732" y="1048511"/>
            <a:ext cx="5815872" cy="4503952"/>
          </a:xfrm>
          <a:prstGeom prst="rect">
            <a:avLst/>
          </a:prstGeom>
        </p:spPr>
      </p:pic>
      <p:sp>
        <p:nvSpPr>
          <p:cNvPr id="4" name="object 4"/>
          <p:cNvSpPr txBox="1"/>
          <p:nvPr/>
        </p:nvSpPr>
        <p:spPr>
          <a:xfrm>
            <a:off x="978509" y="5498083"/>
            <a:ext cx="4761230" cy="847725"/>
          </a:xfrm>
          <a:prstGeom prst="rect">
            <a:avLst/>
          </a:prstGeom>
        </p:spPr>
        <p:txBody>
          <a:bodyPr vert="horz" wrap="square" lIns="0" tIns="12700" rIns="0" bIns="0" rtlCol="0">
            <a:spAutoFit/>
          </a:bodyPr>
          <a:lstStyle/>
          <a:p>
            <a:pPr marL="2433320">
              <a:lnSpc>
                <a:spcPct val="100000"/>
              </a:lnSpc>
              <a:spcBef>
                <a:spcPts val="100"/>
              </a:spcBef>
            </a:pPr>
            <a:r>
              <a:rPr sz="2400" spc="-5" dirty="0">
                <a:latin typeface="Calibri" panose="020F0502020204030204"/>
                <a:cs typeface="Calibri" panose="020F0502020204030204"/>
              </a:rPr>
              <a:t>The</a:t>
            </a:r>
            <a:r>
              <a:rPr sz="2400" spc="-25" dirty="0">
                <a:latin typeface="Calibri" panose="020F0502020204030204"/>
                <a:cs typeface="Calibri" panose="020F0502020204030204"/>
              </a:rPr>
              <a:t> </a:t>
            </a:r>
            <a:r>
              <a:rPr sz="2400" spc="-10" dirty="0">
                <a:latin typeface="Calibri" panose="020F0502020204030204"/>
                <a:cs typeface="Calibri" panose="020F0502020204030204"/>
              </a:rPr>
              <a:t>Arduino</a:t>
            </a:r>
            <a:r>
              <a:rPr sz="2400" spc="-35" dirty="0">
                <a:latin typeface="Calibri" panose="020F0502020204030204"/>
                <a:cs typeface="Calibri" panose="020F0502020204030204"/>
              </a:rPr>
              <a:t> </a:t>
            </a:r>
            <a:r>
              <a:rPr sz="2400" spc="-15" dirty="0">
                <a:latin typeface="Calibri" panose="020F0502020204030204"/>
                <a:cs typeface="Calibri" panose="020F0502020204030204"/>
              </a:rPr>
              <a:t>board</a:t>
            </a:r>
            <a:endParaRPr sz="2400">
              <a:latin typeface="Calibri" panose="020F0502020204030204"/>
              <a:cs typeface="Calibri" panose="020F0502020204030204"/>
            </a:endParaRPr>
          </a:p>
          <a:p>
            <a:pPr marL="12700">
              <a:lnSpc>
                <a:spcPct val="100000"/>
              </a:lnSpc>
              <a:spcBef>
                <a:spcPts val="1430"/>
              </a:spcBef>
            </a:pPr>
            <a:r>
              <a:rPr sz="1800" i="1" spc="-10" dirty="0">
                <a:latin typeface="Calibri" panose="020F0502020204030204"/>
                <a:cs typeface="Calibri" panose="020F0502020204030204"/>
              </a:rPr>
              <a:t>Source:</a:t>
            </a:r>
            <a:r>
              <a:rPr sz="1800" i="1" spc="10" dirty="0">
                <a:latin typeface="Calibri" panose="020F0502020204030204"/>
                <a:cs typeface="Calibri" panose="020F0502020204030204"/>
              </a:rPr>
              <a:t> </a:t>
            </a:r>
            <a:r>
              <a:rPr sz="1800" dirty="0">
                <a:latin typeface="Calibri" panose="020F0502020204030204"/>
                <a:cs typeface="Calibri" panose="020F0502020204030204"/>
              </a:rPr>
              <a:t>Used</a:t>
            </a:r>
            <a:r>
              <a:rPr sz="1800" spc="5" dirty="0">
                <a:latin typeface="Calibri" panose="020F0502020204030204"/>
                <a:cs typeface="Calibri" panose="020F0502020204030204"/>
              </a:rPr>
              <a:t> </a:t>
            </a:r>
            <a:r>
              <a:rPr sz="1800" spc="-15" dirty="0">
                <a:latin typeface="Calibri" panose="020F0502020204030204"/>
                <a:cs typeface="Calibri" panose="020F0502020204030204"/>
              </a:rPr>
              <a:t>courtesy</a:t>
            </a:r>
            <a:r>
              <a:rPr sz="1800" spc="10" dirty="0">
                <a:latin typeface="Calibri" panose="020F0502020204030204"/>
                <a:cs typeface="Calibri" panose="020F0502020204030204"/>
              </a:rPr>
              <a:t> </a:t>
            </a:r>
            <a:r>
              <a:rPr sz="1800" spc="-5" dirty="0">
                <a:latin typeface="Calibri" panose="020F0502020204030204"/>
                <a:cs typeface="Calibri" panose="020F0502020204030204"/>
              </a:rPr>
              <a:t>of </a:t>
            </a:r>
            <a:r>
              <a:rPr sz="1800" spc="-65" dirty="0">
                <a:latin typeface="Calibri" panose="020F0502020204030204"/>
                <a:cs typeface="Calibri" panose="020F0502020204030204"/>
              </a:rPr>
              <a:t>Dr.</a:t>
            </a:r>
            <a:r>
              <a:rPr sz="1800" spc="10" dirty="0">
                <a:latin typeface="Calibri" panose="020F0502020204030204"/>
                <a:cs typeface="Calibri" panose="020F0502020204030204"/>
              </a:rPr>
              <a:t> </a:t>
            </a:r>
            <a:r>
              <a:rPr sz="1800" spc="-10" dirty="0">
                <a:latin typeface="Calibri" panose="020F0502020204030204"/>
                <a:cs typeface="Calibri" panose="020F0502020204030204"/>
              </a:rPr>
              <a:t>Nicolai</a:t>
            </a:r>
            <a:r>
              <a:rPr sz="1800" spc="15" dirty="0">
                <a:latin typeface="Calibri" panose="020F0502020204030204"/>
                <a:cs typeface="Calibri" panose="020F0502020204030204"/>
              </a:rPr>
              <a:t> </a:t>
            </a:r>
            <a:r>
              <a:rPr sz="1800" spc="-10" dirty="0">
                <a:latin typeface="Calibri" panose="020F0502020204030204"/>
                <a:cs typeface="Calibri" panose="020F0502020204030204"/>
              </a:rPr>
              <a:t>Marquardt</a:t>
            </a:r>
            <a:endParaRPr sz="1800">
              <a:latin typeface="Calibri" panose="020F0502020204030204"/>
              <a:cs typeface="Calibri" panose="020F0502020204030204"/>
            </a:endParaRPr>
          </a:p>
        </p:txBody>
      </p:sp>
      <p:sp>
        <p:nvSpPr>
          <p:cNvPr id="5" name="object 5"/>
          <p:cNvSpPr txBox="1"/>
          <p:nvPr/>
        </p:nvSpPr>
        <p:spPr>
          <a:xfrm>
            <a:off x="3924046" y="6541509"/>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2"/>
              </a:rPr>
              <a:t>www.id-book.com</a:t>
            </a:r>
            <a:endParaRPr sz="1000">
              <a:latin typeface="Arial MT"/>
              <a:cs typeface="Arial MT"/>
            </a:endParaRPr>
          </a:p>
        </p:txBody>
      </p:sp>
      <p:sp>
        <p:nvSpPr>
          <p:cNvPr id="6" name="object 6"/>
          <p:cNvSpPr txBox="1"/>
          <p:nvPr/>
        </p:nvSpPr>
        <p:spPr>
          <a:xfrm>
            <a:off x="8510269" y="6476282"/>
            <a:ext cx="257810" cy="233045"/>
          </a:xfrm>
          <a:prstGeom prst="rect">
            <a:avLst/>
          </a:prstGeom>
        </p:spPr>
        <p:txBody>
          <a:bodyPr vert="horz" wrap="square" lIns="0" tIns="66040" rIns="0" bIns="0" rtlCol="0">
            <a:spAutoFit/>
          </a:bodyPr>
          <a:lstStyle/>
          <a:p>
            <a:pPr marL="38100">
              <a:lnSpc>
                <a:spcPct val="100000"/>
              </a:lnSpc>
              <a:spcBef>
                <a:spcPts val="520"/>
              </a:spcBef>
            </a:pPr>
            <a:r>
              <a:rPr sz="1000" spc="-5" dirty="0">
                <a:solidFill>
                  <a:srgbClr val="587C48"/>
                </a:solidFill>
                <a:latin typeface="Arial MT"/>
                <a:cs typeface="Arial MT"/>
              </a:rPr>
              <a:t>31</a:t>
            </a:r>
            <a:endParaRPr sz="10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2810" y="358851"/>
            <a:ext cx="5838825" cy="697230"/>
          </a:xfrm>
          <a:prstGeom prst="rect">
            <a:avLst/>
          </a:prstGeom>
        </p:spPr>
        <p:txBody>
          <a:bodyPr vert="horz" wrap="square" lIns="0" tIns="13335" rIns="0" bIns="0" rtlCol="0">
            <a:spAutoFit/>
          </a:bodyPr>
          <a:lstStyle/>
          <a:p>
            <a:pPr marL="12700">
              <a:lnSpc>
                <a:spcPct val="100000"/>
              </a:lnSpc>
              <a:spcBef>
                <a:spcPts val="105"/>
              </a:spcBef>
            </a:pPr>
            <a:r>
              <a:rPr sz="4400" dirty="0"/>
              <a:t>Physical</a:t>
            </a:r>
            <a:r>
              <a:rPr sz="4400" spc="-45" dirty="0"/>
              <a:t> </a:t>
            </a:r>
            <a:r>
              <a:rPr sz="4400" dirty="0"/>
              <a:t>computing</a:t>
            </a:r>
            <a:r>
              <a:rPr sz="4400" spc="-20" dirty="0"/>
              <a:t> </a:t>
            </a:r>
            <a:r>
              <a:rPr sz="4400" dirty="0"/>
              <a:t>kits</a:t>
            </a:r>
            <a:endParaRPr sz="4400"/>
          </a:p>
        </p:txBody>
      </p:sp>
      <p:pic>
        <p:nvPicPr>
          <p:cNvPr id="3" name="object 3"/>
          <p:cNvPicPr/>
          <p:nvPr/>
        </p:nvPicPr>
        <p:blipFill>
          <a:blip r:embed="rId1" cstate="print"/>
          <a:stretch>
            <a:fillRect/>
          </a:stretch>
        </p:blipFill>
        <p:spPr>
          <a:xfrm>
            <a:off x="1331975" y="1569719"/>
            <a:ext cx="6696456" cy="4472940"/>
          </a:xfrm>
          <a:prstGeom prst="rect">
            <a:avLst/>
          </a:prstGeom>
        </p:spPr>
      </p:pic>
      <p:sp>
        <p:nvSpPr>
          <p:cNvPr id="4" name="object 4"/>
          <p:cNvSpPr txBox="1"/>
          <p:nvPr/>
        </p:nvSpPr>
        <p:spPr>
          <a:xfrm>
            <a:off x="3221863" y="6019291"/>
            <a:ext cx="23602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The</a:t>
            </a:r>
            <a:r>
              <a:rPr sz="1800" spc="-25" dirty="0">
                <a:latin typeface="Calibri" panose="020F0502020204030204"/>
                <a:cs typeface="Calibri" panose="020F0502020204030204"/>
              </a:rPr>
              <a:t> </a:t>
            </a:r>
            <a:r>
              <a:rPr sz="1800" spc="-15" dirty="0">
                <a:latin typeface="Calibri" panose="020F0502020204030204"/>
                <a:cs typeface="Calibri" panose="020F0502020204030204"/>
              </a:rPr>
              <a:t>Makey</a:t>
            </a:r>
            <a:r>
              <a:rPr sz="1800" spc="-20" dirty="0">
                <a:latin typeface="Calibri" panose="020F0502020204030204"/>
                <a:cs typeface="Calibri" panose="020F0502020204030204"/>
              </a:rPr>
              <a:t> </a:t>
            </a:r>
            <a:r>
              <a:rPr sz="1800" spc="-15" dirty="0">
                <a:latin typeface="Calibri" panose="020F0502020204030204"/>
                <a:cs typeface="Calibri" panose="020F0502020204030204"/>
              </a:rPr>
              <a:t>Makey</a:t>
            </a:r>
            <a:r>
              <a:rPr sz="1800" spc="-20" dirty="0">
                <a:latin typeface="Calibri" panose="020F0502020204030204"/>
                <a:cs typeface="Calibri" panose="020F0502020204030204"/>
              </a:rPr>
              <a:t> </a:t>
            </a:r>
            <a:r>
              <a:rPr sz="1800" spc="-10" dirty="0">
                <a:latin typeface="Calibri" panose="020F0502020204030204"/>
                <a:cs typeface="Calibri" panose="020F0502020204030204"/>
              </a:rPr>
              <a:t>toolkit</a:t>
            </a:r>
            <a:endParaRPr sz="1800">
              <a:latin typeface="Calibri" panose="020F0502020204030204"/>
              <a:cs typeface="Calibri" panose="020F0502020204030204"/>
            </a:endParaRPr>
          </a:p>
        </p:txBody>
      </p:sp>
      <p:sp>
        <p:nvSpPr>
          <p:cNvPr id="6" name="object 6"/>
          <p:cNvSpPr txBox="1"/>
          <p:nvPr/>
        </p:nvSpPr>
        <p:spPr>
          <a:xfrm>
            <a:off x="3924046" y="6541509"/>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2"/>
              </a:rPr>
              <a:t>www.id-book.com</a:t>
            </a:r>
            <a:endParaRPr sz="1000">
              <a:latin typeface="Arial MT"/>
              <a:cs typeface="Arial MT"/>
            </a:endParaRPr>
          </a:p>
        </p:txBody>
      </p:sp>
      <p:sp>
        <p:nvSpPr>
          <p:cNvPr id="7" name="object 7"/>
          <p:cNvSpPr txBox="1"/>
          <p:nvPr/>
        </p:nvSpPr>
        <p:spPr>
          <a:xfrm>
            <a:off x="8442959" y="6547739"/>
            <a:ext cx="204470" cy="152400"/>
          </a:xfrm>
          <a:prstGeom prst="rect">
            <a:avLst/>
          </a:prstGeom>
        </p:spPr>
        <p:txBody>
          <a:bodyPr vert="horz" wrap="square" lIns="0" tIns="0" rIns="0" bIns="0" rtlCol="0">
            <a:spAutoFit/>
          </a:bodyPr>
          <a:lstStyle/>
          <a:p>
            <a:pPr marL="38100">
              <a:lnSpc>
                <a:spcPts val="1045"/>
              </a:lnSpc>
            </a:pPr>
            <a:r>
              <a:rPr sz="1000" spc="-5" dirty="0">
                <a:solidFill>
                  <a:srgbClr val="587C48"/>
                </a:solidFill>
                <a:latin typeface="Calibri" panose="020F0502020204030204"/>
                <a:cs typeface="Calibri" panose="020F0502020204030204"/>
              </a:rPr>
              <a:t>32</a:t>
            </a:r>
            <a:endParaRPr sz="1000">
              <a:latin typeface="Calibri" panose="020F0502020204030204"/>
              <a:cs typeface="Calibri" panose="020F0502020204030204"/>
            </a:endParaRPr>
          </a:p>
        </p:txBody>
      </p:sp>
      <p:sp>
        <p:nvSpPr>
          <p:cNvPr id="5" name="object 5"/>
          <p:cNvSpPr txBox="1"/>
          <p:nvPr/>
        </p:nvSpPr>
        <p:spPr>
          <a:xfrm>
            <a:off x="5915914" y="6031788"/>
            <a:ext cx="2044700" cy="299720"/>
          </a:xfrm>
          <a:prstGeom prst="rect">
            <a:avLst/>
          </a:prstGeom>
        </p:spPr>
        <p:txBody>
          <a:bodyPr vert="horz" wrap="square" lIns="0" tIns="12700" rIns="0" bIns="0" rtlCol="0">
            <a:spAutoFit/>
          </a:bodyPr>
          <a:lstStyle/>
          <a:p>
            <a:pPr marL="12700">
              <a:lnSpc>
                <a:spcPct val="100000"/>
              </a:lnSpc>
              <a:spcBef>
                <a:spcPts val="100"/>
              </a:spcBef>
            </a:pPr>
            <a:r>
              <a:rPr sz="1800" i="1" spc="-10" dirty="0">
                <a:latin typeface="Calibri" panose="020F0502020204030204"/>
                <a:cs typeface="Calibri" panose="020F0502020204030204"/>
              </a:rPr>
              <a:t>Source</a:t>
            </a:r>
            <a:r>
              <a:rPr sz="1800" spc="-10" dirty="0">
                <a:latin typeface="Calibri" panose="020F0502020204030204"/>
                <a:cs typeface="Calibri" panose="020F0502020204030204"/>
              </a:rPr>
              <a:t>:</a:t>
            </a:r>
            <a:r>
              <a:rPr sz="1800" spc="-25" dirty="0">
                <a:latin typeface="Calibri" panose="020F0502020204030204"/>
                <a:cs typeface="Calibri" panose="020F0502020204030204"/>
              </a:rPr>
              <a:t> </a:t>
            </a:r>
            <a:r>
              <a:rPr sz="1800" u="heavy" spc="-15" dirty="0">
                <a:solidFill>
                  <a:srgbClr val="0000FF"/>
                </a:solidFill>
                <a:uFill>
                  <a:solidFill>
                    <a:srgbClr val="0000FF"/>
                  </a:solidFill>
                </a:uFill>
                <a:latin typeface="Calibri" panose="020F0502020204030204"/>
                <a:cs typeface="Calibri" panose="020F0502020204030204"/>
                <a:hlinkClick r:id="rId3"/>
              </a:rPr>
              <a:t>Makey</a:t>
            </a:r>
            <a:r>
              <a:rPr sz="1800" u="heavy" spc="-30" dirty="0">
                <a:solidFill>
                  <a:srgbClr val="0000FF"/>
                </a:solidFill>
                <a:uFill>
                  <a:solidFill>
                    <a:srgbClr val="0000FF"/>
                  </a:solidFill>
                </a:uFill>
                <a:latin typeface="Calibri" panose="020F0502020204030204"/>
                <a:cs typeface="Calibri" panose="020F0502020204030204"/>
                <a:hlinkClick r:id="rId3"/>
              </a:rPr>
              <a:t> </a:t>
            </a:r>
            <a:r>
              <a:rPr sz="1800" u="heavy" spc="-15" dirty="0">
                <a:solidFill>
                  <a:srgbClr val="0000FF"/>
                </a:solidFill>
                <a:uFill>
                  <a:solidFill>
                    <a:srgbClr val="0000FF"/>
                  </a:solidFill>
                </a:uFill>
                <a:latin typeface="Calibri" panose="020F0502020204030204"/>
                <a:cs typeface="Calibri" panose="020F0502020204030204"/>
                <a:hlinkClick r:id="rId3"/>
              </a:rPr>
              <a:t>Makey</a:t>
            </a:r>
            <a:endParaRPr sz="1800">
              <a:latin typeface="Calibri" panose="020F0502020204030204"/>
              <a:cs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2397" y="483234"/>
            <a:ext cx="5835650" cy="696595"/>
          </a:xfrm>
          <a:prstGeom prst="rect">
            <a:avLst/>
          </a:prstGeom>
        </p:spPr>
        <p:txBody>
          <a:bodyPr vert="horz" wrap="square" lIns="0" tIns="13335" rIns="0" bIns="0" rtlCol="0">
            <a:spAutoFit/>
          </a:bodyPr>
          <a:lstStyle/>
          <a:p>
            <a:pPr marL="12700">
              <a:lnSpc>
                <a:spcPct val="100000"/>
              </a:lnSpc>
              <a:spcBef>
                <a:spcPts val="105"/>
              </a:spcBef>
            </a:pPr>
            <a:r>
              <a:rPr sz="4400" dirty="0"/>
              <a:t>Physical</a:t>
            </a:r>
            <a:r>
              <a:rPr sz="4400" spc="-55" dirty="0"/>
              <a:t> </a:t>
            </a:r>
            <a:r>
              <a:rPr sz="4400" dirty="0"/>
              <a:t>computing</a:t>
            </a:r>
            <a:r>
              <a:rPr sz="4400" spc="-40" dirty="0"/>
              <a:t> </a:t>
            </a:r>
            <a:r>
              <a:rPr sz="4400" dirty="0"/>
              <a:t>kits</a:t>
            </a:r>
            <a:endParaRPr sz="4400"/>
          </a:p>
        </p:txBody>
      </p:sp>
      <p:grpSp>
        <p:nvGrpSpPr>
          <p:cNvPr id="3" name="object 3"/>
          <p:cNvGrpSpPr/>
          <p:nvPr/>
        </p:nvGrpSpPr>
        <p:grpSpPr>
          <a:xfrm>
            <a:off x="1028700" y="1775386"/>
            <a:ext cx="7245350" cy="3237230"/>
            <a:chOff x="1028700" y="1775386"/>
            <a:chExt cx="7245350" cy="3237230"/>
          </a:xfrm>
        </p:grpSpPr>
        <p:pic>
          <p:nvPicPr>
            <p:cNvPr id="4" name="object 4"/>
            <p:cNvPicPr/>
            <p:nvPr/>
          </p:nvPicPr>
          <p:blipFill>
            <a:blip r:embed="rId1" cstate="print"/>
            <a:stretch>
              <a:fillRect/>
            </a:stretch>
          </p:blipFill>
          <p:spPr>
            <a:xfrm>
              <a:off x="1028700" y="1775386"/>
              <a:ext cx="7245096" cy="3237050"/>
            </a:xfrm>
            <a:prstGeom prst="rect">
              <a:avLst/>
            </a:prstGeom>
          </p:spPr>
        </p:pic>
        <p:pic>
          <p:nvPicPr>
            <p:cNvPr id="5" name="object 5"/>
            <p:cNvPicPr/>
            <p:nvPr/>
          </p:nvPicPr>
          <p:blipFill>
            <a:blip r:embed="rId2" cstate="print"/>
            <a:stretch>
              <a:fillRect/>
            </a:stretch>
          </p:blipFill>
          <p:spPr>
            <a:xfrm>
              <a:off x="2710501" y="1991929"/>
              <a:ext cx="75489" cy="124113"/>
            </a:xfrm>
            <a:prstGeom prst="rect">
              <a:avLst/>
            </a:prstGeom>
          </p:spPr>
        </p:pic>
        <p:pic>
          <p:nvPicPr>
            <p:cNvPr id="6" name="object 6"/>
            <p:cNvPicPr/>
            <p:nvPr/>
          </p:nvPicPr>
          <p:blipFill>
            <a:blip r:embed="rId3" cstate="print"/>
            <a:stretch>
              <a:fillRect/>
            </a:stretch>
          </p:blipFill>
          <p:spPr>
            <a:xfrm>
              <a:off x="2805612" y="1988902"/>
              <a:ext cx="163054" cy="127140"/>
            </a:xfrm>
            <a:prstGeom prst="rect">
              <a:avLst/>
            </a:prstGeom>
          </p:spPr>
        </p:pic>
        <p:pic>
          <p:nvPicPr>
            <p:cNvPr id="7" name="object 7"/>
            <p:cNvPicPr/>
            <p:nvPr/>
          </p:nvPicPr>
          <p:blipFill>
            <a:blip r:embed="rId4" cstate="print"/>
            <a:stretch>
              <a:fillRect/>
            </a:stretch>
          </p:blipFill>
          <p:spPr>
            <a:xfrm>
              <a:off x="3024534" y="2019173"/>
              <a:ext cx="214313" cy="95456"/>
            </a:xfrm>
            <a:prstGeom prst="rect">
              <a:avLst/>
            </a:prstGeom>
          </p:spPr>
        </p:pic>
        <p:pic>
          <p:nvPicPr>
            <p:cNvPr id="8" name="object 8"/>
            <p:cNvPicPr/>
            <p:nvPr/>
          </p:nvPicPr>
          <p:blipFill>
            <a:blip r:embed="rId5" cstate="print"/>
            <a:stretch>
              <a:fillRect/>
            </a:stretch>
          </p:blipFill>
          <p:spPr>
            <a:xfrm>
              <a:off x="3259978" y="1997983"/>
              <a:ext cx="398679" cy="116646"/>
            </a:xfrm>
            <a:prstGeom prst="rect">
              <a:avLst/>
            </a:prstGeom>
          </p:spPr>
        </p:pic>
        <p:pic>
          <p:nvPicPr>
            <p:cNvPr id="9" name="object 9"/>
            <p:cNvPicPr/>
            <p:nvPr/>
          </p:nvPicPr>
          <p:blipFill>
            <a:blip r:embed="rId6" cstate="print"/>
            <a:stretch>
              <a:fillRect/>
            </a:stretch>
          </p:blipFill>
          <p:spPr>
            <a:xfrm>
              <a:off x="5575984" y="1928358"/>
              <a:ext cx="316971" cy="116646"/>
            </a:xfrm>
            <a:prstGeom prst="rect">
              <a:avLst/>
            </a:prstGeom>
          </p:spPr>
        </p:pic>
        <p:pic>
          <p:nvPicPr>
            <p:cNvPr id="10" name="object 10"/>
            <p:cNvPicPr/>
            <p:nvPr/>
          </p:nvPicPr>
          <p:blipFill>
            <a:blip r:embed="rId7" cstate="print"/>
            <a:stretch>
              <a:fillRect/>
            </a:stretch>
          </p:blipFill>
          <p:spPr>
            <a:xfrm>
              <a:off x="5948904" y="1922304"/>
              <a:ext cx="310934" cy="122701"/>
            </a:xfrm>
            <a:prstGeom prst="rect">
              <a:avLst/>
            </a:prstGeom>
          </p:spPr>
        </p:pic>
        <p:sp>
          <p:nvSpPr>
            <p:cNvPr id="11" name="object 11"/>
            <p:cNvSpPr/>
            <p:nvPr/>
          </p:nvSpPr>
          <p:spPr>
            <a:xfrm>
              <a:off x="6279360" y="1949548"/>
              <a:ext cx="60960" cy="93980"/>
            </a:xfrm>
            <a:custGeom>
              <a:avLst/>
              <a:gdLst/>
              <a:ahLst/>
              <a:cxnLst/>
              <a:rect l="l" t="t" r="r" b="b"/>
              <a:pathLst>
                <a:path w="60960" h="93980">
                  <a:moveTo>
                    <a:pt x="39244" y="0"/>
                  </a:moveTo>
                  <a:lnTo>
                    <a:pt x="34816" y="0"/>
                  </a:lnTo>
                  <a:lnTo>
                    <a:pt x="25760" y="1614"/>
                  </a:lnTo>
                  <a:lnTo>
                    <a:pt x="21131" y="12108"/>
                  </a:lnTo>
                  <a:lnTo>
                    <a:pt x="21131" y="3027"/>
                  </a:lnTo>
                  <a:lnTo>
                    <a:pt x="0" y="3027"/>
                  </a:lnTo>
                  <a:lnTo>
                    <a:pt x="0" y="93842"/>
                  </a:lnTo>
                  <a:lnTo>
                    <a:pt x="21131" y="93842"/>
                  </a:lnTo>
                  <a:lnTo>
                    <a:pt x="21131" y="34913"/>
                  </a:lnTo>
                  <a:lnTo>
                    <a:pt x="19722" y="25831"/>
                  </a:lnTo>
                  <a:lnTo>
                    <a:pt x="22741" y="18162"/>
                  </a:lnTo>
                  <a:lnTo>
                    <a:pt x="39244" y="18162"/>
                  </a:lnTo>
                  <a:lnTo>
                    <a:pt x="39244" y="93842"/>
                  </a:lnTo>
                  <a:lnTo>
                    <a:pt x="60375" y="93842"/>
                  </a:lnTo>
                  <a:lnTo>
                    <a:pt x="60375" y="24217"/>
                  </a:lnTo>
                  <a:lnTo>
                    <a:pt x="58771" y="13451"/>
                  </a:lnTo>
                  <a:lnTo>
                    <a:pt x="54337" y="5902"/>
                  </a:lnTo>
                  <a:lnTo>
                    <a:pt x="47640" y="1456"/>
                  </a:lnTo>
                  <a:lnTo>
                    <a:pt x="39244" y="0"/>
                  </a:lnTo>
                  <a:close/>
                </a:path>
              </a:pathLst>
            </a:custGeom>
            <a:solidFill>
              <a:srgbClr val="000000"/>
            </a:solidFill>
          </p:spPr>
          <p:txBody>
            <a:bodyPr wrap="square" lIns="0" tIns="0" rIns="0" bIns="0" rtlCol="0"/>
            <a:lstStyle/>
            <a:p/>
          </p:txBody>
        </p:sp>
        <p:pic>
          <p:nvPicPr>
            <p:cNvPr id="12" name="object 12"/>
            <p:cNvPicPr/>
            <p:nvPr/>
          </p:nvPicPr>
          <p:blipFill>
            <a:blip r:embed="rId8" cstate="print"/>
            <a:stretch>
              <a:fillRect/>
            </a:stretch>
          </p:blipFill>
          <p:spPr>
            <a:xfrm>
              <a:off x="3996761" y="2418961"/>
              <a:ext cx="1275735" cy="93842"/>
            </a:xfrm>
            <a:prstGeom prst="rect">
              <a:avLst/>
            </a:prstGeom>
          </p:spPr>
        </p:pic>
        <p:pic>
          <p:nvPicPr>
            <p:cNvPr id="13" name="object 13"/>
            <p:cNvPicPr/>
            <p:nvPr/>
          </p:nvPicPr>
          <p:blipFill>
            <a:blip r:embed="rId9" cstate="print"/>
            <a:stretch>
              <a:fillRect/>
            </a:stretch>
          </p:blipFill>
          <p:spPr>
            <a:xfrm>
              <a:off x="5056554" y="2980803"/>
              <a:ext cx="474149" cy="92268"/>
            </a:xfrm>
            <a:prstGeom prst="rect">
              <a:avLst/>
            </a:prstGeom>
          </p:spPr>
        </p:pic>
        <p:pic>
          <p:nvPicPr>
            <p:cNvPr id="14" name="object 14"/>
            <p:cNvPicPr/>
            <p:nvPr/>
          </p:nvPicPr>
          <p:blipFill>
            <a:blip r:embed="rId10" cstate="print"/>
            <a:stretch>
              <a:fillRect/>
            </a:stretch>
          </p:blipFill>
          <p:spPr>
            <a:xfrm>
              <a:off x="5125985" y="3450095"/>
              <a:ext cx="424367" cy="92368"/>
            </a:xfrm>
            <a:prstGeom prst="rect">
              <a:avLst/>
            </a:prstGeom>
          </p:spPr>
        </p:pic>
        <p:sp>
          <p:nvSpPr>
            <p:cNvPr id="15" name="object 15"/>
            <p:cNvSpPr/>
            <p:nvPr/>
          </p:nvSpPr>
          <p:spPr>
            <a:xfrm>
              <a:off x="4822495" y="3887685"/>
              <a:ext cx="703580" cy="91440"/>
            </a:xfrm>
            <a:custGeom>
              <a:avLst/>
              <a:gdLst/>
              <a:ahLst/>
              <a:cxnLst/>
              <a:rect l="l" t="t" r="r" b="b"/>
              <a:pathLst>
                <a:path w="703579" h="91439">
                  <a:moveTo>
                    <a:pt x="48298" y="89344"/>
                  </a:moveTo>
                  <a:lnTo>
                    <a:pt x="46888" y="86321"/>
                  </a:lnTo>
                  <a:lnTo>
                    <a:pt x="46888" y="83286"/>
                  </a:lnTo>
                  <a:lnTo>
                    <a:pt x="46888" y="78752"/>
                  </a:lnTo>
                  <a:lnTo>
                    <a:pt x="46888" y="54508"/>
                  </a:lnTo>
                  <a:lnTo>
                    <a:pt x="46888" y="40894"/>
                  </a:lnTo>
                  <a:lnTo>
                    <a:pt x="46304" y="33743"/>
                  </a:lnTo>
                  <a:lnTo>
                    <a:pt x="45491" y="31813"/>
                  </a:lnTo>
                  <a:lnTo>
                    <a:pt x="43446" y="26885"/>
                  </a:lnTo>
                  <a:lnTo>
                    <a:pt x="36614" y="21729"/>
                  </a:lnTo>
                  <a:lnTo>
                    <a:pt x="24142" y="19697"/>
                  </a:lnTo>
                  <a:lnTo>
                    <a:pt x="12141" y="21336"/>
                  </a:lnTo>
                  <a:lnTo>
                    <a:pt x="4749" y="25946"/>
                  </a:lnTo>
                  <a:lnTo>
                    <a:pt x="1028" y="33108"/>
                  </a:lnTo>
                  <a:lnTo>
                    <a:pt x="0" y="42405"/>
                  </a:lnTo>
                  <a:lnTo>
                    <a:pt x="15087" y="42405"/>
                  </a:lnTo>
                  <a:lnTo>
                    <a:pt x="15087" y="36347"/>
                  </a:lnTo>
                  <a:lnTo>
                    <a:pt x="16700" y="31813"/>
                  </a:lnTo>
                  <a:lnTo>
                    <a:pt x="27165" y="31813"/>
                  </a:lnTo>
                  <a:lnTo>
                    <a:pt x="30187" y="33324"/>
                  </a:lnTo>
                  <a:lnTo>
                    <a:pt x="30187" y="36347"/>
                  </a:lnTo>
                  <a:lnTo>
                    <a:pt x="31800" y="40894"/>
                  </a:lnTo>
                  <a:lnTo>
                    <a:pt x="31800" y="78752"/>
                  </a:lnTo>
                  <a:lnTo>
                    <a:pt x="16700" y="78752"/>
                  </a:lnTo>
                  <a:lnTo>
                    <a:pt x="15087" y="75717"/>
                  </a:lnTo>
                  <a:lnTo>
                    <a:pt x="15087" y="68148"/>
                  </a:lnTo>
                  <a:lnTo>
                    <a:pt x="16700" y="65125"/>
                  </a:lnTo>
                  <a:lnTo>
                    <a:pt x="18110" y="62103"/>
                  </a:lnTo>
                  <a:lnTo>
                    <a:pt x="22733" y="59067"/>
                  </a:lnTo>
                  <a:lnTo>
                    <a:pt x="27165" y="56045"/>
                  </a:lnTo>
                  <a:lnTo>
                    <a:pt x="30187" y="54508"/>
                  </a:lnTo>
                  <a:lnTo>
                    <a:pt x="30187" y="68148"/>
                  </a:lnTo>
                  <a:lnTo>
                    <a:pt x="31800" y="78752"/>
                  </a:lnTo>
                  <a:lnTo>
                    <a:pt x="31800" y="40894"/>
                  </a:lnTo>
                  <a:lnTo>
                    <a:pt x="30187" y="43916"/>
                  </a:lnTo>
                  <a:lnTo>
                    <a:pt x="14097" y="50520"/>
                  </a:lnTo>
                  <a:lnTo>
                    <a:pt x="6845" y="55092"/>
                  </a:lnTo>
                  <a:lnTo>
                    <a:pt x="1854" y="61645"/>
                  </a:lnTo>
                  <a:lnTo>
                    <a:pt x="0" y="71183"/>
                  </a:lnTo>
                  <a:lnTo>
                    <a:pt x="1130" y="79997"/>
                  </a:lnTo>
                  <a:lnTo>
                    <a:pt x="4521" y="86131"/>
                  </a:lnTo>
                  <a:lnTo>
                    <a:pt x="10185" y="89700"/>
                  </a:lnTo>
                  <a:lnTo>
                    <a:pt x="18110" y="90855"/>
                  </a:lnTo>
                  <a:lnTo>
                    <a:pt x="22733" y="90855"/>
                  </a:lnTo>
                  <a:lnTo>
                    <a:pt x="28778" y="87833"/>
                  </a:lnTo>
                  <a:lnTo>
                    <a:pt x="30187" y="84797"/>
                  </a:lnTo>
                  <a:lnTo>
                    <a:pt x="31800" y="83286"/>
                  </a:lnTo>
                  <a:lnTo>
                    <a:pt x="31800" y="87833"/>
                  </a:lnTo>
                  <a:lnTo>
                    <a:pt x="33197" y="89344"/>
                  </a:lnTo>
                  <a:lnTo>
                    <a:pt x="48298" y="89344"/>
                  </a:lnTo>
                  <a:close/>
                </a:path>
                <a:path w="703579" h="91439">
                  <a:moveTo>
                    <a:pt x="104241" y="40894"/>
                  </a:moveTo>
                  <a:lnTo>
                    <a:pt x="103060" y="33108"/>
                  </a:lnTo>
                  <a:lnTo>
                    <a:pt x="99339" y="26327"/>
                  </a:lnTo>
                  <a:lnTo>
                    <a:pt x="92786" y="21526"/>
                  </a:lnTo>
                  <a:lnTo>
                    <a:pt x="83108" y="19697"/>
                  </a:lnTo>
                  <a:lnTo>
                    <a:pt x="74714" y="20929"/>
                  </a:lnTo>
                  <a:lnTo>
                    <a:pt x="68021" y="24993"/>
                  </a:lnTo>
                  <a:lnTo>
                    <a:pt x="63588" y="32473"/>
                  </a:lnTo>
                  <a:lnTo>
                    <a:pt x="61988" y="43916"/>
                  </a:lnTo>
                  <a:lnTo>
                    <a:pt x="61988" y="66636"/>
                  </a:lnTo>
                  <a:lnTo>
                    <a:pt x="62674" y="78092"/>
                  </a:lnTo>
                  <a:lnTo>
                    <a:pt x="66814" y="85559"/>
                  </a:lnTo>
                  <a:lnTo>
                    <a:pt x="73812" y="89623"/>
                  </a:lnTo>
                  <a:lnTo>
                    <a:pt x="83108" y="90855"/>
                  </a:lnTo>
                  <a:lnTo>
                    <a:pt x="92786" y="89458"/>
                  </a:lnTo>
                  <a:lnTo>
                    <a:pt x="99339" y="85369"/>
                  </a:lnTo>
                  <a:lnTo>
                    <a:pt x="103060" y="78727"/>
                  </a:lnTo>
                  <a:lnTo>
                    <a:pt x="104241" y="69672"/>
                  </a:lnTo>
                  <a:lnTo>
                    <a:pt x="104241" y="63614"/>
                  </a:lnTo>
                  <a:lnTo>
                    <a:pt x="87744" y="63614"/>
                  </a:lnTo>
                  <a:lnTo>
                    <a:pt x="87744" y="78752"/>
                  </a:lnTo>
                  <a:lnTo>
                    <a:pt x="78689" y="78752"/>
                  </a:lnTo>
                  <a:lnTo>
                    <a:pt x="77076" y="75717"/>
                  </a:lnTo>
                  <a:lnTo>
                    <a:pt x="77076" y="31813"/>
                  </a:lnTo>
                  <a:lnTo>
                    <a:pt x="86131" y="31813"/>
                  </a:lnTo>
                  <a:lnTo>
                    <a:pt x="87744" y="34836"/>
                  </a:lnTo>
                  <a:lnTo>
                    <a:pt x="87744" y="45427"/>
                  </a:lnTo>
                  <a:lnTo>
                    <a:pt x="104241" y="45427"/>
                  </a:lnTo>
                  <a:lnTo>
                    <a:pt x="104241" y="40894"/>
                  </a:lnTo>
                  <a:close/>
                </a:path>
                <a:path w="703579" h="91439">
                  <a:moveTo>
                    <a:pt x="157175" y="40894"/>
                  </a:moveTo>
                  <a:lnTo>
                    <a:pt x="155994" y="33108"/>
                  </a:lnTo>
                  <a:lnTo>
                    <a:pt x="152273" y="26327"/>
                  </a:lnTo>
                  <a:lnTo>
                    <a:pt x="145707" y="21526"/>
                  </a:lnTo>
                  <a:lnTo>
                    <a:pt x="136042" y="19697"/>
                  </a:lnTo>
                  <a:lnTo>
                    <a:pt x="127647" y="20929"/>
                  </a:lnTo>
                  <a:lnTo>
                    <a:pt x="120954" y="24993"/>
                  </a:lnTo>
                  <a:lnTo>
                    <a:pt x="116509" y="32473"/>
                  </a:lnTo>
                  <a:lnTo>
                    <a:pt x="114909" y="43916"/>
                  </a:lnTo>
                  <a:lnTo>
                    <a:pt x="114909" y="66636"/>
                  </a:lnTo>
                  <a:lnTo>
                    <a:pt x="116293" y="78092"/>
                  </a:lnTo>
                  <a:lnTo>
                    <a:pt x="120345" y="85559"/>
                  </a:lnTo>
                  <a:lnTo>
                    <a:pt x="126961" y="89623"/>
                  </a:lnTo>
                  <a:lnTo>
                    <a:pt x="136042" y="90855"/>
                  </a:lnTo>
                  <a:lnTo>
                    <a:pt x="145707" y="89458"/>
                  </a:lnTo>
                  <a:lnTo>
                    <a:pt x="152273" y="85369"/>
                  </a:lnTo>
                  <a:lnTo>
                    <a:pt x="155994" y="78727"/>
                  </a:lnTo>
                  <a:lnTo>
                    <a:pt x="157175" y="69672"/>
                  </a:lnTo>
                  <a:lnTo>
                    <a:pt x="157175" y="63614"/>
                  </a:lnTo>
                  <a:lnTo>
                    <a:pt x="142074" y="63614"/>
                  </a:lnTo>
                  <a:lnTo>
                    <a:pt x="142074" y="78752"/>
                  </a:lnTo>
                  <a:lnTo>
                    <a:pt x="131419" y="78752"/>
                  </a:lnTo>
                  <a:lnTo>
                    <a:pt x="130009" y="75717"/>
                  </a:lnTo>
                  <a:lnTo>
                    <a:pt x="130009" y="31813"/>
                  </a:lnTo>
                  <a:lnTo>
                    <a:pt x="140474" y="31813"/>
                  </a:lnTo>
                  <a:lnTo>
                    <a:pt x="142074" y="34836"/>
                  </a:lnTo>
                  <a:lnTo>
                    <a:pt x="142074" y="45427"/>
                  </a:lnTo>
                  <a:lnTo>
                    <a:pt x="157175" y="45427"/>
                  </a:lnTo>
                  <a:lnTo>
                    <a:pt x="157175" y="40894"/>
                  </a:lnTo>
                  <a:close/>
                </a:path>
                <a:path w="703579" h="91439">
                  <a:moveTo>
                    <a:pt x="215938" y="49974"/>
                  </a:moveTo>
                  <a:lnTo>
                    <a:pt x="200850" y="21259"/>
                  </a:lnTo>
                  <a:lnTo>
                    <a:pt x="200850" y="34836"/>
                  </a:lnTo>
                  <a:lnTo>
                    <a:pt x="200850" y="46939"/>
                  </a:lnTo>
                  <a:lnTo>
                    <a:pt x="184340" y="46939"/>
                  </a:lnTo>
                  <a:lnTo>
                    <a:pt x="184340" y="31813"/>
                  </a:lnTo>
                  <a:lnTo>
                    <a:pt x="197827" y="31813"/>
                  </a:lnTo>
                  <a:lnTo>
                    <a:pt x="200850" y="34836"/>
                  </a:lnTo>
                  <a:lnTo>
                    <a:pt x="200850" y="21259"/>
                  </a:lnTo>
                  <a:lnTo>
                    <a:pt x="169252" y="45427"/>
                  </a:lnTo>
                  <a:lnTo>
                    <a:pt x="169252" y="63614"/>
                  </a:lnTo>
                  <a:lnTo>
                    <a:pt x="170675" y="76174"/>
                  </a:lnTo>
                  <a:lnTo>
                    <a:pt x="175056" y="84620"/>
                  </a:lnTo>
                  <a:lnTo>
                    <a:pt x="182575" y="89369"/>
                  </a:lnTo>
                  <a:lnTo>
                    <a:pt x="193395" y="90855"/>
                  </a:lnTo>
                  <a:lnTo>
                    <a:pt x="203885" y="89204"/>
                  </a:lnTo>
                  <a:lnTo>
                    <a:pt x="210858" y="84429"/>
                  </a:lnTo>
                  <a:lnTo>
                    <a:pt x="213753" y="78752"/>
                  </a:lnTo>
                  <a:lnTo>
                    <a:pt x="214744" y="76809"/>
                  </a:lnTo>
                  <a:lnTo>
                    <a:pt x="215938" y="66636"/>
                  </a:lnTo>
                  <a:lnTo>
                    <a:pt x="199440" y="66636"/>
                  </a:lnTo>
                  <a:lnTo>
                    <a:pt x="200850" y="75717"/>
                  </a:lnTo>
                  <a:lnTo>
                    <a:pt x="197827" y="78752"/>
                  </a:lnTo>
                  <a:lnTo>
                    <a:pt x="188772" y="78752"/>
                  </a:lnTo>
                  <a:lnTo>
                    <a:pt x="184340" y="77241"/>
                  </a:lnTo>
                  <a:lnTo>
                    <a:pt x="184340" y="59067"/>
                  </a:lnTo>
                  <a:lnTo>
                    <a:pt x="215938" y="59067"/>
                  </a:lnTo>
                  <a:lnTo>
                    <a:pt x="215938" y="49974"/>
                  </a:lnTo>
                  <a:close/>
                </a:path>
                <a:path w="703579" h="91439">
                  <a:moveTo>
                    <a:pt x="247738" y="0"/>
                  </a:moveTo>
                  <a:lnTo>
                    <a:pt x="232638" y="0"/>
                  </a:lnTo>
                  <a:lnTo>
                    <a:pt x="232638" y="89344"/>
                  </a:lnTo>
                  <a:lnTo>
                    <a:pt x="247738" y="89344"/>
                  </a:lnTo>
                  <a:lnTo>
                    <a:pt x="247738" y="0"/>
                  </a:lnTo>
                  <a:close/>
                </a:path>
                <a:path w="703579" h="91439">
                  <a:moveTo>
                    <a:pt x="309524" y="49974"/>
                  </a:moveTo>
                  <a:lnTo>
                    <a:pt x="309384" y="46939"/>
                  </a:lnTo>
                  <a:lnTo>
                    <a:pt x="308952" y="37579"/>
                  </a:lnTo>
                  <a:lnTo>
                    <a:pt x="307149" y="31813"/>
                  </a:lnTo>
                  <a:lnTo>
                    <a:pt x="305981" y="28028"/>
                  </a:lnTo>
                  <a:lnTo>
                    <a:pt x="298742" y="21869"/>
                  </a:lnTo>
                  <a:lnTo>
                    <a:pt x="294424" y="21170"/>
                  </a:lnTo>
                  <a:lnTo>
                    <a:pt x="294424" y="34836"/>
                  </a:lnTo>
                  <a:lnTo>
                    <a:pt x="294424" y="46939"/>
                  </a:lnTo>
                  <a:lnTo>
                    <a:pt x="279336" y="46939"/>
                  </a:lnTo>
                  <a:lnTo>
                    <a:pt x="279273" y="37579"/>
                  </a:lnTo>
                  <a:lnTo>
                    <a:pt x="277926" y="31813"/>
                  </a:lnTo>
                  <a:lnTo>
                    <a:pt x="293014" y="31813"/>
                  </a:lnTo>
                  <a:lnTo>
                    <a:pt x="294424" y="34836"/>
                  </a:lnTo>
                  <a:lnTo>
                    <a:pt x="294424" y="21170"/>
                  </a:lnTo>
                  <a:lnTo>
                    <a:pt x="262826" y="45427"/>
                  </a:lnTo>
                  <a:lnTo>
                    <a:pt x="262826" y="63614"/>
                  </a:lnTo>
                  <a:lnTo>
                    <a:pt x="264274" y="76174"/>
                  </a:lnTo>
                  <a:lnTo>
                    <a:pt x="268820" y="84620"/>
                  </a:lnTo>
                  <a:lnTo>
                    <a:pt x="276758" y="89369"/>
                  </a:lnTo>
                  <a:lnTo>
                    <a:pt x="288391" y="90855"/>
                  </a:lnTo>
                  <a:lnTo>
                    <a:pt x="298056" y="89204"/>
                  </a:lnTo>
                  <a:lnTo>
                    <a:pt x="304622" y="84429"/>
                  </a:lnTo>
                  <a:lnTo>
                    <a:pt x="307390" y="78752"/>
                  </a:lnTo>
                  <a:lnTo>
                    <a:pt x="308343" y="76809"/>
                  </a:lnTo>
                  <a:lnTo>
                    <a:pt x="309524" y="66636"/>
                  </a:lnTo>
                  <a:lnTo>
                    <a:pt x="294424" y="66636"/>
                  </a:lnTo>
                  <a:lnTo>
                    <a:pt x="294424" y="75717"/>
                  </a:lnTo>
                  <a:lnTo>
                    <a:pt x="293014" y="78752"/>
                  </a:lnTo>
                  <a:lnTo>
                    <a:pt x="282359" y="78752"/>
                  </a:lnTo>
                  <a:lnTo>
                    <a:pt x="279336" y="77241"/>
                  </a:lnTo>
                  <a:lnTo>
                    <a:pt x="279336" y="59067"/>
                  </a:lnTo>
                  <a:lnTo>
                    <a:pt x="309524" y="59067"/>
                  </a:lnTo>
                  <a:lnTo>
                    <a:pt x="309524" y="49974"/>
                  </a:lnTo>
                  <a:close/>
                </a:path>
                <a:path w="703579" h="91439">
                  <a:moveTo>
                    <a:pt x="354799" y="21209"/>
                  </a:moveTo>
                  <a:lnTo>
                    <a:pt x="350380" y="21209"/>
                  </a:lnTo>
                  <a:lnTo>
                    <a:pt x="345744" y="24244"/>
                  </a:lnTo>
                  <a:lnTo>
                    <a:pt x="342734" y="25755"/>
                  </a:lnTo>
                  <a:lnTo>
                    <a:pt x="341325" y="28778"/>
                  </a:lnTo>
                  <a:lnTo>
                    <a:pt x="339712" y="34836"/>
                  </a:lnTo>
                  <a:lnTo>
                    <a:pt x="339712" y="22720"/>
                  </a:lnTo>
                  <a:lnTo>
                    <a:pt x="324612" y="22720"/>
                  </a:lnTo>
                  <a:lnTo>
                    <a:pt x="324612" y="89344"/>
                  </a:lnTo>
                  <a:lnTo>
                    <a:pt x="339712" y="89344"/>
                  </a:lnTo>
                  <a:lnTo>
                    <a:pt x="339712" y="40894"/>
                  </a:lnTo>
                  <a:lnTo>
                    <a:pt x="347357" y="37858"/>
                  </a:lnTo>
                  <a:lnTo>
                    <a:pt x="354799" y="39370"/>
                  </a:lnTo>
                  <a:lnTo>
                    <a:pt x="354799" y="21209"/>
                  </a:lnTo>
                  <a:close/>
                </a:path>
                <a:path w="703579" h="91439">
                  <a:moveTo>
                    <a:pt x="410756" y="57556"/>
                  </a:moveTo>
                  <a:lnTo>
                    <a:pt x="395655" y="21285"/>
                  </a:lnTo>
                  <a:lnTo>
                    <a:pt x="395655" y="31813"/>
                  </a:lnTo>
                  <a:lnTo>
                    <a:pt x="395655" y="75717"/>
                  </a:lnTo>
                  <a:lnTo>
                    <a:pt x="394042" y="78752"/>
                  </a:lnTo>
                  <a:lnTo>
                    <a:pt x="380568" y="78752"/>
                  </a:lnTo>
                  <a:lnTo>
                    <a:pt x="378955" y="75717"/>
                  </a:lnTo>
                  <a:lnTo>
                    <a:pt x="378955" y="31813"/>
                  </a:lnTo>
                  <a:lnTo>
                    <a:pt x="395655" y="31813"/>
                  </a:lnTo>
                  <a:lnTo>
                    <a:pt x="395655" y="21285"/>
                  </a:lnTo>
                  <a:lnTo>
                    <a:pt x="363855" y="57556"/>
                  </a:lnTo>
                  <a:lnTo>
                    <a:pt x="364667" y="73190"/>
                  </a:lnTo>
                  <a:lnTo>
                    <a:pt x="368007" y="83858"/>
                  </a:lnTo>
                  <a:lnTo>
                    <a:pt x="375323" y="89700"/>
                  </a:lnTo>
                  <a:lnTo>
                    <a:pt x="388010" y="90855"/>
                  </a:lnTo>
                  <a:lnTo>
                    <a:pt x="399884" y="89700"/>
                  </a:lnTo>
                  <a:lnTo>
                    <a:pt x="406781" y="83858"/>
                  </a:lnTo>
                  <a:lnTo>
                    <a:pt x="408305" y="78752"/>
                  </a:lnTo>
                  <a:lnTo>
                    <a:pt x="409968" y="73190"/>
                  </a:lnTo>
                  <a:lnTo>
                    <a:pt x="410756" y="57556"/>
                  </a:lnTo>
                  <a:close/>
                </a:path>
                <a:path w="703579" h="91439">
                  <a:moveTo>
                    <a:pt x="502729" y="27266"/>
                  </a:moveTo>
                  <a:lnTo>
                    <a:pt x="498297" y="19697"/>
                  </a:lnTo>
                  <a:lnTo>
                    <a:pt x="478574" y="19697"/>
                  </a:lnTo>
                  <a:lnTo>
                    <a:pt x="474141" y="22720"/>
                  </a:lnTo>
                  <a:lnTo>
                    <a:pt x="471131" y="28778"/>
                  </a:lnTo>
                  <a:lnTo>
                    <a:pt x="469519" y="22720"/>
                  </a:lnTo>
                  <a:lnTo>
                    <a:pt x="462076" y="19697"/>
                  </a:lnTo>
                  <a:lnTo>
                    <a:pt x="456031" y="19697"/>
                  </a:lnTo>
                  <a:lnTo>
                    <a:pt x="451408" y="21209"/>
                  </a:lnTo>
                  <a:lnTo>
                    <a:pt x="445363" y="21209"/>
                  </a:lnTo>
                  <a:lnTo>
                    <a:pt x="440944" y="28778"/>
                  </a:lnTo>
                  <a:lnTo>
                    <a:pt x="440944" y="22720"/>
                  </a:lnTo>
                  <a:lnTo>
                    <a:pt x="425843" y="22720"/>
                  </a:lnTo>
                  <a:lnTo>
                    <a:pt x="425843" y="89344"/>
                  </a:lnTo>
                  <a:lnTo>
                    <a:pt x="440944" y="89344"/>
                  </a:lnTo>
                  <a:lnTo>
                    <a:pt x="440944" y="31813"/>
                  </a:lnTo>
                  <a:lnTo>
                    <a:pt x="456031" y="31813"/>
                  </a:lnTo>
                  <a:lnTo>
                    <a:pt x="456031" y="89344"/>
                  </a:lnTo>
                  <a:lnTo>
                    <a:pt x="472541" y="89344"/>
                  </a:lnTo>
                  <a:lnTo>
                    <a:pt x="472541" y="33324"/>
                  </a:lnTo>
                  <a:lnTo>
                    <a:pt x="480187" y="31813"/>
                  </a:lnTo>
                  <a:lnTo>
                    <a:pt x="486219" y="31813"/>
                  </a:lnTo>
                  <a:lnTo>
                    <a:pt x="487629" y="37858"/>
                  </a:lnTo>
                  <a:lnTo>
                    <a:pt x="487629" y="89344"/>
                  </a:lnTo>
                  <a:lnTo>
                    <a:pt x="502729" y="89344"/>
                  </a:lnTo>
                  <a:lnTo>
                    <a:pt x="502729" y="31813"/>
                  </a:lnTo>
                  <a:lnTo>
                    <a:pt x="502729" y="28778"/>
                  </a:lnTo>
                  <a:lnTo>
                    <a:pt x="502729" y="27266"/>
                  </a:lnTo>
                  <a:close/>
                </a:path>
                <a:path w="703579" h="91439">
                  <a:moveTo>
                    <a:pt x="564705" y="49974"/>
                  </a:moveTo>
                  <a:lnTo>
                    <a:pt x="549617" y="21259"/>
                  </a:lnTo>
                  <a:lnTo>
                    <a:pt x="549617" y="34836"/>
                  </a:lnTo>
                  <a:lnTo>
                    <a:pt x="549617" y="46939"/>
                  </a:lnTo>
                  <a:lnTo>
                    <a:pt x="532917" y="46939"/>
                  </a:lnTo>
                  <a:lnTo>
                    <a:pt x="532917" y="31813"/>
                  </a:lnTo>
                  <a:lnTo>
                    <a:pt x="546595" y="31813"/>
                  </a:lnTo>
                  <a:lnTo>
                    <a:pt x="549617" y="34836"/>
                  </a:lnTo>
                  <a:lnTo>
                    <a:pt x="549617" y="21259"/>
                  </a:lnTo>
                  <a:lnTo>
                    <a:pt x="517817" y="45427"/>
                  </a:lnTo>
                  <a:lnTo>
                    <a:pt x="517817" y="63614"/>
                  </a:lnTo>
                  <a:lnTo>
                    <a:pt x="519290" y="76174"/>
                  </a:lnTo>
                  <a:lnTo>
                    <a:pt x="523900" y="84620"/>
                  </a:lnTo>
                  <a:lnTo>
                    <a:pt x="531914" y="89369"/>
                  </a:lnTo>
                  <a:lnTo>
                    <a:pt x="543572" y="90855"/>
                  </a:lnTo>
                  <a:lnTo>
                    <a:pt x="553250" y="89204"/>
                  </a:lnTo>
                  <a:lnTo>
                    <a:pt x="559803" y="84429"/>
                  </a:lnTo>
                  <a:lnTo>
                    <a:pt x="562584" y="78752"/>
                  </a:lnTo>
                  <a:lnTo>
                    <a:pt x="563524" y="76809"/>
                  </a:lnTo>
                  <a:lnTo>
                    <a:pt x="564705" y="66636"/>
                  </a:lnTo>
                  <a:lnTo>
                    <a:pt x="549617" y="66636"/>
                  </a:lnTo>
                  <a:lnTo>
                    <a:pt x="549617" y="75717"/>
                  </a:lnTo>
                  <a:lnTo>
                    <a:pt x="548005" y="78752"/>
                  </a:lnTo>
                  <a:lnTo>
                    <a:pt x="537540" y="78752"/>
                  </a:lnTo>
                  <a:lnTo>
                    <a:pt x="534517" y="77241"/>
                  </a:lnTo>
                  <a:lnTo>
                    <a:pt x="532917" y="69672"/>
                  </a:lnTo>
                  <a:lnTo>
                    <a:pt x="532917" y="59067"/>
                  </a:lnTo>
                  <a:lnTo>
                    <a:pt x="564705" y="59067"/>
                  </a:lnTo>
                  <a:lnTo>
                    <a:pt x="564705" y="49974"/>
                  </a:lnTo>
                  <a:close/>
                </a:path>
                <a:path w="703579" h="91439">
                  <a:moveTo>
                    <a:pt x="602538" y="22720"/>
                  </a:moveTo>
                  <a:lnTo>
                    <a:pt x="596506" y="22720"/>
                  </a:lnTo>
                  <a:lnTo>
                    <a:pt x="596506" y="3048"/>
                  </a:lnTo>
                  <a:lnTo>
                    <a:pt x="579805" y="3048"/>
                  </a:lnTo>
                  <a:lnTo>
                    <a:pt x="579805" y="22720"/>
                  </a:lnTo>
                  <a:lnTo>
                    <a:pt x="573760" y="22720"/>
                  </a:lnTo>
                  <a:lnTo>
                    <a:pt x="573760" y="33324"/>
                  </a:lnTo>
                  <a:lnTo>
                    <a:pt x="579805" y="33324"/>
                  </a:lnTo>
                  <a:lnTo>
                    <a:pt x="579805" y="78752"/>
                  </a:lnTo>
                  <a:lnTo>
                    <a:pt x="582079" y="86360"/>
                  </a:lnTo>
                  <a:lnTo>
                    <a:pt x="587781" y="89725"/>
                  </a:lnTo>
                  <a:lnTo>
                    <a:pt x="595172" y="90246"/>
                  </a:lnTo>
                  <a:lnTo>
                    <a:pt x="602538" y="89344"/>
                  </a:lnTo>
                  <a:lnTo>
                    <a:pt x="602538" y="77241"/>
                  </a:lnTo>
                  <a:lnTo>
                    <a:pt x="600938" y="77241"/>
                  </a:lnTo>
                  <a:lnTo>
                    <a:pt x="596506" y="78752"/>
                  </a:lnTo>
                  <a:lnTo>
                    <a:pt x="596506" y="33324"/>
                  </a:lnTo>
                  <a:lnTo>
                    <a:pt x="602538" y="33324"/>
                  </a:lnTo>
                  <a:lnTo>
                    <a:pt x="602538" y="22720"/>
                  </a:lnTo>
                  <a:close/>
                </a:path>
                <a:path w="703579" h="91439">
                  <a:moveTo>
                    <a:pt x="658291" y="49974"/>
                  </a:moveTo>
                  <a:lnTo>
                    <a:pt x="658152" y="46939"/>
                  </a:lnTo>
                  <a:lnTo>
                    <a:pt x="657720" y="37579"/>
                  </a:lnTo>
                  <a:lnTo>
                    <a:pt x="655916" y="31813"/>
                  </a:lnTo>
                  <a:lnTo>
                    <a:pt x="654748" y="28028"/>
                  </a:lnTo>
                  <a:lnTo>
                    <a:pt x="647509" y="21869"/>
                  </a:lnTo>
                  <a:lnTo>
                    <a:pt x="643191" y="21170"/>
                  </a:lnTo>
                  <a:lnTo>
                    <a:pt x="643191" y="34836"/>
                  </a:lnTo>
                  <a:lnTo>
                    <a:pt x="643191" y="46939"/>
                  </a:lnTo>
                  <a:lnTo>
                    <a:pt x="628103" y="46939"/>
                  </a:lnTo>
                  <a:lnTo>
                    <a:pt x="628040" y="37579"/>
                  </a:lnTo>
                  <a:lnTo>
                    <a:pt x="626694" y="31813"/>
                  </a:lnTo>
                  <a:lnTo>
                    <a:pt x="641794" y="31813"/>
                  </a:lnTo>
                  <a:lnTo>
                    <a:pt x="643191" y="34836"/>
                  </a:lnTo>
                  <a:lnTo>
                    <a:pt x="643191" y="21170"/>
                  </a:lnTo>
                  <a:lnTo>
                    <a:pt x="611606" y="45427"/>
                  </a:lnTo>
                  <a:lnTo>
                    <a:pt x="611606" y="63614"/>
                  </a:lnTo>
                  <a:lnTo>
                    <a:pt x="613041" y="76174"/>
                  </a:lnTo>
                  <a:lnTo>
                    <a:pt x="617588" y="84620"/>
                  </a:lnTo>
                  <a:lnTo>
                    <a:pt x="625525" y="89369"/>
                  </a:lnTo>
                  <a:lnTo>
                    <a:pt x="637159" y="90855"/>
                  </a:lnTo>
                  <a:lnTo>
                    <a:pt x="646823" y="89204"/>
                  </a:lnTo>
                  <a:lnTo>
                    <a:pt x="653389" y="84429"/>
                  </a:lnTo>
                  <a:lnTo>
                    <a:pt x="656158" y="78752"/>
                  </a:lnTo>
                  <a:lnTo>
                    <a:pt x="657110" y="76809"/>
                  </a:lnTo>
                  <a:lnTo>
                    <a:pt x="658291" y="66636"/>
                  </a:lnTo>
                  <a:lnTo>
                    <a:pt x="643191" y="66636"/>
                  </a:lnTo>
                  <a:lnTo>
                    <a:pt x="643191" y="75717"/>
                  </a:lnTo>
                  <a:lnTo>
                    <a:pt x="641794" y="78752"/>
                  </a:lnTo>
                  <a:lnTo>
                    <a:pt x="631126" y="78752"/>
                  </a:lnTo>
                  <a:lnTo>
                    <a:pt x="628103" y="77241"/>
                  </a:lnTo>
                  <a:lnTo>
                    <a:pt x="628103" y="59067"/>
                  </a:lnTo>
                  <a:lnTo>
                    <a:pt x="658291" y="59067"/>
                  </a:lnTo>
                  <a:lnTo>
                    <a:pt x="658291" y="49974"/>
                  </a:lnTo>
                  <a:close/>
                </a:path>
                <a:path w="703579" h="91439">
                  <a:moveTo>
                    <a:pt x="703567" y="21209"/>
                  </a:moveTo>
                  <a:lnTo>
                    <a:pt x="699147" y="21209"/>
                  </a:lnTo>
                  <a:lnTo>
                    <a:pt x="694512" y="24244"/>
                  </a:lnTo>
                  <a:lnTo>
                    <a:pt x="690092" y="28778"/>
                  </a:lnTo>
                  <a:lnTo>
                    <a:pt x="688479" y="34836"/>
                  </a:lnTo>
                  <a:lnTo>
                    <a:pt x="688479" y="22720"/>
                  </a:lnTo>
                  <a:lnTo>
                    <a:pt x="673379" y="22720"/>
                  </a:lnTo>
                  <a:lnTo>
                    <a:pt x="673379" y="89344"/>
                  </a:lnTo>
                  <a:lnTo>
                    <a:pt x="688479" y="89344"/>
                  </a:lnTo>
                  <a:lnTo>
                    <a:pt x="688479" y="40894"/>
                  </a:lnTo>
                  <a:lnTo>
                    <a:pt x="696125" y="37858"/>
                  </a:lnTo>
                  <a:lnTo>
                    <a:pt x="703567" y="39370"/>
                  </a:lnTo>
                  <a:lnTo>
                    <a:pt x="703567" y="21209"/>
                  </a:lnTo>
                  <a:close/>
                </a:path>
              </a:pathLst>
            </a:custGeom>
            <a:solidFill>
              <a:srgbClr val="000000"/>
            </a:solidFill>
          </p:spPr>
          <p:txBody>
            <a:bodyPr wrap="square" lIns="0" tIns="0" rIns="0" bIns="0" rtlCol="0"/>
            <a:lstStyle/>
            <a:p/>
          </p:txBody>
        </p:sp>
        <p:pic>
          <p:nvPicPr>
            <p:cNvPr id="16" name="object 16"/>
            <p:cNvPicPr/>
            <p:nvPr/>
          </p:nvPicPr>
          <p:blipFill>
            <a:blip r:embed="rId11" cstate="print"/>
            <a:stretch>
              <a:fillRect/>
            </a:stretch>
          </p:blipFill>
          <p:spPr>
            <a:xfrm>
              <a:off x="4011855" y="4717448"/>
              <a:ext cx="2029020" cy="151410"/>
            </a:xfrm>
            <a:prstGeom prst="rect">
              <a:avLst/>
            </a:prstGeom>
          </p:spPr>
        </p:pic>
        <p:pic>
          <p:nvPicPr>
            <p:cNvPr id="17" name="object 17"/>
            <p:cNvPicPr/>
            <p:nvPr/>
          </p:nvPicPr>
          <p:blipFill>
            <a:blip r:embed="rId12" cstate="print"/>
            <a:stretch>
              <a:fillRect/>
            </a:stretch>
          </p:blipFill>
          <p:spPr>
            <a:xfrm>
              <a:off x="7087184" y="1923918"/>
              <a:ext cx="310934" cy="122499"/>
            </a:xfrm>
            <a:prstGeom prst="rect">
              <a:avLst/>
            </a:prstGeom>
          </p:spPr>
        </p:pic>
        <p:pic>
          <p:nvPicPr>
            <p:cNvPr id="18" name="object 18"/>
            <p:cNvPicPr/>
            <p:nvPr/>
          </p:nvPicPr>
          <p:blipFill>
            <a:blip r:embed="rId13" cstate="print"/>
            <a:stretch>
              <a:fillRect/>
            </a:stretch>
          </p:blipFill>
          <p:spPr>
            <a:xfrm>
              <a:off x="7417841" y="1951163"/>
              <a:ext cx="114713" cy="122959"/>
            </a:xfrm>
            <a:prstGeom prst="rect">
              <a:avLst/>
            </a:prstGeom>
          </p:spPr>
        </p:pic>
        <p:pic>
          <p:nvPicPr>
            <p:cNvPr id="19" name="object 19"/>
            <p:cNvPicPr/>
            <p:nvPr/>
          </p:nvPicPr>
          <p:blipFill>
            <a:blip r:embed="rId14" cstate="print"/>
            <a:stretch>
              <a:fillRect/>
            </a:stretch>
          </p:blipFill>
          <p:spPr>
            <a:xfrm>
              <a:off x="7580855" y="1923918"/>
              <a:ext cx="410553" cy="122499"/>
            </a:xfrm>
            <a:prstGeom prst="rect">
              <a:avLst/>
            </a:prstGeom>
          </p:spPr>
        </p:pic>
        <p:pic>
          <p:nvPicPr>
            <p:cNvPr id="20" name="object 20"/>
            <p:cNvPicPr/>
            <p:nvPr/>
          </p:nvPicPr>
          <p:blipFill>
            <a:blip r:embed="rId15" cstate="print"/>
            <a:stretch>
              <a:fillRect/>
            </a:stretch>
          </p:blipFill>
          <p:spPr>
            <a:xfrm>
              <a:off x="2964138" y="4535738"/>
              <a:ext cx="255187" cy="125687"/>
            </a:xfrm>
            <a:prstGeom prst="rect">
              <a:avLst/>
            </a:prstGeom>
          </p:spPr>
        </p:pic>
        <p:pic>
          <p:nvPicPr>
            <p:cNvPr id="21" name="object 21"/>
            <p:cNvPicPr/>
            <p:nvPr/>
          </p:nvPicPr>
          <p:blipFill>
            <a:blip r:embed="rId16" cstate="print"/>
            <a:stretch>
              <a:fillRect/>
            </a:stretch>
          </p:blipFill>
          <p:spPr>
            <a:xfrm>
              <a:off x="3240457" y="4538785"/>
              <a:ext cx="164422" cy="119613"/>
            </a:xfrm>
            <a:prstGeom prst="rect">
              <a:avLst/>
            </a:prstGeom>
          </p:spPr>
        </p:pic>
        <p:pic>
          <p:nvPicPr>
            <p:cNvPr id="22" name="object 22"/>
            <p:cNvPicPr/>
            <p:nvPr/>
          </p:nvPicPr>
          <p:blipFill>
            <a:blip r:embed="rId17" cstate="print"/>
            <a:stretch>
              <a:fillRect/>
            </a:stretch>
          </p:blipFill>
          <p:spPr>
            <a:xfrm>
              <a:off x="6675021" y="4535738"/>
              <a:ext cx="250558" cy="125687"/>
            </a:xfrm>
            <a:prstGeom prst="rect">
              <a:avLst/>
            </a:prstGeom>
          </p:spPr>
        </p:pic>
        <p:pic>
          <p:nvPicPr>
            <p:cNvPr id="23" name="object 23"/>
            <p:cNvPicPr/>
            <p:nvPr/>
          </p:nvPicPr>
          <p:blipFill>
            <a:blip r:embed="rId18" cstate="print"/>
            <a:stretch>
              <a:fillRect/>
            </a:stretch>
          </p:blipFill>
          <p:spPr>
            <a:xfrm>
              <a:off x="6945302" y="4538785"/>
              <a:ext cx="75469" cy="119613"/>
            </a:xfrm>
            <a:prstGeom prst="rect">
              <a:avLst/>
            </a:prstGeom>
          </p:spPr>
        </p:pic>
        <p:pic>
          <p:nvPicPr>
            <p:cNvPr id="24" name="object 24"/>
            <p:cNvPicPr/>
            <p:nvPr/>
          </p:nvPicPr>
          <p:blipFill>
            <a:blip r:embed="rId19" cstate="print"/>
            <a:stretch>
              <a:fillRect/>
            </a:stretch>
          </p:blipFill>
          <p:spPr>
            <a:xfrm>
              <a:off x="1306487" y="2429657"/>
              <a:ext cx="149449" cy="122499"/>
            </a:xfrm>
            <a:prstGeom prst="rect">
              <a:avLst/>
            </a:prstGeom>
          </p:spPr>
        </p:pic>
        <p:pic>
          <p:nvPicPr>
            <p:cNvPr id="25" name="object 25"/>
            <p:cNvPicPr/>
            <p:nvPr/>
          </p:nvPicPr>
          <p:blipFill>
            <a:blip r:embed="rId20" cstate="print"/>
            <a:stretch>
              <a:fillRect/>
            </a:stretch>
          </p:blipFill>
          <p:spPr>
            <a:xfrm>
              <a:off x="1513314" y="2429657"/>
              <a:ext cx="238523" cy="121086"/>
            </a:xfrm>
            <a:prstGeom prst="rect">
              <a:avLst/>
            </a:prstGeom>
          </p:spPr>
        </p:pic>
        <p:sp>
          <p:nvSpPr>
            <p:cNvPr id="26" name="object 26"/>
            <p:cNvSpPr/>
            <p:nvPr/>
          </p:nvSpPr>
          <p:spPr>
            <a:xfrm>
              <a:off x="1813737" y="2429662"/>
              <a:ext cx="147955" cy="151765"/>
            </a:xfrm>
            <a:custGeom>
              <a:avLst/>
              <a:gdLst/>
              <a:ahLst/>
              <a:cxnLst/>
              <a:rect l="l" t="t" r="r" b="b"/>
              <a:pathLst>
                <a:path w="147955" h="151764">
                  <a:moveTo>
                    <a:pt x="21132" y="0"/>
                  </a:moveTo>
                  <a:lnTo>
                    <a:pt x="0" y="0"/>
                  </a:lnTo>
                  <a:lnTo>
                    <a:pt x="0" y="121094"/>
                  </a:lnTo>
                  <a:lnTo>
                    <a:pt x="21132" y="121094"/>
                  </a:lnTo>
                  <a:lnTo>
                    <a:pt x="21132" y="0"/>
                  </a:lnTo>
                  <a:close/>
                </a:path>
                <a:path w="147955" h="151764">
                  <a:moveTo>
                    <a:pt x="66433" y="30276"/>
                  </a:moveTo>
                  <a:lnTo>
                    <a:pt x="45300" y="30276"/>
                  </a:lnTo>
                  <a:lnTo>
                    <a:pt x="45300" y="121094"/>
                  </a:lnTo>
                  <a:lnTo>
                    <a:pt x="66433" y="121094"/>
                  </a:lnTo>
                  <a:lnTo>
                    <a:pt x="66433" y="30276"/>
                  </a:lnTo>
                  <a:close/>
                </a:path>
                <a:path w="147955" h="151764">
                  <a:moveTo>
                    <a:pt x="66433" y="0"/>
                  </a:moveTo>
                  <a:lnTo>
                    <a:pt x="45300" y="0"/>
                  </a:lnTo>
                  <a:lnTo>
                    <a:pt x="45300" y="19583"/>
                  </a:lnTo>
                  <a:lnTo>
                    <a:pt x="66433" y="19583"/>
                  </a:lnTo>
                  <a:lnTo>
                    <a:pt x="66433" y="0"/>
                  </a:lnTo>
                  <a:close/>
                </a:path>
                <a:path w="147955" h="151764">
                  <a:moveTo>
                    <a:pt x="147955" y="30276"/>
                  </a:moveTo>
                  <a:lnTo>
                    <a:pt x="126809" y="30276"/>
                  </a:lnTo>
                  <a:lnTo>
                    <a:pt x="126809" y="39357"/>
                  </a:lnTo>
                  <a:lnTo>
                    <a:pt x="126809" y="43789"/>
                  </a:lnTo>
                  <a:lnTo>
                    <a:pt x="126809" y="101307"/>
                  </a:lnTo>
                  <a:lnTo>
                    <a:pt x="123786" y="107365"/>
                  </a:lnTo>
                  <a:lnTo>
                    <a:pt x="110210" y="107365"/>
                  </a:lnTo>
                  <a:lnTo>
                    <a:pt x="108699" y="99898"/>
                  </a:lnTo>
                  <a:lnTo>
                    <a:pt x="107188" y="92227"/>
                  </a:lnTo>
                  <a:lnTo>
                    <a:pt x="107188" y="61963"/>
                  </a:lnTo>
                  <a:lnTo>
                    <a:pt x="108699" y="52870"/>
                  </a:lnTo>
                  <a:lnTo>
                    <a:pt x="107188" y="43789"/>
                  </a:lnTo>
                  <a:lnTo>
                    <a:pt x="126809" y="43789"/>
                  </a:lnTo>
                  <a:lnTo>
                    <a:pt x="126809" y="39357"/>
                  </a:lnTo>
                  <a:lnTo>
                    <a:pt x="123786" y="31686"/>
                  </a:lnTo>
                  <a:lnTo>
                    <a:pt x="117754" y="27241"/>
                  </a:lnTo>
                  <a:lnTo>
                    <a:pt x="108699" y="27241"/>
                  </a:lnTo>
                  <a:lnTo>
                    <a:pt x="99644" y="29413"/>
                  </a:lnTo>
                  <a:lnTo>
                    <a:pt x="92849" y="34734"/>
                  </a:lnTo>
                  <a:lnTo>
                    <a:pt x="88315" y="44640"/>
                  </a:lnTo>
                  <a:lnTo>
                    <a:pt x="86055" y="60540"/>
                  </a:lnTo>
                  <a:lnTo>
                    <a:pt x="86055" y="92227"/>
                  </a:lnTo>
                  <a:lnTo>
                    <a:pt x="87680" y="103339"/>
                  </a:lnTo>
                  <a:lnTo>
                    <a:pt x="91147" y="113042"/>
                  </a:lnTo>
                  <a:lnTo>
                    <a:pt x="97726" y="119900"/>
                  </a:lnTo>
                  <a:lnTo>
                    <a:pt x="108699" y="122504"/>
                  </a:lnTo>
                  <a:lnTo>
                    <a:pt x="117754" y="122504"/>
                  </a:lnTo>
                  <a:lnTo>
                    <a:pt x="123786" y="119468"/>
                  </a:lnTo>
                  <a:lnTo>
                    <a:pt x="126809" y="112001"/>
                  </a:lnTo>
                  <a:lnTo>
                    <a:pt x="128320" y="112001"/>
                  </a:lnTo>
                  <a:lnTo>
                    <a:pt x="128320" y="128549"/>
                  </a:lnTo>
                  <a:lnTo>
                    <a:pt x="126809" y="136220"/>
                  </a:lnTo>
                  <a:lnTo>
                    <a:pt x="113220" y="136220"/>
                  </a:lnTo>
                  <a:lnTo>
                    <a:pt x="110210" y="134607"/>
                  </a:lnTo>
                  <a:lnTo>
                    <a:pt x="108699" y="133197"/>
                  </a:lnTo>
                  <a:lnTo>
                    <a:pt x="108699" y="131584"/>
                  </a:lnTo>
                  <a:lnTo>
                    <a:pt x="87566" y="131584"/>
                  </a:lnTo>
                  <a:lnTo>
                    <a:pt x="90297" y="141058"/>
                  </a:lnTo>
                  <a:lnTo>
                    <a:pt x="95859" y="147142"/>
                  </a:lnTo>
                  <a:lnTo>
                    <a:pt x="103695" y="150393"/>
                  </a:lnTo>
                  <a:lnTo>
                    <a:pt x="113220" y="151358"/>
                  </a:lnTo>
                  <a:lnTo>
                    <a:pt x="130759" y="148717"/>
                  </a:lnTo>
                  <a:lnTo>
                    <a:pt x="141351" y="141516"/>
                  </a:lnTo>
                  <a:lnTo>
                    <a:pt x="143954" y="136220"/>
                  </a:lnTo>
                  <a:lnTo>
                    <a:pt x="146570" y="130924"/>
                  </a:lnTo>
                  <a:lnTo>
                    <a:pt x="147955" y="118059"/>
                  </a:lnTo>
                  <a:lnTo>
                    <a:pt x="147955" y="112001"/>
                  </a:lnTo>
                  <a:lnTo>
                    <a:pt x="147955" y="107365"/>
                  </a:lnTo>
                  <a:lnTo>
                    <a:pt x="147955" y="43789"/>
                  </a:lnTo>
                  <a:lnTo>
                    <a:pt x="147955" y="39357"/>
                  </a:lnTo>
                  <a:lnTo>
                    <a:pt x="147955" y="30276"/>
                  </a:lnTo>
                  <a:close/>
                </a:path>
              </a:pathLst>
            </a:custGeom>
            <a:solidFill>
              <a:srgbClr val="000000"/>
            </a:solidFill>
          </p:spPr>
          <p:txBody>
            <a:bodyPr wrap="square" lIns="0" tIns="0" rIns="0" bIns="0" rtlCol="0"/>
            <a:lstStyle/>
            <a:p/>
          </p:txBody>
        </p:sp>
        <p:pic>
          <p:nvPicPr>
            <p:cNvPr id="27" name="object 27"/>
            <p:cNvPicPr/>
            <p:nvPr/>
          </p:nvPicPr>
          <p:blipFill>
            <a:blip r:embed="rId21" cstate="print"/>
            <a:stretch>
              <a:fillRect/>
            </a:stretch>
          </p:blipFill>
          <p:spPr>
            <a:xfrm>
              <a:off x="1982834" y="2429657"/>
              <a:ext cx="179657" cy="122499"/>
            </a:xfrm>
            <a:prstGeom prst="rect">
              <a:avLst/>
            </a:prstGeom>
          </p:spPr>
        </p:pic>
        <p:pic>
          <p:nvPicPr>
            <p:cNvPr id="28" name="object 28"/>
            <p:cNvPicPr/>
            <p:nvPr/>
          </p:nvPicPr>
          <p:blipFill>
            <a:blip r:embed="rId22" cstate="print"/>
            <a:stretch>
              <a:fillRect/>
            </a:stretch>
          </p:blipFill>
          <p:spPr>
            <a:xfrm>
              <a:off x="1301959" y="3285054"/>
              <a:ext cx="67942" cy="121147"/>
            </a:xfrm>
            <a:prstGeom prst="rect">
              <a:avLst/>
            </a:prstGeom>
          </p:spPr>
        </p:pic>
        <p:pic>
          <p:nvPicPr>
            <p:cNvPr id="29" name="object 29"/>
            <p:cNvPicPr/>
            <p:nvPr/>
          </p:nvPicPr>
          <p:blipFill>
            <a:blip r:embed="rId23" cstate="print"/>
            <a:stretch>
              <a:fillRect/>
            </a:stretch>
          </p:blipFill>
          <p:spPr>
            <a:xfrm>
              <a:off x="1427259" y="3285054"/>
              <a:ext cx="466501" cy="122660"/>
            </a:xfrm>
            <a:prstGeom prst="rect">
              <a:avLst/>
            </a:prstGeom>
          </p:spPr>
        </p:pic>
      </p:grpSp>
      <p:sp>
        <p:nvSpPr>
          <p:cNvPr id="30" name="object 30"/>
          <p:cNvSpPr txBox="1"/>
          <p:nvPr/>
        </p:nvSpPr>
        <p:spPr>
          <a:xfrm>
            <a:off x="960221" y="5185917"/>
            <a:ext cx="5280025" cy="857250"/>
          </a:xfrm>
          <a:prstGeom prst="rect">
            <a:avLst/>
          </a:prstGeom>
        </p:spPr>
        <p:txBody>
          <a:bodyPr vert="horz" wrap="square" lIns="0" tIns="12700" rIns="0" bIns="0" rtlCol="0">
            <a:spAutoFit/>
          </a:bodyPr>
          <a:lstStyle/>
          <a:p>
            <a:pPr marL="2759710">
              <a:lnSpc>
                <a:spcPct val="100000"/>
              </a:lnSpc>
              <a:spcBef>
                <a:spcPts val="100"/>
              </a:spcBef>
            </a:pPr>
            <a:r>
              <a:rPr sz="2000" spc="-5" dirty="0">
                <a:latin typeface="Calibri" panose="020F0502020204030204"/>
                <a:cs typeface="Calibri" panose="020F0502020204030204"/>
              </a:rPr>
              <a:t>The</a:t>
            </a:r>
            <a:r>
              <a:rPr sz="2000" spc="-30" dirty="0">
                <a:latin typeface="Calibri" panose="020F0502020204030204"/>
                <a:cs typeface="Calibri" panose="020F0502020204030204"/>
              </a:rPr>
              <a:t> </a:t>
            </a:r>
            <a:r>
              <a:rPr sz="2000" dirty="0">
                <a:latin typeface="Calibri" panose="020F0502020204030204"/>
                <a:cs typeface="Calibri" panose="020F0502020204030204"/>
              </a:rPr>
              <a:t>BBC</a:t>
            </a:r>
            <a:r>
              <a:rPr sz="2000" spc="-45" dirty="0">
                <a:latin typeface="Calibri" panose="020F0502020204030204"/>
                <a:cs typeface="Calibri" panose="020F0502020204030204"/>
              </a:rPr>
              <a:t> </a:t>
            </a:r>
            <a:r>
              <a:rPr sz="2000" spc="-5" dirty="0">
                <a:latin typeface="Calibri" panose="020F0502020204030204"/>
                <a:cs typeface="Calibri" panose="020F0502020204030204"/>
              </a:rPr>
              <a:t>micro:bit</a:t>
            </a:r>
            <a:endParaRPr sz="2000">
              <a:latin typeface="Calibri" panose="020F0502020204030204"/>
              <a:cs typeface="Calibri" panose="020F0502020204030204"/>
            </a:endParaRPr>
          </a:p>
          <a:p>
            <a:pPr>
              <a:lnSpc>
                <a:spcPct val="100000"/>
              </a:lnSpc>
              <a:spcBef>
                <a:spcPts val="30"/>
              </a:spcBef>
            </a:pPr>
            <a:endParaRPr sz="1600">
              <a:latin typeface="Calibri" panose="020F0502020204030204"/>
              <a:cs typeface="Calibri" panose="020F0502020204030204"/>
            </a:endParaRPr>
          </a:p>
          <a:p>
            <a:pPr marL="12700">
              <a:lnSpc>
                <a:spcPct val="100000"/>
              </a:lnSpc>
            </a:pPr>
            <a:r>
              <a:rPr sz="1800" i="1" spc="-10" dirty="0">
                <a:latin typeface="Calibri" panose="020F0502020204030204"/>
                <a:cs typeface="Calibri" panose="020F0502020204030204"/>
              </a:rPr>
              <a:t>Source:</a:t>
            </a:r>
            <a:r>
              <a:rPr sz="1800" i="1" spc="15" dirty="0">
                <a:latin typeface="Calibri" panose="020F0502020204030204"/>
                <a:cs typeface="Calibri" panose="020F0502020204030204"/>
              </a:rPr>
              <a:t> </a:t>
            </a:r>
            <a:r>
              <a:rPr sz="1800" u="heavy" spc="-10" dirty="0">
                <a:solidFill>
                  <a:srgbClr val="0000FF"/>
                </a:solidFill>
                <a:uFill>
                  <a:solidFill>
                    <a:srgbClr val="0000FF"/>
                  </a:solidFill>
                </a:uFill>
                <a:latin typeface="Calibri" panose="020F0502020204030204"/>
                <a:cs typeface="Calibri" panose="020F0502020204030204"/>
                <a:hlinkClick r:id="rId24"/>
              </a:rPr>
              <a:t>micro:bit</a:t>
            </a:r>
            <a:r>
              <a:rPr sz="1800" spc="-10" dirty="0">
                <a:latin typeface="Calibri" panose="020F0502020204030204"/>
                <a:cs typeface="Calibri" panose="020F0502020204030204"/>
              </a:rPr>
              <a:t>.</a:t>
            </a:r>
            <a:r>
              <a:rPr sz="1800" spc="25" dirty="0">
                <a:latin typeface="Calibri" panose="020F0502020204030204"/>
                <a:cs typeface="Calibri" panose="020F0502020204030204"/>
              </a:rPr>
              <a:t> </a:t>
            </a:r>
            <a:r>
              <a:rPr sz="1800" dirty="0">
                <a:latin typeface="Calibri" panose="020F0502020204030204"/>
                <a:cs typeface="Calibri" panose="020F0502020204030204"/>
              </a:rPr>
              <a:t>Used</a:t>
            </a:r>
            <a:r>
              <a:rPr sz="1800" spc="10" dirty="0">
                <a:latin typeface="Calibri" panose="020F0502020204030204"/>
                <a:cs typeface="Calibri" panose="020F0502020204030204"/>
              </a:rPr>
              <a:t> </a:t>
            </a:r>
            <a:r>
              <a:rPr sz="1800" spc="-15" dirty="0">
                <a:latin typeface="Calibri" panose="020F0502020204030204"/>
                <a:cs typeface="Calibri" panose="020F0502020204030204"/>
              </a:rPr>
              <a:t>courtesy</a:t>
            </a:r>
            <a:r>
              <a:rPr sz="1800" spc="5" dirty="0">
                <a:latin typeface="Calibri" panose="020F0502020204030204"/>
                <a:cs typeface="Calibri" panose="020F0502020204030204"/>
              </a:rPr>
              <a:t> </a:t>
            </a:r>
            <a:r>
              <a:rPr sz="1800" spc="-5" dirty="0">
                <a:latin typeface="Calibri" panose="020F0502020204030204"/>
                <a:cs typeface="Calibri" panose="020F0502020204030204"/>
              </a:rPr>
              <a:t>of</a:t>
            </a:r>
            <a:r>
              <a:rPr sz="1800" spc="15" dirty="0">
                <a:latin typeface="Calibri" panose="020F0502020204030204"/>
                <a:cs typeface="Calibri" panose="020F0502020204030204"/>
              </a:rPr>
              <a:t> </a:t>
            </a:r>
            <a:r>
              <a:rPr sz="1800" spc="-10" dirty="0">
                <a:latin typeface="Calibri" panose="020F0502020204030204"/>
                <a:cs typeface="Calibri" panose="020F0502020204030204"/>
              </a:rPr>
              <a:t>Micro:bit</a:t>
            </a:r>
            <a:r>
              <a:rPr sz="1800" spc="20" dirty="0">
                <a:latin typeface="Calibri" panose="020F0502020204030204"/>
                <a:cs typeface="Calibri" panose="020F0502020204030204"/>
              </a:rPr>
              <a:t> </a:t>
            </a:r>
            <a:r>
              <a:rPr sz="1800" spc="-10" dirty="0">
                <a:latin typeface="Calibri" panose="020F0502020204030204"/>
                <a:cs typeface="Calibri" panose="020F0502020204030204"/>
              </a:rPr>
              <a:t>Foundation</a:t>
            </a:r>
            <a:endParaRPr sz="1800">
              <a:latin typeface="Calibri" panose="020F0502020204030204"/>
              <a:cs typeface="Calibri" panose="020F0502020204030204"/>
            </a:endParaRPr>
          </a:p>
        </p:txBody>
      </p:sp>
      <p:sp>
        <p:nvSpPr>
          <p:cNvPr id="31" name="object 31"/>
          <p:cNvSpPr txBox="1"/>
          <p:nvPr/>
        </p:nvSpPr>
        <p:spPr>
          <a:xfrm>
            <a:off x="3924046" y="6541509"/>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25"/>
              </a:rPr>
              <a:t>www.id-book.com</a:t>
            </a:r>
            <a:endParaRPr sz="1000">
              <a:latin typeface="Arial MT"/>
              <a:cs typeface="Arial MT"/>
            </a:endParaRPr>
          </a:p>
        </p:txBody>
      </p:sp>
      <p:sp>
        <p:nvSpPr>
          <p:cNvPr id="32" name="object 32"/>
          <p:cNvSpPr txBox="1"/>
          <p:nvPr/>
        </p:nvSpPr>
        <p:spPr>
          <a:xfrm>
            <a:off x="8442959" y="6547739"/>
            <a:ext cx="204470" cy="152400"/>
          </a:xfrm>
          <a:prstGeom prst="rect">
            <a:avLst/>
          </a:prstGeom>
        </p:spPr>
        <p:txBody>
          <a:bodyPr vert="horz" wrap="square" lIns="0" tIns="0" rIns="0" bIns="0" rtlCol="0">
            <a:spAutoFit/>
          </a:bodyPr>
          <a:lstStyle/>
          <a:p>
            <a:pPr marL="38100">
              <a:lnSpc>
                <a:spcPts val="1045"/>
              </a:lnSpc>
            </a:pPr>
            <a:r>
              <a:rPr sz="1000" spc="-5" dirty="0">
                <a:solidFill>
                  <a:srgbClr val="587C48"/>
                </a:solidFill>
                <a:latin typeface="Calibri" panose="020F0502020204030204"/>
                <a:cs typeface="Calibri" panose="020F0502020204030204"/>
              </a:rPr>
              <a:t>33</a:t>
            </a:r>
            <a:endParaRPr sz="1000">
              <a:latin typeface="Calibri" panose="020F0502020204030204"/>
              <a:cs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8741" y="483234"/>
            <a:ext cx="4905375" cy="696595"/>
          </a:xfrm>
          <a:prstGeom prst="rect">
            <a:avLst/>
          </a:prstGeom>
        </p:spPr>
        <p:txBody>
          <a:bodyPr vert="horz" wrap="square" lIns="0" tIns="13335" rIns="0" bIns="0" rtlCol="0">
            <a:spAutoFit/>
          </a:bodyPr>
          <a:lstStyle/>
          <a:p>
            <a:pPr marL="12700">
              <a:lnSpc>
                <a:spcPct val="100000"/>
              </a:lnSpc>
              <a:spcBef>
                <a:spcPts val="105"/>
              </a:spcBef>
            </a:pPr>
            <a:r>
              <a:rPr sz="4400" dirty="0"/>
              <a:t>Construction:</a:t>
            </a:r>
            <a:r>
              <a:rPr sz="4400" spc="-75" dirty="0"/>
              <a:t> </a:t>
            </a:r>
            <a:r>
              <a:rPr sz="4400" dirty="0"/>
              <a:t>SDKs</a:t>
            </a:r>
            <a:endParaRPr sz="4400"/>
          </a:p>
        </p:txBody>
      </p:sp>
      <p:sp>
        <p:nvSpPr>
          <p:cNvPr id="3" name="object 3"/>
          <p:cNvSpPr txBox="1"/>
          <p:nvPr/>
        </p:nvSpPr>
        <p:spPr>
          <a:xfrm>
            <a:off x="622503" y="1272935"/>
            <a:ext cx="7266305" cy="4821555"/>
          </a:xfrm>
          <a:prstGeom prst="rect">
            <a:avLst/>
          </a:prstGeom>
        </p:spPr>
        <p:txBody>
          <a:bodyPr vert="horz" wrap="square" lIns="0" tIns="104775" rIns="0" bIns="0" rtlCol="0">
            <a:spAutoFit/>
          </a:bodyPr>
          <a:lstStyle/>
          <a:p>
            <a:pPr marL="355600" indent="-342900" algn="just">
              <a:lnSpc>
                <a:spcPct val="100000"/>
              </a:lnSpc>
              <a:spcBef>
                <a:spcPts val="825"/>
              </a:spcBef>
              <a:buChar char="•"/>
              <a:tabLst>
                <a:tab pos="355600" algn="l"/>
              </a:tabLst>
            </a:pPr>
            <a:r>
              <a:rPr sz="2600" dirty="0">
                <a:latin typeface="Arial MT"/>
                <a:cs typeface="Arial MT"/>
              </a:rPr>
              <a:t>Software</a:t>
            </a:r>
            <a:r>
              <a:rPr sz="2600" spc="-25" dirty="0">
                <a:latin typeface="Arial MT"/>
                <a:cs typeface="Arial MT"/>
              </a:rPr>
              <a:t> </a:t>
            </a:r>
            <a:r>
              <a:rPr sz="2600" spc="5" dirty="0">
                <a:latin typeface="Arial MT"/>
                <a:cs typeface="Arial MT"/>
              </a:rPr>
              <a:t>Development</a:t>
            </a:r>
            <a:r>
              <a:rPr sz="2600" spc="-55" dirty="0">
                <a:latin typeface="Arial MT"/>
                <a:cs typeface="Arial MT"/>
              </a:rPr>
              <a:t> </a:t>
            </a:r>
            <a:r>
              <a:rPr sz="2600" dirty="0">
                <a:latin typeface="Arial MT"/>
                <a:cs typeface="Arial MT"/>
              </a:rPr>
              <a:t>Kits</a:t>
            </a:r>
            <a:endParaRPr sz="2600">
              <a:latin typeface="Arial MT"/>
              <a:cs typeface="Arial MT"/>
            </a:endParaRPr>
          </a:p>
          <a:p>
            <a:pPr marL="756285" marR="5080" lvl="1" indent="-287020" algn="just">
              <a:lnSpc>
                <a:spcPct val="100000"/>
              </a:lnSpc>
              <a:spcBef>
                <a:spcPts val="610"/>
              </a:spcBef>
              <a:buFont typeface="Wingdings" panose="05000000000000000000"/>
              <a:buChar char=""/>
              <a:tabLst>
                <a:tab pos="756920" algn="l"/>
              </a:tabLst>
            </a:pPr>
            <a:r>
              <a:rPr sz="2200" spc="-5" dirty="0">
                <a:latin typeface="Arial MT"/>
                <a:cs typeface="Arial MT"/>
              </a:rPr>
              <a:t>Programming tools and components to develop for a </a:t>
            </a:r>
            <a:r>
              <a:rPr sz="2200" spc="-600" dirty="0">
                <a:latin typeface="Arial MT"/>
                <a:cs typeface="Arial MT"/>
              </a:rPr>
              <a:t> </a:t>
            </a:r>
            <a:r>
              <a:rPr sz="2200" dirty="0">
                <a:latin typeface="Arial MT"/>
                <a:cs typeface="Arial MT"/>
              </a:rPr>
              <a:t>specific</a:t>
            </a:r>
            <a:r>
              <a:rPr sz="2200" spc="-25" dirty="0">
                <a:latin typeface="Arial MT"/>
                <a:cs typeface="Arial MT"/>
              </a:rPr>
              <a:t> </a:t>
            </a:r>
            <a:r>
              <a:rPr sz="2200" spc="-5" dirty="0">
                <a:latin typeface="Arial MT"/>
                <a:cs typeface="Arial MT"/>
              </a:rPr>
              <a:t>platform,</a:t>
            </a:r>
            <a:r>
              <a:rPr sz="2200" spc="15" dirty="0">
                <a:latin typeface="Arial MT"/>
                <a:cs typeface="Arial MT"/>
              </a:rPr>
              <a:t> </a:t>
            </a:r>
            <a:r>
              <a:rPr sz="2200" spc="-5" dirty="0">
                <a:latin typeface="Arial MT"/>
                <a:cs typeface="Arial MT"/>
              </a:rPr>
              <a:t>for</a:t>
            </a:r>
            <a:r>
              <a:rPr sz="2200" spc="15" dirty="0">
                <a:latin typeface="Arial MT"/>
                <a:cs typeface="Arial MT"/>
              </a:rPr>
              <a:t> </a:t>
            </a:r>
            <a:r>
              <a:rPr sz="2200" dirty="0">
                <a:latin typeface="Arial MT"/>
                <a:cs typeface="Arial MT"/>
              </a:rPr>
              <a:t>example,</a:t>
            </a:r>
            <a:r>
              <a:rPr sz="2200" spc="20" dirty="0">
                <a:latin typeface="Arial MT"/>
                <a:cs typeface="Arial MT"/>
              </a:rPr>
              <a:t> </a:t>
            </a:r>
            <a:r>
              <a:rPr sz="2200" spc="-5" dirty="0">
                <a:latin typeface="Arial MT"/>
                <a:cs typeface="Arial MT"/>
              </a:rPr>
              <a:t>iOS</a:t>
            </a:r>
            <a:endParaRPr sz="2200">
              <a:latin typeface="Arial MT"/>
              <a:cs typeface="Arial MT"/>
            </a:endParaRPr>
          </a:p>
          <a:p>
            <a:pPr marL="355600" marR="149860" indent="-342900" algn="just">
              <a:lnSpc>
                <a:spcPct val="100000"/>
              </a:lnSpc>
              <a:spcBef>
                <a:spcPts val="895"/>
              </a:spcBef>
              <a:buChar char="•"/>
              <a:tabLst>
                <a:tab pos="355600" algn="l"/>
              </a:tabLst>
            </a:pPr>
            <a:r>
              <a:rPr sz="2600" dirty="0">
                <a:latin typeface="Arial MT"/>
                <a:cs typeface="Arial MT"/>
              </a:rPr>
              <a:t>Includes: IDE, documentation, drivers, </a:t>
            </a:r>
            <a:r>
              <a:rPr sz="2600" spc="5" dirty="0">
                <a:latin typeface="Arial MT"/>
                <a:cs typeface="Arial MT"/>
              </a:rPr>
              <a:t>sample </a:t>
            </a:r>
            <a:r>
              <a:rPr sz="2600" spc="-710" dirty="0">
                <a:latin typeface="Arial MT"/>
                <a:cs typeface="Arial MT"/>
              </a:rPr>
              <a:t> </a:t>
            </a:r>
            <a:r>
              <a:rPr sz="2600" dirty="0">
                <a:latin typeface="Arial MT"/>
                <a:cs typeface="Arial MT"/>
              </a:rPr>
              <a:t>code, </a:t>
            </a:r>
            <a:r>
              <a:rPr sz="2600" spc="5" dirty="0">
                <a:latin typeface="Arial MT"/>
                <a:cs typeface="Arial MT"/>
              </a:rPr>
              <a:t>and </a:t>
            </a:r>
            <a:r>
              <a:rPr sz="2600" dirty="0">
                <a:latin typeface="Arial MT"/>
                <a:cs typeface="Arial MT"/>
              </a:rPr>
              <a:t>application programming interfaces </a:t>
            </a:r>
            <a:r>
              <a:rPr sz="2600" spc="-710" dirty="0">
                <a:latin typeface="Arial MT"/>
                <a:cs typeface="Arial MT"/>
              </a:rPr>
              <a:t> </a:t>
            </a:r>
            <a:r>
              <a:rPr sz="2600" dirty="0">
                <a:latin typeface="Arial MT"/>
                <a:cs typeface="Arial MT"/>
              </a:rPr>
              <a:t>(APIs)</a:t>
            </a:r>
            <a:endParaRPr sz="2600">
              <a:latin typeface="Arial MT"/>
              <a:cs typeface="Arial MT"/>
            </a:endParaRPr>
          </a:p>
          <a:p>
            <a:pPr marL="355600" indent="-342900">
              <a:lnSpc>
                <a:spcPct val="100000"/>
              </a:lnSpc>
              <a:spcBef>
                <a:spcPts val="900"/>
              </a:spcBef>
              <a:buChar char="•"/>
              <a:tabLst>
                <a:tab pos="354965" algn="l"/>
                <a:tab pos="355600" algn="l"/>
              </a:tabLst>
            </a:pPr>
            <a:r>
              <a:rPr sz="2600" spc="5" dirty="0">
                <a:latin typeface="Arial MT"/>
                <a:cs typeface="Arial MT"/>
              </a:rPr>
              <a:t>Makes</a:t>
            </a:r>
            <a:r>
              <a:rPr sz="2600" spc="-35" dirty="0">
                <a:latin typeface="Arial MT"/>
                <a:cs typeface="Arial MT"/>
              </a:rPr>
              <a:t> </a:t>
            </a:r>
            <a:r>
              <a:rPr sz="2600" spc="5" dirty="0">
                <a:latin typeface="Arial MT"/>
                <a:cs typeface="Arial MT"/>
              </a:rPr>
              <a:t>development</a:t>
            </a:r>
            <a:r>
              <a:rPr sz="2600" spc="-45" dirty="0">
                <a:latin typeface="Arial MT"/>
                <a:cs typeface="Arial MT"/>
              </a:rPr>
              <a:t> </a:t>
            </a:r>
            <a:r>
              <a:rPr sz="2600" spc="5" dirty="0">
                <a:latin typeface="Arial MT"/>
                <a:cs typeface="Arial MT"/>
              </a:rPr>
              <a:t>much</a:t>
            </a:r>
            <a:r>
              <a:rPr sz="2600" spc="-20" dirty="0">
                <a:latin typeface="Arial MT"/>
                <a:cs typeface="Arial MT"/>
              </a:rPr>
              <a:t> </a:t>
            </a:r>
            <a:r>
              <a:rPr sz="2600" dirty="0">
                <a:latin typeface="Arial MT"/>
                <a:cs typeface="Arial MT"/>
              </a:rPr>
              <a:t>easier</a:t>
            </a:r>
            <a:endParaRPr sz="2600">
              <a:latin typeface="Arial MT"/>
              <a:cs typeface="Arial MT"/>
            </a:endParaRPr>
          </a:p>
          <a:p>
            <a:pPr marL="355600" indent="-342900">
              <a:lnSpc>
                <a:spcPct val="100000"/>
              </a:lnSpc>
              <a:spcBef>
                <a:spcPts val="905"/>
              </a:spcBef>
              <a:buChar char="•"/>
              <a:tabLst>
                <a:tab pos="354965" algn="l"/>
                <a:tab pos="355600" algn="l"/>
              </a:tabLst>
            </a:pPr>
            <a:r>
              <a:rPr sz="2600" spc="5" dirty="0">
                <a:latin typeface="Arial MT"/>
                <a:cs typeface="Arial MT"/>
              </a:rPr>
              <a:t>Examples:</a:t>
            </a:r>
            <a:endParaRPr sz="2600">
              <a:latin typeface="Arial MT"/>
              <a:cs typeface="Arial MT"/>
            </a:endParaRPr>
          </a:p>
          <a:p>
            <a:pPr marL="756285" lvl="1" indent="-287020">
              <a:lnSpc>
                <a:spcPct val="100000"/>
              </a:lnSpc>
              <a:spcBef>
                <a:spcPts val="605"/>
              </a:spcBef>
              <a:buFont typeface="Wingdings" panose="05000000000000000000"/>
              <a:buChar char=""/>
              <a:tabLst>
                <a:tab pos="756285" algn="l"/>
                <a:tab pos="756920" algn="l"/>
              </a:tabLst>
            </a:pPr>
            <a:r>
              <a:rPr sz="2200" spc="-10" dirty="0">
                <a:latin typeface="Arial MT"/>
                <a:cs typeface="Arial MT"/>
              </a:rPr>
              <a:t>Amazon’s</a:t>
            </a:r>
            <a:r>
              <a:rPr sz="2200" spc="-110" dirty="0">
                <a:latin typeface="Arial MT"/>
                <a:cs typeface="Arial MT"/>
              </a:rPr>
              <a:t> </a:t>
            </a:r>
            <a:r>
              <a:rPr sz="2200" spc="-5" dirty="0">
                <a:latin typeface="Arial MT"/>
                <a:cs typeface="Arial MT"/>
              </a:rPr>
              <a:t>Alexa</a:t>
            </a:r>
            <a:r>
              <a:rPr sz="2200" spc="10" dirty="0">
                <a:latin typeface="Arial MT"/>
                <a:cs typeface="Arial MT"/>
              </a:rPr>
              <a:t> </a:t>
            </a:r>
            <a:r>
              <a:rPr sz="2200" spc="-5" dirty="0">
                <a:latin typeface="Arial MT"/>
                <a:cs typeface="Arial MT"/>
              </a:rPr>
              <a:t>Skills</a:t>
            </a:r>
            <a:r>
              <a:rPr sz="2200" spc="-10" dirty="0">
                <a:latin typeface="Arial MT"/>
                <a:cs typeface="Arial MT"/>
              </a:rPr>
              <a:t> </a:t>
            </a:r>
            <a:r>
              <a:rPr sz="2200" spc="-5" dirty="0">
                <a:latin typeface="Arial MT"/>
                <a:cs typeface="Arial MT"/>
              </a:rPr>
              <a:t>Kit</a:t>
            </a:r>
            <a:r>
              <a:rPr sz="2200" spc="10" dirty="0">
                <a:latin typeface="Arial MT"/>
                <a:cs typeface="Arial MT"/>
              </a:rPr>
              <a:t> </a:t>
            </a:r>
            <a:r>
              <a:rPr sz="2200" spc="-5" dirty="0">
                <a:latin typeface="Arial MT"/>
                <a:cs typeface="Arial MT"/>
              </a:rPr>
              <a:t>for</a:t>
            </a:r>
            <a:r>
              <a:rPr sz="2200" spc="30" dirty="0">
                <a:latin typeface="Arial MT"/>
                <a:cs typeface="Arial MT"/>
              </a:rPr>
              <a:t> </a:t>
            </a:r>
            <a:r>
              <a:rPr sz="2200" spc="-5" dirty="0">
                <a:latin typeface="Arial MT"/>
                <a:cs typeface="Arial MT"/>
              </a:rPr>
              <a:t>voice-based</a:t>
            </a:r>
            <a:r>
              <a:rPr sz="2200" spc="10" dirty="0">
                <a:latin typeface="Arial MT"/>
                <a:cs typeface="Arial MT"/>
              </a:rPr>
              <a:t> </a:t>
            </a:r>
            <a:r>
              <a:rPr sz="2200" spc="-5" dirty="0">
                <a:latin typeface="Arial MT"/>
                <a:cs typeface="Arial MT"/>
              </a:rPr>
              <a:t>services</a:t>
            </a:r>
            <a:endParaRPr sz="2200">
              <a:latin typeface="Arial MT"/>
              <a:cs typeface="Arial MT"/>
            </a:endParaRPr>
          </a:p>
          <a:p>
            <a:pPr marL="756285" lvl="1" indent="-287020">
              <a:lnSpc>
                <a:spcPct val="100000"/>
              </a:lnSpc>
              <a:spcBef>
                <a:spcPts val="600"/>
              </a:spcBef>
              <a:buFont typeface="Wingdings" panose="05000000000000000000"/>
              <a:buChar char=""/>
              <a:tabLst>
                <a:tab pos="756285" algn="l"/>
                <a:tab pos="756920" algn="l"/>
              </a:tabLst>
            </a:pPr>
            <a:r>
              <a:rPr sz="2200" spc="-10" dirty="0">
                <a:latin typeface="Arial MT"/>
                <a:cs typeface="Arial MT"/>
              </a:rPr>
              <a:t>Apple’s</a:t>
            </a:r>
            <a:r>
              <a:rPr sz="2200" spc="-130" dirty="0">
                <a:latin typeface="Arial MT"/>
                <a:cs typeface="Arial MT"/>
              </a:rPr>
              <a:t> </a:t>
            </a:r>
            <a:r>
              <a:rPr sz="2200" spc="-5" dirty="0">
                <a:latin typeface="Arial MT"/>
                <a:cs typeface="Arial MT"/>
              </a:rPr>
              <a:t>ARKit for</a:t>
            </a:r>
            <a:r>
              <a:rPr sz="2200" spc="5" dirty="0">
                <a:latin typeface="Arial MT"/>
                <a:cs typeface="Arial MT"/>
              </a:rPr>
              <a:t> </a:t>
            </a:r>
            <a:r>
              <a:rPr sz="2200" spc="-10" dirty="0">
                <a:latin typeface="Arial MT"/>
                <a:cs typeface="Arial MT"/>
              </a:rPr>
              <a:t>augmented</a:t>
            </a:r>
            <a:r>
              <a:rPr sz="2200" spc="25" dirty="0">
                <a:latin typeface="Arial MT"/>
                <a:cs typeface="Arial MT"/>
              </a:rPr>
              <a:t> </a:t>
            </a:r>
            <a:r>
              <a:rPr sz="2200" spc="-5" dirty="0">
                <a:latin typeface="Arial MT"/>
                <a:cs typeface="Arial MT"/>
              </a:rPr>
              <a:t>reality</a:t>
            </a:r>
            <a:endParaRPr sz="2200">
              <a:latin typeface="Arial MT"/>
              <a:cs typeface="Arial MT"/>
            </a:endParaRPr>
          </a:p>
          <a:p>
            <a:pPr marL="756285" lvl="1" indent="-287020">
              <a:lnSpc>
                <a:spcPct val="100000"/>
              </a:lnSpc>
              <a:spcBef>
                <a:spcPts val="600"/>
              </a:spcBef>
              <a:buFont typeface="Wingdings" panose="05000000000000000000"/>
              <a:buChar char=""/>
              <a:tabLst>
                <a:tab pos="756285" algn="l"/>
                <a:tab pos="756920" algn="l"/>
              </a:tabLst>
            </a:pPr>
            <a:r>
              <a:rPr sz="2200" spc="-5" dirty="0">
                <a:latin typeface="Arial MT"/>
                <a:cs typeface="Arial MT"/>
              </a:rPr>
              <a:t>Microsoft’s Kinect</a:t>
            </a:r>
            <a:r>
              <a:rPr sz="2200" spc="-10" dirty="0">
                <a:latin typeface="Arial MT"/>
                <a:cs typeface="Arial MT"/>
              </a:rPr>
              <a:t> </a:t>
            </a:r>
            <a:r>
              <a:rPr sz="2200" spc="-5" dirty="0">
                <a:latin typeface="Arial MT"/>
                <a:cs typeface="Arial MT"/>
              </a:rPr>
              <a:t>SDK for</a:t>
            </a:r>
            <a:r>
              <a:rPr sz="2200" spc="15" dirty="0">
                <a:latin typeface="Arial MT"/>
                <a:cs typeface="Arial MT"/>
              </a:rPr>
              <a:t> </a:t>
            </a:r>
            <a:r>
              <a:rPr sz="2200" spc="-5" dirty="0">
                <a:latin typeface="Arial MT"/>
                <a:cs typeface="Arial MT"/>
              </a:rPr>
              <a:t>motion</a:t>
            </a:r>
            <a:r>
              <a:rPr sz="2200" spc="10" dirty="0">
                <a:latin typeface="Arial MT"/>
                <a:cs typeface="Arial MT"/>
              </a:rPr>
              <a:t> </a:t>
            </a:r>
            <a:r>
              <a:rPr sz="2200" spc="-5" dirty="0">
                <a:latin typeface="Arial MT"/>
                <a:cs typeface="Arial MT"/>
              </a:rPr>
              <a:t>tracking</a:t>
            </a:r>
            <a:endParaRPr sz="2200">
              <a:latin typeface="Arial MT"/>
              <a:cs typeface="Arial MT"/>
            </a:endParaRPr>
          </a:p>
        </p:txBody>
      </p:sp>
      <p:sp>
        <p:nvSpPr>
          <p:cNvPr id="4" name="object 4"/>
          <p:cNvSpPr txBox="1"/>
          <p:nvPr/>
        </p:nvSpPr>
        <p:spPr>
          <a:xfrm>
            <a:off x="3924046" y="6529527"/>
            <a:ext cx="102108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7C48"/>
                </a:solidFill>
                <a:latin typeface="Arial MT"/>
                <a:cs typeface="Arial MT"/>
                <a:hlinkClick r:id="rId1"/>
              </a:rPr>
              <a:t>www.id-book.com</a:t>
            </a:r>
            <a:endParaRPr sz="1000">
              <a:latin typeface="Arial MT"/>
              <a:cs typeface="Arial MT"/>
            </a:endParaRPr>
          </a:p>
        </p:txBody>
      </p:sp>
      <p:sp>
        <p:nvSpPr>
          <p:cNvPr id="5" name="object 5"/>
          <p:cNvSpPr txBox="1"/>
          <p:nvPr/>
        </p:nvSpPr>
        <p:spPr>
          <a:xfrm>
            <a:off x="8457438" y="6435648"/>
            <a:ext cx="15367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7C48"/>
                </a:solidFill>
                <a:latin typeface="Calibri" panose="020F0502020204030204"/>
                <a:cs typeface="Calibri" panose="020F0502020204030204"/>
              </a:rPr>
              <a:t>34</a:t>
            </a:r>
            <a:endParaRPr sz="1000">
              <a:latin typeface="Calibri" panose="020F0502020204030204"/>
              <a:cs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2705" y="21717"/>
            <a:ext cx="2419985" cy="696595"/>
          </a:xfrm>
          <a:prstGeom prst="rect">
            <a:avLst/>
          </a:prstGeom>
        </p:spPr>
        <p:txBody>
          <a:bodyPr vert="horz" wrap="square" lIns="0" tIns="12700" rIns="0" bIns="0" rtlCol="0">
            <a:spAutoFit/>
          </a:bodyPr>
          <a:lstStyle/>
          <a:p>
            <a:pPr marL="12700">
              <a:lnSpc>
                <a:spcPct val="100000"/>
              </a:lnSpc>
              <a:spcBef>
                <a:spcPts val="100"/>
              </a:spcBef>
            </a:pPr>
            <a:r>
              <a:rPr sz="4400" dirty="0"/>
              <a:t>Sum</a:t>
            </a:r>
            <a:r>
              <a:rPr sz="4400" spc="10" dirty="0"/>
              <a:t>m</a:t>
            </a:r>
            <a:r>
              <a:rPr sz="4400" dirty="0"/>
              <a:t>ary</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4102100" y="65811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p:nvPr/>
        </p:nvSpPr>
        <p:spPr>
          <a:xfrm>
            <a:off x="576478" y="667092"/>
            <a:ext cx="7964805" cy="5489575"/>
          </a:xfrm>
          <a:prstGeom prst="rect">
            <a:avLst/>
          </a:prstGeom>
        </p:spPr>
        <p:txBody>
          <a:bodyPr vert="horz" wrap="square" lIns="0" tIns="12700" rIns="0" bIns="0" rtlCol="0">
            <a:spAutoFit/>
          </a:bodyPr>
          <a:lstStyle/>
          <a:p>
            <a:pPr marL="354965" marR="115570" indent="-342900">
              <a:lnSpc>
                <a:spcPct val="120000"/>
              </a:lnSpc>
              <a:spcBef>
                <a:spcPts val="100"/>
              </a:spcBef>
              <a:buChar char="•"/>
              <a:tabLst>
                <a:tab pos="354965" algn="l"/>
                <a:tab pos="355600" algn="l"/>
              </a:tabLst>
            </a:pPr>
            <a:r>
              <a:rPr sz="2800" dirty="0">
                <a:latin typeface="Arial MT"/>
                <a:cs typeface="Arial MT"/>
              </a:rPr>
              <a:t>Prototyping </a:t>
            </a:r>
            <a:r>
              <a:rPr sz="2800" spc="-5" dirty="0">
                <a:latin typeface="Arial MT"/>
                <a:cs typeface="Arial MT"/>
              </a:rPr>
              <a:t>may</a:t>
            </a:r>
            <a:r>
              <a:rPr sz="2800" dirty="0">
                <a:latin typeface="Arial MT"/>
                <a:cs typeface="Arial MT"/>
              </a:rPr>
              <a:t> </a:t>
            </a:r>
            <a:r>
              <a:rPr sz="2800" spc="-5" dirty="0">
                <a:latin typeface="Arial MT"/>
                <a:cs typeface="Arial MT"/>
              </a:rPr>
              <a:t>be</a:t>
            </a:r>
            <a:r>
              <a:rPr sz="2800" dirty="0">
                <a:latin typeface="Arial MT"/>
                <a:cs typeface="Arial MT"/>
              </a:rPr>
              <a:t> </a:t>
            </a:r>
            <a:r>
              <a:rPr sz="2800" spc="-5" dirty="0">
                <a:latin typeface="Arial MT"/>
                <a:cs typeface="Arial MT"/>
              </a:rPr>
              <a:t>low</a:t>
            </a:r>
            <a:r>
              <a:rPr sz="2800" spc="5" dirty="0">
                <a:latin typeface="Arial MT"/>
                <a:cs typeface="Arial MT"/>
              </a:rPr>
              <a:t> </a:t>
            </a:r>
            <a:r>
              <a:rPr sz="2800" dirty="0">
                <a:latin typeface="Arial MT"/>
                <a:cs typeface="Arial MT"/>
              </a:rPr>
              <a:t>fidelity</a:t>
            </a:r>
            <a:r>
              <a:rPr sz="2800" spc="-5" dirty="0">
                <a:latin typeface="Arial MT"/>
                <a:cs typeface="Arial MT"/>
              </a:rPr>
              <a:t> </a:t>
            </a:r>
            <a:r>
              <a:rPr sz="2800" dirty="0">
                <a:latin typeface="Arial MT"/>
                <a:cs typeface="Arial MT"/>
              </a:rPr>
              <a:t>(such</a:t>
            </a:r>
            <a:r>
              <a:rPr sz="2800" spc="-15" dirty="0">
                <a:latin typeface="Arial MT"/>
                <a:cs typeface="Arial MT"/>
              </a:rPr>
              <a:t> </a:t>
            </a:r>
            <a:r>
              <a:rPr sz="2800" spc="-5" dirty="0">
                <a:latin typeface="Arial MT"/>
                <a:cs typeface="Arial MT"/>
              </a:rPr>
              <a:t>as</a:t>
            </a:r>
            <a:r>
              <a:rPr sz="2800" dirty="0">
                <a:latin typeface="Arial MT"/>
                <a:cs typeface="Arial MT"/>
              </a:rPr>
              <a:t> </a:t>
            </a:r>
            <a:r>
              <a:rPr sz="2800" spc="5" dirty="0">
                <a:latin typeface="Arial MT"/>
                <a:cs typeface="Arial MT"/>
              </a:rPr>
              <a:t>paper- </a:t>
            </a:r>
            <a:r>
              <a:rPr sz="2800" spc="10" dirty="0">
                <a:latin typeface="Arial MT"/>
                <a:cs typeface="Arial MT"/>
              </a:rPr>
              <a:t> </a:t>
            </a:r>
            <a:r>
              <a:rPr sz="2800" spc="-5" dirty="0">
                <a:latin typeface="Arial MT"/>
                <a:cs typeface="Arial MT"/>
              </a:rPr>
              <a:t>based)</a:t>
            </a:r>
            <a:r>
              <a:rPr sz="2800" spc="10" dirty="0">
                <a:latin typeface="Arial MT"/>
                <a:cs typeface="Arial MT"/>
              </a:rPr>
              <a:t> </a:t>
            </a:r>
            <a:r>
              <a:rPr sz="2800" spc="-5" dirty="0">
                <a:latin typeface="Arial MT"/>
                <a:cs typeface="Arial MT"/>
              </a:rPr>
              <a:t>or</a:t>
            </a:r>
            <a:r>
              <a:rPr sz="2800" spc="15" dirty="0">
                <a:latin typeface="Arial MT"/>
                <a:cs typeface="Arial MT"/>
              </a:rPr>
              <a:t> </a:t>
            </a:r>
            <a:r>
              <a:rPr sz="2800" spc="-5" dirty="0">
                <a:latin typeface="Arial MT"/>
                <a:cs typeface="Arial MT"/>
              </a:rPr>
              <a:t>high</a:t>
            </a:r>
            <a:r>
              <a:rPr sz="2800" spc="15" dirty="0">
                <a:latin typeface="Arial MT"/>
                <a:cs typeface="Arial MT"/>
              </a:rPr>
              <a:t> </a:t>
            </a:r>
            <a:r>
              <a:rPr sz="2800" dirty="0">
                <a:latin typeface="Arial MT"/>
                <a:cs typeface="Arial MT"/>
              </a:rPr>
              <a:t>fidelity</a:t>
            </a:r>
            <a:r>
              <a:rPr sz="2800" spc="10" dirty="0">
                <a:latin typeface="Arial MT"/>
                <a:cs typeface="Arial MT"/>
              </a:rPr>
              <a:t> </a:t>
            </a:r>
            <a:r>
              <a:rPr sz="2800" spc="-5" dirty="0">
                <a:latin typeface="Arial MT"/>
                <a:cs typeface="Arial MT"/>
              </a:rPr>
              <a:t>(such</a:t>
            </a:r>
            <a:r>
              <a:rPr sz="2800" spc="5" dirty="0">
                <a:latin typeface="Arial MT"/>
                <a:cs typeface="Arial MT"/>
              </a:rPr>
              <a:t> </a:t>
            </a:r>
            <a:r>
              <a:rPr sz="2800" spc="-5" dirty="0">
                <a:latin typeface="Arial MT"/>
                <a:cs typeface="Arial MT"/>
              </a:rPr>
              <a:t>as</a:t>
            </a:r>
            <a:r>
              <a:rPr sz="2800" dirty="0">
                <a:latin typeface="Arial MT"/>
                <a:cs typeface="Arial MT"/>
              </a:rPr>
              <a:t> software-based)</a:t>
            </a:r>
            <a:endParaRPr sz="2800">
              <a:latin typeface="Arial MT"/>
              <a:cs typeface="Arial MT"/>
            </a:endParaRPr>
          </a:p>
          <a:p>
            <a:pPr marL="354965" marR="594360" indent="-342900">
              <a:lnSpc>
                <a:spcPct val="120000"/>
              </a:lnSpc>
              <a:spcBef>
                <a:spcPts val="670"/>
              </a:spcBef>
              <a:buChar char="•"/>
              <a:tabLst>
                <a:tab pos="354965" algn="l"/>
                <a:tab pos="355600" algn="l"/>
              </a:tabLst>
            </a:pPr>
            <a:r>
              <a:rPr sz="2800" spc="-5" dirty="0">
                <a:latin typeface="Arial MT"/>
                <a:cs typeface="Arial MT"/>
              </a:rPr>
              <a:t>Existing</a:t>
            </a:r>
            <a:r>
              <a:rPr sz="2800" dirty="0">
                <a:latin typeface="Arial MT"/>
                <a:cs typeface="Arial MT"/>
              </a:rPr>
              <a:t> </a:t>
            </a:r>
            <a:r>
              <a:rPr sz="2800" spc="-5" dirty="0">
                <a:latin typeface="Arial MT"/>
                <a:cs typeface="Arial MT"/>
              </a:rPr>
              <a:t>software</a:t>
            </a:r>
            <a:r>
              <a:rPr sz="2800" spc="5" dirty="0">
                <a:latin typeface="Arial MT"/>
                <a:cs typeface="Arial MT"/>
              </a:rPr>
              <a:t> </a:t>
            </a:r>
            <a:r>
              <a:rPr sz="2800" dirty="0">
                <a:latin typeface="Arial MT"/>
                <a:cs typeface="Arial MT"/>
              </a:rPr>
              <a:t>and hardware</a:t>
            </a:r>
            <a:r>
              <a:rPr sz="2800" spc="35" dirty="0">
                <a:latin typeface="Arial MT"/>
                <a:cs typeface="Arial MT"/>
              </a:rPr>
              <a:t> </a:t>
            </a:r>
            <a:r>
              <a:rPr sz="2800" spc="-5" dirty="0">
                <a:latin typeface="Arial MT"/>
                <a:cs typeface="Arial MT"/>
              </a:rPr>
              <a:t>helps</a:t>
            </a:r>
            <a:r>
              <a:rPr sz="2800" spc="5" dirty="0">
                <a:latin typeface="Arial MT"/>
                <a:cs typeface="Arial MT"/>
              </a:rPr>
              <a:t> </a:t>
            </a:r>
            <a:r>
              <a:rPr sz="2800" dirty="0">
                <a:latin typeface="Arial MT"/>
                <a:cs typeface="Arial MT"/>
              </a:rPr>
              <a:t>create </a:t>
            </a:r>
            <a:r>
              <a:rPr sz="2800" spc="-765" dirty="0">
                <a:latin typeface="Arial MT"/>
                <a:cs typeface="Arial MT"/>
              </a:rPr>
              <a:t> </a:t>
            </a:r>
            <a:r>
              <a:rPr sz="2800" dirty="0">
                <a:latin typeface="Arial MT"/>
                <a:cs typeface="Arial MT"/>
              </a:rPr>
              <a:t>prototypes</a:t>
            </a:r>
            <a:endParaRPr sz="2800">
              <a:latin typeface="Arial MT"/>
              <a:cs typeface="Arial MT"/>
            </a:endParaRPr>
          </a:p>
          <a:p>
            <a:pPr marL="355600" indent="-342900">
              <a:lnSpc>
                <a:spcPct val="100000"/>
              </a:lnSpc>
              <a:spcBef>
                <a:spcPts val="1345"/>
              </a:spcBef>
              <a:buChar char="•"/>
              <a:tabLst>
                <a:tab pos="354965" algn="l"/>
                <a:tab pos="355600" algn="l"/>
              </a:tabLst>
            </a:pPr>
            <a:r>
              <a:rPr sz="2800" spc="-60" dirty="0">
                <a:latin typeface="Arial MT"/>
                <a:cs typeface="Arial MT"/>
              </a:rPr>
              <a:t>Two</a:t>
            </a:r>
            <a:r>
              <a:rPr sz="2800" spc="5" dirty="0">
                <a:latin typeface="Arial MT"/>
                <a:cs typeface="Arial MT"/>
              </a:rPr>
              <a:t> </a:t>
            </a:r>
            <a:r>
              <a:rPr sz="2800" dirty="0">
                <a:latin typeface="Arial MT"/>
                <a:cs typeface="Arial MT"/>
              </a:rPr>
              <a:t>aspects</a:t>
            </a:r>
            <a:r>
              <a:rPr sz="2800" spc="-10" dirty="0">
                <a:latin typeface="Arial MT"/>
                <a:cs typeface="Arial MT"/>
              </a:rPr>
              <a:t> </a:t>
            </a:r>
            <a:r>
              <a:rPr sz="2800" spc="-5" dirty="0">
                <a:latin typeface="Arial MT"/>
                <a:cs typeface="Arial MT"/>
              </a:rPr>
              <a:t>to</a:t>
            </a:r>
            <a:r>
              <a:rPr sz="2800" spc="-10" dirty="0">
                <a:latin typeface="Arial MT"/>
                <a:cs typeface="Arial MT"/>
              </a:rPr>
              <a:t> </a:t>
            </a:r>
            <a:r>
              <a:rPr sz="2800" dirty="0">
                <a:latin typeface="Arial MT"/>
                <a:cs typeface="Arial MT"/>
              </a:rPr>
              <a:t>design:</a:t>
            </a:r>
            <a:r>
              <a:rPr sz="2800" spc="-5" dirty="0">
                <a:latin typeface="Arial MT"/>
                <a:cs typeface="Arial MT"/>
              </a:rPr>
              <a:t> </a:t>
            </a:r>
            <a:r>
              <a:rPr sz="2800" dirty="0">
                <a:latin typeface="Arial MT"/>
                <a:cs typeface="Arial MT"/>
              </a:rPr>
              <a:t>conceptual</a:t>
            </a:r>
            <a:r>
              <a:rPr sz="2800" spc="-10" dirty="0">
                <a:latin typeface="Arial MT"/>
                <a:cs typeface="Arial MT"/>
              </a:rPr>
              <a:t> </a:t>
            </a:r>
            <a:r>
              <a:rPr sz="2800" spc="-5" dirty="0">
                <a:latin typeface="Arial MT"/>
                <a:cs typeface="Arial MT"/>
              </a:rPr>
              <a:t>and</a:t>
            </a:r>
            <a:r>
              <a:rPr sz="2800" dirty="0">
                <a:latin typeface="Arial MT"/>
                <a:cs typeface="Arial MT"/>
              </a:rPr>
              <a:t> </a:t>
            </a:r>
            <a:r>
              <a:rPr sz="2800" spc="-5" dirty="0">
                <a:latin typeface="Arial MT"/>
                <a:cs typeface="Arial MT"/>
              </a:rPr>
              <a:t>concrete</a:t>
            </a:r>
            <a:endParaRPr sz="2800">
              <a:latin typeface="Arial MT"/>
              <a:cs typeface="Arial MT"/>
            </a:endParaRPr>
          </a:p>
          <a:p>
            <a:pPr marL="354965" marR="198755" indent="-342900" algn="just">
              <a:lnSpc>
                <a:spcPct val="120000"/>
              </a:lnSpc>
              <a:spcBef>
                <a:spcPts val="675"/>
              </a:spcBef>
              <a:buChar char="•"/>
              <a:tabLst>
                <a:tab pos="355600" algn="l"/>
              </a:tabLst>
            </a:pPr>
            <a:r>
              <a:rPr sz="2800" dirty="0">
                <a:latin typeface="Arial MT"/>
                <a:cs typeface="Arial MT"/>
              </a:rPr>
              <a:t>Conceptual </a:t>
            </a:r>
            <a:r>
              <a:rPr sz="2800" spc="-5" dirty="0">
                <a:latin typeface="Arial MT"/>
                <a:cs typeface="Arial MT"/>
              </a:rPr>
              <a:t>design </a:t>
            </a:r>
            <a:r>
              <a:rPr sz="2800" dirty="0">
                <a:latin typeface="Arial MT"/>
                <a:cs typeface="Arial MT"/>
              </a:rPr>
              <a:t>develops </a:t>
            </a:r>
            <a:r>
              <a:rPr sz="2800" spc="-5" dirty="0">
                <a:latin typeface="Arial MT"/>
                <a:cs typeface="Arial MT"/>
              </a:rPr>
              <a:t>an </a:t>
            </a:r>
            <a:r>
              <a:rPr sz="2800" dirty="0">
                <a:latin typeface="Arial MT"/>
                <a:cs typeface="Arial MT"/>
              </a:rPr>
              <a:t>outline </a:t>
            </a:r>
            <a:r>
              <a:rPr sz="2800" spc="-5" dirty="0">
                <a:latin typeface="Arial MT"/>
                <a:cs typeface="Arial MT"/>
              </a:rPr>
              <a:t>of what </a:t>
            </a:r>
            <a:r>
              <a:rPr sz="2800" spc="-765" dirty="0">
                <a:latin typeface="Arial MT"/>
                <a:cs typeface="Arial MT"/>
              </a:rPr>
              <a:t> </a:t>
            </a:r>
            <a:r>
              <a:rPr sz="2800" spc="-5" dirty="0">
                <a:latin typeface="Arial MT"/>
                <a:cs typeface="Arial MT"/>
              </a:rPr>
              <a:t>users can do </a:t>
            </a:r>
            <a:r>
              <a:rPr sz="2800" dirty="0">
                <a:latin typeface="Arial MT"/>
                <a:cs typeface="Arial MT"/>
              </a:rPr>
              <a:t>and </a:t>
            </a:r>
            <a:r>
              <a:rPr sz="2800" spc="-5" dirty="0">
                <a:latin typeface="Arial MT"/>
                <a:cs typeface="Arial MT"/>
              </a:rPr>
              <a:t>what concepts are </a:t>
            </a:r>
            <a:r>
              <a:rPr sz="2800" dirty="0">
                <a:latin typeface="Arial MT"/>
                <a:cs typeface="Arial MT"/>
              </a:rPr>
              <a:t>needed </a:t>
            </a:r>
            <a:r>
              <a:rPr sz="2800" spc="-5" dirty="0">
                <a:latin typeface="Arial MT"/>
                <a:cs typeface="Arial MT"/>
              </a:rPr>
              <a:t>to </a:t>
            </a:r>
            <a:r>
              <a:rPr sz="2800" spc="-765" dirty="0">
                <a:latin typeface="Arial MT"/>
                <a:cs typeface="Arial MT"/>
              </a:rPr>
              <a:t> </a:t>
            </a:r>
            <a:r>
              <a:rPr sz="2800" dirty="0">
                <a:latin typeface="Arial MT"/>
                <a:cs typeface="Arial MT"/>
              </a:rPr>
              <a:t>understand</a:t>
            </a:r>
            <a:r>
              <a:rPr sz="2800" spc="-5" dirty="0">
                <a:latin typeface="Arial MT"/>
                <a:cs typeface="Arial MT"/>
              </a:rPr>
              <a:t> </a:t>
            </a:r>
            <a:r>
              <a:rPr sz="2800" dirty="0">
                <a:latin typeface="Arial MT"/>
                <a:cs typeface="Arial MT"/>
              </a:rPr>
              <a:t>the product.</a:t>
            </a:r>
            <a:endParaRPr sz="2800">
              <a:latin typeface="Arial MT"/>
              <a:cs typeface="Arial MT"/>
            </a:endParaRPr>
          </a:p>
          <a:p>
            <a:pPr marL="354965" marR="636270" indent="-342900" algn="just">
              <a:lnSpc>
                <a:spcPct val="120000"/>
              </a:lnSpc>
              <a:spcBef>
                <a:spcPts val="670"/>
              </a:spcBef>
              <a:buChar char="•"/>
              <a:tabLst>
                <a:tab pos="355600" algn="l"/>
              </a:tabLst>
            </a:pPr>
            <a:r>
              <a:rPr sz="2800" spc="-5" dirty="0">
                <a:latin typeface="Arial MT"/>
                <a:cs typeface="Arial MT"/>
              </a:rPr>
              <a:t>Concrete design </a:t>
            </a:r>
            <a:r>
              <a:rPr sz="2800" dirty="0">
                <a:latin typeface="Arial MT"/>
                <a:cs typeface="Arial MT"/>
              </a:rPr>
              <a:t>specifies design details, </a:t>
            </a:r>
            <a:r>
              <a:rPr sz="2800" spc="-5" dirty="0">
                <a:latin typeface="Arial MT"/>
                <a:cs typeface="Arial MT"/>
              </a:rPr>
              <a:t>for </a:t>
            </a:r>
            <a:r>
              <a:rPr sz="2800" spc="-765" dirty="0">
                <a:latin typeface="Arial MT"/>
                <a:cs typeface="Arial MT"/>
              </a:rPr>
              <a:t> </a:t>
            </a:r>
            <a:r>
              <a:rPr sz="2800" dirty="0">
                <a:latin typeface="Arial MT"/>
                <a:cs typeface="Arial MT"/>
              </a:rPr>
              <a:t>example,</a:t>
            </a:r>
            <a:r>
              <a:rPr sz="2800" spc="5" dirty="0">
                <a:latin typeface="Arial MT"/>
                <a:cs typeface="Arial MT"/>
              </a:rPr>
              <a:t> </a:t>
            </a:r>
            <a:r>
              <a:rPr sz="2800" spc="-5" dirty="0">
                <a:latin typeface="Arial MT"/>
                <a:cs typeface="Arial MT"/>
              </a:rPr>
              <a:t>layout or</a:t>
            </a:r>
            <a:r>
              <a:rPr sz="2800" dirty="0">
                <a:latin typeface="Arial MT"/>
                <a:cs typeface="Arial MT"/>
              </a:rPr>
              <a:t> navigation</a:t>
            </a:r>
            <a:endParaRPr sz="28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970">
              <a:lnSpc>
                <a:spcPct val="100000"/>
              </a:lnSpc>
              <a:spcBef>
                <a:spcPts val="100"/>
              </a:spcBef>
            </a:pPr>
            <a:r>
              <a:rPr sz="4400" dirty="0"/>
              <a:t>Summary</a:t>
            </a:r>
            <a:r>
              <a:rPr sz="4400" spc="-85" dirty="0"/>
              <a:t> </a:t>
            </a:r>
            <a:r>
              <a:rPr dirty="0"/>
              <a:t>(</a:t>
            </a:r>
            <a:r>
              <a:rPr i="1" dirty="0">
                <a:latin typeface="Arial" panose="020B0604020202020204"/>
                <a:cs typeface="Arial" panose="020B0604020202020204"/>
              </a:rPr>
              <a:t>continued</a:t>
            </a:r>
            <a:r>
              <a:rPr dirty="0"/>
              <a:t>)</a:t>
            </a:r>
            <a:endParaRPr sz="4400">
              <a:latin typeface="Arial" panose="020B0604020202020204"/>
              <a:cs typeface="Arial" panose="020B06040202020202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object 5"/>
          <p:cNvSpPr txBox="1"/>
          <p:nvPr/>
        </p:nvSpPr>
        <p:spPr>
          <a:xfrm>
            <a:off x="4102100" y="6581133"/>
            <a:ext cx="1021080" cy="167005"/>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3" name="object 3"/>
          <p:cNvSpPr txBox="1"/>
          <p:nvPr/>
        </p:nvSpPr>
        <p:spPr>
          <a:xfrm>
            <a:off x="576478" y="887260"/>
            <a:ext cx="7868920" cy="5495925"/>
          </a:xfrm>
          <a:prstGeom prst="rect">
            <a:avLst/>
          </a:prstGeom>
        </p:spPr>
        <p:txBody>
          <a:bodyPr vert="horz" wrap="square" lIns="0" tIns="13335" rIns="0" bIns="0" rtlCol="0">
            <a:spAutoFit/>
          </a:bodyPr>
          <a:lstStyle/>
          <a:p>
            <a:pPr marL="354965" marR="118110" indent="-342900" algn="just">
              <a:lnSpc>
                <a:spcPct val="120000"/>
              </a:lnSpc>
              <a:spcBef>
                <a:spcPts val="105"/>
              </a:spcBef>
              <a:buChar char="•"/>
              <a:tabLst>
                <a:tab pos="355600" algn="l"/>
              </a:tabLst>
            </a:pPr>
            <a:r>
              <a:rPr sz="2600" dirty="0">
                <a:latin typeface="Arial MT"/>
                <a:cs typeface="Arial MT"/>
              </a:rPr>
              <a:t>Three approaches to develop an initial conceptual </a:t>
            </a:r>
            <a:r>
              <a:rPr sz="2600" spc="-710" dirty="0">
                <a:latin typeface="Arial MT"/>
                <a:cs typeface="Arial MT"/>
              </a:rPr>
              <a:t> </a:t>
            </a:r>
            <a:r>
              <a:rPr sz="2600" dirty="0">
                <a:latin typeface="Arial MT"/>
                <a:cs typeface="Arial MT"/>
              </a:rPr>
              <a:t>model:</a:t>
            </a:r>
            <a:r>
              <a:rPr sz="2600" spc="-20" dirty="0">
                <a:latin typeface="Arial MT"/>
                <a:cs typeface="Arial MT"/>
              </a:rPr>
              <a:t> </a:t>
            </a:r>
            <a:r>
              <a:rPr sz="2600" dirty="0">
                <a:latin typeface="Arial MT"/>
                <a:cs typeface="Arial MT"/>
              </a:rPr>
              <a:t>interface</a:t>
            </a:r>
            <a:r>
              <a:rPr sz="2600" spc="5" dirty="0">
                <a:latin typeface="Arial MT"/>
                <a:cs typeface="Arial MT"/>
              </a:rPr>
              <a:t> </a:t>
            </a:r>
            <a:r>
              <a:rPr sz="2600" dirty="0">
                <a:latin typeface="Arial MT"/>
                <a:cs typeface="Arial MT"/>
              </a:rPr>
              <a:t>metaphors,</a:t>
            </a:r>
            <a:r>
              <a:rPr sz="2600" spc="-10" dirty="0">
                <a:latin typeface="Arial MT"/>
                <a:cs typeface="Arial MT"/>
              </a:rPr>
              <a:t> </a:t>
            </a:r>
            <a:r>
              <a:rPr sz="2600" dirty="0">
                <a:latin typeface="Arial MT"/>
                <a:cs typeface="Arial MT"/>
              </a:rPr>
              <a:t>interaction</a:t>
            </a:r>
            <a:r>
              <a:rPr sz="2600" spc="-15" dirty="0">
                <a:latin typeface="Arial MT"/>
                <a:cs typeface="Arial MT"/>
              </a:rPr>
              <a:t> </a:t>
            </a:r>
            <a:r>
              <a:rPr sz="2600" dirty="0">
                <a:latin typeface="Arial MT"/>
                <a:cs typeface="Arial MT"/>
              </a:rPr>
              <a:t>styles,</a:t>
            </a:r>
            <a:r>
              <a:rPr sz="2600" spc="-15" dirty="0">
                <a:latin typeface="Arial MT"/>
                <a:cs typeface="Arial MT"/>
              </a:rPr>
              <a:t> </a:t>
            </a:r>
            <a:r>
              <a:rPr sz="2600" dirty="0">
                <a:latin typeface="Arial MT"/>
                <a:cs typeface="Arial MT"/>
              </a:rPr>
              <a:t>and </a:t>
            </a:r>
            <a:r>
              <a:rPr sz="2600" spc="-710" dirty="0">
                <a:latin typeface="Arial MT"/>
                <a:cs typeface="Arial MT"/>
              </a:rPr>
              <a:t> </a:t>
            </a:r>
            <a:r>
              <a:rPr sz="2600" dirty="0">
                <a:latin typeface="Arial MT"/>
                <a:cs typeface="Arial MT"/>
              </a:rPr>
              <a:t>interface styles.</a:t>
            </a:r>
            <a:endParaRPr sz="2600">
              <a:latin typeface="Arial MT"/>
              <a:cs typeface="Arial MT"/>
            </a:endParaRPr>
          </a:p>
          <a:p>
            <a:pPr marL="354965" marR="170180" indent="-342900">
              <a:lnSpc>
                <a:spcPct val="120000"/>
              </a:lnSpc>
              <a:spcBef>
                <a:spcPts val="625"/>
              </a:spcBef>
              <a:buChar char="•"/>
              <a:tabLst>
                <a:tab pos="354965" algn="l"/>
                <a:tab pos="355600" algn="l"/>
              </a:tabLst>
            </a:pPr>
            <a:r>
              <a:rPr sz="2600" dirty="0">
                <a:latin typeface="Arial MT"/>
                <a:cs typeface="Arial MT"/>
              </a:rPr>
              <a:t>Expand an </a:t>
            </a:r>
            <a:r>
              <a:rPr sz="2600" spc="-5" dirty="0">
                <a:latin typeface="Arial MT"/>
                <a:cs typeface="Arial MT"/>
              </a:rPr>
              <a:t>initial </a:t>
            </a:r>
            <a:r>
              <a:rPr sz="2600" dirty="0">
                <a:latin typeface="Arial MT"/>
                <a:cs typeface="Arial MT"/>
              </a:rPr>
              <a:t>conceptual model by considering </a:t>
            </a:r>
            <a:r>
              <a:rPr sz="2600" spc="-710" dirty="0">
                <a:latin typeface="Arial MT"/>
                <a:cs typeface="Arial MT"/>
              </a:rPr>
              <a:t> </a:t>
            </a:r>
            <a:r>
              <a:rPr sz="2600" dirty="0">
                <a:latin typeface="Arial MT"/>
                <a:cs typeface="Arial MT"/>
              </a:rPr>
              <a:t>whether product or user performs each function, </a:t>
            </a:r>
            <a:r>
              <a:rPr sz="2600" spc="5" dirty="0">
                <a:latin typeface="Arial MT"/>
                <a:cs typeface="Arial MT"/>
              </a:rPr>
              <a:t> </a:t>
            </a:r>
            <a:r>
              <a:rPr sz="2600" dirty="0">
                <a:latin typeface="Arial MT"/>
                <a:cs typeface="Arial MT"/>
              </a:rPr>
              <a:t>how those functions are related, and what </a:t>
            </a:r>
            <a:r>
              <a:rPr sz="2600" spc="5" dirty="0">
                <a:latin typeface="Arial MT"/>
                <a:cs typeface="Arial MT"/>
              </a:rPr>
              <a:t> </a:t>
            </a:r>
            <a:r>
              <a:rPr sz="2600" dirty="0">
                <a:latin typeface="Arial MT"/>
                <a:cs typeface="Arial MT"/>
              </a:rPr>
              <a:t>information</a:t>
            </a:r>
            <a:r>
              <a:rPr sz="2600" spc="-15" dirty="0">
                <a:latin typeface="Arial MT"/>
                <a:cs typeface="Arial MT"/>
              </a:rPr>
              <a:t> </a:t>
            </a:r>
            <a:r>
              <a:rPr sz="2600" dirty="0">
                <a:latin typeface="Arial MT"/>
                <a:cs typeface="Arial MT"/>
              </a:rPr>
              <a:t>is required</a:t>
            </a:r>
            <a:r>
              <a:rPr sz="2600" spc="-15" dirty="0">
                <a:latin typeface="Arial MT"/>
                <a:cs typeface="Arial MT"/>
              </a:rPr>
              <a:t> </a:t>
            </a:r>
            <a:r>
              <a:rPr sz="2600" dirty="0">
                <a:latin typeface="Arial MT"/>
                <a:cs typeface="Arial MT"/>
              </a:rPr>
              <a:t>to</a:t>
            </a:r>
            <a:r>
              <a:rPr sz="2600" spc="5" dirty="0">
                <a:latin typeface="Arial MT"/>
                <a:cs typeface="Arial MT"/>
              </a:rPr>
              <a:t> </a:t>
            </a:r>
            <a:r>
              <a:rPr sz="2600" dirty="0">
                <a:latin typeface="Arial MT"/>
                <a:cs typeface="Arial MT"/>
              </a:rPr>
              <a:t>support</a:t>
            </a:r>
            <a:r>
              <a:rPr sz="2600" spc="-25" dirty="0">
                <a:latin typeface="Arial MT"/>
                <a:cs typeface="Arial MT"/>
              </a:rPr>
              <a:t> </a:t>
            </a:r>
            <a:r>
              <a:rPr sz="2600" dirty="0">
                <a:latin typeface="Arial MT"/>
                <a:cs typeface="Arial MT"/>
              </a:rPr>
              <a:t>them</a:t>
            </a:r>
            <a:endParaRPr sz="2600">
              <a:latin typeface="Arial MT"/>
              <a:cs typeface="Arial MT"/>
            </a:endParaRPr>
          </a:p>
          <a:p>
            <a:pPr marL="355600" indent="-342900">
              <a:lnSpc>
                <a:spcPct val="100000"/>
              </a:lnSpc>
              <a:spcBef>
                <a:spcPts val="1245"/>
              </a:spcBef>
              <a:buChar char="•"/>
              <a:tabLst>
                <a:tab pos="354965" algn="l"/>
                <a:tab pos="355600" algn="l"/>
              </a:tabLst>
            </a:pPr>
            <a:r>
              <a:rPr sz="2600" dirty="0">
                <a:latin typeface="Arial MT"/>
                <a:cs typeface="Arial MT"/>
              </a:rPr>
              <a:t>Generate prototypes</a:t>
            </a:r>
            <a:r>
              <a:rPr sz="2600" spc="-5" dirty="0">
                <a:latin typeface="Arial MT"/>
                <a:cs typeface="Arial MT"/>
              </a:rPr>
              <a:t> </a:t>
            </a:r>
            <a:r>
              <a:rPr sz="2600" dirty="0">
                <a:latin typeface="Arial MT"/>
                <a:cs typeface="Arial MT"/>
              </a:rPr>
              <a:t>from</a:t>
            </a:r>
            <a:r>
              <a:rPr sz="2600" spc="-10" dirty="0">
                <a:latin typeface="Arial MT"/>
                <a:cs typeface="Arial MT"/>
              </a:rPr>
              <a:t> </a:t>
            </a:r>
            <a:r>
              <a:rPr sz="2600" dirty="0">
                <a:latin typeface="Arial MT"/>
                <a:cs typeface="Arial MT"/>
              </a:rPr>
              <a:t>scenarios</a:t>
            </a:r>
            <a:r>
              <a:rPr sz="2600" spc="-15" dirty="0">
                <a:latin typeface="Arial MT"/>
                <a:cs typeface="Arial MT"/>
              </a:rPr>
              <a:t> </a:t>
            </a:r>
            <a:r>
              <a:rPr sz="2600" dirty="0">
                <a:latin typeface="Arial MT"/>
                <a:cs typeface="Arial MT"/>
              </a:rPr>
              <a:t>and</a:t>
            </a:r>
            <a:r>
              <a:rPr sz="2600" spc="5" dirty="0">
                <a:latin typeface="Arial MT"/>
                <a:cs typeface="Arial MT"/>
              </a:rPr>
              <a:t> </a:t>
            </a:r>
            <a:r>
              <a:rPr sz="2600" dirty="0">
                <a:latin typeface="Arial MT"/>
                <a:cs typeface="Arial MT"/>
              </a:rPr>
              <a:t>use</a:t>
            </a:r>
            <a:r>
              <a:rPr sz="2600" spc="-10" dirty="0">
                <a:latin typeface="Arial MT"/>
                <a:cs typeface="Arial MT"/>
              </a:rPr>
              <a:t> </a:t>
            </a:r>
            <a:r>
              <a:rPr sz="2600" dirty="0">
                <a:latin typeface="Arial MT"/>
                <a:cs typeface="Arial MT"/>
              </a:rPr>
              <a:t>cases</a:t>
            </a:r>
            <a:endParaRPr sz="2600">
              <a:latin typeface="Arial MT"/>
              <a:cs typeface="Arial MT"/>
            </a:endParaRPr>
          </a:p>
          <a:p>
            <a:pPr marL="354965" marR="97155" indent="-342900">
              <a:lnSpc>
                <a:spcPct val="120000"/>
              </a:lnSpc>
              <a:spcBef>
                <a:spcPts val="630"/>
              </a:spcBef>
              <a:buChar char="•"/>
              <a:tabLst>
                <a:tab pos="354965" algn="l"/>
                <a:tab pos="355600" algn="l"/>
              </a:tabLst>
            </a:pPr>
            <a:r>
              <a:rPr sz="2600" dirty="0">
                <a:latin typeface="Arial MT"/>
                <a:cs typeface="Arial MT"/>
              </a:rPr>
              <a:t>Physical</a:t>
            </a:r>
            <a:r>
              <a:rPr sz="2600" spc="-20" dirty="0">
                <a:latin typeface="Arial MT"/>
                <a:cs typeface="Arial MT"/>
              </a:rPr>
              <a:t> </a:t>
            </a:r>
            <a:r>
              <a:rPr sz="2600" dirty="0">
                <a:latin typeface="Arial MT"/>
                <a:cs typeface="Arial MT"/>
              </a:rPr>
              <a:t>computing</a:t>
            </a:r>
            <a:r>
              <a:rPr sz="2600" spc="-20" dirty="0">
                <a:latin typeface="Arial MT"/>
                <a:cs typeface="Arial MT"/>
              </a:rPr>
              <a:t> </a:t>
            </a:r>
            <a:r>
              <a:rPr sz="2600" dirty="0">
                <a:latin typeface="Arial MT"/>
                <a:cs typeface="Arial MT"/>
              </a:rPr>
              <a:t>kits</a:t>
            </a:r>
            <a:r>
              <a:rPr sz="2600" spc="5" dirty="0">
                <a:latin typeface="Arial MT"/>
                <a:cs typeface="Arial MT"/>
              </a:rPr>
              <a:t> </a:t>
            </a:r>
            <a:r>
              <a:rPr sz="2600" dirty="0">
                <a:latin typeface="Arial MT"/>
                <a:cs typeface="Arial MT"/>
              </a:rPr>
              <a:t>and</a:t>
            </a:r>
            <a:r>
              <a:rPr sz="2600" spc="5" dirty="0">
                <a:latin typeface="Arial MT"/>
                <a:cs typeface="Arial MT"/>
              </a:rPr>
              <a:t> </a:t>
            </a:r>
            <a:r>
              <a:rPr sz="2600" dirty="0">
                <a:latin typeface="Arial MT"/>
                <a:cs typeface="Arial MT"/>
              </a:rPr>
              <a:t>software</a:t>
            </a:r>
            <a:r>
              <a:rPr sz="2600" spc="-10" dirty="0">
                <a:latin typeface="Arial MT"/>
                <a:cs typeface="Arial MT"/>
              </a:rPr>
              <a:t> </a:t>
            </a:r>
            <a:r>
              <a:rPr sz="2600" dirty="0">
                <a:latin typeface="Arial MT"/>
                <a:cs typeface="Arial MT"/>
              </a:rPr>
              <a:t>development </a:t>
            </a:r>
            <a:r>
              <a:rPr sz="2600" spc="-710" dirty="0">
                <a:latin typeface="Arial MT"/>
                <a:cs typeface="Arial MT"/>
              </a:rPr>
              <a:t> </a:t>
            </a:r>
            <a:r>
              <a:rPr sz="2600" dirty="0">
                <a:latin typeface="Arial MT"/>
                <a:cs typeface="Arial MT"/>
              </a:rPr>
              <a:t>kits facilitate the transition </a:t>
            </a:r>
            <a:r>
              <a:rPr sz="2600" spc="-5" dirty="0">
                <a:latin typeface="Arial MT"/>
                <a:cs typeface="Arial MT"/>
              </a:rPr>
              <a:t>from </a:t>
            </a:r>
            <a:r>
              <a:rPr sz="2600" dirty="0">
                <a:latin typeface="Arial MT"/>
                <a:cs typeface="Arial MT"/>
              </a:rPr>
              <a:t>design to </a:t>
            </a:r>
            <a:r>
              <a:rPr sz="2600" spc="5" dirty="0">
                <a:latin typeface="Arial MT"/>
                <a:cs typeface="Arial MT"/>
              </a:rPr>
              <a:t> </a:t>
            </a:r>
            <a:r>
              <a:rPr sz="2600" dirty="0">
                <a:latin typeface="Arial MT"/>
                <a:cs typeface="Arial MT"/>
              </a:rPr>
              <a:t>construction</a:t>
            </a:r>
            <a:endParaRPr sz="26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5076" y="371678"/>
            <a:ext cx="5154295" cy="697230"/>
          </a:xfrm>
          <a:prstGeom prst="rect">
            <a:avLst/>
          </a:prstGeom>
        </p:spPr>
        <p:txBody>
          <a:bodyPr vert="horz" wrap="square" lIns="0" tIns="13335" rIns="0" bIns="0" rtlCol="0">
            <a:spAutoFit/>
          </a:bodyPr>
          <a:lstStyle/>
          <a:p>
            <a:pPr marL="12700">
              <a:lnSpc>
                <a:spcPct val="100000"/>
              </a:lnSpc>
              <a:spcBef>
                <a:spcPts val="105"/>
              </a:spcBef>
            </a:pPr>
            <a:r>
              <a:rPr sz="4400" dirty="0"/>
              <a:t>What</a:t>
            </a:r>
            <a:r>
              <a:rPr sz="4400" spc="-40" dirty="0"/>
              <a:t> </a:t>
            </a:r>
            <a:r>
              <a:rPr sz="4400" dirty="0"/>
              <a:t>is</a:t>
            </a:r>
            <a:r>
              <a:rPr sz="4400" spc="-20" dirty="0"/>
              <a:t> </a:t>
            </a:r>
            <a:r>
              <a:rPr sz="4400" dirty="0"/>
              <a:t>a</a:t>
            </a:r>
            <a:r>
              <a:rPr sz="4400" spc="-20" dirty="0"/>
              <a:t> </a:t>
            </a:r>
            <a:r>
              <a:rPr sz="4400" dirty="0"/>
              <a:t>prototype?</a:t>
            </a:r>
            <a:endParaRPr sz="4400"/>
          </a:p>
        </p:txBody>
      </p:sp>
      <p:sp>
        <p:nvSpPr>
          <p:cNvPr id="3" name="object 3"/>
          <p:cNvSpPr txBox="1"/>
          <p:nvPr/>
        </p:nvSpPr>
        <p:spPr>
          <a:xfrm>
            <a:off x="640791" y="1315593"/>
            <a:ext cx="7226300" cy="2985135"/>
          </a:xfrm>
          <a:prstGeom prst="rect">
            <a:avLst/>
          </a:prstGeom>
        </p:spPr>
        <p:txBody>
          <a:bodyPr vert="horz" wrap="square" lIns="0" tIns="13335" rIns="0" bIns="0" rtlCol="0">
            <a:spAutoFit/>
          </a:bodyPr>
          <a:lstStyle/>
          <a:p>
            <a:pPr marL="469900" marR="161290" indent="-457200">
              <a:lnSpc>
                <a:spcPct val="100000"/>
              </a:lnSpc>
              <a:spcBef>
                <a:spcPts val="105"/>
              </a:spcBef>
              <a:buChar char="•"/>
              <a:tabLst>
                <a:tab pos="469265" algn="l"/>
                <a:tab pos="469900" algn="l"/>
              </a:tabLst>
            </a:pPr>
            <a:r>
              <a:rPr sz="3200" dirty="0">
                <a:latin typeface="Arial MT"/>
                <a:cs typeface="Arial MT"/>
              </a:rPr>
              <a:t>One </a:t>
            </a:r>
            <a:r>
              <a:rPr sz="3200" spc="-5" dirty="0">
                <a:latin typeface="Arial MT"/>
                <a:cs typeface="Arial MT"/>
              </a:rPr>
              <a:t>manifestation </a:t>
            </a:r>
            <a:r>
              <a:rPr sz="3200" dirty="0">
                <a:latin typeface="Arial MT"/>
                <a:cs typeface="Arial MT"/>
              </a:rPr>
              <a:t>of a </a:t>
            </a:r>
            <a:r>
              <a:rPr sz="3200" spc="-5" dirty="0">
                <a:latin typeface="Arial MT"/>
                <a:cs typeface="Arial MT"/>
              </a:rPr>
              <a:t>design that </a:t>
            </a:r>
            <a:r>
              <a:rPr sz="3200" dirty="0">
                <a:latin typeface="Arial MT"/>
                <a:cs typeface="Arial MT"/>
              </a:rPr>
              <a:t> </a:t>
            </a:r>
            <a:r>
              <a:rPr sz="3200" spc="-5" dirty="0">
                <a:latin typeface="Arial MT"/>
                <a:cs typeface="Arial MT"/>
              </a:rPr>
              <a:t>allows</a:t>
            </a:r>
            <a:r>
              <a:rPr sz="3200" dirty="0">
                <a:latin typeface="Arial MT"/>
                <a:cs typeface="Arial MT"/>
              </a:rPr>
              <a:t> </a:t>
            </a:r>
            <a:r>
              <a:rPr sz="3200" spc="-5" dirty="0">
                <a:latin typeface="Arial MT"/>
                <a:cs typeface="Arial MT"/>
              </a:rPr>
              <a:t>stakeholders</a:t>
            </a:r>
            <a:r>
              <a:rPr sz="3200" spc="-35" dirty="0">
                <a:latin typeface="Arial MT"/>
                <a:cs typeface="Arial MT"/>
              </a:rPr>
              <a:t> </a:t>
            </a:r>
            <a:r>
              <a:rPr sz="3200" dirty="0">
                <a:latin typeface="Arial MT"/>
                <a:cs typeface="Arial MT"/>
              </a:rPr>
              <a:t>to</a:t>
            </a:r>
            <a:r>
              <a:rPr sz="3200" spc="-5" dirty="0">
                <a:latin typeface="Arial MT"/>
                <a:cs typeface="Arial MT"/>
              </a:rPr>
              <a:t> interact</a:t>
            </a:r>
            <a:r>
              <a:rPr sz="3200" spc="-15" dirty="0">
                <a:latin typeface="Arial MT"/>
                <a:cs typeface="Arial MT"/>
              </a:rPr>
              <a:t> </a:t>
            </a:r>
            <a:r>
              <a:rPr sz="3200" dirty="0">
                <a:latin typeface="Arial MT"/>
                <a:cs typeface="Arial MT"/>
              </a:rPr>
              <a:t>with</a:t>
            </a:r>
            <a:r>
              <a:rPr sz="3200" spc="-10" dirty="0">
                <a:latin typeface="Arial MT"/>
                <a:cs typeface="Arial MT"/>
              </a:rPr>
              <a:t> </a:t>
            </a:r>
            <a:r>
              <a:rPr sz="3200" dirty="0">
                <a:latin typeface="Arial MT"/>
                <a:cs typeface="Arial MT"/>
              </a:rPr>
              <a:t>it</a:t>
            </a:r>
            <a:endParaRPr sz="3200">
              <a:latin typeface="Arial MT"/>
              <a:cs typeface="Arial MT"/>
            </a:endParaRPr>
          </a:p>
          <a:p>
            <a:pPr marL="469900" marR="5080" indent="-457200">
              <a:lnSpc>
                <a:spcPct val="100000"/>
              </a:lnSpc>
              <a:spcBef>
                <a:spcPts val="595"/>
              </a:spcBef>
              <a:buChar char="•"/>
              <a:tabLst>
                <a:tab pos="469265" algn="l"/>
                <a:tab pos="469900" algn="l"/>
              </a:tabLst>
            </a:pPr>
            <a:r>
              <a:rPr sz="3200" dirty="0">
                <a:latin typeface="Arial MT"/>
                <a:cs typeface="Arial MT"/>
              </a:rPr>
              <a:t>In</a:t>
            </a:r>
            <a:r>
              <a:rPr sz="3200" spc="-20" dirty="0">
                <a:latin typeface="Arial MT"/>
                <a:cs typeface="Arial MT"/>
              </a:rPr>
              <a:t> </a:t>
            </a:r>
            <a:r>
              <a:rPr sz="3200" spc="-5" dirty="0">
                <a:latin typeface="Arial MT"/>
                <a:cs typeface="Arial MT"/>
              </a:rPr>
              <a:t>other</a:t>
            </a:r>
            <a:r>
              <a:rPr sz="3200" spc="-30" dirty="0">
                <a:latin typeface="Arial MT"/>
                <a:cs typeface="Arial MT"/>
              </a:rPr>
              <a:t> </a:t>
            </a:r>
            <a:r>
              <a:rPr sz="3200" dirty="0">
                <a:latin typeface="Arial MT"/>
                <a:cs typeface="Arial MT"/>
              </a:rPr>
              <a:t>design</a:t>
            </a:r>
            <a:r>
              <a:rPr sz="3200" spc="-35" dirty="0">
                <a:latin typeface="Arial MT"/>
                <a:cs typeface="Arial MT"/>
              </a:rPr>
              <a:t> </a:t>
            </a:r>
            <a:r>
              <a:rPr sz="3200" spc="-5" dirty="0">
                <a:latin typeface="Arial MT"/>
                <a:cs typeface="Arial MT"/>
              </a:rPr>
              <a:t>fields, </a:t>
            </a:r>
            <a:r>
              <a:rPr sz="3200" dirty="0">
                <a:latin typeface="Arial MT"/>
                <a:cs typeface="Arial MT"/>
              </a:rPr>
              <a:t>a</a:t>
            </a:r>
            <a:r>
              <a:rPr sz="3200" spc="-20" dirty="0">
                <a:latin typeface="Arial MT"/>
                <a:cs typeface="Arial MT"/>
              </a:rPr>
              <a:t> </a:t>
            </a:r>
            <a:r>
              <a:rPr sz="3200" dirty="0">
                <a:latin typeface="Arial MT"/>
                <a:cs typeface="Arial MT"/>
              </a:rPr>
              <a:t>prototype</a:t>
            </a:r>
            <a:r>
              <a:rPr sz="3200" spc="-45" dirty="0">
                <a:latin typeface="Arial MT"/>
                <a:cs typeface="Arial MT"/>
              </a:rPr>
              <a:t> </a:t>
            </a:r>
            <a:r>
              <a:rPr sz="3200" dirty="0">
                <a:latin typeface="Arial MT"/>
                <a:cs typeface="Arial MT"/>
              </a:rPr>
              <a:t>is</a:t>
            </a:r>
            <a:r>
              <a:rPr sz="3200" spc="-5" dirty="0">
                <a:latin typeface="Arial MT"/>
                <a:cs typeface="Arial MT"/>
              </a:rPr>
              <a:t> </a:t>
            </a:r>
            <a:r>
              <a:rPr sz="3200" dirty="0">
                <a:latin typeface="Arial MT"/>
                <a:cs typeface="Arial MT"/>
              </a:rPr>
              <a:t>a </a:t>
            </a:r>
            <a:r>
              <a:rPr sz="3200" spc="-875" dirty="0">
                <a:latin typeface="Arial MT"/>
                <a:cs typeface="Arial MT"/>
              </a:rPr>
              <a:t> </a:t>
            </a:r>
            <a:r>
              <a:rPr sz="3200" dirty="0">
                <a:latin typeface="Arial MT"/>
                <a:cs typeface="Arial MT"/>
              </a:rPr>
              <a:t>small-scale</a:t>
            </a:r>
            <a:r>
              <a:rPr sz="3200" spc="-40" dirty="0">
                <a:latin typeface="Arial MT"/>
                <a:cs typeface="Arial MT"/>
              </a:rPr>
              <a:t> </a:t>
            </a:r>
            <a:r>
              <a:rPr sz="3200" spc="-5" dirty="0">
                <a:latin typeface="Arial MT"/>
                <a:cs typeface="Arial MT"/>
              </a:rPr>
              <a:t>model:</a:t>
            </a:r>
            <a:endParaRPr sz="3200">
              <a:latin typeface="Arial MT"/>
              <a:cs typeface="Arial MT"/>
            </a:endParaRPr>
          </a:p>
          <a:p>
            <a:pPr marL="1282065" lvl="1" indent="-457835">
              <a:lnSpc>
                <a:spcPct val="100000"/>
              </a:lnSpc>
              <a:spcBef>
                <a:spcPts val="320"/>
              </a:spcBef>
              <a:buFont typeface="Wingdings" panose="05000000000000000000"/>
              <a:buChar char=""/>
              <a:tabLst>
                <a:tab pos="1282065" algn="l"/>
                <a:tab pos="1282700" algn="l"/>
              </a:tabLst>
            </a:pPr>
            <a:r>
              <a:rPr sz="2800" spc="-5" dirty="0">
                <a:latin typeface="Arial MT"/>
                <a:cs typeface="Arial MT"/>
              </a:rPr>
              <a:t>A</a:t>
            </a:r>
            <a:r>
              <a:rPr sz="2800" spc="-190" dirty="0">
                <a:latin typeface="Arial MT"/>
                <a:cs typeface="Arial MT"/>
              </a:rPr>
              <a:t> </a:t>
            </a:r>
            <a:r>
              <a:rPr sz="2800" dirty="0">
                <a:latin typeface="Arial MT"/>
                <a:cs typeface="Arial MT"/>
              </a:rPr>
              <a:t>miniature</a:t>
            </a:r>
            <a:r>
              <a:rPr sz="2800" spc="-10" dirty="0">
                <a:latin typeface="Arial MT"/>
                <a:cs typeface="Arial MT"/>
              </a:rPr>
              <a:t> </a:t>
            </a:r>
            <a:r>
              <a:rPr sz="2800" spc="-5" dirty="0">
                <a:latin typeface="Arial MT"/>
                <a:cs typeface="Arial MT"/>
              </a:rPr>
              <a:t>car</a:t>
            </a:r>
            <a:endParaRPr sz="2800">
              <a:latin typeface="Arial MT"/>
              <a:cs typeface="Arial MT"/>
            </a:endParaRPr>
          </a:p>
          <a:p>
            <a:pPr marL="1282065" lvl="1" indent="-457835">
              <a:lnSpc>
                <a:spcPct val="100000"/>
              </a:lnSpc>
              <a:spcBef>
                <a:spcPts val="305"/>
              </a:spcBef>
              <a:buFont typeface="Wingdings" panose="05000000000000000000"/>
              <a:buChar char=""/>
              <a:tabLst>
                <a:tab pos="1282065" algn="l"/>
                <a:tab pos="1282700" algn="l"/>
              </a:tabLst>
            </a:pPr>
            <a:r>
              <a:rPr sz="2800" spc="-5" dirty="0">
                <a:latin typeface="Arial MT"/>
                <a:cs typeface="Arial MT"/>
              </a:rPr>
              <a:t>A</a:t>
            </a:r>
            <a:r>
              <a:rPr sz="2800" spc="-175" dirty="0">
                <a:latin typeface="Arial MT"/>
                <a:cs typeface="Arial MT"/>
              </a:rPr>
              <a:t> </a:t>
            </a:r>
            <a:r>
              <a:rPr sz="2800" dirty="0">
                <a:latin typeface="Arial MT"/>
                <a:cs typeface="Arial MT"/>
              </a:rPr>
              <a:t>miniature</a:t>
            </a:r>
            <a:r>
              <a:rPr sz="2800" spc="10" dirty="0">
                <a:latin typeface="Arial MT"/>
                <a:cs typeface="Arial MT"/>
              </a:rPr>
              <a:t> </a:t>
            </a:r>
            <a:r>
              <a:rPr sz="2800" spc="-5" dirty="0">
                <a:latin typeface="Arial MT"/>
                <a:cs typeface="Arial MT"/>
              </a:rPr>
              <a:t>building</a:t>
            </a:r>
            <a:r>
              <a:rPr sz="2800" spc="5" dirty="0">
                <a:latin typeface="Arial MT"/>
                <a:cs typeface="Arial MT"/>
              </a:rPr>
              <a:t> </a:t>
            </a:r>
            <a:r>
              <a:rPr sz="2800" spc="-5" dirty="0">
                <a:latin typeface="Arial MT"/>
                <a:cs typeface="Arial MT"/>
              </a:rPr>
              <a:t>or</a:t>
            </a:r>
            <a:r>
              <a:rPr sz="2800" dirty="0">
                <a:latin typeface="Arial MT"/>
                <a:cs typeface="Arial MT"/>
              </a:rPr>
              <a:t> </a:t>
            </a:r>
            <a:r>
              <a:rPr sz="2800" spc="-5" dirty="0">
                <a:latin typeface="Arial MT"/>
                <a:cs typeface="Arial MT"/>
              </a:rPr>
              <a:t>town</a:t>
            </a:r>
            <a:endParaRPr sz="2800">
              <a:latin typeface="Arial MT"/>
              <a:cs typeface="Arial MT"/>
            </a:endParaRPr>
          </a:p>
        </p:txBody>
      </p:sp>
      <p:pic>
        <p:nvPicPr>
          <p:cNvPr id="4" name="object 4"/>
          <p:cNvPicPr/>
          <p:nvPr/>
        </p:nvPicPr>
        <p:blipFill>
          <a:blip r:embed="rId1" cstate="print"/>
          <a:stretch>
            <a:fillRect/>
          </a:stretch>
        </p:blipFill>
        <p:spPr>
          <a:xfrm>
            <a:off x="5596128" y="4296155"/>
            <a:ext cx="3060700" cy="2120900"/>
          </a:xfrm>
          <a:prstGeom prst="rect">
            <a:avLst/>
          </a:prstGeom>
        </p:spPr>
      </p:pic>
      <p:sp>
        <p:nvSpPr>
          <p:cNvPr id="5" name="object 5"/>
          <p:cNvSpPr txBox="1"/>
          <p:nvPr/>
        </p:nvSpPr>
        <p:spPr>
          <a:xfrm>
            <a:off x="782218" y="5321934"/>
            <a:ext cx="3388360" cy="568325"/>
          </a:xfrm>
          <a:prstGeom prst="rect">
            <a:avLst/>
          </a:prstGeom>
        </p:spPr>
        <p:txBody>
          <a:bodyPr vert="horz" wrap="square" lIns="0" tIns="12700" rIns="0" bIns="0" rtlCol="0">
            <a:spAutoFit/>
          </a:bodyPr>
          <a:lstStyle/>
          <a:p>
            <a:pPr marL="12700">
              <a:lnSpc>
                <a:spcPts val="2135"/>
              </a:lnSpc>
              <a:spcBef>
                <a:spcPts val="100"/>
              </a:spcBef>
            </a:pPr>
            <a:r>
              <a:rPr sz="1800" i="1" spc="-5" dirty="0">
                <a:latin typeface="Arial" panose="020B0604020202020204"/>
                <a:cs typeface="Arial" panose="020B0604020202020204"/>
              </a:rPr>
              <a:t>Source:</a:t>
            </a:r>
            <a:r>
              <a:rPr sz="1800" i="1" spc="-10" dirty="0">
                <a:latin typeface="Arial" panose="020B0604020202020204"/>
                <a:cs typeface="Arial" panose="020B0604020202020204"/>
              </a:rPr>
              <a:t> </a:t>
            </a:r>
            <a:r>
              <a:rPr sz="1800" i="1" u="heavy" spc="-5" dirty="0">
                <a:solidFill>
                  <a:srgbClr val="0000FF"/>
                </a:solidFill>
                <a:uFill>
                  <a:solidFill>
                    <a:srgbClr val="0000FF"/>
                  </a:solidFill>
                </a:uFill>
                <a:latin typeface="Arial" panose="020B0604020202020204"/>
                <a:cs typeface="Arial" panose="020B0604020202020204"/>
                <a:hlinkClick r:id="rId2"/>
              </a:rPr>
              <a:t>PalmPilot</a:t>
            </a:r>
            <a:r>
              <a:rPr sz="1800" i="1" u="heavy" spc="15" dirty="0">
                <a:solidFill>
                  <a:srgbClr val="0000FF"/>
                </a:solidFill>
                <a:uFill>
                  <a:solidFill>
                    <a:srgbClr val="0000FF"/>
                  </a:solidFill>
                </a:uFill>
                <a:latin typeface="Arial" panose="020B0604020202020204"/>
                <a:cs typeface="Arial" panose="020B0604020202020204"/>
                <a:hlinkClick r:id="rId2"/>
              </a:rPr>
              <a:t> </a:t>
            </a:r>
            <a:r>
              <a:rPr sz="1800" i="1" u="heavy" spc="-5" dirty="0">
                <a:solidFill>
                  <a:srgbClr val="0000FF"/>
                </a:solidFill>
                <a:uFill>
                  <a:solidFill>
                    <a:srgbClr val="0000FF"/>
                  </a:solidFill>
                </a:uFill>
                <a:latin typeface="Arial" panose="020B0604020202020204"/>
                <a:cs typeface="Arial" panose="020B0604020202020204"/>
                <a:hlinkClick r:id="rId2"/>
              </a:rPr>
              <a:t>wooden</a:t>
            </a:r>
            <a:r>
              <a:rPr sz="1800" i="1" u="heavy" spc="-10" dirty="0">
                <a:solidFill>
                  <a:srgbClr val="0000FF"/>
                </a:solidFill>
                <a:uFill>
                  <a:solidFill>
                    <a:srgbClr val="0000FF"/>
                  </a:solidFill>
                </a:uFill>
                <a:latin typeface="Arial" panose="020B0604020202020204"/>
                <a:cs typeface="Arial" panose="020B0604020202020204"/>
                <a:hlinkClick r:id="rId2"/>
              </a:rPr>
              <a:t> model</a:t>
            </a:r>
            <a:endParaRPr sz="1800">
              <a:latin typeface="Arial" panose="020B0604020202020204"/>
              <a:cs typeface="Arial" panose="020B0604020202020204"/>
            </a:endParaRPr>
          </a:p>
          <a:p>
            <a:pPr marL="12700">
              <a:lnSpc>
                <a:spcPts val="2135"/>
              </a:lnSpc>
            </a:pPr>
            <a:r>
              <a:rPr sz="1800" i="1" dirty="0">
                <a:latin typeface="Arial" panose="020B0604020202020204"/>
                <a:cs typeface="Arial" panose="020B0604020202020204"/>
              </a:rPr>
              <a:t>©</a:t>
            </a:r>
            <a:r>
              <a:rPr sz="1800" i="1" spc="-40" dirty="0">
                <a:latin typeface="Arial" panose="020B0604020202020204"/>
                <a:cs typeface="Arial" panose="020B0604020202020204"/>
              </a:rPr>
              <a:t> </a:t>
            </a:r>
            <a:r>
              <a:rPr sz="1800" i="1" dirty="0">
                <a:latin typeface="Arial" panose="020B0604020202020204"/>
                <a:cs typeface="Arial" panose="020B0604020202020204"/>
              </a:rPr>
              <a:t>Mark</a:t>
            </a:r>
            <a:r>
              <a:rPr sz="1800" i="1" spc="-25" dirty="0">
                <a:latin typeface="Arial" panose="020B0604020202020204"/>
                <a:cs typeface="Arial" panose="020B0604020202020204"/>
              </a:rPr>
              <a:t> </a:t>
            </a:r>
            <a:r>
              <a:rPr sz="1800" i="1" spc="-5" dirty="0">
                <a:latin typeface="Arial" panose="020B0604020202020204"/>
                <a:cs typeface="Arial" panose="020B0604020202020204"/>
              </a:rPr>
              <a:t>Richards</a:t>
            </a:r>
            <a:endParaRPr sz="1800">
              <a:latin typeface="Arial" panose="020B0604020202020204"/>
              <a:cs typeface="Arial" panose="020B0604020202020204"/>
            </a:endParaRPr>
          </a:p>
        </p:txBody>
      </p:sp>
      <p:sp>
        <p:nvSpPr>
          <p:cNvPr id="6" name="object 6"/>
          <p:cNvSpPr txBox="1"/>
          <p:nvPr/>
        </p:nvSpPr>
        <p:spPr>
          <a:xfrm>
            <a:off x="4060697" y="6460156"/>
            <a:ext cx="1021080" cy="167640"/>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3"/>
              </a:rPr>
              <a:t>www.id-book.com</a:t>
            </a:r>
            <a:endParaRPr sz="1000">
              <a:latin typeface="Arial MT"/>
              <a:cs typeface="Arial MT"/>
            </a:endParaRPr>
          </a:p>
        </p:txBody>
      </p:sp>
      <p:sp>
        <p:nvSpPr>
          <p:cNvPr id="7" name="object 7"/>
          <p:cNvSpPr txBox="1"/>
          <p:nvPr/>
        </p:nvSpPr>
        <p:spPr>
          <a:xfrm>
            <a:off x="8416797" y="6460156"/>
            <a:ext cx="217170" cy="167640"/>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7C48"/>
                </a:solidFill>
                <a:latin typeface="Arial MT"/>
                <a:cs typeface="Arial MT"/>
              </a:rPr>
            </a:fld>
            <a:endParaRPr sz="10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496023" y="1232721"/>
            <a:ext cx="2759390" cy="1840045"/>
          </a:xfrm>
          <a:prstGeom prst="rect">
            <a:avLst/>
          </a:prstGeom>
        </p:spPr>
      </p:pic>
      <p:pic>
        <p:nvPicPr>
          <p:cNvPr id="3" name="object 3"/>
          <p:cNvPicPr/>
          <p:nvPr/>
        </p:nvPicPr>
        <p:blipFill>
          <a:blip r:embed="rId2" cstate="print"/>
          <a:stretch>
            <a:fillRect/>
          </a:stretch>
        </p:blipFill>
        <p:spPr>
          <a:xfrm>
            <a:off x="2446132" y="3466421"/>
            <a:ext cx="4241149" cy="1459825"/>
          </a:xfrm>
          <a:prstGeom prst="rect">
            <a:avLst/>
          </a:prstGeom>
        </p:spPr>
      </p:pic>
      <p:pic>
        <p:nvPicPr>
          <p:cNvPr id="4" name="object 4"/>
          <p:cNvPicPr/>
          <p:nvPr/>
        </p:nvPicPr>
        <p:blipFill>
          <a:blip r:embed="rId3" cstate="print"/>
          <a:stretch>
            <a:fillRect/>
          </a:stretch>
        </p:blipFill>
        <p:spPr>
          <a:xfrm>
            <a:off x="1874520" y="1232721"/>
            <a:ext cx="2445521" cy="1840045"/>
          </a:xfrm>
          <a:prstGeom prst="rect">
            <a:avLst/>
          </a:prstGeom>
        </p:spPr>
      </p:pic>
      <p:pic>
        <p:nvPicPr>
          <p:cNvPr id="5" name="object 5"/>
          <p:cNvPicPr/>
          <p:nvPr/>
        </p:nvPicPr>
        <p:blipFill>
          <a:blip r:embed="rId4" cstate="print"/>
          <a:stretch>
            <a:fillRect/>
          </a:stretch>
        </p:blipFill>
        <p:spPr>
          <a:xfrm>
            <a:off x="3031190" y="3160196"/>
            <a:ext cx="128894" cy="124492"/>
          </a:xfrm>
          <a:prstGeom prst="rect">
            <a:avLst/>
          </a:prstGeom>
        </p:spPr>
      </p:pic>
      <p:pic>
        <p:nvPicPr>
          <p:cNvPr id="6" name="object 6"/>
          <p:cNvPicPr/>
          <p:nvPr/>
        </p:nvPicPr>
        <p:blipFill>
          <a:blip r:embed="rId5" cstate="print"/>
          <a:stretch>
            <a:fillRect/>
          </a:stretch>
        </p:blipFill>
        <p:spPr>
          <a:xfrm>
            <a:off x="4499459" y="4996884"/>
            <a:ext cx="128923" cy="123339"/>
          </a:xfrm>
          <a:prstGeom prst="rect">
            <a:avLst/>
          </a:prstGeom>
        </p:spPr>
      </p:pic>
      <p:pic>
        <p:nvPicPr>
          <p:cNvPr id="7" name="object 7"/>
          <p:cNvPicPr/>
          <p:nvPr/>
        </p:nvPicPr>
        <p:blipFill>
          <a:blip r:embed="rId6" cstate="print"/>
          <a:stretch>
            <a:fillRect/>
          </a:stretch>
        </p:blipFill>
        <p:spPr>
          <a:xfrm>
            <a:off x="5807372" y="3160196"/>
            <a:ext cx="136841" cy="124492"/>
          </a:xfrm>
          <a:prstGeom prst="rect">
            <a:avLst/>
          </a:prstGeom>
        </p:spPr>
      </p:pic>
      <p:sp>
        <p:nvSpPr>
          <p:cNvPr id="8" name="object 8"/>
          <p:cNvSpPr txBox="1"/>
          <p:nvPr/>
        </p:nvSpPr>
        <p:spPr>
          <a:xfrm>
            <a:off x="429869" y="5229555"/>
            <a:ext cx="7849234" cy="1235075"/>
          </a:xfrm>
          <a:prstGeom prst="rect">
            <a:avLst/>
          </a:prstGeom>
        </p:spPr>
        <p:txBody>
          <a:bodyPr vert="horz" wrap="square" lIns="0" tIns="12700" rIns="0" bIns="0" rtlCol="0">
            <a:spAutoFit/>
          </a:bodyPr>
          <a:lstStyle/>
          <a:p>
            <a:pPr marL="114935">
              <a:lnSpc>
                <a:spcPct val="100000"/>
              </a:lnSpc>
              <a:spcBef>
                <a:spcPts val="100"/>
              </a:spcBef>
            </a:pPr>
            <a:r>
              <a:rPr sz="1800" spc="-10" dirty="0">
                <a:latin typeface="Calibri" panose="020F0502020204030204"/>
                <a:cs typeface="Calibri" panose="020F0502020204030204"/>
              </a:rPr>
              <a:t>Examples</a:t>
            </a:r>
            <a:r>
              <a:rPr sz="1800" dirty="0">
                <a:latin typeface="Calibri" panose="020F0502020204030204"/>
                <a:cs typeface="Calibri" panose="020F0502020204030204"/>
              </a:rPr>
              <a:t> </a:t>
            </a:r>
            <a:r>
              <a:rPr sz="1800" spc="-5" dirty="0">
                <a:latin typeface="Calibri" panose="020F0502020204030204"/>
                <a:cs typeface="Calibri" panose="020F0502020204030204"/>
              </a:rPr>
              <a:t>of</a:t>
            </a:r>
            <a:r>
              <a:rPr sz="1800" dirty="0">
                <a:latin typeface="Calibri" panose="020F0502020204030204"/>
                <a:cs typeface="Calibri" panose="020F0502020204030204"/>
              </a:rPr>
              <a:t> 3D</a:t>
            </a:r>
            <a:r>
              <a:rPr sz="1800" spc="10" dirty="0">
                <a:latin typeface="Calibri" panose="020F0502020204030204"/>
                <a:cs typeface="Calibri" panose="020F0502020204030204"/>
              </a:rPr>
              <a:t> </a:t>
            </a:r>
            <a:r>
              <a:rPr sz="1800" spc="-10" dirty="0">
                <a:latin typeface="Calibri" panose="020F0502020204030204"/>
                <a:cs typeface="Calibri" panose="020F0502020204030204"/>
              </a:rPr>
              <a:t>printing:</a:t>
            </a:r>
            <a:r>
              <a:rPr sz="1800" spc="20" dirty="0">
                <a:latin typeface="Calibri" panose="020F0502020204030204"/>
                <a:cs typeface="Calibri" panose="020F0502020204030204"/>
              </a:rPr>
              <a:t> </a:t>
            </a:r>
            <a:r>
              <a:rPr sz="1800" spc="-5" dirty="0">
                <a:latin typeface="Calibri" panose="020F0502020204030204"/>
                <a:cs typeface="Calibri" panose="020F0502020204030204"/>
              </a:rPr>
              <a:t>(a)</a:t>
            </a:r>
            <a:r>
              <a:rPr sz="1800" spc="20" dirty="0">
                <a:latin typeface="Calibri" panose="020F0502020204030204"/>
                <a:cs typeface="Calibri" panose="020F0502020204030204"/>
              </a:rPr>
              <a:t> </a:t>
            </a:r>
            <a:r>
              <a:rPr sz="1800" dirty="0">
                <a:latin typeface="Calibri" panose="020F0502020204030204"/>
                <a:cs typeface="Calibri" panose="020F0502020204030204"/>
              </a:rPr>
              <a:t>model</a:t>
            </a:r>
            <a:r>
              <a:rPr sz="1800" spc="10" dirty="0">
                <a:latin typeface="Calibri" panose="020F0502020204030204"/>
                <a:cs typeface="Calibri" panose="020F0502020204030204"/>
              </a:rPr>
              <a:t> </a:t>
            </a:r>
            <a:r>
              <a:rPr sz="1800" spc="-5" dirty="0">
                <a:latin typeface="Calibri" panose="020F0502020204030204"/>
                <a:cs typeface="Calibri" panose="020F0502020204030204"/>
              </a:rPr>
              <a:t>jet</a:t>
            </a:r>
            <a:r>
              <a:rPr sz="1800" spc="5" dirty="0">
                <a:latin typeface="Calibri" panose="020F0502020204030204"/>
                <a:cs typeface="Calibri" panose="020F0502020204030204"/>
              </a:rPr>
              <a:t> </a:t>
            </a:r>
            <a:r>
              <a:rPr sz="1800" dirty="0">
                <a:latin typeface="Calibri" panose="020F0502020204030204"/>
                <a:cs typeface="Calibri" panose="020F0502020204030204"/>
              </a:rPr>
              <a:t>engine,</a:t>
            </a:r>
            <a:r>
              <a:rPr sz="1800" spc="5" dirty="0">
                <a:latin typeface="Calibri" panose="020F0502020204030204"/>
                <a:cs typeface="Calibri" panose="020F0502020204030204"/>
              </a:rPr>
              <a:t> </a:t>
            </a:r>
            <a:r>
              <a:rPr sz="1800" spc="-5" dirty="0">
                <a:latin typeface="Calibri" panose="020F0502020204030204"/>
                <a:cs typeface="Calibri" panose="020F0502020204030204"/>
              </a:rPr>
              <a:t>(b)</a:t>
            </a:r>
            <a:r>
              <a:rPr sz="1800" spc="20" dirty="0">
                <a:latin typeface="Calibri" panose="020F0502020204030204"/>
                <a:cs typeface="Calibri" panose="020F0502020204030204"/>
              </a:rPr>
              <a:t> </a:t>
            </a:r>
            <a:r>
              <a:rPr sz="1800" spc="-5" dirty="0">
                <a:latin typeface="Calibri" panose="020F0502020204030204"/>
                <a:cs typeface="Calibri" panose="020F0502020204030204"/>
              </a:rPr>
              <a:t>Spider</a:t>
            </a:r>
            <a:r>
              <a:rPr sz="1800" spc="5" dirty="0">
                <a:latin typeface="Calibri" panose="020F0502020204030204"/>
                <a:cs typeface="Calibri" panose="020F0502020204030204"/>
              </a:rPr>
              <a:t> </a:t>
            </a:r>
            <a:r>
              <a:rPr sz="1800" spc="-10" dirty="0">
                <a:latin typeface="Calibri" panose="020F0502020204030204"/>
                <a:cs typeface="Calibri" panose="020F0502020204030204"/>
              </a:rPr>
              <a:t>Dress</a:t>
            </a:r>
            <a:r>
              <a:rPr sz="1800" dirty="0">
                <a:latin typeface="Calibri" panose="020F0502020204030204"/>
                <a:cs typeface="Calibri" panose="020F0502020204030204"/>
              </a:rPr>
              <a:t> 2.0</a:t>
            </a:r>
            <a:r>
              <a:rPr sz="1800" spc="5" dirty="0">
                <a:latin typeface="Calibri" panose="020F0502020204030204"/>
                <a:cs typeface="Calibri" panose="020F0502020204030204"/>
              </a:rPr>
              <a:t> </a:t>
            </a:r>
            <a:r>
              <a:rPr sz="1800" spc="-5" dirty="0">
                <a:latin typeface="Calibri" panose="020F0502020204030204"/>
                <a:cs typeface="Calibri" panose="020F0502020204030204"/>
              </a:rPr>
              <a:t>by</a:t>
            </a:r>
            <a:r>
              <a:rPr sz="1800" spc="15" dirty="0">
                <a:latin typeface="Calibri" panose="020F0502020204030204"/>
                <a:cs typeface="Calibri" panose="020F0502020204030204"/>
              </a:rPr>
              <a:t> </a:t>
            </a:r>
            <a:r>
              <a:rPr sz="1800" dirty="0">
                <a:latin typeface="Calibri" panose="020F0502020204030204"/>
                <a:cs typeface="Calibri" panose="020F0502020204030204"/>
              </a:rPr>
              <a:t>Anouk</a:t>
            </a:r>
            <a:endParaRPr sz="1800">
              <a:latin typeface="Calibri" panose="020F0502020204030204"/>
              <a:cs typeface="Calibri" panose="020F0502020204030204"/>
            </a:endParaRPr>
          </a:p>
          <a:p>
            <a:pPr marL="114935">
              <a:lnSpc>
                <a:spcPct val="100000"/>
              </a:lnSpc>
              <a:spcBef>
                <a:spcPts val="5"/>
              </a:spcBef>
            </a:pPr>
            <a:r>
              <a:rPr sz="1800" spc="-10" dirty="0">
                <a:latin typeface="Calibri" panose="020F0502020204030204"/>
                <a:cs typeface="Calibri" panose="020F0502020204030204"/>
              </a:rPr>
              <a:t>Wipprecht,</a:t>
            </a:r>
            <a:r>
              <a:rPr sz="1800" spc="15" dirty="0">
                <a:latin typeface="Calibri" panose="020F0502020204030204"/>
                <a:cs typeface="Calibri" panose="020F0502020204030204"/>
              </a:rPr>
              <a:t> </a:t>
            </a:r>
            <a:r>
              <a:rPr sz="1800" dirty="0">
                <a:latin typeface="Calibri" panose="020F0502020204030204"/>
                <a:cs typeface="Calibri" panose="020F0502020204030204"/>
              </a:rPr>
              <a:t>and</a:t>
            </a:r>
            <a:r>
              <a:rPr sz="1800" spc="20" dirty="0">
                <a:latin typeface="Calibri" panose="020F0502020204030204"/>
                <a:cs typeface="Calibri" panose="020F0502020204030204"/>
              </a:rPr>
              <a:t> </a:t>
            </a:r>
            <a:r>
              <a:rPr sz="1800" spc="-10" dirty="0">
                <a:latin typeface="Calibri" panose="020F0502020204030204"/>
                <a:cs typeface="Calibri" panose="020F0502020204030204"/>
              </a:rPr>
              <a:t>(c)</a:t>
            </a:r>
            <a:r>
              <a:rPr sz="1800" spc="30" dirty="0">
                <a:latin typeface="Calibri" panose="020F0502020204030204"/>
                <a:cs typeface="Calibri" panose="020F0502020204030204"/>
              </a:rPr>
              <a:t> </a:t>
            </a:r>
            <a:r>
              <a:rPr sz="1800" spc="-10" dirty="0">
                <a:latin typeface="Calibri" panose="020F0502020204030204"/>
                <a:cs typeface="Calibri" panose="020F0502020204030204"/>
              </a:rPr>
              <a:t>teddy</a:t>
            </a:r>
            <a:r>
              <a:rPr sz="1800" dirty="0">
                <a:latin typeface="Calibri" panose="020F0502020204030204"/>
                <a:cs typeface="Calibri" panose="020F0502020204030204"/>
              </a:rPr>
              <a:t> bear</a:t>
            </a:r>
            <a:r>
              <a:rPr sz="1800" spc="15" dirty="0">
                <a:latin typeface="Calibri" panose="020F0502020204030204"/>
                <a:cs typeface="Calibri" panose="020F0502020204030204"/>
              </a:rPr>
              <a:t> </a:t>
            </a:r>
            <a:r>
              <a:rPr sz="1800" spc="-10" dirty="0">
                <a:latin typeface="Calibri" panose="020F0502020204030204"/>
                <a:cs typeface="Calibri" panose="020F0502020204030204"/>
              </a:rPr>
              <a:t>“printed”</a:t>
            </a:r>
            <a:r>
              <a:rPr sz="1800" dirty="0">
                <a:latin typeface="Calibri" panose="020F0502020204030204"/>
                <a:cs typeface="Calibri" panose="020F0502020204030204"/>
              </a:rPr>
              <a:t> </a:t>
            </a:r>
            <a:r>
              <a:rPr sz="1800" spc="-10" dirty="0">
                <a:latin typeface="Calibri" panose="020F0502020204030204"/>
                <a:cs typeface="Calibri" panose="020F0502020204030204"/>
              </a:rPr>
              <a:t>form</a:t>
            </a:r>
            <a:r>
              <a:rPr sz="1800" dirty="0">
                <a:latin typeface="Calibri" panose="020F0502020204030204"/>
                <a:cs typeface="Calibri" panose="020F0502020204030204"/>
              </a:rPr>
              <a:t> a</a:t>
            </a:r>
            <a:r>
              <a:rPr sz="1800" spc="15" dirty="0">
                <a:latin typeface="Calibri" panose="020F0502020204030204"/>
                <a:cs typeface="Calibri" panose="020F0502020204030204"/>
              </a:rPr>
              <a:t> </a:t>
            </a:r>
            <a:r>
              <a:rPr sz="1800" spc="-15" dirty="0">
                <a:latin typeface="Calibri" panose="020F0502020204030204"/>
                <a:cs typeface="Calibri" panose="020F0502020204030204"/>
              </a:rPr>
              <a:t>wireframe</a:t>
            </a:r>
            <a:r>
              <a:rPr sz="1800" spc="10" dirty="0">
                <a:latin typeface="Calibri" panose="020F0502020204030204"/>
                <a:cs typeface="Calibri" panose="020F0502020204030204"/>
              </a:rPr>
              <a:t> </a:t>
            </a:r>
            <a:r>
              <a:rPr sz="1800" spc="-5" dirty="0">
                <a:latin typeface="Calibri" panose="020F0502020204030204"/>
                <a:cs typeface="Calibri" panose="020F0502020204030204"/>
              </a:rPr>
              <a:t>design</a:t>
            </a:r>
            <a:endParaRPr sz="1800">
              <a:latin typeface="Calibri" panose="020F0502020204030204"/>
              <a:cs typeface="Calibri" panose="020F0502020204030204"/>
            </a:endParaRPr>
          </a:p>
          <a:p>
            <a:pPr marL="12700" marR="5080">
              <a:lnSpc>
                <a:spcPct val="100000"/>
              </a:lnSpc>
              <a:spcBef>
                <a:spcPts val="875"/>
              </a:spcBef>
            </a:pPr>
            <a:r>
              <a:rPr sz="1800" i="1" spc="-10" dirty="0">
                <a:latin typeface="Calibri" panose="020F0502020204030204"/>
                <a:cs typeface="Calibri" panose="020F0502020204030204"/>
              </a:rPr>
              <a:t>Sources:</a:t>
            </a:r>
            <a:r>
              <a:rPr sz="1800" i="1" spc="25" dirty="0">
                <a:latin typeface="Calibri" panose="020F0502020204030204"/>
                <a:cs typeface="Calibri" panose="020F0502020204030204"/>
              </a:rPr>
              <a:t> </a:t>
            </a:r>
            <a:r>
              <a:rPr sz="1800" spc="-5" dirty="0">
                <a:latin typeface="Calibri" panose="020F0502020204030204"/>
                <a:cs typeface="Calibri" panose="020F0502020204030204"/>
              </a:rPr>
              <a:t>(a)</a:t>
            </a:r>
            <a:r>
              <a:rPr sz="1800" spc="20" dirty="0">
                <a:latin typeface="Calibri" panose="020F0502020204030204"/>
                <a:cs typeface="Calibri" panose="020F0502020204030204"/>
              </a:rPr>
              <a:t> </a:t>
            </a:r>
            <a:r>
              <a:rPr sz="1800" u="heavy" spc="-5" dirty="0">
                <a:solidFill>
                  <a:srgbClr val="0000FF"/>
                </a:solidFill>
                <a:uFill>
                  <a:solidFill>
                    <a:srgbClr val="0000FF"/>
                  </a:solidFill>
                </a:uFill>
                <a:latin typeface="Calibri" panose="020F0502020204030204"/>
                <a:cs typeface="Calibri" panose="020F0502020204030204"/>
              </a:rPr>
              <a:t>Build</a:t>
            </a:r>
            <a:r>
              <a:rPr sz="1800" u="heavy" dirty="0">
                <a:solidFill>
                  <a:srgbClr val="0000FF"/>
                </a:solidFill>
                <a:uFill>
                  <a:solidFill>
                    <a:srgbClr val="0000FF"/>
                  </a:solidFill>
                </a:uFill>
                <a:latin typeface="Calibri" panose="020F0502020204030204"/>
                <a:cs typeface="Calibri" panose="020F0502020204030204"/>
              </a:rPr>
              <a:t> </a:t>
            </a:r>
            <a:r>
              <a:rPr sz="1800" u="heavy" spc="-35" dirty="0">
                <a:solidFill>
                  <a:srgbClr val="0000FF"/>
                </a:solidFill>
                <a:uFill>
                  <a:solidFill>
                    <a:srgbClr val="0000FF"/>
                  </a:solidFill>
                </a:uFill>
                <a:latin typeface="Calibri" panose="020F0502020204030204"/>
                <a:cs typeface="Calibri" panose="020F0502020204030204"/>
              </a:rPr>
              <a:t>Your</a:t>
            </a:r>
            <a:r>
              <a:rPr sz="1800" u="heavy" spc="10" dirty="0">
                <a:solidFill>
                  <a:srgbClr val="0000FF"/>
                </a:solidFill>
                <a:uFill>
                  <a:solidFill>
                    <a:srgbClr val="0000FF"/>
                  </a:solidFill>
                </a:uFill>
                <a:latin typeface="Calibri" panose="020F0502020204030204"/>
                <a:cs typeface="Calibri" panose="020F0502020204030204"/>
              </a:rPr>
              <a:t> </a:t>
            </a:r>
            <a:r>
              <a:rPr sz="1800" u="heavy" spc="-5" dirty="0">
                <a:solidFill>
                  <a:srgbClr val="0000FF"/>
                </a:solidFill>
                <a:uFill>
                  <a:solidFill>
                    <a:srgbClr val="0000FF"/>
                  </a:solidFill>
                </a:uFill>
                <a:latin typeface="Calibri" panose="020F0502020204030204"/>
                <a:cs typeface="Calibri" panose="020F0502020204030204"/>
              </a:rPr>
              <a:t>Own</a:t>
            </a:r>
            <a:r>
              <a:rPr sz="1800" u="heavy" spc="15" dirty="0">
                <a:solidFill>
                  <a:srgbClr val="0000FF"/>
                </a:solidFill>
                <a:uFill>
                  <a:solidFill>
                    <a:srgbClr val="0000FF"/>
                  </a:solidFill>
                </a:uFill>
                <a:latin typeface="Calibri" panose="020F0502020204030204"/>
                <a:cs typeface="Calibri" panose="020F0502020204030204"/>
              </a:rPr>
              <a:t> </a:t>
            </a:r>
            <a:r>
              <a:rPr sz="1800" u="heavy" spc="-5" dirty="0">
                <a:solidFill>
                  <a:srgbClr val="0000FF"/>
                </a:solidFill>
                <a:uFill>
                  <a:solidFill>
                    <a:srgbClr val="0000FF"/>
                  </a:solidFill>
                </a:uFill>
                <a:latin typeface="Calibri" panose="020F0502020204030204"/>
                <a:cs typeface="Calibri" panose="020F0502020204030204"/>
              </a:rPr>
              <a:t>Jet</a:t>
            </a:r>
            <a:r>
              <a:rPr sz="1800" u="heavy" spc="10" dirty="0">
                <a:solidFill>
                  <a:srgbClr val="0000FF"/>
                </a:solidFill>
                <a:uFill>
                  <a:solidFill>
                    <a:srgbClr val="0000FF"/>
                  </a:solidFill>
                </a:uFill>
                <a:latin typeface="Calibri" panose="020F0502020204030204"/>
                <a:cs typeface="Calibri" panose="020F0502020204030204"/>
              </a:rPr>
              <a:t> </a:t>
            </a:r>
            <a:r>
              <a:rPr sz="1800" u="heavy" spc="-5" dirty="0">
                <a:solidFill>
                  <a:srgbClr val="0000FF"/>
                </a:solidFill>
                <a:uFill>
                  <a:solidFill>
                    <a:srgbClr val="0000FF"/>
                  </a:solidFill>
                </a:uFill>
                <a:latin typeface="Calibri" panose="020F0502020204030204"/>
                <a:cs typeface="Calibri" panose="020F0502020204030204"/>
              </a:rPr>
              <a:t>Engine</a:t>
            </a:r>
            <a:r>
              <a:rPr sz="1800" spc="-5" dirty="0">
                <a:latin typeface="Calibri" panose="020F0502020204030204"/>
                <a:cs typeface="Calibri" panose="020F0502020204030204"/>
              </a:rPr>
              <a:t>.</a:t>
            </a:r>
            <a:r>
              <a:rPr sz="1800" dirty="0">
                <a:latin typeface="Calibri" panose="020F0502020204030204"/>
                <a:cs typeface="Calibri" panose="020F0502020204030204"/>
              </a:rPr>
              <a:t> </a:t>
            </a:r>
            <a:r>
              <a:rPr sz="1800" spc="-5" dirty="0">
                <a:latin typeface="Calibri" panose="020F0502020204030204"/>
                <a:cs typeface="Calibri" panose="020F0502020204030204"/>
              </a:rPr>
              <a:t>Licensed</a:t>
            </a:r>
            <a:r>
              <a:rPr sz="1800" spc="30" dirty="0">
                <a:latin typeface="Calibri" panose="020F0502020204030204"/>
                <a:cs typeface="Calibri" panose="020F0502020204030204"/>
              </a:rPr>
              <a:t> </a:t>
            </a:r>
            <a:r>
              <a:rPr sz="1800" spc="-5" dirty="0">
                <a:latin typeface="Calibri" panose="020F0502020204030204"/>
                <a:cs typeface="Calibri" panose="020F0502020204030204"/>
              </a:rPr>
              <a:t>under</a:t>
            </a:r>
            <a:r>
              <a:rPr sz="1800" spc="10" dirty="0">
                <a:latin typeface="Calibri" panose="020F0502020204030204"/>
                <a:cs typeface="Calibri" panose="020F0502020204030204"/>
              </a:rPr>
              <a:t> </a:t>
            </a:r>
            <a:r>
              <a:rPr sz="1800" spc="-5" dirty="0">
                <a:latin typeface="Calibri" panose="020F0502020204030204"/>
                <a:cs typeface="Calibri" panose="020F0502020204030204"/>
              </a:rPr>
              <a:t>CC-BY-3.0,</a:t>
            </a:r>
            <a:r>
              <a:rPr sz="1800" spc="-15" dirty="0">
                <a:latin typeface="Calibri" panose="020F0502020204030204"/>
                <a:cs typeface="Calibri" panose="020F0502020204030204"/>
              </a:rPr>
              <a:t> </a:t>
            </a:r>
            <a:r>
              <a:rPr sz="1800" spc="-5" dirty="0">
                <a:latin typeface="Calibri" panose="020F0502020204030204"/>
                <a:cs typeface="Calibri" panose="020F0502020204030204"/>
              </a:rPr>
              <a:t>(b)</a:t>
            </a:r>
            <a:r>
              <a:rPr sz="1800" spc="35" dirty="0">
                <a:latin typeface="Calibri" panose="020F0502020204030204"/>
                <a:cs typeface="Calibri" panose="020F0502020204030204"/>
              </a:rPr>
              <a:t> </a:t>
            </a:r>
            <a:r>
              <a:rPr sz="1800" u="heavy" spc="-10" dirty="0">
                <a:solidFill>
                  <a:srgbClr val="0000FF"/>
                </a:solidFill>
                <a:uFill>
                  <a:solidFill>
                    <a:srgbClr val="0000FF"/>
                  </a:solidFill>
                </a:uFill>
                <a:latin typeface="Calibri" panose="020F0502020204030204"/>
                <a:cs typeface="Calibri" panose="020F0502020204030204"/>
                <a:hlinkClick r:id="rId7"/>
              </a:rPr>
              <a:t>arch20</a:t>
            </a:r>
            <a:r>
              <a:rPr sz="1800" spc="-10" dirty="0">
                <a:latin typeface="Calibri" panose="020F0502020204030204"/>
                <a:cs typeface="Calibri" panose="020F0502020204030204"/>
              </a:rPr>
              <a:t>,</a:t>
            </a:r>
            <a:r>
              <a:rPr sz="1800" spc="10" dirty="0">
                <a:latin typeface="Calibri" panose="020F0502020204030204"/>
                <a:cs typeface="Calibri" panose="020F0502020204030204"/>
              </a:rPr>
              <a:t> </a:t>
            </a:r>
            <a:r>
              <a:rPr sz="1800" dirty="0">
                <a:latin typeface="Calibri" panose="020F0502020204030204"/>
                <a:cs typeface="Calibri" panose="020F0502020204030204"/>
              </a:rPr>
              <a:t>and</a:t>
            </a:r>
            <a:r>
              <a:rPr sz="1800" spc="20" dirty="0">
                <a:latin typeface="Calibri" panose="020F0502020204030204"/>
                <a:cs typeface="Calibri" panose="020F0502020204030204"/>
              </a:rPr>
              <a:t> </a:t>
            </a:r>
            <a:r>
              <a:rPr sz="1800" spc="-10" dirty="0">
                <a:latin typeface="Calibri" panose="020F0502020204030204"/>
                <a:cs typeface="Calibri" panose="020F0502020204030204"/>
              </a:rPr>
              <a:t>(c) </a:t>
            </a:r>
            <a:r>
              <a:rPr sz="1800" spc="-390" dirty="0">
                <a:latin typeface="Calibri" panose="020F0502020204030204"/>
                <a:cs typeface="Calibri" panose="020F0502020204030204"/>
              </a:rPr>
              <a:t> </a:t>
            </a:r>
            <a:r>
              <a:rPr sz="1800" spc="-5" dirty="0">
                <a:latin typeface="Calibri" panose="020F0502020204030204"/>
                <a:cs typeface="Calibri" panose="020F0502020204030204"/>
              </a:rPr>
              <a:t>used</a:t>
            </a:r>
            <a:r>
              <a:rPr sz="1800" dirty="0">
                <a:latin typeface="Calibri" panose="020F0502020204030204"/>
                <a:cs typeface="Calibri" panose="020F0502020204030204"/>
              </a:rPr>
              <a:t> </a:t>
            </a:r>
            <a:r>
              <a:rPr sz="1800" spc="-15" dirty="0">
                <a:latin typeface="Calibri" panose="020F0502020204030204"/>
                <a:cs typeface="Calibri" panose="020F0502020204030204"/>
              </a:rPr>
              <a:t>courtesy</a:t>
            </a:r>
            <a:r>
              <a:rPr sz="1800" spc="10" dirty="0">
                <a:latin typeface="Calibri" panose="020F0502020204030204"/>
                <a:cs typeface="Calibri" panose="020F0502020204030204"/>
              </a:rPr>
              <a:t> </a:t>
            </a:r>
            <a:r>
              <a:rPr sz="1800" spc="-5" dirty="0">
                <a:latin typeface="Calibri" panose="020F0502020204030204"/>
                <a:cs typeface="Calibri" panose="020F0502020204030204"/>
              </a:rPr>
              <a:t>of </a:t>
            </a:r>
            <a:r>
              <a:rPr sz="1800" spc="-15" dirty="0">
                <a:latin typeface="Calibri" panose="020F0502020204030204"/>
                <a:cs typeface="Calibri" panose="020F0502020204030204"/>
              </a:rPr>
              <a:t>Scott</a:t>
            </a:r>
            <a:r>
              <a:rPr sz="1800" spc="5" dirty="0">
                <a:latin typeface="Calibri" panose="020F0502020204030204"/>
                <a:cs typeface="Calibri" panose="020F0502020204030204"/>
              </a:rPr>
              <a:t> </a:t>
            </a:r>
            <a:r>
              <a:rPr sz="1800" spc="-5" dirty="0">
                <a:latin typeface="Calibri" panose="020F0502020204030204"/>
                <a:cs typeface="Calibri" panose="020F0502020204030204"/>
              </a:rPr>
              <a:t>Hudson</a:t>
            </a:r>
            <a:endParaRPr sz="1800">
              <a:latin typeface="Calibri" panose="020F0502020204030204"/>
              <a:cs typeface="Calibri" panose="020F0502020204030204"/>
            </a:endParaRPr>
          </a:p>
        </p:txBody>
      </p:sp>
      <p:sp>
        <p:nvSpPr>
          <p:cNvPr id="10" name="object 10"/>
          <p:cNvSpPr txBox="1"/>
          <p:nvPr/>
        </p:nvSpPr>
        <p:spPr>
          <a:xfrm>
            <a:off x="4060697" y="6460156"/>
            <a:ext cx="1021080" cy="167640"/>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8"/>
              </a:rPr>
              <a:t>www.id-book.com</a:t>
            </a:r>
            <a:endParaRPr sz="1000">
              <a:latin typeface="Arial MT"/>
              <a:cs typeface="Arial MT"/>
            </a:endParaRPr>
          </a:p>
        </p:txBody>
      </p:sp>
      <p:sp>
        <p:nvSpPr>
          <p:cNvPr id="11" name="object 11"/>
          <p:cNvSpPr txBox="1"/>
          <p:nvPr/>
        </p:nvSpPr>
        <p:spPr>
          <a:xfrm>
            <a:off x="8416797" y="6460156"/>
            <a:ext cx="217170" cy="167640"/>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7C48"/>
                </a:solidFill>
                <a:latin typeface="Arial MT"/>
                <a:cs typeface="Arial MT"/>
              </a:rPr>
            </a:fld>
            <a:endParaRPr sz="1000">
              <a:latin typeface="Arial MT"/>
              <a:cs typeface="Arial MT"/>
            </a:endParaRPr>
          </a:p>
        </p:txBody>
      </p:sp>
      <p:sp>
        <p:nvSpPr>
          <p:cNvPr id="9" name="object 9"/>
          <p:cNvSpPr txBox="1">
            <a:spLocks noGrp="1"/>
          </p:cNvSpPr>
          <p:nvPr>
            <p:ph type="title"/>
          </p:nvPr>
        </p:nvSpPr>
        <p:spPr>
          <a:xfrm>
            <a:off x="1866138" y="283590"/>
            <a:ext cx="5403850" cy="696595"/>
          </a:xfrm>
          <a:prstGeom prst="rect">
            <a:avLst/>
          </a:prstGeom>
        </p:spPr>
        <p:txBody>
          <a:bodyPr vert="horz" wrap="square" lIns="0" tIns="12700" rIns="0" bIns="0" rtlCol="0">
            <a:spAutoFit/>
          </a:bodyPr>
          <a:lstStyle/>
          <a:p>
            <a:pPr marL="12700">
              <a:lnSpc>
                <a:spcPct val="100000"/>
              </a:lnSpc>
              <a:spcBef>
                <a:spcPts val="100"/>
              </a:spcBef>
            </a:pPr>
            <a:r>
              <a:rPr sz="4400" dirty="0"/>
              <a:t>3D</a:t>
            </a:r>
            <a:r>
              <a:rPr sz="4400" spc="-35" dirty="0"/>
              <a:t> </a:t>
            </a:r>
            <a:r>
              <a:rPr sz="4400" dirty="0"/>
              <a:t>Printing</a:t>
            </a:r>
            <a:r>
              <a:rPr sz="4400" spc="-30" dirty="0"/>
              <a:t> </a:t>
            </a:r>
            <a:r>
              <a:rPr sz="4400" dirty="0"/>
              <a:t>Examples</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4454" y="319786"/>
            <a:ext cx="5434965" cy="1367790"/>
          </a:xfrm>
          <a:prstGeom prst="rect">
            <a:avLst/>
          </a:prstGeom>
        </p:spPr>
        <p:txBody>
          <a:bodyPr vert="horz" wrap="square" lIns="0" tIns="12700" rIns="0" bIns="0" rtlCol="0">
            <a:spAutoFit/>
          </a:bodyPr>
          <a:lstStyle/>
          <a:p>
            <a:pPr marL="368935" marR="5080" indent="-356870">
              <a:lnSpc>
                <a:spcPct val="100000"/>
              </a:lnSpc>
              <a:spcBef>
                <a:spcPts val="100"/>
              </a:spcBef>
            </a:pPr>
            <a:r>
              <a:rPr sz="4400" dirty="0"/>
              <a:t>What</a:t>
            </a:r>
            <a:r>
              <a:rPr sz="4400" spc="-20" dirty="0"/>
              <a:t> </a:t>
            </a:r>
            <a:r>
              <a:rPr sz="4400" dirty="0"/>
              <a:t>is</a:t>
            </a:r>
            <a:r>
              <a:rPr sz="4400" spc="-15" dirty="0"/>
              <a:t> </a:t>
            </a:r>
            <a:r>
              <a:rPr sz="4400" dirty="0"/>
              <a:t>a</a:t>
            </a:r>
            <a:r>
              <a:rPr sz="4400" spc="-20" dirty="0"/>
              <a:t> </a:t>
            </a:r>
            <a:r>
              <a:rPr sz="4400" dirty="0"/>
              <a:t>prototype</a:t>
            </a:r>
            <a:r>
              <a:rPr sz="4400" spc="-15" dirty="0"/>
              <a:t> </a:t>
            </a:r>
            <a:r>
              <a:rPr sz="4400" dirty="0"/>
              <a:t>in </a:t>
            </a:r>
            <a:r>
              <a:rPr sz="4400" spc="-1210" dirty="0"/>
              <a:t> </a:t>
            </a:r>
            <a:r>
              <a:rPr sz="4400" dirty="0"/>
              <a:t>interaction</a:t>
            </a:r>
            <a:r>
              <a:rPr sz="4400" spc="-25" dirty="0"/>
              <a:t> </a:t>
            </a:r>
            <a:r>
              <a:rPr sz="4400" dirty="0"/>
              <a:t>design?</a:t>
            </a:r>
            <a:endParaRPr sz="4400"/>
          </a:p>
        </p:txBody>
      </p:sp>
      <p:sp>
        <p:nvSpPr>
          <p:cNvPr id="4" name="object 4"/>
          <p:cNvSpPr txBox="1"/>
          <p:nvPr/>
        </p:nvSpPr>
        <p:spPr>
          <a:xfrm>
            <a:off x="4060697" y="6460156"/>
            <a:ext cx="1021080" cy="167640"/>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5" name="object 5"/>
          <p:cNvSpPr txBox="1"/>
          <p:nvPr/>
        </p:nvSpPr>
        <p:spPr>
          <a:xfrm>
            <a:off x="8416797" y="6460156"/>
            <a:ext cx="217170" cy="167640"/>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7C48"/>
                </a:solidFill>
                <a:latin typeface="Arial MT"/>
                <a:cs typeface="Arial MT"/>
              </a:rPr>
            </a:fld>
            <a:endParaRPr sz="1000">
              <a:latin typeface="Arial MT"/>
              <a:cs typeface="Arial MT"/>
            </a:endParaRPr>
          </a:p>
        </p:txBody>
      </p:sp>
      <p:sp>
        <p:nvSpPr>
          <p:cNvPr id="3" name="object 3"/>
          <p:cNvSpPr txBox="1"/>
          <p:nvPr/>
        </p:nvSpPr>
        <p:spPr>
          <a:xfrm>
            <a:off x="498449" y="1809115"/>
            <a:ext cx="8327390" cy="4217670"/>
          </a:xfrm>
          <a:prstGeom prst="rect">
            <a:avLst/>
          </a:prstGeom>
        </p:spPr>
        <p:txBody>
          <a:bodyPr vert="horz" wrap="square" lIns="0" tIns="12700" rIns="0" bIns="0" rtlCol="0">
            <a:spAutoFit/>
          </a:bodyPr>
          <a:lstStyle/>
          <a:p>
            <a:pPr marL="12700" marR="986155">
              <a:lnSpc>
                <a:spcPct val="100000"/>
              </a:lnSpc>
              <a:spcBef>
                <a:spcPts val="100"/>
              </a:spcBef>
            </a:pPr>
            <a:r>
              <a:rPr sz="2400" dirty="0">
                <a:latin typeface="Arial MT"/>
                <a:cs typeface="Arial MT"/>
              </a:rPr>
              <a:t>In</a:t>
            </a:r>
            <a:r>
              <a:rPr sz="2400" spc="10" dirty="0">
                <a:latin typeface="Arial MT"/>
                <a:cs typeface="Arial MT"/>
              </a:rPr>
              <a:t> </a:t>
            </a:r>
            <a:r>
              <a:rPr sz="2400" spc="-5" dirty="0">
                <a:latin typeface="Arial MT"/>
                <a:cs typeface="Arial MT"/>
              </a:rPr>
              <a:t>interaction</a:t>
            </a:r>
            <a:r>
              <a:rPr sz="2400" spc="20" dirty="0">
                <a:latin typeface="Arial MT"/>
                <a:cs typeface="Arial MT"/>
              </a:rPr>
              <a:t> </a:t>
            </a:r>
            <a:r>
              <a:rPr sz="2400" spc="-5" dirty="0">
                <a:latin typeface="Arial MT"/>
                <a:cs typeface="Arial MT"/>
              </a:rPr>
              <a:t>design,</a:t>
            </a:r>
            <a:r>
              <a:rPr sz="2400" spc="20" dirty="0">
                <a:latin typeface="Arial MT"/>
                <a:cs typeface="Arial MT"/>
              </a:rPr>
              <a:t> </a:t>
            </a:r>
            <a:r>
              <a:rPr sz="2400" spc="-5" dirty="0">
                <a:latin typeface="Arial MT"/>
                <a:cs typeface="Arial MT"/>
              </a:rPr>
              <a:t>a</a:t>
            </a:r>
            <a:r>
              <a:rPr sz="2400" spc="10" dirty="0">
                <a:latin typeface="Arial MT"/>
                <a:cs typeface="Arial MT"/>
              </a:rPr>
              <a:t> </a:t>
            </a:r>
            <a:r>
              <a:rPr sz="2400" spc="-5" dirty="0">
                <a:latin typeface="Arial MT"/>
                <a:cs typeface="Arial MT"/>
              </a:rPr>
              <a:t>prototype</a:t>
            </a:r>
            <a:r>
              <a:rPr sz="2400" dirty="0">
                <a:latin typeface="Arial MT"/>
                <a:cs typeface="Arial MT"/>
              </a:rPr>
              <a:t> </a:t>
            </a:r>
            <a:r>
              <a:rPr sz="2400" spc="-5" dirty="0">
                <a:latin typeface="Arial MT"/>
                <a:cs typeface="Arial MT"/>
              </a:rPr>
              <a:t>can</a:t>
            </a:r>
            <a:r>
              <a:rPr sz="2400" spc="10" dirty="0">
                <a:latin typeface="Arial MT"/>
                <a:cs typeface="Arial MT"/>
              </a:rPr>
              <a:t> </a:t>
            </a:r>
            <a:r>
              <a:rPr sz="2400" spc="-5" dirty="0">
                <a:latin typeface="Arial MT"/>
                <a:cs typeface="Arial MT"/>
              </a:rPr>
              <a:t>be</a:t>
            </a:r>
            <a:r>
              <a:rPr sz="2400" spc="20" dirty="0">
                <a:latin typeface="Arial MT"/>
                <a:cs typeface="Arial MT"/>
              </a:rPr>
              <a:t> </a:t>
            </a:r>
            <a:r>
              <a:rPr sz="2400" spc="-5" dirty="0">
                <a:latin typeface="Arial MT"/>
                <a:cs typeface="Arial MT"/>
              </a:rPr>
              <a:t>(among</a:t>
            </a:r>
            <a:r>
              <a:rPr sz="2400" dirty="0">
                <a:latin typeface="Arial MT"/>
                <a:cs typeface="Arial MT"/>
              </a:rPr>
              <a:t> </a:t>
            </a:r>
            <a:r>
              <a:rPr sz="2400" spc="-5" dirty="0">
                <a:latin typeface="Arial MT"/>
                <a:cs typeface="Arial MT"/>
              </a:rPr>
              <a:t>other </a:t>
            </a:r>
            <a:r>
              <a:rPr sz="2400" spc="-655" dirty="0">
                <a:latin typeface="Arial MT"/>
                <a:cs typeface="Arial MT"/>
              </a:rPr>
              <a:t> </a:t>
            </a:r>
            <a:r>
              <a:rPr sz="2400" spc="-5" dirty="0">
                <a:latin typeface="Arial MT"/>
                <a:cs typeface="Arial MT"/>
              </a:rPr>
              <a:t>things):</a:t>
            </a:r>
            <a:endParaRPr sz="2400">
              <a:latin typeface="Arial MT"/>
              <a:cs typeface="Arial MT"/>
            </a:endParaRPr>
          </a:p>
          <a:p>
            <a:pPr marL="553720" indent="-270510">
              <a:lnSpc>
                <a:spcPct val="100000"/>
              </a:lnSpc>
              <a:spcBef>
                <a:spcPts val="600"/>
              </a:spcBef>
              <a:buChar char="•"/>
              <a:tabLst>
                <a:tab pos="553720" algn="l"/>
                <a:tab pos="554355" algn="l"/>
              </a:tabLst>
            </a:pPr>
            <a:r>
              <a:rPr sz="2400" dirty="0">
                <a:latin typeface="Arial MT"/>
                <a:cs typeface="Arial MT"/>
              </a:rPr>
              <a:t>A</a:t>
            </a:r>
            <a:r>
              <a:rPr sz="2400" spc="-160" dirty="0">
                <a:latin typeface="Arial MT"/>
                <a:cs typeface="Arial MT"/>
              </a:rPr>
              <a:t> </a:t>
            </a:r>
            <a:r>
              <a:rPr sz="2400" spc="-5" dirty="0">
                <a:latin typeface="Arial MT"/>
                <a:cs typeface="Arial MT"/>
              </a:rPr>
              <a:t>series </a:t>
            </a:r>
            <a:r>
              <a:rPr sz="2400" dirty="0">
                <a:latin typeface="Arial MT"/>
                <a:cs typeface="Arial MT"/>
              </a:rPr>
              <a:t>of</a:t>
            </a:r>
            <a:r>
              <a:rPr sz="2400" spc="-20" dirty="0">
                <a:latin typeface="Arial MT"/>
                <a:cs typeface="Arial MT"/>
              </a:rPr>
              <a:t> </a:t>
            </a:r>
            <a:r>
              <a:rPr sz="2400" dirty="0">
                <a:latin typeface="Arial MT"/>
                <a:cs typeface="Arial MT"/>
              </a:rPr>
              <a:t>screen</a:t>
            </a:r>
            <a:r>
              <a:rPr sz="2400" spc="-20" dirty="0">
                <a:latin typeface="Arial MT"/>
                <a:cs typeface="Arial MT"/>
              </a:rPr>
              <a:t> </a:t>
            </a:r>
            <a:r>
              <a:rPr sz="2400" dirty="0">
                <a:latin typeface="Arial MT"/>
                <a:cs typeface="Arial MT"/>
              </a:rPr>
              <a:t>sketches</a:t>
            </a:r>
            <a:endParaRPr sz="2400">
              <a:latin typeface="Arial MT"/>
              <a:cs typeface="Arial MT"/>
            </a:endParaRPr>
          </a:p>
          <a:p>
            <a:pPr marL="553720" indent="-270510">
              <a:lnSpc>
                <a:spcPct val="100000"/>
              </a:lnSpc>
              <a:spcBef>
                <a:spcPts val="600"/>
              </a:spcBef>
              <a:buChar char="•"/>
              <a:tabLst>
                <a:tab pos="553720" algn="l"/>
                <a:tab pos="554355" algn="l"/>
              </a:tabLst>
            </a:pPr>
            <a:r>
              <a:rPr sz="2400" dirty="0">
                <a:latin typeface="Arial MT"/>
                <a:cs typeface="Arial MT"/>
              </a:rPr>
              <a:t>A</a:t>
            </a:r>
            <a:r>
              <a:rPr sz="2400" spc="-135" dirty="0">
                <a:latin typeface="Arial MT"/>
                <a:cs typeface="Arial MT"/>
              </a:rPr>
              <a:t> </a:t>
            </a:r>
            <a:r>
              <a:rPr sz="2400" spc="-5" dirty="0">
                <a:latin typeface="Arial MT"/>
                <a:cs typeface="Arial MT"/>
              </a:rPr>
              <a:t>storyboard,</a:t>
            </a:r>
            <a:r>
              <a:rPr sz="2400" spc="10" dirty="0">
                <a:latin typeface="Arial MT"/>
                <a:cs typeface="Arial MT"/>
              </a:rPr>
              <a:t> </a:t>
            </a:r>
            <a:r>
              <a:rPr sz="2400" dirty="0">
                <a:latin typeface="Arial MT"/>
                <a:cs typeface="Arial MT"/>
              </a:rPr>
              <a:t>for</a:t>
            </a:r>
            <a:r>
              <a:rPr sz="2400" spc="-10" dirty="0">
                <a:latin typeface="Arial MT"/>
                <a:cs typeface="Arial MT"/>
              </a:rPr>
              <a:t> </a:t>
            </a:r>
            <a:r>
              <a:rPr sz="2400" spc="-5" dirty="0">
                <a:latin typeface="Arial MT"/>
                <a:cs typeface="Arial MT"/>
              </a:rPr>
              <a:t>example,</a:t>
            </a:r>
            <a:r>
              <a:rPr sz="2400" spc="30" dirty="0">
                <a:latin typeface="Arial MT"/>
                <a:cs typeface="Arial MT"/>
              </a:rPr>
              <a:t> </a:t>
            </a:r>
            <a:r>
              <a:rPr sz="2400" spc="-5" dirty="0">
                <a:latin typeface="Arial MT"/>
                <a:cs typeface="Arial MT"/>
              </a:rPr>
              <a:t>a</a:t>
            </a:r>
            <a:r>
              <a:rPr sz="2400" spc="10" dirty="0">
                <a:latin typeface="Arial MT"/>
                <a:cs typeface="Arial MT"/>
              </a:rPr>
              <a:t> </a:t>
            </a:r>
            <a:r>
              <a:rPr sz="2400" spc="-5" dirty="0">
                <a:latin typeface="Arial MT"/>
                <a:cs typeface="Arial MT"/>
              </a:rPr>
              <a:t>cartoon-like</a:t>
            </a:r>
            <a:r>
              <a:rPr sz="2400" spc="20" dirty="0">
                <a:latin typeface="Arial MT"/>
                <a:cs typeface="Arial MT"/>
              </a:rPr>
              <a:t> </a:t>
            </a:r>
            <a:r>
              <a:rPr sz="2400" spc="-5" dirty="0">
                <a:latin typeface="Arial MT"/>
                <a:cs typeface="Arial MT"/>
              </a:rPr>
              <a:t>series</a:t>
            </a:r>
            <a:r>
              <a:rPr sz="2400" spc="25" dirty="0">
                <a:latin typeface="Arial MT"/>
                <a:cs typeface="Arial MT"/>
              </a:rPr>
              <a:t> </a:t>
            </a:r>
            <a:r>
              <a:rPr sz="2400" dirty="0">
                <a:latin typeface="Arial MT"/>
                <a:cs typeface="Arial MT"/>
              </a:rPr>
              <a:t>of</a:t>
            </a:r>
            <a:r>
              <a:rPr sz="2400" spc="10" dirty="0">
                <a:latin typeface="Arial MT"/>
                <a:cs typeface="Arial MT"/>
              </a:rPr>
              <a:t> </a:t>
            </a:r>
            <a:r>
              <a:rPr sz="2400" spc="-5" dirty="0">
                <a:latin typeface="Arial MT"/>
                <a:cs typeface="Arial MT"/>
              </a:rPr>
              <a:t>scenes</a:t>
            </a:r>
            <a:endParaRPr sz="2400">
              <a:latin typeface="Arial MT"/>
              <a:cs typeface="Arial MT"/>
            </a:endParaRPr>
          </a:p>
          <a:p>
            <a:pPr marL="553720" indent="-270510">
              <a:lnSpc>
                <a:spcPct val="100000"/>
              </a:lnSpc>
              <a:spcBef>
                <a:spcPts val="600"/>
              </a:spcBef>
              <a:buChar char="•"/>
              <a:tabLst>
                <a:tab pos="553720" algn="l"/>
                <a:tab pos="554355" algn="l"/>
              </a:tabLst>
            </a:pPr>
            <a:r>
              <a:rPr sz="2400" dirty="0">
                <a:latin typeface="Arial MT"/>
                <a:cs typeface="Arial MT"/>
              </a:rPr>
              <a:t>A</a:t>
            </a:r>
            <a:r>
              <a:rPr sz="2400" spc="-155" dirty="0">
                <a:latin typeface="Arial MT"/>
                <a:cs typeface="Arial MT"/>
              </a:rPr>
              <a:t> </a:t>
            </a:r>
            <a:r>
              <a:rPr sz="2400" spc="-5" dirty="0">
                <a:latin typeface="Arial MT"/>
                <a:cs typeface="Arial MT"/>
              </a:rPr>
              <a:t>PowerPoint</a:t>
            </a:r>
            <a:r>
              <a:rPr sz="2400" spc="30" dirty="0">
                <a:latin typeface="Arial MT"/>
                <a:cs typeface="Arial MT"/>
              </a:rPr>
              <a:t> </a:t>
            </a:r>
            <a:r>
              <a:rPr sz="2400" spc="-5" dirty="0">
                <a:latin typeface="Arial MT"/>
                <a:cs typeface="Arial MT"/>
              </a:rPr>
              <a:t>slide show</a:t>
            </a:r>
            <a:endParaRPr sz="2400">
              <a:latin typeface="Arial MT"/>
              <a:cs typeface="Arial MT"/>
            </a:endParaRPr>
          </a:p>
          <a:p>
            <a:pPr marL="553720" indent="-270510">
              <a:lnSpc>
                <a:spcPct val="100000"/>
              </a:lnSpc>
              <a:spcBef>
                <a:spcPts val="605"/>
              </a:spcBef>
              <a:buChar char="•"/>
              <a:tabLst>
                <a:tab pos="553720" algn="l"/>
                <a:tab pos="554355" algn="l"/>
              </a:tabLst>
            </a:pPr>
            <a:r>
              <a:rPr sz="2400" dirty="0">
                <a:latin typeface="Arial MT"/>
                <a:cs typeface="Arial MT"/>
              </a:rPr>
              <a:t>A</a:t>
            </a:r>
            <a:r>
              <a:rPr sz="2400" spc="-145" dirty="0">
                <a:latin typeface="Arial MT"/>
                <a:cs typeface="Arial MT"/>
              </a:rPr>
              <a:t> </a:t>
            </a:r>
            <a:r>
              <a:rPr sz="2400" spc="-5" dirty="0">
                <a:latin typeface="Arial MT"/>
                <a:cs typeface="Arial MT"/>
              </a:rPr>
              <a:t>video</a:t>
            </a:r>
            <a:r>
              <a:rPr sz="2400" spc="20" dirty="0">
                <a:latin typeface="Arial MT"/>
                <a:cs typeface="Arial MT"/>
              </a:rPr>
              <a:t> </a:t>
            </a:r>
            <a:r>
              <a:rPr sz="2400" spc="-5" dirty="0">
                <a:latin typeface="Arial MT"/>
                <a:cs typeface="Arial MT"/>
              </a:rPr>
              <a:t>simulating</a:t>
            </a:r>
            <a:r>
              <a:rPr sz="2400" spc="10" dirty="0">
                <a:latin typeface="Arial MT"/>
                <a:cs typeface="Arial MT"/>
              </a:rPr>
              <a:t> </a:t>
            </a:r>
            <a:r>
              <a:rPr sz="2400" dirty="0">
                <a:latin typeface="Arial MT"/>
                <a:cs typeface="Arial MT"/>
              </a:rPr>
              <a:t>the </a:t>
            </a:r>
            <a:r>
              <a:rPr sz="2400" spc="-5" dirty="0">
                <a:latin typeface="Arial MT"/>
                <a:cs typeface="Arial MT"/>
              </a:rPr>
              <a:t>use </a:t>
            </a:r>
            <a:r>
              <a:rPr sz="2400" dirty="0">
                <a:latin typeface="Arial MT"/>
                <a:cs typeface="Arial MT"/>
              </a:rPr>
              <a:t>of</a:t>
            </a:r>
            <a:r>
              <a:rPr sz="2400" spc="5" dirty="0">
                <a:latin typeface="Arial MT"/>
                <a:cs typeface="Arial MT"/>
              </a:rPr>
              <a:t> </a:t>
            </a:r>
            <a:r>
              <a:rPr sz="2400" spc="-5" dirty="0">
                <a:latin typeface="Arial MT"/>
                <a:cs typeface="Arial MT"/>
              </a:rPr>
              <a:t>a</a:t>
            </a:r>
            <a:r>
              <a:rPr sz="2400" spc="-15" dirty="0">
                <a:latin typeface="Arial MT"/>
                <a:cs typeface="Arial MT"/>
              </a:rPr>
              <a:t> </a:t>
            </a:r>
            <a:r>
              <a:rPr sz="2400" spc="-5" dirty="0">
                <a:latin typeface="Arial MT"/>
                <a:cs typeface="Arial MT"/>
              </a:rPr>
              <a:t>system</a:t>
            </a:r>
            <a:endParaRPr sz="2400">
              <a:latin typeface="Arial MT"/>
              <a:cs typeface="Arial MT"/>
            </a:endParaRPr>
          </a:p>
          <a:p>
            <a:pPr marL="553720" indent="-270510">
              <a:lnSpc>
                <a:spcPct val="100000"/>
              </a:lnSpc>
              <a:spcBef>
                <a:spcPts val="600"/>
              </a:spcBef>
              <a:buChar char="•"/>
              <a:tabLst>
                <a:tab pos="553720" algn="l"/>
                <a:tab pos="554355" algn="l"/>
              </a:tabLst>
            </a:pPr>
            <a:r>
              <a:rPr sz="2400" dirty="0">
                <a:latin typeface="Arial MT"/>
                <a:cs typeface="Arial MT"/>
              </a:rPr>
              <a:t>A</a:t>
            </a:r>
            <a:r>
              <a:rPr sz="2400" spc="-145" dirty="0">
                <a:latin typeface="Arial MT"/>
                <a:cs typeface="Arial MT"/>
              </a:rPr>
              <a:t> </a:t>
            </a:r>
            <a:r>
              <a:rPr sz="2400" spc="-5" dirty="0">
                <a:latin typeface="Arial MT"/>
                <a:cs typeface="Arial MT"/>
              </a:rPr>
              <a:t>lump</a:t>
            </a:r>
            <a:r>
              <a:rPr sz="2400" spc="5" dirty="0">
                <a:latin typeface="Arial MT"/>
                <a:cs typeface="Arial MT"/>
              </a:rPr>
              <a:t> </a:t>
            </a:r>
            <a:r>
              <a:rPr sz="2400" dirty="0">
                <a:latin typeface="Arial MT"/>
                <a:cs typeface="Arial MT"/>
              </a:rPr>
              <a:t>of </a:t>
            </a:r>
            <a:r>
              <a:rPr sz="2400" spc="-5" dirty="0">
                <a:latin typeface="Arial MT"/>
                <a:cs typeface="Arial MT"/>
              </a:rPr>
              <a:t>wood</a:t>
            </a:r>
            <a:r>
              <a:rPr sz="2400" dirty="0">
                <a:latin typeface="Arial MT"/>
                <a:cs typeface="Arial MT"/>
              </a:rPr>
              <a:t> (for</a:t>
            </a:r>
            <a:r>
              <a:rPr sz="2400" spc="-5" dirty="0">
                <a:latin typeface="Arial MT"/>
                <a:cs typeface="Arial MT"/>
              </a:rPr>
              <a:t> instance,</a:t>
            </a:r>
            <a:r>
              <a:rPr sz="2400" dirty="0">
                <a:latin typeface="Arial MT"/>
                <a:cs typeface="Arial MT"/>
              </a:rPr>
              <a:t> the</a:t>
            </a:r>
            <a:r>
              <a:rPr sz="2400" spc="-20" dirty="0">
                <a:latin typeface="Arial MT"/>
                <a:cs typeface="Arial MT"/>
              </a:rPr>
              <a:t> </a:t>
            </a:r>
            <a:r>
              <a:rPr sz="2400" spc="-5" dirty="0">
                <a:latin typeface="Arial MT"/>
                <a:cs typeface="Arial MT"/>
              </a:rPr>
              <a:t>PalmPilot)</a:t>
            </a:r>
            <a:endParaRPr sz="2400">
              <a:latin typeface="Arial MT"/>
              <a:cs typeface="Arial MT"/>
            </a:endParaRPr>
          </a:p>
          <a:p>
            <a:pPr marL="553720" indent="-270510">
              <a:lnSpc>
                <a:spcPct val="100000"/>
              </a:lnSpc>
              <a:spcBef>
                <a:spcPts val="600"/>
              </a:spcBef>
              <a:buChar char="•"/>
              <a:tabLst>
                <a:tab pos="553720" algn="l"/>
                <a:tab pos="554355" algn="l"/>
              </a:tabLst>
            </a:pPr>
            <a:r>
              <a:rPr sz="2400" dirty="0">
                <a:latin typeface="Arial MT"/>
                <a:cs typeface="Arial MT"/>
              </a:rPr>
              <a:t>A</a:t>
            </a:r>
            <a:r>
              <a:rPr sz="2400" spc="-150" dirty="0">
                <a:latin typeface="Arial MT"/>
                <a:cs typeface="Arial MT"/>
              </a:rPr>
              <a:t> </a:t>
            </a:r>
            <a:r>
              <a:rPr sz="2400" spc="-5" dirty="0">
                <a:latin typeface="Arial MT"/>
                <a:cs typeface="Arial MT"/>
              </a:rPr>
              <a:t>cardboard</a:t>
            </a:r>
            <a:r>
              <a:rPr sz="2400" spc="5" dirty="0">
                <a:latin typeface="Arial MT"/>
                <a:cs typeface="Arial MT"/>
              </a:rPr>
              <a:t> </a:t>
            </a:r>
            <a:r>
              <a:rPr sz="2400" spc="-5" dirty="0">
                <a:latin typeface="Arial MT"/>
                <a:cs typeface="Arial MT"/>
              </a:rPr>
              <a:t>mock-up</a:t>
            </a:r>
            <a:endParaRPr sz="2400">
              <a:latin typeface="Arial MT"/>
              <a:cs typeface="Arial MT"/>
            </a:endParaRPr>
          </a:p>
          <a:p>
            <a:pPr marL="553720" marR="88900" indent="-270510">
              <a:lnSpc>
                <a:spcPct val="100000"/>
              </a:lnSpc>
              <a:spcBef>
                <a:spcPts val="600"/>
              </a:spcBef>
              <a:buChar char="•"/>
              <a:tabLst>
                <a:tab pos="553720" algn="l"/>
                <a:tab pos="554355" algn="l"/>
              </a:tabLst>
            </a:pPr>
            <a:r>
              <a:rPr sz="2400" dirty="0">
                <a:latin typeface="Arial MT"/>
                <a:cs typeface="Arial MT"/>
              </a:rPr>
              <a:t>A</a:t>
            </a:r>
            <a:r>
              <a:rPr sz="2400" spc="-140" dirty="0">
                <a:latin typeface="Arial MT"/>
                <a:cs typeface="Arial MT"/>
              </a:rPr>
              <a:t> </a:t>
            </a:r>
            <a:r>
              <a:rPr sz="2400" spc="-5" dirty="0">
                <a:latin typeface="Arial MT"/>
                <a:cs typeface="Arial MT"/>
              </a:rPr>
              <a:t>piece</a:t>
            </a:r>
            <a:r>
              <a:rPr sz="2400" spc="30" dirty="0">
                <a:latin typeface="Arial MT"/>
                <a:cs typeface="Arial MT"/>
              </a:rPr>
              <a:t> </a:t>
            </a:r>
            <a:r>
              <a:rPr sz="2400" dirty="0">
                <a:latin typeface="Arial MT"/>
                <a:cs typeface="Arial MT"/>
              </a:rPr>
              <a:t>of</a:t>
            </a:r>
            <a:r>
              <a:rPr sz="2400" spc="5" dirty="0">
                <a:latin typeface="Arial MT"/>
                <a:cs typeface="Arial MT"/>
              </a:rPr>
              <a:t> </a:t>
            </a:r>
            <a:r>
              <a:rPr sz="2400" spc="-5" dirty="0">
                <a:latin typeface="Arial MT"/>
                <a:cs typeface="Arial MT"/>
              </a:rPr>
              <a:t>software</a:t>
            </a:r>
            <a:r>
              <a:rPr sz="2400" spc="5" dirty="0">
                <a:latin typeface="Arial MT"/>
                <a:cs typeface="Arial MT"/>
              </a:rPr>
              <a:t> </a:t>
            </a:r>
            <a:r>
              <a:rPr sz="2400" spc="-5" dirty="0">
                <a:latin typeface="Arial MT"/>
                <a:cs typeface="Arial MT"/>
              </a:rPr>
              <a:t>with</a:t>
            </a:r>
            <a:r>
              <a:rPr sz="2400" spc="15" dirty="0">
                <a:latin typeface="Arial MT"/>
                <a:cs typeface="Arial MT"/>
              </a:rPr>
              <a:t> </a:t>
            </a:r>
            <a:r>
              <a:rPr sz="2400" spc="-5" dirty="0">
                <a:latin typeface="Arial MT"/>
                <a:cs typeface="Arial MT"/>
              </a:rPr>
              <a:t>limited</a:t>
            </a:r>
            <a:r>
              <a:rPr sz="2400" spc="15" dirty="0">
                <a:latin typeface="Arial MT"/>
                <a:cs typeface="Arial MT"/>
              </a:rPr>
              <a:t> </a:t>
            </a:r>
            <a:r>
              <a:rPr sz="2400" spc="-5" dirty="0">
                <a:latin typeface="Arial MT"/>
                <a:cs typeface="Arial MT"/>
              </a:rPr>
              <a:t>functionality</a:t>
            </a:r>
            <a:r>
              <a:rPr sz="2400" spc="30" dirty="0">
                <a:latin typeface="Arial MT"/>
                <a:cs typeface="Arial MT"/>
              </a:rPr>
              <a:t> </a:t>
            </a:r>
            <a:r>
              <a:rPr sz="2400" spc="-5" dirty="0">
                <a:latin typeface="Arial MT"/>
                <a:cs typeface="Arial MT"/>
              </a:rPr>
              <a:t>written</a:t>
            </a:r>
            <a:r>
              <a:rPr sz="2400" dirty="0">
                <a:latin typeface="Arial MT"/>
                <a:cs typeface="Arial MT"/>
              </a:rPr>
              <a:t> </a:t>
            </a:r>
            <a:r>
              <a:rPr sz="2400" spc="-5" dirty="0">
                <a:latin typeface="Arial MT"/>
                <a:cs typeface="Arial MT"/>
              </a:rPr>
              <a:t>in</a:t>
            </a:r>
            <a:r>
              <a:rPr sz="2400" spc="10" dirty="0">
                <a:latin typeface="Arial MT"/>
                <a:cs typeface="Arial MT"/>
              </a:rPr>
              <a:t> </a:t>
            </a:r>
            <a:r>
              <a:rPr sz="2400" dirty="0">
                <a:latin typeface="Arial MT"/>
                <a:cs typeface="Arial MT"/>
              </a:rPr>
              <a:t>the </a:t>
            </a:r>
            <a:r>
              <a:rPr sz="2400" spc="-655" dirty="0">
                <a:latin typeface="Arial MT"/>
                <a:cs typeface="Arial MT"/>
              </a:rPr>
              <a:t> </a:t>
            </a:r>
            <a:r>
              <a:rPr sz="2400" dirty="0">
                <a:latin typeface="Arial MT"/>
                <a:cs typeface="Arial MT"/>
              </a:rPr>
              <a:t>target</a:t>
            </a:r>
            <a:r>
              <a:rPr sz="2400" spc="-15" dirty="0">
                <a:latin typeface="Arial MT"/>
                <a:cs typeface="Arial MT"/>
              </a:rPr>
              <a:t> </a:t>
            </a:r>
            <a:r>
              <a:rPr sz="2400" spc="-5" dirty="0">
                <a:latin typeface="Arial MT"/>
                <a:cs typeface="Arial MT"/>
              </a:rPr>
              <a:t>language</a:t>
            </a:r>
            <a:r>
              <a:rPr sz="2400" spc="30" dirty="0">
                <a:latin typeface="Arial MT"/>
                <a:cs typeface="Arial MT"/>
              </a:rPr>
              <a:t> </a:t>
            </a:r>
            <a:r>
              <a:rPr sz="2400" spc="-5" dirty="0">
                <a:latin typeface="Arial MT"/>
                <a:cs typeface="Arial MT"/>
              </a:rPr>
              <a:t>or</a:t>
            </a:r>
            <a:r>
              <a:rPr sz="2400" dirty="0">
                <a:latin typeface="Arial MT"/>
                <a:cs typeface="Arial MT"/>
              </a:rPr>
              <a:t> </a:t>
            </a:r>
            <a:r>
              <a:rPr sz="2400" spc="-10" dirty="0">
                <a:latin typeface="Arial MT"/>
                <a:cs typeface="Arial MT"/>
              </a:rPr>
              <a:t>in</a:t>
            </a:r>
            <a:r>
              <a:rPr sz="2400" spc="10" dirty="0">
                <a:latin typeface="Arial MT"/>
                <a:cs typeface="Arial MT"/>
              </a:rPr>
              <a:t> </a:t>
            </a:r>
            <a:r>
              <a:rPr sz="2400" spc="-5" dirty="0">
                <a:latin typeface="Arial MT"/>
                <a:cs typeface="Arial MT"/>
              </a:rPr>
              <a:t>another</a:t>
            </a:r>
            <a:r>
              <a:rPr sz="2400" spc="5" dirty="0">
                <a:latin typeface="Arial MT"/>
                <a:cs typeface="Arial MT"/>
              </a:rPr>
              <a:t> </a:t>
            </a:r>
            <a:r>
              <a:rPr sz="2400" spc="-5" dirty="0">
                <a:latin typeface="Arial MT"/>
                <a:cs typeface="Arial MT"/>
              </a:rPr>
              <a:t>language</a:t>
            </a:r>
            <a:endParaRPr sz="24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7055" y="371678"/>
            <a:ext cx="3942715" cy="697230"/>
          </a:xfrm>
          <a:prstGeom prst="rect">
            <a:avLst/>
          </a:prstGeom>
        </p:spPr>
        <p:txBody>
          <a:bodyPr vert="horz" wrap="square" lIns="0" tIns="13335" rIns="0" bIns="0" rtlCol="0">
            <a:spAutoFit/>
          </a:bodyPr>
          <a:lstStyle/>
          <a:p>
            <a:pPr marL="12700">
              <a:lnSpc>
                <a:spcPct val="100000"/>
              </a:lnSpc>
              <a:spcBef>
                <a:spcPts val="105"/>
              </a:spcBef>
            </a:pPr>
            <a:r>
              <a:rPr sz="4400" dirty="0"/>
              <a:t>Why</a:t>
            </a:r>
            <a:r>
              <a:rPr sz="4400" spc="-75" dirty="0"/>
              <a:t> </a:t>
            </a:r>
            <a:r>
              <a:rPr sz="4400" dirty="0"/>
              <a:t>prototype?</a:t>
            </a:r>
            <a:endParaRPr sz="4400"/>
          </a:p>
        </p:txBody>
      </p:sp>
      <p:sp>
        <p:nvSpPr>
          <p:cNvPr id="4" name="object 4"/>
          <p:cNvSpPr txBox="1"/>
          <p:nvPr/>
        </p:nvSpPr>
        <p:spPr>
          <a:xfrm>
            <a:off x="4060697" y="6460156"/>
            <a:ext cx="1021080" cy="167640"/>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5" name="object 5"/>
          <p:cNvSpPr txBox="1"/>
          <p:nvPr/>
        </p:nvSpPr>
        <p:spPr>
          <a:xfrm>
            <a:off x="8416797" y="6460156"/>
            <a:ext cx="217170" cy="167640"/>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7C48"/>
                </a:solidFill>
                <a:latin typeface="Arial MT"/>
                <a:cs typeface="Arial MT"/>
              </a:rPr>
            </a:fld>
            <a:endParaRPr sz="1000">
              <a:latin typeface="Arial MT"/>
              <a:cs typeface="Arial MT"/>
            </a:endParaRPr>
          </a:p>
        </p:txBody>
      </p:sp>
      <p:sp>
        <p:nvSpPr>
          <p:cNvPr id="3" name="object 3"/>
          <p:cNvSpPr txBox="1"/>
          <p:nvPr/>
        </p:nvSpPr>
        <p:spPr>
          <a:xfrm>
            <a:off x="592937" y="1363726"/>
            <a:ext cx="7924800" cy="4561205"/>
          </a:xfrm>
          <a:prstGeom prst="rect">
            <a:avLst/>
          </a:prstGeom>
        </p:spPr>
        <p:txBody>
          <a:bodyPr vert="horz" wrap="square" lIns="0" tIns="13335" rIns="0" bIns="0" rtlCol="0">
            <a:spAutoFit/>
          </a:bodyPr>
          <a:lstStyle/>
          <a:p>
            <a:pPr marL="283845" marR="368935" indent="-271780">
              <a:lnSpc>
                <a:spcPct val="100000"/>
              </a:lnSpc>
              <a:spcBef>
                <a:spcPts val="105"/>
              </a:spcBef>
              <a:buChar char="•"/>
              <a:tabLst>
                <a:tab pos="283845" algn="l"/>
                <a:tab pos="284480" algn="l"/>
              </a:tabLst>
            </a:pPr>
            <a:r>
              <a:rPr sz="2600" dirty="0">
                <a:latin typeface="Arial MT"/>
                <a:cs typeface="Arial MT"/>
              </a:rPr>
              <a:t>Evaluation and feedback are central to interaction </a:t>
            </a:r>
            <a:r>
              <a:rPr sz="2600" spc="-710" dirty="0">
                <a:latin typeface="Arial MT"/>
                <a:cs typeface="Arial MT"/>
              </a:rPr>
              <a:t> </a:t>
            </a:r>
            <a:r>
              <a:rPr sz="2600" dirty="0">
                <a:latin typeface="Arial MT"/>
                <a:cs typeface="Arial MT"/>
              </a:rPr>
              <a:t>design</a:t>
            </a:r>
            <a:endParaRPr sz="2600">
              <a:latin typeface="Arial MT"/>
              <a:cs typeface="Arial MT"/>
            </a:endParaRPr>
          </a:p>
          <a:p>
            <a:pPr marL="283845" marR="5080" indent="-271780">
              <a:lnSpc>
                <a:spcPct val="100000"/>
              </a:lnSpc>
              <a:spcBef>
                <a:spcPts val="900"/>
              </a:spcBef>
              <a:buChar char="•"/>
              <a:tabLst>
                <a:tab pos="283845" algn="l"/>
                <a:tab pos="284480" algn="l"/>
              </a:tabLst>
            </a:pPr>
            <a:r>
              <a:rPr sz="2600" dirty="0">
                <a:latin typeface="Arial MT"/>
                <a:cs typeface="Arial MT"/>
              </a:rPr>
              <a:t>Stakeholders can see, hold, and interact with a </a:t>
            </a:r>
            <a:r>
              <a:rPr sz="2600" spc="5" dirty="0">
                <a:latin typeface="Arial MT"/>
                <a:cs typeface="Arial MT"/>
              </a:rPr>
              <a:t> </a:t>
            </a:r>
            <a:r>
              <a:rPr sz="2600" dirty="0">
                <a:latin typeface="Arial MT"/>
                <a:cs typeface="Arial MT"/>
              </a:rPr>
              <a:t>prototype more</a:t>
            </a:r>
            <a:r>
              <a:rPr sz="2600" spc="-10" dirty="0">
                <a:latin typeface="Arial MT"/>
                <a:cs typeface="Arial MT"/>
              </a:rPr>
              <a:t> </a:t>
            </a:r>
            <a:r>
              <a:rPr sz="2600" dirty="0">
                <a:latin typeface="Arial MT"/>
                <a:cs typeface="Arial MT"/>
              </a:rPr>
              <a:t>easily</a:t>
            </a:r>
            <a:r>
              <a:rPr sz="2600" spc="-25" dirty="0">
                <a:latin typeface="Arial MT"/>
                <a:cs typeface="Arial MT"/>
              </a:rPr>
              <a:t> </a:t>
            </a:r>
            <a:r>
              <a:rPr sz="2600" dirty="0">
                <a:latin typeface="Arial MT"/>
                <a:cs typeface="Arial MT"/>
              </a:rPr>
              <a:t>than</a:t>
            </a:r>
            <a:r>
              <a:rPr sz="2600" spc="10" dirty="0">
                <a:latin typeface="Arial MT"/>
                <a:cs typeface="Arial MT"/>
              </a:rPr>
              <a:t> </a:t>
            </a:r>
            <a:r>
              <a:rPr sz="2600" dirty="0">
                <a:latin typeface="Arial MT"/>
                <a:cs typeface="Arial MT"/>
              </a:rPr>
              <a:t>a</a:t>
            </a:r>
            <a:r>
              <a:rPr sz="2600" spc="5" dirty="0">
                <a:latin typeface="Arial MT"/>
                <a:cs typeface="Arial MT"/>
              </a:rPr>
              <a:t> </a:t>
            </a:r>
            <a:r>
              <a:rPr sz="2600" dirty="0">
                <a:latin typeface="Arial MT"/>
                <a:cs typeface="Arial MT"/>
              </a:rPr>
              <a:t>document</a:t>
            </a:r>
            <a:r>
              <a:rPr sz="2600" spc="-20" dirty="0">
                <a:latin typeface="Arial MT"/>
                <a:cs typeface="Arial MT"/>
              </a:rPr>
              <a:t> </a:t>
            </a:r>
            <a:r>
              <a:rPr sz="2600" dirty="0">
                <a:latin typeface="Arial MT"/>
                <a:cs typeface="Arial MT"/>
              </a:rPr>
              <a:t>or a drawing</a:t>
            </a:r>
            <a:endParaRPr sz="2600">
              <a:latin typeface="Arial MT"/>
              <a:cs typeface="Arial MT"/>
            </a:endParaRPr>
          </a:p>
          <a:p>
            <a:pPr marL="283845" indent="-271780">
              <a:lnSpc>
                <a:spcPct val="100000"/>
              </a:lnSpc>
              <a:spcBef>
                <a:spcPts val="900"/>
              </a:spcBef>
              <a:buChar char="•"/>
              <a:tabLst>
                <a:tab pos="283845" algn="l"/>
                <a:tab pos="284480" algn="l"/>
              </a:tabLst>
            </a:pPr>
            <a:r>
              <a:rPr sz="2600" spc="-70" dirty="0">
                <a:latin typeface="Arial MT"/>
                <a:cs typeface="Arial MT"/>
              </a:rPr>
              <a:t>Team</a:t>
            </a:r>
            <a:r>
              <a:rPr sz="2600" spc="-15" dirty="0">
                <a:latin typeface="Arial MT"/>
                <a:cs typeface="Arial MT"/>
              </a:rPr>
              <a:t> </a:t>
            </a:r>
            <a:r>
              <a:rPr sz="2600" dirty="0">
                <a:latin typeface="Arial MT"/>
                <a:cs typeface="Arial MT"/>
              </a:rPr>
              <a:t>members</a:t>
            </a:r>
            <a:r>
              <a:rPr sz="2600" spc="-35" dirty="0">
                <a:latin typeface="Arial MT"/>
                <a:cs typeface="Arial MT"/>
              </a:rPr>
              <a:t> </a:t>
            </a:r>
            <a:r>
              <a:rPr sz="2600" dirty="0">
                <a:latin typeface="Arial MT"/>
                <a:cs typeface="Arial MT"/>
              </a:rPr>
              <a:t>can communicate</a:t>
            </a:r>
            <a:r>
              <a:rPr sz="2600" spc="-30" dirty="0">
                <a:latin typeface="Arial MT"/>
                <a:cs typeface="Arial MT"/>
              </a:rPr>
              <a:t> </a:t>
            </a:r>
            <a:r>
              <a:rPr sz="2600" spc="-5" dirty="0">
                <a:latin typeface="Arial MT"/>
                <a:cs typeface="Arial MT"/>
              </a:rPr>
              <a:t>effectively</a:t>
            </a:r>
            <a:endParaRPr sz="2600">
              <a:latin typeface="Arial MT"/>
              <a:cs typeface="Arial MT"/>
            </a:endParaRPr>
          </a:p>
          <a:p>
            <a:pPr marL="283845" indent="-271780">
              <a:lnSpc>
                <a:spcPct val="100000"/>
              </a:lnSpc>
              <a:spcBef>
                <a:spcPts val="900"/>
              </a:spcBef>
              <a:buChar char="•"/>
              <a:tabLst>
                <a:tab pos="283845" algn="l"/>
                <a:tab pos="284480" algn="l"/>
              </a:tabLst>
            </a:pPr>
            <a:r>
              <a:rPr sz="2600" dirty="0">
                <a:latin typeface="Arial MT"/>
                <a:cs typeface="Arial MT"/>
              </a:rPr>
              <a:t>Ideas</a:t>
            </a:r>
            <a:r>
              <a:rPr sz="2600" spc="-15" dirty="0">
                <a:latin typeface="Arial MT"/>
                <a:cs typeface="Arial MT"/>
              </a:rPr>
              <a:t> </a:t>
            </a:r>
            <a:r>
              <a:rPr sz="2600" dirty="0">
                <a:latin typeface="Arial MT"/>
                <a:cs typeface="Arial MT"/>
              </a:rPr>
              <a:t>can</a:t>
            </a:r>
            <a:r>
              <a:rPr sz="2600" spc="-20" dirty="0">
                <a:latin typeface="Arial MT"/>
                <a:cs typeface="Arial MT"/>
              </a:rPr>
              <a:t> </a:t>
            </a:r>
            <a:r>
              <a:rPr sz="2600" dirty="0">
                <a:latin typeface="Arial MT"/>
                <a:cs typeface="Arial MT"/>
              </a:rPr>
              <a:t>be</a:t>
            </a:r>
            <a:r>
              <a:rPr sz="2600" spc="-5" dirty="0">
                <a:latin typeface="Arial MT"/>
                <a:cs typeface="Arial MT"/>
              </a:rPr>
              <a:t> </a:t>
            </a:r>
            <a:r>
              <a:rPr sz="2600" dirty="0">
                <a:latin typeface="Arial MT"/>
                <a:cs typeface="Arial MT"/>
              </a:rPr>
              <a:t>tested</a:t>
            </a:r>
            <a:r>
              <a:rPr sz="2600" spc="-10" dirty="0">
                <a:latin typeface="Arial MT"/>
                <a:cs typeface="Arial MT"/>
              </a:rPr>
              <a:t> </a:t>
            </a:r>
            <a:r>
              <a:rPr sz="2600" dirty="0">
                <a:latin typeface="Arial MT"/>
                <a:cs typeface="Arial MT"/>
              </a:rPr>
              <a:t>out</a:t>
            </a:r>
            <a:endParaRPr sz="2600">
              <a:latin typeface="Arial MT"/>
              <a:cs typeface="Arial MT"/>
            </a:endParaRPr>
          </a:p>
          <a:p>
            <a:pPr marL="283845" marR="681355" indent="-271780">
              <a:lnSpc>
                <a:spcPct val="100000"/>
              </a:lnSpc>
              <a:spcBef>
                <a:spcPts val="900"/>
              </a:spcBef>
              <a:buChar char="•"/>
              <a:tabLst>
                <a:tab pos="283845" algn="l"/>
                <a:tab pos="284480" algn="l"/>
              </a:tabLst>
            </a:pPr>
            <a:r>
              <a:rPr sz="2600" dirty="0">
                <a:latin typeface="Arial MT"/>
                <a:cs typeface="Arial MT"/>
              </a:rPr>
              <a:t>Prototyping encourages reflection: an important </a:t>
            </a:r>
            <a:r>
              <a:rPr sz="2600" spc="-710" dirty="0">
                <a:latin typeface="Arial MT"/>
                <a:cs typeface="Arial MT"/>
              </a:rPr>
              <a:t> </a:t>
            </a:r>
            <a:r>
              <a:rPr sz="2600" dirty="0">
                <a:latin typeface="Arial MT"/>
                <a:cs typeface="Arial MT"/>
              </a:rPr>
              <a:t>aspect</a:t>
            </a:r>
            <a:r>
              <a:rPr sz="2600" spc="-20" dirty="0">
                <a:latin typeface="Arial MT"/>
                <a:cs typeface="Arial MT"/>
              </a:rPr>
              <a:t> </a:t>
            </a:r>
            <a:r>
              <a:rPr sz="2600" dirty="0">
                <a:latin typeface="Arial MT"/>
                <a:cs typeface="Arial MT"/>
              </a:rPr>
              <a:t>of</a:t>
            </a:r>
            <a:r>
              <a:rPr sz="2600" spc="5" dirty="0">
                <a:latin typeface="Arial MT"/>
                <a:cs typeface="Arial MT"/>
              </a:rPr>
              <a:t> </a:t>
            </a:r>
            <a:r>
              <a:rPr sz="2600" dirty="0">
                <a:latin typeface="Arial MT"/>
                <a:cs typeface="Arial MT"/>
              </a:rPr>
              <a:t>design</a:t>
            </a:r>
            <a:endParaRPr sz="2600">
              <a:latin typeface="Arial MT"/>
              <a:cs typeface="Arial MT"/>
            </a:endParaRPr>
          </a:p>
          <a:p>
            <a:pPr marL="283845" marR="22225" indent="-271780">
              <a:lnSpc>
                <a:spcPct val="100000"/>
              </a:lnSpc>
              <a:spcBef>
                <a:spcPts val="905"/>
              </a:spcBef>
              <a:buChar char="•"/>
              <a:tabLst>
                <a:tab pos="283845" algn="l"/>
                <a:tab pos="284480" algn="l"/>
              </a:tabLst>
            </a:pPr>
            <a:r>
              <a:rPr sz="2600" dirty="0">
                <a:latin typeface="Arial MT"/>
                <a:cs typeface="Arial MT"/>
              </a:rPr>
              <a:t>Prototypes</a:t>
            </a:r>
            <a:r>
              <a:rPr sz="2600" spc="-5" dirty="0">
                <a:latin typeface="Arial MT"/>
                <a:cs typeface="Arial MT"/>
              </a:rPr>
              <a:t> </a:t>
            </a:r>
            <a:r>
              <a:rPr sz="2600" dirty="0">
                <a:latin typeface="Arial MT"/>
                <a:cs typeface="Arial MT"/>
              </a:rPr>
              <a:t>answer</a:t>
            </a:r>
            <a:r>
              <a:rPr sz="2600" spc="-20" dirty="0">
                <a:latin typeface="Arial MT"/>
                <a:cs typeface="Arial MT"/>
              </a:rPr>
              <a:t> </a:t>
            </a:r>
            <a:r>
              <a:rPr sz="2600" dirty="0">
                <a:latin typeface="Arial MT"/>
                <a:cs typeface="Arial MT"/>
              </a:rPr>
              <a:t>questions</a:t>
            </a:r>
            <a:r>
              <a:rPr sz="2600" spc="-5" dirty="0">
                <a:latin typeface="Arial MT"/>
                <a:cs typeface="Arial MT"/>
              </a:rPr>
              <a:t> </a:t>
            </a:r>
            <a:r>
              <a:rPr sz="2600" dirty="0">
                <a:latin typeface="Arial MT"/>
                <a:cs typeface="Arial MT"/>
              </a:rPr>
              <a:t>and</a:t>
            </a:r>
            <a:r>
              <a:rPr sz="2600" spc="10" dirty="0">
                <a:latin typeface="Arial MT"/>
                <a:cs typeface="Arial MT"/>
              </a:rPr>
              <a:t> </a:t>
            </a:r>
            <a:r>
              <a:rPr sz="2600" dirty="0">
                <a:latin typeface="Arial MT"/>
                <a:cs typeface="Arial MT"/>
              </a:rPr>
              <a:t>support</a:t>
            </a:r>
            <a:r>
              <a:rPr sz="2600" spc="-15" dirty="0">
                <a:latin typeface="Arial MT"/>
                <a:cs typeface="Arial MT"/>
              </a:rPr>
              <a:t> </a:t>
            </a:r>
            <a:r>
              <a:rPr sz="2600" dirty="0">
                <a:latin typeface="Arial MT"/>
                <a:cs typeface="Arial MT"/>
              </a:rPr>
              <a:t>designers </a:t>
            </a:r>
            <a:r>
              <a:rPr sz="2600" spc="-710" dirty="0">
                <a:latin typeface="Arial MT"/>
                <a:cs typeface="Arial MT"/>
              </a:rPr>
              <a:t> </a:t>
            </a:r>
            <a:r>
              <a:rPr sz="2600" dirty="0">
                <a:latin typeface="Arial MT"/>
                <a:cs typeface="Arial MT"/>
              </a:rPr>
              <a:t>in</a:t>
            </a:r>
            <a:r>
              <a:rPr sz="2600" spc="-5" dirty="0">
                <a:latin typeface="Arial MT"/>
                <a:cs typeface="Arial MT"/>
              </a:rPr>
              <a:t> </a:t>
            </a:r>
            <a:r>
              <a:rPr sz="2600" dirty="0">
                <a:latin typeface="Arial MT"/>
                <a:cs typeface="Arial MT"/>
              </a:rPr>
              <a:t>choosing</a:t>
            </a:r>
            <a:r>
              <a:rPr sz="2600" spc="-25" dirty="0">
                <a:latin typeface="Arial MT"/>
                <a:cs typeface="Arial MT"/>
              </a:rPr>
              <a:t> </a:t>
            </a:r>
            <a:r>
              <a:rPr sz="2600" dirty="0">
                <a:latin typeface="Arial MT"/>
                <a:cs typeface="Arial MT"/>
              </a:rPr>
              <a:t>between alternatives</a:t>
            </a:r>
            <a:endParaRPr sz="26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83892" y="483234"/>
            <a:ext cx="5776214" cy="553720"/>
          </a:xfrm>
        </p:spPr>
        <p:txBody>
          <a:bodyPr/>
          <a:p>
            <a:r>
              <a:rPr lang="en-US"/>
              <a:t>Design-fidelity</a:t>
            </a:r>
            <a:endParaRPr lang="en-US"/>
          </a:p>
        </p:txBody>
      </p:sp>
      <p:sp>
        <p:nvSpPr>
          <p:cNvPr id="4" name="Text Placeholder 3"/>
          <p:cNvSpPr>
            <a:spLocks noGrp="1"/>
          </p:cNvSpPr>
          <p:nvPr>
            <p:ph type="body" idx="1"/>
          </p:nvPr>
        </p:nvSpPr>
        <p:spPr>
          <a:xfrm>
            <a:off x="685545" y="1371382"/>
            <a:ext cx="7678928" cy="4924425"/>
          </a:xfrm>
        </p:spPr>
        <p:txBody>
          <a:bodyPr/>
          <a:p>
            <a:r>
              <a:rPr lang="en-US"/>
              <a:t>Design fidelity refers to the level of detail and functionality included in a prototype. Fidelity can vary in interactivity, visuals, content and commands, and other areas.</a:t>
            </a:r>
            <a:endParaRPr lang="en-US"/>
          </a:p>
          <a:p>
            <a:endParaRPr lang="en-US"/>
          </a:p>
          <a:p>
            <a:r>
              <a:rPr lang="en-US"/>
              <a:t>When you’re getting ready to begin prototyping, you’ll need to decide how closely you want it to match the end result, which will also dictate how much time and energy you need to put into it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8272" y="483234"/>
            <a:ext cx="5805170" cy="696595"/>
          </a:xfrm>
          <a:prstGeom prst="rect">
            <a:avLst/>
          </a:prstGeom>
        </p:spPr>
        <p:txBody>
          <a:bodyPr vert="horz" wrap="square" lIns="0" tIns="13335" rIns="0" bIns="0" rtlCol="0">
            <a:spAutoFit/>
          </a:bodyPr>
          <a:lstStyle/>
          <a:p>
            <a:pPr marL="12700">
              <a:lnSpc>
                <a:spcPct val="100000"/>
              </a:lnSpc>
              <a:spcBef>
                <a:spcPts val="105"/>
              </a:spcBef>
            </a:pPr>
            <a:r>
              <a:rPr sz="4400" dirty="0"/>
              <a:t>Low-fidelity</a:t>
            </a:r>
            <a:r>
              <a:rPr sz="4400" spc="-95" dirty="0"/>
              <a:t> </a:t>
            </a:r>
            <a:r>
              <a:rPr sz="4400" dirty="0"/>
              <a:t>Prototyping</a:t>
            </a:r>
            <a:endParaRPr sz="4400"/>
          </a:p>
        </p:txBody>
      </p:sp>
      <p:sp>
        <p:nvSpPr>
          <p:cNvPr id="4" name="object 4"/>
          <p:cNvSpPr txBox="1"/>
          <p:nvPr/>
        </p:nvSpPr>
        <p:spPr>
          <a:xfrm>
            <a:off x="4060697" y="6460156"/>
            <a:ext cx="1021080" cy="167640"/>
          </a:xfrm>
          <a:prstGeom prst="rect">
            <a:avLst/>
          </a:prstGeom>
        </p:spPr>
        <p:txBody>
          <a:bodyPr vert="horz" wrap="square" lIns="0" tIns="0" rIns="0" bIns="0" rtlCol="0">
            <a:spAutoFit/>
          </a:bodyPr>
          <a:lstStyle/>
          <a:p>
            <a:pPr marL="12700">
              <a:lnSpc>
                <a:spcPct val="100000"/>
              </a:lnSpc>
            </a:pPr>
            <a:r>
              <a:rPr sz="1000" spc="-10" dirty="0">
                <a:solidFill>
                  <a:srgbClr val="587C48"/>
                </a:solidFill>
                <a:latin typeface="Arial MT"/>
                <a:cs typeface="Arial MT"/>
                <a:hlinkClick r:id="rId1"/>
              </a:rPr>
              <a:t>www.id-book.com</a:t>
            </a:r>
            <a:endParaRPr sz="1000">
              <a:latin typeface="Arial MT"/>
              <a:cs typeface="Arial MT"/>
            </a:endParaRPr>
          </a:p>
        </p:txBody>
      </p:sp>
      <p:sp>
        <p:nvSpPr>
          <p:cNvPr id="5" name="object 5"/>
          <p:cNvSpPr txBox="1"/>
          <p:nvPr/>
        </p:nvSpPr>
        <p:spPr>
          <a:xfrm>
            <a:off x="8416797" y="6460156"/>
            <a:ext cx="217170" cy="167640"/>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7C48"/>
                </a:solidFill>
                <a:latin typeface="Arial MT"/>
                <a:cs typeface="Arial MT"/>
              </a:rPr>
            </a:fld>
            <a:endParaRPr sz="1000">
              <a:latin typeface="Arial MT"/>
              <a:cs typeface="Arial MT"/>
            </a:endParaRPr>
          </a:p>
        </p:txBody>
      </p:sp>
      <p:sp>
        <p:nvSpPr>
          <p:cNvPr id="3" name="object 3"/>
          <p:cNvSpPr txBox="1"/>
          <p:nvPr/>
        </p:nvSpPr>
        <p:spPr>
          <a:xfrm>
            <a:off x="535025" y="1620393"/>
            <a:ext cx="7907655" cy="4570730"/>
          </a:xfrm>
          <a:prstGeom prst="rect">
            <a:avLst/>
          </a:prstGeom>
        </p:spPr>
        <p:txBody>
          <a:bodyPr vert="horz" wrap="square" lIns="0" tIns="13335" rIns="0" bIns="0" rtlCol="0">
            <a:spAutoFit/>
          </a:bodyPr>
          <a:lstStyle/>
          <a:p>
            <a:pPr marL="367665" marR="64770" indent="-355600">
              <a:lnSpc>
                <a:spcPct val="100000"/>
              </a:lnSpc>
              <a:spcBef>
                <a:spcPts val="105"/>
              </a:spcBef>
              <a:buChar char="•"/>
              <a:tabLst>
                <a:tab pos="367665" algn="l"/>
                <a:tab pos="368300" algn="l"/>
              </a:tabLst>
            </a:pPr>
            <a:r>
              <a:rPr sz="3200" dirty="0">
                <a:latin typeface="Arial MT"/>
                <a:cs typeface="Arial MT"/>
              </a:rPr>
              <a:t>Uses a </a:t>
            </a:r>
            <a:r>
              <a:rPr sz="3200" spc="-5" dirty="0">
                <a:latin typeface="Arial MT"/>
                <a:cs typeface="Arial MT"/>
              </a:rPr>
              <a:t>medium </a:t>
            </a:r>
            <a:r>
              <a:rPr sz="3200" dirty="0">
                <a:latin typeface="Arial MT"/>
                <a:cs typeface="Arial MT"/>
              </a:rPr>
              <a:t>which is </a:t>
            </a:r>
            <a:r>
              <a:rPr sz="3200" spc="-5" dirty="0">
                <a:latin typeface="Arial MT"/>
                <a:cs typeface="Arial MT"/>
              </a:rPr>
              <a:t>unlike the final </a:t>
            </a:r>
            <a:r>
              <a:rPr sz="3200" dirty="0">
                <a:latin typeface="Arial MT"/>
                <a:cs typeface="Arial MT"/>
              </a:rPr>
              <a:t> </a:t>
            </a:r>
            <a:r>
              <a:rPr sz="3200" spc="-5" dirty="0">
                <a:latin typeface="Arial MT"/>
                <a:cs typeface="Arial MT"/>
              </a:rPr>
              <a:t>medium,</a:t>
            </a:r>
            <a:r>
              <a:rPr sz="3200" spc="-10" dirty="0">
                <a:latin typeface="Arial MT"/>
                <a:cs typeface="Arial MT"/>
              </a:rPr>
              <a:t> </a:t>
            </a:r>
            <a:r>
              <a:rPr sz="3200" dirty="0">
                <a:latin typeface="Arial MT"/>
                <a:cs typeface="Arial MT"/>
              </a:rPr>
              <a:t>for</a:t>
            </a:r>
            <a:r>
              <a:rPr sz="3200" spc="-20" dirty="0">
                <a:latin typeface="Arial MT"/>
                <a:cs typeface="Arial MT"/>
              </a:rPr>
              <a:t> </a:t>
            </a:r>
            <a:r>
              <a:rPr sz="3200" spc="-5" dirty="0">
                <a:latin typeface="Arial MT"/>
                <a:cs typeface="Arial MT"/>
              </a:rPr>
              <a:t>example,</a:t>
            </a:r>
            <a:r>
              <a:rPr sz="3200" spc="-15" dirty="0">
                <a:latin typeface="Arial MT"/>
                <a:cs typeface="Arial MT"/>
              </a:rPr>
              <a:t> </a:t>
            </a:r>
            <a:r>
              <a:rPr sz="3200" spc="-5" dirty="0">
                <a:latin typeface="Arial MT"/>
                <a:cs typeface="Arial MT"/>
              </a:rPr>
              <a:t>paper</a:t>
            </a:r>
            <a:r>
              <a:rPr sz="3200" spc="5" dirty="0">
                <a:latin typeface="Arial MT"/>
                <a:cs typeface="Arial MT"/>
              </a:rPr>
              <a:t> </a:t>
            </a:r>
            <a:r>
              <a:rPr sz="3200" dirty="0">
                <a:latin typeface="Arial MT"/>
                <a:cs typeface="Arial MT"/>
              </a:rPr>
              <a:t>or</a:t>
            </a:r>
            <a:r>
              <a:rPr sz="3200" spc="-20" dirty="0">
                <a:latin typeface="Arial MT"/>
                <a:cs typeface="Arial MT"/>
              </a:rPr>
              <a:t> </a:t>
            </a:r>
            <a:r>
              <a:rPr sz="3200" spc="-5" dirty="0">
                <a:latin typeface="Arial MT"/>
                <a:cs typeface="Arial MT"/>
              </a:rPr>
              <a:t>cardboard</a:t>
            </a:r>
            <a:endParaRPr sz="3200">
              <a:latin typeface="Arial MT"/>
              <a:cs typeface="Arial MT"/>
            </a:endParaRPr>
          </a:p>
          <a:p>
            <a:pPr marL="367665" indent="-355600">
              <a:lnSpc>
                <a:spcPct val="100000"/>
              </a:lnSpc>
              <a:spcBef>
                <a:spcPts val="595"/>
              </a:spcBef>
              <a:buChar char="•"/>
              <a:tabLst>
                <a:tab pos="367665" algn="l"/>
                <a:tab pos="368300" algn="l"/>
              </a:tabLst>
            </a:pPr>
            <a:r>
              <a:rPr sz="3200" dirty="0">
                <a:latin typeface="Arial MT"/>
                <a:cs typeface="Arial MT"/>
              </a:rPr>
              <a:t>Is</a:t>
            </a:r>
            <a:r>
              <a:rPr sz="3200" spc="-20" dirty="0">
                <a:latin typeface="Arial MT"/>
                <a:cs typeface="Arial MT"/>
              </a:rPr>
              <a:t> </a:t>
            </a:r>
            <a:r>
              <a:rPr sz="3200" dirty="0">
                <a:latin typeface="Arial MT"/>
                <a:cs typeface="Arial MT"/>
              </a:rPr>
              <a:t>quick,</a:t>
            </a:r>
            <a:r>
              <a:rPr sz="3200" spc="-15" dirty="0">
                <a:latin typeface="Arial MT"/>
                <a:cs typeface="Arial MT"/>
              </a:rPr>
              <a:t> </a:t>
            </a:r>
            <a:r>
              <a:rPr sz="3200" spc="-5" dirty="0">
                <a:latin typeface="Arial MT"/>
                <a:cs typeface="Arial MT"/>
              </a:rPr>
              <a:t>cheap,</a:t>
            </a:r>
            <a:r>
              <a:rPr sz="3200" spc="-25" dirty="0">
                <a:latin typeface="Arial MT"/>
                <a:cs typeface="Arial MT"/>
              </a:rPr>
              <a:t> </a:t>
            </a:r>
            <a:r>
              <a:rPr sz="3200" spc="-5" dirty="0">
                <a:latin typeface="Arial MT"/>
                <a:cs typeface="Arial MT"/>
              </a:rPr>
              <a:t>and</a:t>
            </a:r>
            <a:r>
              <a:rPr sz="3200" spc="-10" dirty="0">
                <a:latin typeface="Arial MT"/>
                <a:cs typeface="Arial MT"/>
              </a:rPr>
              <a:t> </a:t>
            </a:r>
            <a:r>
              <a:rPr sz="3200" spc="-5" dirty="0">
                <a:latin typeface="Arial MT"/>
                <a:cs typeface="Arial MT"/>
              </a:rPr>
              <a:t>easily</a:t>
            </a:r>
            <a:r>
              <a:rPr sz="3200" spc="-15" dirty="0">
                <a:latin typeface="Arial MT"/>
                <a:cs typeface="Arial MT"/>
              </a:rPr>
              <a:t> </a:t>
            </a:r>
            <a:r>
              <a:rPr sz="3200" spc="-5" dirty="0">
                <a:latin typeface="Arial MT"/>
                <a:cs typeface="Arial MT"/>
              </a:rPr>
              <a:t>changed</a:t>
            </a:r>
            <a:endParaRPr sz="3200">
              <a:latin typeface="Arial MT"/>
              <a:cs typeface="Arial MT"/>
            </a:endParaRPr>
          </a:p>
          <a:p>
            <a:pPr marL="367665" indent="-355600">
              <a:lnSpc>
                <a:spcPct val="100000"/>
              </a:lnSpc>
              <a:spcBef>
                <a:spcPts val="605"/>
              </a:spcBef>
              <a:buChar char="•"/>
              <a:tabLst>
                <a:tab pos="367665" algn="l"/>
                <a:tab pos="368300" algn="l"/>
              </a:tabLst>
            </a:pPr>
            <a:r>
              <a:rPr sz="3200" dirty="0">
                <a:latin typeface="Arial MT"/>
                <a:cs typeface="Arial MT"/>
              </a:rPr>
              <a:t>Examples:</a:t>
            </a:r>
            <a:endParaRPr sz="3200">
              <a:latin typeface="Arial MT"/>
              <a:cs typeface="Arial MT"/>
            </a:endParaRPr>
          </a:p>
          <a:p>
            <a:pPr marL="756285" marR="5080" lvl="1" indent="-343535">
              <a:lnSpc>
                <a:spcPct val="100000"/>
              </a:lnSpc>
              <a:spcBef>
                <a:spcPts val="615"/>
              </a:spcBef>
              <a:buFont typeface="Wingdings" panose="05000000000000000000"/>
              <a:buChar char=""/>
              <a:tabLst>
                <a:tab pos="756285" algn="l"/>
                <a:tab pos="756920" algn="l"/>
              </a:tabLst>
            </a:pPr>
            <a:r>
              <a:rPr sz="2800" spc="-5" dirty="0">
                <a:latin typeface="Arial MT"/>
                <a:cs typeface="Arial MT"/>
              </a:rPr>
              <a:t>Sketches</a:t>
            </a:r>
            <a:r>
              <a:rPr sz="2800" spc="-10" dirty="0">
                <a:latin typeface="Arial MT"/>
                <a:cs typeface="Arial MT"/>
              </a:rPr>
              <a:t> </a:t>
            </a:r>
            <a:r>
              <a:rPr sz="2800" spc="-5" dirty="0">
                <a:latin typeface="Arial MT"/>
                <a:cs typeface="Arial MT"/>
              </a:rPr>
              <a:t>of screens, </a:t>
            </a:r>
            <a:r>
              <a:rPr sz="2800" dirty="0">
                <a:latin typeface="Arial MT"/>
                <a:cs typeface="Arial MT"/>
              </a:rPr>
              <a:t>task</a:t>
            </a:r>
            <a:r>
              <a:rPr sz="2800" spc="-5" dirty="0">
                <a:latin typeface="Arial MT"/>
                <a:cs typeface="Arial MT"/>
              </a:rPr>
              <a:t> </a:t>
            </a:r>
            <a:r>
              <a:rPr sz="2800" dirty="0">
                <a:latin typeface="Arial MT"/>
                <a:cs typeface="Arial MT"/>
              </a:rPr>
              <a:t>sequences,</a:t>
            </a:r>
            <a:r>
              <a:rPr sz="2800" spc="-5" dirty="0">
                <a:latin typeface="Arial MT"/>
                <a:cs typeface="Arial MT"/>
              </a:rPr>
              <a:t> and</a:t>
            </a:r>
            <a:r>
              <a:rPr sz="2800" spc="15" dirty="0">
                <a:latin typeface="Arial MT"/>
                <a:cs typeface="Arial MT"/>
              </a:rPr>
              <a:t> </a:t>
            </a:r>
            <a:r>
              <a:rPr sz="2800" spc="-5" dirty="0">
                <a:latin typeface="Arial MT"/>
                <a:cs typeface="Arial MT"/>
              </a:rPr>
              <a:t>so </a:t>
            </a:r>
            <a:r>
              <a:rPr sz="2800" spc="-765" dirty="0">
                <a:latin typeface="Arial MT"/>
                <a:cs typeface="Arial MT"/>
              </a:rPr>
              <a:t> </a:t>
            </a:r>
            <a:r>
              <a:rPr sz="2800" dirty="0">
                <a:latin typeface="Arial MT"/>
                <a:cs typeface="Arial MT"/>
              </a:rPr>
              <a:t>on</a:t>
            </a:r>
            <a:endParaRPr sz="2800">
              <a:latin typeface="Arial MT"/>
              <a:cs typeface="Arial MT"/>
            </a:endParaRPr>
          </a:p>
          <a:p>
            <a:pPr marL="756285" lvl="1" indent="-343535">
              <a:lnSpc>
                <a:spcPct val="100000"/>
              </a:lnSpc>
              <a:spcBef>
                <a:spcPts val="605"/>
              </a:spcBef>
              <a:buFont typeface="Wingdings" panose="05000000000000000000"/>
              <a:buChar char=""/>
              <a:tabLst>
                <a:tab pos="756285" algn="l"/>
                <a:tab pos="756920" algn="l"/>
              </a:tabLst>
            </a:pPr>
            <a:r>
              <a:rPr sz="2800" spc="-5" dirty="0">
                <a:latin typeface="Arial MT"/>
                <a:cs typeface="Arial MT"/>
              </a:rPr>
              <a:t>‘Post-it’</a:t>
            </a:r>
            <a:r>
              <a:rPr sz="2800" spc="-125" dirty="0">
                <a:latin typeface="Arial MT"/>
                <a:cs typeface="Arial MT"/>
              </a:rPr>
              <a:t> </a:t>
            </a:r>
            <a:r>
              <a:rPr sz="2800" spc="-5" dirty="0">
                <a:latin typeface="Arial MT"/>
                <a:cs typeface="Arial MT"/>
              </a:rPr>
              <a:t>notes</a:t>
            </a:r>
            <a:endParaRPr sz="2800">
              <a:latin typeface="Arial MT"/>
              <a:cs typeface="Arial MT"/>
            </a:endParaRPr>
          </a:p>
          <a:p>
            <a:pPr marL="756285" lvl="1" indent="-343535">
              <a:lnSpc>
                <a:spcPct val="100000"/>
              </a:lnSpc>
              <a:spcBef>
                <a:spcPts val="600"/>
              </a:spcBef>
              <a:buFont typeface="Wingdings" panose="05000000000000000000"/>
              <a:buChar char=""/>
              <a:tabLst>
                <a:tab pos="756285" algn="l"/>
                <a:tab pos="756920" algn="l"/>
              </a:tabLst>
            </a:pPr>
            <a:r>
              <a:rPr sz="2800" dirty="0">
                <a:latin typeface="Arial MT"/>
                <a:cs typeface="Arial MT"/>
              </a:rPr>
              <a:t>Storyboards</a:t>
            </a:r>
            <a:endParaRPr sz="2800">
              <a:latin typeface="Arial MT"/>
              <a:cs typeface="Arial MT"/>
            </a:endParaRPr>
          </a:p>
          <a:p>
            <a:pPr marL="756285" lvl="1" indent="-343535">
              <a:lnSpc>
                <a:spcPct val="100000"/>
              </a:lnSpc>
              <a:spcBef>
                <a:spcPts val="600"/>
              </a:spcBef>
              <a:buFont typeface="Wingdings" panose="05000000000000000000"/>
              <a:buChar char=""/>
              <a:tabLst>
                <a:tab pos="756285" algn="l"/>
                <a:tab pos="756920" algn="l"/>
              </a:tabLst>
            </a:pPr>
            <a:r>
              <a:rPr sz="2800" spc="-5" dirty="0">
                <a:latin typeface="Arial MT"/>
                <a:cs typeface="Arial MT"/>
              </a:rPr>
              <a:t>‘Wizard-of-Oz’</a:t>
            </a:r>
            <a:endParaRPr sz="28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9029</Words>
  <Application>WPS Presentation</Application>
  <PresentationFormat>On-screen Show (4:3)</PresentationFormat>
  <Paragraphs>412</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Arial</vt:lpstr>
      <vt:lpstr>SimSun</vt:lpstr>
      <vt:lpstr>Wingdings</vt:lpstr>
      <vt:lpstr>Arial MT</vt:lpstr>
      <vt:lpstr>Wingdings</vt:lpstr>
      <vt:lpstr>Arial</vt:lpstr>
      <vt:lpstr>Calibri</vt:lpstr>
      <vt:lpstr>Microsoft YaHei</vt:lpstr>
      <vt:lpstr>Arial Unicode MS</vt:lpstr>
      <vt:lpstr>MS PGothic</vt:lpstr>
      <vt:lpstr>Calibri</vt:lpstr>
      <vt:lpstr>Office Theme</vt:lpstr>
      <vt:lpstr>PowerPoint 演示文稿</vt:lpstr>
      <vt:lpstr>Overview</vt:lpstr>
      <vt:lpstr>Prototyping</vt:lpstr>
      <vt:lpstr>What is a prototype?</vt:lpstr>
      <vt:lpstr>3D Printing Examples</vt:lpstr>
      <vt:lpstr>What is a prototype in  interaction design?</vt:lpstr>
      <vt:lpstr>Why prototype?</vt:lpstr>
      <vt:lpstr>PowerPoint 演示文稿</vt:lpstr>
      <vt:lpstr>Low-fidelity Prototyping</vt:lpstr>
      <vt:lpstr>Storyboards</vt:lpstr>
      <vt:lpstr>Example storyboard</vt:lpstr>
      <vt:lpstr>Sketching</vt:lpstr>
      <vt:lpstr>Prototyping with index cards</vt:lpstr>
      <vt:lpstr>‘Wizard-of-Oz’ prototyping</vt:lpstr>
      <vt:lpstr>High-fidelity prototyping</vt:lpstr>
      <vt:lpstr>Compromises in prototyping</vt:lpstr>
      <vt:lpstr>Conceptual design</vt:lpstr>
      <vt:lpstr>Building scenarios</vt:lpstr>
      <vt:lpstr>Empathizing with users</vt:lpstr>
      <vt:lpstr>Choosing an interface metaphor</vt:lpstr>
      <vt:lpstr>Considering interaction  and interface types</vt:lpstr>
      <vt:lpstr>Expanding the initial conceptual model</vt:lpstr>
      <vt:lpstr>Concrete design</vt:lpstr>
      <vt:lpstr>Generating prototypes</vt:lpstr>
      <vt:lpstr>Generating storyboard</vt:lpstr>
      <vt:lpstr>Generating card-based prototype</vt:lpstr>
      <vt:lpstr>Explore the user’s experience</vt:lpstr>
      <vt:lpstr>An experience map drawn as a wheel</vt:lpstr>
      <vt:lpstr>An experience map drawn as a timeline</vt:lpstr>
      <vt:lpstr>Construction: Physical computing</vt:lpstr>
      <vt:lpstr>Physical computing kits</vt:lpstr>
      <vt:lpstr>Physical computing kits</vt:lpstr>
      <vt:lpstr>Physical computing kits</vt:lpstr>
      <vt:lpstr>Construction: SDKs</vt:lpstr>
      <vt:lpstr>Summary</vt:lpstr>
      <vt:lpstr>Summary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ABDUL MANAN</cp:lastModifiedBy>
  <cp:revision>3</cp:revision>
  <dcterms:created xsi:type="dcterms:W3CDTF">2022-11-07T17:34:54Z</dcterms:created>
  <dcterms:modified xsi:type="dcterms:W3CDTF">2022-11-07T17:42:43Z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2020-05-04T05:00:00Z</vt:filetime>
  </property>
  <property fmtid="{D5CDD505-2E9C-101B-9397-08002B2CF9AE}" pid="3" name="Creator">
    <vt:lpwstr>Microsoft® PowerPoint® 2016</vt:lpwstr>
  </property>
  <property fmtid="{D5CDD505-2E9C-101B-9397-08002B2CF9AE}" pid="4" name="LastSaved">
    <vt:filetime>2022-11-07T05:00:00Z</vt:filetime>
  </property>
  <property fmtid="{D5CDD505-2E9C-101B-9397-08002B2CF9AE}" pid="5" name="ICV">
    <vt:lpwstr>6B577A1D2B40442DAC515202F75A2B7E</vt:lpwstr>
  </property>
  <property fmtid="{D5CDD505-2E9C-101B-9397-08002B2CF9AE}" pid="6" name="KSOProductBuildVer">
    <vt:lpwstr>1033-11.2.0.11380</vt:lpwstr>
  </property>
</Properties>
</file>