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2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11DBC4-499A-42E3-8227-9E4978F2DE50}" type="datetimeFigureOut">
              <a:rPr lang="en-US" smtClean="0"/>
              <a:pPr/>
              <a:t>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12F816-ECA4-4053-9032-D9E04B8498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A2DC19D-3269-46D9-8A26-32582751D49D}"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2DC19D-3269-46D9-8A26-32582751D49D}"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2DC19D-3269-46D9-8A26-32582751D49D}"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2DC19D-3269-46D9-8A26-32582751D49D}"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DC19D-3269-46D9-8A26-32582751D49D}"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2DC19D-3269-46D9-8A26-32582751D49D}"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C19D-3269-46D9-8A26-32582751D49D}"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2DC19D-3269-46D9-8A26-32582751D49D}"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DC19D-3269-46D9-8A26-32582751D49D}"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2DC19D-3269-46D9-8A26-32582751D49D}"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2DC19D-3269-46D9-8A26-32582751D49D}"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BBAAC-F170-4CE0-B0C0-13D26E3DA8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DC19D-3269-46D9-8A26-32582751D49D}" type="datetimeFigureOut">
              <a:rPr lang="en-US" smtClean="0"/>
              <a:pPr/>
              <a:t>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BBAAC-F170-4CE0-B0C0-13D26E3DA8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normAutofit/>
          </a:bodyPr>
          <a:lstStyle/>
          <a:p>
            <a:r>
              <a:rPr lang="en-US" dirty="0"/>
              <a:t>BM742 </a:t>
            </a:r>
            <a:br>
              <a:rPr lang="en-US" dirty="0"/>
            </a:br>
            <a:r>
              <a:rPr lang="en-US" dirty="0"/>
              <a:t>Performance Management</a:t>
            </a:r>
          </a:p>
        </p:txBody>
      </p:sp>
      <p:sp>
        <p:nvSpPr>
          <p:cNvPr id="3" name="Subtitle 2"/>
          <p:cNvSpPr>
            <a:spLocks noGrp="1"/>
          </p:cNvSpPr>
          <p:nvPr>
            <p:ph type="subTitle" idx="1"/>
          </p:nvPr>
        </p:nvSpPr>
        <p:spPr>
          <a:xfrm>
            <a:off x="533400" y="2743200"/>
            <a:ext cx="8153400" cy="2286000"/>
          </a:xfrm>
        </p:spPr>
        <p:txBody>
          <a:bodyPr>
            <a:normAutofit fontScale="77500" lnSpcReduction="20000"/>
          </a:bodyPr>
          <a:lstStyle/>
          <a:p>
            <a:pPr algn="l"/>
            <a:r>
              <a:rPr lang="en-US" dirty="0">
                <a:solidFill>
                  <a:schemeClr val="tx1"/>
                </a:solidFill>
              </a:rPr>
              <a:t>Chapter 1: </a:t>
            </a:r>
          </a:p>
          <a:p>
            <a:pPr algn="l"/>
            <a:r>
              <a:rPr lang="en-US" dirty="0">
                <a:solidFill>
                  <a:schemeClr val="tx1"/>
                </a:solidFill>
              </a:rPr>
              <a:t>Introduction to Performance Management Systems</a:t>
            </a:r>
          </a:p>
          <a:p>
            <a:pPr algn="r"/>
            <a:endParaRPr lang="en-US" dirty="0">
              <a:solidFill>
                <a:schemeClr val="tx1"/>
              </a:solidFill>
            </a:endParaRPr>
          </a:p>
          <a:p>
            <a:pPr algn="just"/>
            <a:r>
              <a:rPr lang="en-US" dirty="0">
                <a:solidFill>
                  <a:schemeClr val="tx1"/>
                </a:solidFill>
              </a:rPr>
              <a:t>Primary Reference Book:</a:t>
            </a:r>
          </a:p>
          <a:p>
            <a:pPr algn="just"/>
            <a:r>
              <a:rPr lang="en-US">
                <a:solidFill>
                  <a:schemeClr val="tx1"/>
                </a:solidFill>
              </a:rPr>
              <a:t>Performance </a:t>
            </a:r>
            <a:r>
              <a:rPr lang="en-US" dirty="0">
                <a:solidFill>
                  <a:schemeClr val="tx1"/>
                </a:solidFill>
              </a:rPr>
              <a:t>Management: Key strategies and practices by Michael Armstrong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p:txBody>
          <a:bodyPr>
            <a:normAutofit fontScale="85000" lnSpcReduction="10000"/>
          </a:bodyPr>
          <a:lstStyle/>
          <a:p>
            <a:pPr>
              <a:buNone/>
            </a:pPr>
            <a:r>
              <a:rPr lang="en-US" b="1" dirty="0"/>
              <a:t>CONCERNS OF PERFORMANCE MANAGEMENT</a:t>
            </a:r>
          </a:p>
          <a:p>
            <a:pPr>
              <a:buNone/>
            </a:pPr>
            <a:endParaRPr lang="en-US" dirty="0"/>
          </a:p>
          <a:p>
            <a:r>
              <a:rPr lang="en-US" i="1" dirty="0"/>
              <a:t>Concern with outputs, outcomes, process and inputs.</a:t>
            </a:r>
          </a:p>
          <a:p>
            <a:r>
              <a:rPr lang="en-US" i="1" dirty="0"/>
              <a:t>Concern with planning.</a:t>
            </a:r>
          </a:p>
          <a:p>
            <a:r>
              <a:rPr lang="en-US" i="1" dirty="0"/>
              <a:t>Concern with measurement and review</a:t>
            </a:r>
          </a:p>
          <a:p>
            <a:pPr lvl="1"/>
            <a:r>
              <a:rPr lang="en-US" dirty="0"/>
              <a:t>‘If you can’t measure it you can’t manage it.’</a:t>
            </a:r>
          </a:p>
          <a:p>
            <a:r>
              <a:rPr lang="en-US" i="1" dirty="0"/>
              <a:t>Concern with continuous improvement/development.</a:t>
            </a:r>
          </a:p>
          <a:p>
            <a:r>
              <a:rPr lang="en-US" i="1" dirty="0"/>
              <a:t>Concern for communication</a:t>
            </a:r>
          </a:p>
          <a:p>
            <a:r>
              <a:rPr lang="en-US" i="1" dirty="0"/>
              <a:t>Concern for stakeholders</a:t>
            </a:r>
          </a:p>
          <a:p>
            <a:r>
              <a:rPr lang="en-US" i="1" dirty="0"/>
              <a:t>Concern for fairness and transparency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p:txBody>
          <a:bodyPr>
            <a:normAutofit fontScale="77500" lnSpcReduction="20000"/>
          </a:bodyPr>
          <a:lstStyle/>
          <a:p>
            <a:pPr>
              <a:buNone/>
            </a:pPr>
            <a:r>
              <a:rPr lang="en-US" b="1" dirty="0"/>
              <a:t>GUIDING PRINCIPLES OF PERFORMANCE MANAGEMENT</a:t>
            </a:r>
          </a:p>
          <a:p>
            <a:pPr>
              <a:buNone/>
            </a:pPr>
            <a:endParaRPr lang="en-US" dirty="0"/>
          </a:p>
          <a:p>
            <a:pPr>
              <a:buNone/>
            </a:pPr>
            <a:r>
              <a:rPr lang="en-US" dirty="0"/>
              <a:t>	“Most employees want direction, freedom to get their work done, and encouragement not control. The performance management system should be a control system only by exception. The solution is to make it a collaborative development system in two ways. First, the entire performance management process – coaching, </a:t>
            </a:r>
            <a:r>
              <a:rPr lang="en-US" dirty="0" err="1"/>
              <a:t>counselling</a:t>
            </a:r>
            <a:r>
              <a:rPr lang="en-US" dirty="0"/>
              <a:t>, feedback, tracking, recognition, and so forth – should encourage development. Ideally, team members grow and develop through these interactions. Second, when managers and team members ask what they need to be able to do to do bigger and better things, they move to strategic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4" name="Content Placeholder 3"/>
          <p:cNvSpPr>
            <a:spLocks noGrp="1"/>
          </p:cNvSpPr>
          <p:nvPr>
            <p:ph idx="1"/>
          </p:nvPr>
        </p:nvSpPr>
        <p:spPr>
          <a:xfrm>
            <a:off x="0" y="1600200"/>
            <a:ext cx="9144000" cy="4525963"/>
          </a:xfrm>
        </p:spPr>
        <p:txBody>
          <a:bodyPr>
            <a:normAutofit/>
          </a:bodyPr>
          <a:lstStyle/>
          <a:p>
            <a:pPr>
              <a:buNone/>
            </a:pPr>
            <a:r>
              <a:rPr lang="en-US" sz="2800" b="1" dirty="0"/>
              <a:t>	Performance Appraisal Vs Performance Management</a:t>
            </a:r>
          </a:p>
          <a:p>
            <a:pPr>
              <a:buNone/>
            </a:pPr>
            <a:endParaRPr lang="en-US" sz="2800" dirty="0"/>
          </a:p>
          <a:p>
            <a:r>
              <a:rPr lang="en-US" sz="2800" dirty="0"/>
              <a:t>Appraisal as part of holistic Performance Management Process</a:t>
            </a:r>
          </a:p>
          <a:p>
            <a:r>
              <a:rPr lang="en-US" sz="2800" dirty="0"/>
              <a:t>Usage of Appraisal information for</a:t>
            </a:r>
          </a:p>
          <a:p>
            <a:pPr lvl="1"/>
            <a:r>
              <a:rPr lang="en-US" sz="2400" dirty="0"/>
              <a:t>Training and development Strategy</a:t>
            </a:r>
          </a:p>
          <a:p>
            <a:pPr lvl="1"/>
            <a:r>
              <a:rPr lang="en-US" sz="2400" dirty="0"/>
              <a:t>Reward and compensation strategy</a:t>
            </a:r>
          </a:p>
          <a:p>
            <a:pPr lvl="1"/>
            <a:r>
              <a:rPr lang="en-US" sz="2400" dirty="0"/>
              <a:t>Succession Planning Strategy</a:t>
            </a:r>
          </a:p>
          <a:p>
            <a:pPr lvl="1"/>
            <a:r>
              <a:rPr lang="en-US" sz="2400" dirty="0"/>
              <a:t>Transfers and deployment Strategy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pic>
        <p:nvPicPr>
          <p:cNvPr id="1026" name="Picture 2"/>
          <p:cNvPicPr>
            <a:picLocks noGrp="1" noChangeAspect="1" noChangeArrowheads="1"/>
          </p:cNvPicPr>
          <p:nvPr>
            <p:ph idx="1"/>
          </p:nvPr>
        </p:nvPicPr>
        <p:blipFill>
          <a:blip r:embed="rId2"/>
          <a:srcRect/>
          <a:stretch>
            <a:fillRect/>
          </a:stretch>
        </p:blipFill>
        <p:spPr bwMode="auto">
          <a:xfrm>
            <a:off x="685800" y="1676400"/>
            <a:ext cx="8077200" cy="455676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4" name="Content Placeholder 3"/>
          <p:cNvSpPr>
            <a:spLocks noGrp="1"/>
          </p:cNvSpPr>
          <p:nvPr>
            <p:ph idx="1"/>
          </p:nvPr>
        </p:nvSpPr>
        <p:spPr>
          <a:xfrm>
            <a:off x="0" y="1600200"/>
            <a:ext cx="9144000" cy="5257800"/>
          </a:xfrm>
        </p:spPr>
        <p:txBody>
          <a:bodyPr>
            <a:normAutofit fontScale="92500" lnSpcReduction="20000"/>
          </a:bodyPr>
          <a:lstStyle/>
          <a:p>
            <a:pPr algn="ctr">
              <a:buNone/>
            </a:pPr>
            <a:r>
              <a:rPr lang="en-US" sz="2800" b="1" dirty="0"/>
              <a:t>	PERFORMANCE MANAGEMENT AND THE PSYCHOLOGICAL CONTRACT</a:t>
            </a:r>
            <a:endParaRPr lang="en-US" sz="2800" dirty="0"/>
          </a:p>
          <a:p>
            <a:endParaRPr lang="en-US" sz="2800" dirty="0"/>
          </a:p>
          <a:p>
            <a:r>
              <a:rPr lang="en-US" sz="2800" dirty="0"/>
              <a:t>A psychological contract is a system of beliefs that encompasses the actions employees believe are expected of them and what response they expect in return from their employer.</a:t>
            </a:r>
          </a:p>
          <a:p>
            <a:endParaRPr lang="en-US" sz="2800" dirty="0"/>
          </a:p>
          <a:p>
            <a:r>
              <a:rPr lang="en-US" sz="2800" dirty="0"/>
              <a:t>A positive psychological contract is one in which both parties the employee and the employer agree on mutual expectations and pursue courses of action that provide for those expectations to be realized. </a:t>
            </a:r>
          </a:p>
          <a:p>
            <a:endParaRPr lang="en-US" sz="2800" dirty="0"/>
          </a:p>
          <a:p>
            <a:r>
              <a:rPr lang="en-US" sz="2800" dirty="0"/>
              <a:t>Performance management has an important part to play in developing a positive psychological contract.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a:xfrm>
            <a:off x="228600" y="1600200"/>
            <a:ext cx="8763000" cy="4525963"/>
          </a:xfrm>
        </p:spPr>
        <p:txBody>
          <a:bodyPr/>
          <a:lstStyle/>
          <a:p>
            <a:pPr>
              <a:buNone/>
            </a:pPr>
            <a:r>
              <a:rPr lang="en-US" b="1" dirty="0"/>
              <a:t>	PERFORMANCE MANAGEMENT DEFINED</a:t>
            </a:r>
          </a:p>
          <a:p>
            <a:pPr>
              <a:buNone/>
            </a:pPr>
            <a:endParaRPr lang="en-US" b="1" dirty="0"/>
          </a:p>
          <a:p>
            <a:r>
              <a:rPr lang="en-US" dirty="0"/>
              <a:t>Performance management can be defined as a systematic process for improving organizational performance by developing the performance of individuals and teams.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a:xfrm>
            <a:off x="152400" y="1600200"/>
            <a:ext cx="8534400" cy="4525963"/>
          </a:xfrm>
        </p:spPr>
        <p:txBody>
          <a:bodyPr>
            <a:normAutofit/>
          </a:bodyPr>
          <a:lstStyle/>
          <a:p>
            <a:pPr>
              <a:buNone/>
            </a:pPr>
            <a:r>
              <a:rPr lang="en-US" b="1" dirty="0"/>
              <a:t>PERFORMANCE MANAGEMENT DEFINED (</a:t>
            </a:r>
            <a:r>
              <a:rPr lang="en-US" b="1" dirty="0" err="1"/>
              <a:t>contd</a:t>
            </a:r>
            <a:r>
              <a:rPr lang="en-US" b="1" dirty="0"/>
              <a:t>)</a:t>
            </a:r>
          </a:p>
          <a:p>
            <a:endParaRPr lang="en-US" dirty="0"/>
          </a:p>
          <a:p>
            <a:r>
              <a:rPr lang="en-US" dirty="0"/>
              <a:t>the process of ‘Directing and supporting employees to work as effectively and efficiently as possible in line with the needs of the organization’ (Walters).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a:xfrm>
            <a:off x="152400" y="1600200"/>
            <a:ext cx="8534400" cy="4525963"/>
          </a:xfrm>
        </p:spPr>
        <p:txBody>
          <a:bodyPr>
            <a:normAutofit/>
          </a:bodyPr>
          <a:lstStyle/>
          <a:p>
            <a:pPr>
              <a:buNone/>
            </a:pPr>
            <a:r>
              <a:rPr lang="en-US" b="1" dirty="0"/>
              <a:t>PERFORMANCE MANAGEMENT DEFINED (</a:t>
            </a:r>
            <a:r>
              <a:rPr lang="en-US" b="1" dirty="0" err="1"/>
              <a:t>contd</a:t>
            </a:r>
            <a:r>
              <a:rPr lang="en-US" b="1" dirty="0"/>
              <a:t>)</a:t>
            </a:r>
          </a:p>
          <a:p>
            <a:endParaRPr lang="en-US" dirty="0"/>
          </a:p>
          <a:p>
            <a:r>
              <a:rPr lang="en-US" dirty="0"/>
              <a:t>‘Performance management is a strategic and integrated approach to delivering sustained success to organisations by improving the performance of the people who work in them and by developing the capabilities of teams and individual contributors’ (Armstrong and Baron)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Performance Management</a:t>
            </a:r>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a:buNone/>
            </a:pPr>
            <a:r>
              <a:rPr lang="en-US" sz="3600" b="1" dirty="0"/>
              <a:t>	Aims of Performance Management</a:t>
            </a:r>
          </a:p>
          <a:p>
            <a:endParaRPr lang="en-US" dirty="0"/>
          </a:p>
          <a:p>
            <a:r>
              <a:rPr lang="en-US" dirty="0"/>
              <a:t>Establishment of High Performance Culture</a:t>
            </a:r>
          </a:p>
          <a:p>
            <a:r>
              <a:rPr lang="en-US" dirty="0"/>
              <a:t>Goal Clarity</a:t>
            </a:r>
          </a:p>
          <a:p>
            <a:r>
              <a:rPr lang="en-US" dirty="0"/>
              <a:t>Communication of objectives and expected skills and behaviors</a:t>
            </a:r>
          </a:p>
          <a:p>
            <a:r>
              <a:rPr lang="en-US" dirty="0"/>
              <a:t>Alignment of Individual and Organizational objectives</a:t>
            </a:r>
          </a:p>
          <a:p>
            <a:r>
              <a:rPr lang="en-US" dirty="0"/>
              <a:t>Development of workforce</a:t>
            </a:r>
          </a:p>
          <a:p>
            <a:r>
              <a:rPr lang="en-US" dirty="0"/>
              <a:t>Provision of continuous support and feedback to facilitate employee/team performance. </a:t>
            </a:r>
          </a:p>
          <a:p>
            <a:r>
              <a:rPr lang="en-US" dirty="0"/>
              <a:t>The alignment of personal/individual objectives with team, department/divisional and corporate plans.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p:txBody>
          <a:bodyPr>
            <a:normAutofit lnSpcReduction="10000"/>
          </a:bodyPr>
          <a:lstStyle/>
          <a:p>
            <a:pPr>
              <a:buNone/>
            </a:pPr>
            <a:r>
              <a:rPr lang="en-US" b="1" dirty="0"/>
              <a:t>Elements of Performance Management</a:t>
            </a:r>
          </a:p>
          <a:p>
            <a:pPr>
              <a:buNone/>
            </a:pPr>
            <a:endParaRPr lang="en-US" b="1" dirty="0"/>
          </a:p>
          <a:p>
            <a:r>
              <a:rPr lang="en-US" dirty="0"/>
              <a:t>Agreement</a:t>
            </a:r>
          </a:p>
          <a:p>
            <a:pPr lvl="1"/>
            <a:r>
              <a:rPr lang="en-US" dirty="0"/>
              <a:t>Role Requirements </a:t>
            </a:r>
          </a:p>
          <a:p>
            <a:pPr lvl="1"/>
            <a:r>
              <a:rPr lang="en-US" dirty="0"/>
              <a:t>Objectives/Targets </a:t>
            </a:r>
          </a:p>
          <a:p>
            <a:pPr lvl="1"/>
            <a:r>
              <a:rPr lang="en-US" dirty="0"/>
              <a:t>Standards </a:t>
            </a:r>
          </a:p>
          <a:p>
            <a:pPr lvl="1"/>
            <a:r>
              <a:rPr lang="en-US" dirty="0"/>
              <a:t>performance measures</a:t>
            </a:r>
          </a:p>
          <a:p>
            <a:pPr lvl="1"/>
            <a:r>
              <a:rPr lang="en-US" dirty="0"/>
              <a:t>Indicators</a:t>
            </a:r>
          </a:p>
          <a:p>
            <a:pPr lvl="1"/>
            <a:r>
              <a:rPr lang="en-US" dirty="0"/>
              <a:t>personal development plans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p:txBody>
          <a:bodyPr/>
          <a:lstStyle/>
          <a:p>
            <a:pPr>
              <a:buNone/>
            </a:pPr>
            <a:r>
              <a:rPr lang="en-US" b="1" dirty="0"/>
              <a:t>Elements of Performance Management (</a:t>
            </a:r>
            <a:r>
              <a:rPr lang="en-US" b="1" dirty="0" err="1"/>
              <a:t>Contd</a:t>
            </a:r>
            <a:r>
              <a:rPr lang="en-US" b="1" dirty="0"/>
              <a:t>)</a:t>
            </a:r>
          </a:p>
          <a:p>
            <a:pPr>
              <a:buNone/>
            </a:pPr>
            <a:endParaRPr lang="en-US" b="1" dirty="0"/>
          </a:p>
          <a:p>
            <a:r>
              <a:rPr lang="en-US" dirty="0"/>
              <a:t>Measurement</a:t>
            </a:r>
          </a:p>
          <a:p>
            <a:pPr lvl="1"/>
            <a:r>
              <a:rPr lang="en-US" dirty="0"/>
              <a:t>On-going dialogue</a:t>
            </a:r>
          </a:p>
          <a:p>
            <a:pPr lvl="1"/>
            <a:r>
              <a:rPr lang="en-US" dirty="0"/>
              <a:t>joint and continuing review of achievements against objectives, requirements and plans.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p:txBody>
          <a:bodyPr/>
          <a:lstStyle/>
          <a:p>
            <a:pPr>
              <a:buNone/>
            </a:pPr>
            <a:r>
              <a:rPr lang="en-US" b="1" dirty="0"/>
              <a:t>Elements of Performance Management (</a:t>
            </a:r>
            <a:r>
              <a:rPr lang="en-US" b="1" dirty="0" err="1"/>
              <a:t>Contd</a:t>
            </a:r>
            <a:r>
              <a:rPr lang="en-US" b="1" dirty="0"/>
              <a:t>)</a:t>
            </a:r>
          </a:p>
          <a:p>
            <a:pPr>
              <a:buNone/>
            </a:pPr>
            <a:endParaRPr lang="en-US" b="1" dirty="0"/>
          </a:p>
          <a:p>
            <a:r>
              <a:rPr lang="en-US" dirty="0"/>
              <a:t>Feedback</a:t>
            </a:r>
          </a:p>
          <a:p>
            <a:pPr lvl="1"/>
            <a:r>
              <a:rPr lang="en-US" dirty="0"/>
              <a:t>Continuous Feedback Vs End of Review Feedback</a:t>
            </a:r>
          </a:p>
          <a:p>
            <a:pPr lvl="1"/>
            <a:r>
              <a:rPr lang="en-US" dirty="0"/>
              <a:t>Compassion</a:t>
            </a:r>
          </a:p>
          <a:p>
            <a:pPr lvl="1"/>
            <a:r>
              <a:rPr lang="en-US" dirty="0"/>
              <a:t>Positive Reinforcement</a:t>
            </a:r>
          </a:p>
          <a:p>
            <a:pPr lvl="1"/>
            <a:r>
              <a:rPr lang="en-US" dirty="0"/>
              <a:t>Developmental Needs</a:t>
            </a:r>
          </a:p>
          <a:p>
            <a:pPr lvl="1"/>
            <a:r>
              <a:rPr lang="en-US" dirty="0"/>
              <a:t>Dialogue</a:t>
            </a:r>
          </a:p>
          <a:p>
            <a:pPr lvl="1"/>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Management</a:t>
            </a:r>
          </a:p>
        </p:txBody>
      </p:sp>
      <p:sp>
        <p:nvSpPr>
          <p:cNvPr id="3" name="Content Placeholder 2"/>
          <p:cNvSpPr>
            <a:spLocks noGrp="1"/>
          </p:cNvSpPr>
          <p:nvPr>
            <p:ph idx="1"/>
          </p:nvPr>
        </p:nvSpPr>
        <p:spPr/>
        <p:txBody>
          <a:bodyPr>
            <a:normAutofit fontScale="85000" lnSpcReduction="10000"/>
          </a:bodyPr>
          <a:lstStyle/>
          <a:p>
            <a:pPr>
              <a:buNone/>
            </a:pPr>
            <a:r>
              <a:rPr lang="en-US" b="1" dirty="0"/>
              <a:t>DEVELOPMENTS IN PERFORMANCE MANAGEMENT</a:t>
            </a:r>
          </a:p>
          <a:p>
            <a:endParaRPr lang="en-US" dirty="0"/>
          </a:p>
          <a:p>
            <a:r>
              <a:rPr lang="en-US" dirty="0"/>
              <a:t>an emphasis on front-end planning rather than back-end review;</a:t>
            </a:r>
          </a:p>
          <a:p>
            <a:r>
              <a:rPr lang="en-US" dirty="0"/>
              <a:t>l a broader definition of performance that focuses on more than narrowly defined job responsibilities;</a:t>
            </a:r>
          </a:p>
          <a:p>
            <a:r>
              <a:rPr lang="en-US" dirty="0"/>
              <a:t>an emphasis on ongoing dialogue rather than forms and rating scales;</a:t>
            </a:r>
          </a:p>
          <a:p>
            <a:r>
              <a:rPr lang="en-US" dirty="0"/>
              <a:t>the recognition that there are many factors contributing to performance outcomes.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299</Words>
  <Application>Microsoft Office PowerPoint</Application>
  <PresentationFormat>On-screen Show (4:3)</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BM742  Performance Management</vt:lpstr>
      <vt:lpstr>Performance Management</vt:lpstr>
      <vt:lpstr>Performance Management</vt:lpstr>
      <vt:lpstr>Performance Management</vt:lpstr>
      <vt:lpstr>Performance Management</vt:lpstr>
      <vt:lpstr>Performance Management</vt:lpstr>
      <vt:lpstr>Performance Management</vt:lpstr>
      <vt:lpstr>Performance Management</vt:lpstr>
      <vt:lpstr>Performance Management</vt:lpstr>
      <vt:lpstr>Performance Management</vt:lpstr>
      <vt:lpstr>Performance Management</vt:lpstr>
      <vt:lpstr>Performance Management</vt:lpstr>
      <vt:lpstr>Performance Management</vt:lpstr>
      <vt:lpstr>Performance Management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BM742  Performance Management Systems</dc:title>
  <dc:creator>ZAMZAM</dc:creator>
  <cp:lastModifiedBy>Fakhar Alam</cp:lastModifiedBy>
  <cp:revision>10</cp:revision>
  <dcterms:created xsi:type="dcterms:W3CDTF">2015-10-05T17:53:44Z</dcterms:created>
  <dcterms:modified xsi:type="dcterms:W3CDTF">2022-12-09T03:36:19Z</dcterms:modified>
</cp:coreProperties>
</file>