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5" r:id="rId7"/>
    <p:sldId id="262" r:id="rId8"/>
    <p:sldId id="264"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3C2C-5696-0B35-38BD-681DB57117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87E4A5-4FA6-4CAA-A7E0-89818C71BB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2821F5-566D-1A01-04DF-6ACB5D1014D5}"/>
              </a:ext>
            </a:extLst>
          </p:cNvPr>
          <p:cNvSpPr>
            <a:spLocks noGrp="1"/>
          </p:cNvSpPr>
          <p:nvPr>
            <p:ph type="dt" sz="half" idx="10"/>
          </p:nvPr>
        </p:nvSpPr>
        <p:spPr/>
        <p:txBody>
          <a:bodyPr/>
          <a:lstStyle/>
          <a:p>
            <a:fld id="{C8A466BA-CC35-443D-AFF2-78EAEA05C1A3}" type="datetimeFigureOut">
              <a:rPr lang="en-US" smtClean="0"/>
              <a:t>5/13/2022</a:t>
            </a:fld>
            <a:endParaRPr lang="en-US"/>
          </a:p>
        </p:txBody>
      </p:sp>
      <p:sp>
        <p:nvSpPr>
          <p:cNvPr id="5" name="Footer Placeholder 4">
            <a:extLst>
              <a:ext uri="{FF2B5EF4-FFF2-40B4-BE49-F238E27FC236}">
                <a16:creationId xmlns:a16="http://schemas.microsoft.com/office/drawing/2014/main" id="{40F4E22C-45A2-E01A-95FF-79D7A21FD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88A2D-124A-CF56-FE6C-74B5CB373A08}"/>
              </a:ext>
            </a:extLst>
          </p:cNvPr>
          <p:cNvSpPr>
            <a:spLocks noGrp="1"/>
          </p:cNvSpPr>
          <p:nvPr>
            <p:ph type="sldNum" sz="quarter" idx="12"/>
          </p:nvPr>
        </p:nvSpPr>
        <p:spPr/>
        <p:txBody>
          <a:bodyPr/>
          <a:lstStyle/>
          <a:p>
            <a:fld id="{0F20E34B-7725-4569-8533-602FA43509ED}" type="slidenum">
              <a:rPr lang="en-US" smtClean="0"/>
              <a:t>‹#›</a:t>
            </a:fld>
            <a:endParaRPr lang="en-US"/>
          </a:p>
        </p:txBody>
      </p:sp>
    </p:spTree>
    <p:extLst>
      <p:ext uri="{BB962C8B-B14F-4D97-AF65-F5344CB8AC3E}">
        <p14:creationId xmlns:p14="http://schemas.microsoft.com/office/powerpoint/2010/main" val="3238475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E9CD-8153-22D8-0FB5-967843072E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525EB2-8770-D7EE-B041-D150D02413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87F60-29FD-1AF7-8BD4-952F000B6B5A}"/>
              </a:ext>
            </a:extLst>
          </p:cNvPr>
          <p:cNvSpPr>
            <a:spLocks noGrp="1"/>
          </p:cNvSpPr>
          <p:nvPr>
            <p:ph type="dt" sz="half" idx="10"/>
          </p:nvPr>
        </p:nvSpPr>
        <p:spPr/>
        <p:txBody>
          <a:bodyPr/>
          <a:lstStyle/>
          <a:p>
            <a:fld id="{C8A466BA-CC35-443D-AFF2-78EAEA05C1A3}" type="datetimeFigureOut">
              <a:rPr lang="en-US" smtClean="0"/>
              <a:t>5/13/2022</a:t>
            </a:fld>
            <a:endParaRPr lang="en-US"/>
          </a:p>
        </p:txBody>
      </p:sp>
      <p:sp>
        <p:nvSpPr>
          <p:cNvPr id="5" name="Footer Placeholder 4">
            <a:extLst>
              <a:ext uri="{FF2B5EF4-FFF2-40B4-BE49-F238E27FC236}">
                <a16:creationId xmlns:a16="http://schemas.microsoft.com/office/drawing/2014/main" id="{9443C836-7178-121F-F5F6-5A29F6BB1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D8B57-DDDB-8F71-E0EE-A86A69782A47}"/>
              </a:ext>
            </a:extLst>
          </p:cNvPr>
          <p:cNvSpPr>
            <a:spLocks noGrp="1"/>
          </p:cNvSpPr>
          <p:nvPr>
            <p:ph type="sldNum" sz="quarter" idx="12"/>
          </p:nvPr>
        </p:nvSpPr>
        <p:spPr/>
        <p:txBody>
          <a:bodyPr/>
          <a:lstStyle/>
          <a:p>
            <a:fld id="{0F20E34B-7725-4569-8533-602FA43509ED}" type="slidenum">
              <a:rPr lang="en-US" smtClean="0"/>
              <a:t>‹#›</a:t>
            </a:fld>
            <a:endParaRPr lang="en-US"/>
          </a:p>
        </p:txBody>
      </p:sp>
    </p:spTree>
    <p:extLst>
      <p:ext uri="{BB962C8B-B14F-4D97-AF65-F5344CB8AC3E}">
        <p14:creationId xmlns:p14="http://schemas.microsoft.com/office/powerpoint/2010/main" val="218874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2B3A85-D04C-FEF2-3F98-4F94446751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F247B1-AF31-FC79-8E1A-A5F7F1D4D0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204DE0-9993-2B36-CAD0-713EFC667F54}"/>
              </a:ext>
            </a:extLst>
          </p:cNvPr>
          <p:cNvSpPr>
            <a:spLocks noGrp="1"/>
          </p:cNvSpPr>
          <p:nvPr>
            <p:ph type="dt" sz="half" idx="10"/>
          </p:nvPr>
        </p:nvSpPr>
        <p:spPr/>
        <p:txBody>
          <a:bodyPr/>
          <a:lstStyle/>
          <a:p>
            <a:fld id="{C8A466BA-CC35-443D-AFF2-78EAEA05C1A3}" type="datetimeFigureOut">
              <a:rPr lang="en-US" smtClean="0"/>
              <a:t>5/13/2022</a:t>
            </a:fld>
            <a:endParaRPr lang="en-US"/>
          </a:p>
        </p:txBody>
      </p:sp>
      <p:sp>
        <p:nvSpPr>
          <p:cNvPr id="5" name="Footer Placeholder 4">
            <a:extLst>
              <a:ext uri="{FF2B5EF4-FFF2-40B4-BE49-F238E27FC236}">
                <a16:creationId xmlns:a16="http://schemas.microsoft.com/office/drawing/2014/main" id="{DDDA8D35-916A-0F36-CAFC-E4E0C1EAF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DECBD-426D-0D12-E793-A6142B75EDF2}"/>
              </a:ext>
            </a:extLst>
          </p:cNvPr>
          <p:cNvSpPr>
            <a:spLocks noGrp="1"/>
          </p:cNvSpPr>
          <p:nvPr>
            <p:ph type="sldNum" sz="quarter" idx="12"/>
          </p:nvPr>
        </p:nvSpPr>
        <p:spPr/>
        <p:txBody>
          <a:bodyPr/>
          <a:lstStyle/>
          <a:p>
            <a:fld id="{0F20E34B-7725-4569-8533-602FA43509ED}" type="slidenum">
              <a:rPr lang="en-US" smtClean="0"/>
              <a:t>‹#›</a:t>
            </a:fld>
            <a:endParaRPr lang="en-US"/>
          </a:p>
        </p:txBody>
      </p:sp>
    </p:spTree>
    <p:extLst>
      <p:ext uri="{BB962C8B-B14F-4D97-AF65-F5344CB8AC3E}">
        <p14:creationId xmlns:p14="http://schemas.microsoft.com/office/powerpoint/2010/main" val="375166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86A9A-F92B-222D-67BB-E67D34999E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93A4C0-D231-ACED-ED8C-8247BF261A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752302-3941-45A6-A0ED-12801909449E}"/>
              </a:ext>
            </a:extLst>
          </p:cNvPr>
          <p:cNvSpPr>
            <a:spLocks noGrp="1"/>
          </p:cNvSpPr>
          <p:nvPr>
            <p:ph type="dt" sz="half" idx="10"/>
          </p:nvPr>
        </p:nvSpPr>
        <p:spPr/>
        <p:txBody>
          <a:bodyPr/>
          <a:lstStyle/>
          <a:p>
            <a:fld id="{C8A466BA-CC35-443D-AFF2-78EAEA05C1A3}" type="datetimeFigureOut">
              <a:rPr lang="en-US" smtClean="0"/>
              <a:t>5/13/2022</a:t>
            </a:fld>
            <a:endParaRPr lang="en-US"/>
          </a:p>
        </p:txBody>
      </p:sp>
      <p:sp>
        <p:nvSpPr>
          <p:cNvPr id="5" name="Footer Placeholder 4">
            <a:extLst>
              <a:ext uri="{FF2B5EF4-FFF2-40B4-BE49-F238E27FC236}">
                <a16:creationId xmlns:a16="http://schemas.microsoft.com/office/drawing/2014/main" id="{099AEEA5-9FAD-66EC-CE20-FB007A229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DFCBD-3FA6-9CCB-7E3E-F5822A87CEE2}"/>
              </a:ext>
            </a:extLst>
          </p:cNvPr>
          <p:cNvSpPr>
            <a:spLocks noGrp="1"/>
          </p:cNvSpPr>
          <p:nvPr>
            <p:ph type="sldNum" sz="quarter" idx="12"/>
          </p:nvPr>
        </p:nvSpPr>
        <p:spPr/>
        <p:txBody>
          <a:bodyPr/>
          <a:lstStyle/>
          <a:p>
            <a:fld id="{0F20E34B-7725-4569-8533-602FA43509ED}" type="slidenum">
              <a:rPr lang="en-US" smtClean="0"/>
              <a:t>‹#›</a:t>
            </a:fld>
            <a:endParaRPr lang="en-US"/>
          </a:p>
        </p:txBody>
      </p:sp>
    </p:spTree>
    <p:extLst>
      <p:ext uri="{BB962C8B-B14F-4D97-AF65-F5344CB8AC3E}">
        <p14:creationId xmlns:p14="http://schemas.microsoft.com/office/powerpoint/2010/main" val="1048098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746E-97A2-3553-F73A-C8253ACD90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2E0896-EDDF-8698-FB1A-11F7E13C8D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364228-7173-5182-04DF-8ADB2593F935}"/>
              </a:ext>
            </a:extLst>
          </p:cNvPr>
          <p:cNvSpPr>
            <a:spLocks noGrp="1"/>
          </p:cNvSpPr>
          <p:nvPr>
            <p:ph type="dt" sz="half" idx="10"/>
          </p:nvPr>
        </p:nvSpPr>
        <p:spPr/>
        <p:txBody>
          <a:bodyPr/>
          <a:lstStyle/>
          <a:p>
            <a:fld id="{C8A466BA-CC35-443D-AFF2-78EAEA05C1A3}" type="datetimeFigureOut">
              <a:rPr lang="en-US" smtClean="0"/>
              <a:t>5/13/2022</a:t>
            </a:fld>
            <a:endParaRPr lang="en-US"/>
          </a:p>
        </p:txBody>
      </p:sp>
      <p:sp>
        <p:nvSpPr>
          <p:cNvPr id="5" name="Footer Placeholder 4">
            <a:extLst>
              <a:ext uri="{FF2B5EF4-FFF2-40B4-BE49-F238E27FC236}">
                <a16:creationId xmlns:a16="http://schemas.microsoft.com/office/drawing/2014/main" id="{037D1E19-9606-7C40-8DB1-1A4D873F8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B3AB8-9419-4D3F-8CCE-90CD4F7CFF75}"/>
              </a:ext>
            </a:extLst>
          </p:cNvPr>
          <p:cNvSpPr>
            <a:spLocks noGrp="1"/>
          </p:cNvSpPr>
          <p:nvPr>
            <p:ph type="sldNum" sz="quarter" idx="12"/>
          </p:nvPr>
        </p:nvSpPr>
        <p:spPr/>
        <p:txBody>
          <a:bodyPr/>
          <a:lstStyle/>
          <a:p>
            <a:fld id="{0F20E34B-7725-4569-8533-602FA43509ED}" type="slidenum">
              <a:rPr lang="en-US" smtClean="0"/>
              <a:t>‹#›</a:t>
            </a:fld>
            <a:endParaRPr lang="en-US"/>
          </a:p>
        </p:txBody>
      </p:sp>
    </p:spTree>
    <p:extLst>
      <p:ext uri="{BB962C8B-B14F-4D97-AF65-F5344CB8AC3E}">
        <p14:creationId xmlns:p14="http://schemas.microsoft.com/office/powerpoint/2010/main" val="3663253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782E-14D8-69F4-0062-521C9C795E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DEE342-8F2F-D908-5B12-A29F7B1F30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73D42B-96D7-EB58-59C2-D9AEF82A72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2799FE-D6FE-E0A7-E326-08325D090EC7}"/>
              </a:ext>
            </a:extLst>
          </p:cNvPr>
          <p:cNvSpPr>
            <a:spLocks noGrp="1"/>
          </p:cNvSpPr>
          <p:nvPr>
            <p:ph type="dt" sz="half" idx="10"/>
          </p:nvPr>
        </p:nvSpPr>
        <p:spPr/>
        <p:txBody>
          <a:bodyPr/>
          <a:lstStyle/>
          <a:p>
            <a:fld id="{C8A466BA-CC35-443D-AFF2-78EAEA05C1A3}" type="datetimeFigureOut">
              <a:rPr lang="en-US" smtClean="0"/>
              <a:t>5/13/2022</a:t>
            </a:fld>
            <a:endParaRPr lang="en-US"/>
          </a:p>
        </p:txBody>
      </p:sp>
      <p:sp>
        <p:nvSpPr>
          <p:cNvPr id="6" name="Footer Placeholder 5">
            <a:extLst>
              <a:ext uri="{FF2B5EF4-FFF2-40B4-BE49-F238E27FC236}">
                <a16:creationId xmlns:a16="http://schemas.microsoft.com/office/drawing/2014/main" id="{EEA9CA38-60D0-FF4E-EE01-6E53EF738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198F1A-D268-F364-C557-0036321C12D0}"/>
              </a:ext>
            </a:extLst>
          </p:cNvPr>
          <p:cNvSpPr>
            <a:spLocks noGrp="1"/>
          </p:cNvSpPr>
          <p:nvPr>
            <p:ph type="sldNum" sz="quarter" idx="12"/>
          </p:nvPr>
        </p:nvSpPr>
        <p:spPr/>
        <p:txBody>
          <a:bodyPr/>
          <a:lstStyle/>
          <a:p>
            <a:fld id="{0F20E34B-7725-4569-8533-602FA43509ED}" type="slidenum">
              <a:rPr lang="en-US" smtClean="0"/>
              <a:t>‹#›</a:t>
            </a:fld>
            <a:endParaRPr lang="en-US"/>
          </a:p>
        </p:txBody>
      </p:sp>
    </p:spTree>
    <p:extLst>
      <p:ext uri="{BB962C8B-B14F-4D97-AF65-F5344CB8AC3E}">
        <p14:creationId xmlns:p14="http://schemas.microsoft.com/office/powerpoint/2010/main" val="360455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65CB6-F623-0DC0-4DF4-699CB16362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3CDBB3-5F64-28E0-97FE-38D1D25EA2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8385A7-ACD8-BFA8-601E-0AEC1FF24A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A6E9-5977-DFB5-71C3-628867308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CA4AF8-B3AD-9871-9DE0-6D6A52100A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BCDA71-7A8D-8ABE-6158-A712F27A952A}"/>
              </a:ext>
            </a:extLst>
          </p:cNvPr>
          <p:cNvSpPr>
            <a:spLocks noGrp="1"/>
          </p:cNvSpPr>
          <p:nvPr>
            <p:ph type="dt" sz="half" idx="10"/>
          </p:nvPr>
        </p:nvSpPr>
        <p:spPr/>
        <p:txBody>
          <a:bodyPr/>
          <a:lstStyle/>
          <a:p>
            <a:fld id="{C8A466BA-CC35-443D-AFF2-78EAEA05C1A3}" type="datetimeFigureOut">
              <a:rPr lang="en-US" smtClean="0"/>
              <a:t>5/13/2022</a:t>
            </a:fld>
            <a:endParaRPr lang="en-US"/>
          </a:p>
        </p:txBody>
      </p:sp>
      <p:sp>
        <p:nvSpPr>
          <p:cNvPr id="8" name="Footer Placeholder 7">
            <a:extLst>
              <a:ext uri="{FF2B5EF4-FFF2-40B4-BE49-F238E27FC236}">
                <a16:creationId xmlns:a16="http://schemas.microsoft.com/office/drawing/2014/main" id="{D0BB3E3F-8E44-8097-DE1D-8BD13DABD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A09351-50E8-F118-BF60-6744E152F6F8}"/>
              </a:ext>
            </a:extLst>
          </p:cNvPr>
          <p:cNvSpPr>
            <a:spLocks noGrp="1"/>
          </p:cNvSpPr>
          <p:nvPr>
            <p:ph type="sldNum" sz="quarter" idx="12"/>
          </p:nvPr>
        </p:nvSpPr>
        <p:spPr/>
        <p:txBody>
          <a:bodyPr/>
          <a:lstStyle/>
          <a:p>
            <a:fld id="{0F20E34B-7725-4569-8533-602FA43509ED}" type="slidenum">
              <a:rPr lang="en-US" smtClean="0"/>
              <a:t>‹#›</a:t>
            </a:fld>
            <a:endParaRPr lang="en-US"/>
          </a:p>
        </p:txBody>
      </p:sp>
    </p:spTree>
    <p:extLst>
      <p:ext uri="{BB962C8B-B14F-4D97-AF65-F5344CB8AC3E}">
        <p14:creationId xmlns:p14="http://schemas.microsoft.com/office/powerpoint/2010/main" val="970706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2BC1-7688-DB7F-20E5-72044692A3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A0F4F1-8593-1AB5-8E8A-0C6E7CC27A2C}"/>
              </a:ext>
            </a:extLst>
          </p:cNvPr>
          <p:cNvSpPr>
            <a:spLocks noGrp="1"/>
          </p:cNvSpPr>
          <p:nvPr>
            <p:ph type="dt" sz="half" idx="10"/>
          </p:nvPr>
        </p:nvSpPr>
        <p:spPr/>
        <p:txBody>
          <a:bodyPr/>
          <a:lstStyle/>
          <a:p>
            <a:fld id="{C8A466BA-CC35-443D-AFF2-78EAEA05C1A3}" type="datetimeFigureOut">
              <a:rPr lang="en-US" smtClean="0"/>
              <a:t>5/13/2022</a:t>
            </a:fld>
            <a:endParaRPr lang="en-US"/>
          </a:p>
        </p:txBody>
      </p:sp>
      <p:sp>
        <p:nvSpPr>
          <p:cNvPr id="4" name="Footer Placeholder 3">
            <a:extLst>
              <a:ext uri="{FF2B5EF4-FFF2-40B4-BE49-F238E27FC236}">
                <a16:creationId xmlns:a16="http://schemas.microsoft.com/office/drawing/2014/main" id="{6D209800-888C-7EFB-04C1-8EAAB04C8B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677A73-D9DF-829E-5B59-136080CED15E}"/>
              </a:ext>
            </a:extLst>
          </p:cNvPr>
          <p:cNvSpPr>
            <a:spLocks noGrp="1"/>
          </p:cNvSpPr>
          <p:nvPr>
            <p:ph type="sldNum" sz="quarter" idx="12"/>
          </p:nvPr>
        </p:nvSpPr>
        <p:spPr/>
        <p:txBody>
          <a:bodyPr/>
          <a:lstStyle/>
          <a:p>
            <a:fld id="{0F20E34B-7725-4569-8533-602FA43509ED}" type="slidenum">
              <a:rPr lang="en-US" smtClean="0"/>
              <a:t>‹#›</a:t>
            </a:fld>
            <a:endParaRPr lang="en-US"/>
          </a:p>
        </p:txBody>
      </p:sp>
    </p:spTree>
    <p:extLst>
      <p:ext uri="{BB962C8B-B14F-4D97-AF65-F5344CB8AC3E}">
        <p14:creationId xmlns:p14="http://schemas.microsoft.com/office/powerpoint/2010/main" val="236081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C5A918-13B8-8963-0F9F-C5A475B61F8A}"/>
              </a:ext>
            </a:extLst>
          </p:cNvPr>
          <p:cNvSpPr>
            <a:spLocks noGrp="1"/>
          </p:cNvSpPr>
          <p:nvPr>
            <p:ph type="dt" sz="half" idx="10"/>
          </p:nvPr>
        </p:nvSpPr>
        <p:spPr/>
        <p:txBody>
          <a:bodyPr/>
          <a:lstStyle/>
          <a:p>
            <a:fld id="{C8A466BA-CC35-443D-AFF2-78EAEA05C1A3}" type="datetimeFigureOut">
              <a:rPr lang="en-US" smtClean="0"/>
              <a:t>5/13/2022</a:t>
            </a:fld>
            <a:endParaRPr lang="en-US"/>
          </a:p>
        </p:txBody>
      </p:sp>
      <p:sp>
        <p:nvSpPr>
          <p:cNvPr id="3" name="Footer Placeholder 2">
            <a:extLst>
              <a:ext uri="{FF2B5EF4-FFF2-40B4-BE49-F238E27FC236}">
                <a16:creationId xmlns:a16="http://schemas.microsoft.com/office/drawing/2014/main" id="{8110424B-695D-596B-5D5B-2A47504799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F7F970-1242-8947-0DFC-A0B694253F8F}"/>
              </a:ext>
            </a:extLst>
          </p:cNvPr>
          <p:cNvSpPr>
            <a:spLocks noGrp="1"/>
          </p:cNvSpPr>
          <p:nvPr>
            <p:ph type="sldNum" sz="quarter" idx="12"/>
          </p:nvPr>
        </p:nvSpPr>
        <p:spPr/>
        <p:txBody>
          <a:bodyPr/>
          <a:lstStyle/>
          <a:p>
            <a:fld id="{0F20E34B-7725-4569-8533-602FA43509ED}" type="slidenum">
              <a:rPr lang="en-US" smtClean="0"/>
              <a:t>‹#›</a:t>
            </a:fld>
            <a:endParaRPr lang="en-US"/>
          </a:p>
        </p:txBody>
      </p:sp>
    </p:spTree>
    <p:extLst>
      <p:ext uri="{BB962C8B-B14F-4D97-AF65-F5344CB8AC3E}">
        <p14:creationId xmlns:p14="http://schemas.microsoft.com/office/powerpoint/2010/main" val="3358230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9B03-BA5D-49B6-8A3B-F4A7E37385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15FADF-9206-3217-AF9C-C1C5021E2C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CB9BC9-EC5D-C835-D9F8-E66CE76F37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8E2DE3-37D6-0898-2751-B39CF1A11F90}"/>
              </a:ext>
            </a:extLst>
          </p:cNvPr>
          <p:cNvSpPr>
            <a:spLocks noGrp="1"/>
          </p:cNvSpPr>
          <p:nvPr>
            <p:ph type="dt" sz="half" idx="10"/>
          </p:nvPr>
        </p:nvSpPr>
        <p:spPr/>
        <p:txBody>
          <a:bodyPr/>
          <a:lstStyle/>
          <a:p>
            <a:fld id="{C8A466BA-CC35-443D-AFF2-78EAEA05C1A3}" type="datetimeFigureOut">
              <a:rPr lang="en-US" smtClean="0"/>
              <a:t>5/13/2022</a:t>
            </a:fld>
            <a:endParaRPr lang="en-US"/>
          </a:p>
        </p:txBody>
      </p:sp>
      <p:sp>
        <p:nvSpPr>
          <p:cNvPr id="6" name="Footer Placeholder 5">
            <a:extLst>
              <a:ext uri="{FF2B5EF4-FFF2-40B4-BE49-F238E27FC236}">
                <a16:creationId xmlns:a16="http://schemas.microsoft.com/office/drawing/2014/main" id="{EF917FBE-DE63-80BC-E67D-70667B99E3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2E9025-9836-5287-FD62-581B4DB4A2D8}"/>
              </a:ext>
            </a:extLst>
          </p:cNvPr>
          <p:cNvSpPr>
            <a:spLocks noGrp="1"/>
          </p:cNvSpPr>
          <p:nvPr>
            <p:ph type="sldNum" sz="quarter" idx="12"/>
          </p:nvPr>
        </p:nvSpPr>
        <p:spPr/>
        <p:txBody>
          <a:bodyPr/>
          <a:lstStyle/>
          <a:p>
            <a:fld id="{0F20E34B-7725-4569-8533-602FA43509ED}" type="slidenum">
              <a:rPr lang="en-US" smtClean="0"/>
              <a:t>‹#›</a:t>
            </a:fld>
            <a:endParaRPr lang="en-US"/>
          </a:p>
        </p:txBody>
      </p:sp>
    </p:spTree>
    <p:extLst>
      <p:ext uri="{BB962C8B-B14F-4D97-AF65-F5344CB8AC3E}">
        <p14:creationId xmlns:p14="http://schemas.microsoft.com/office/powerpoint/2010/main" val="214894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716-C7EE-7ABD-E049-B655574EE4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AE816E-4C69-3C23-7176-EAD3E5BD5B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EE3769-C910-A410-FD72-077D53D1D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C3AAD6-DFCA-13A6-D94A-79192ABA84CB}"/>
              </a:ext>
            </a:extLst>
          </p:cNvPr>
          <p:cNvSpPr>
            <a:spLocks noGrp="1"/>
          </p:cNvSpPr>
          <p:nvPr>
            <p:ph type="dt" sz="half" idx="10"/>
          </p:nvPr>
        </p:nvSpPr>
        <p:spPr/>
        <p:txBody>
          <a:bodyPr/>
          <a:lstStyle/>
          <a:p>
            <a:fld id="{C8A466BA-CC35-443D-AFF2-78EAEA05C1A3}" type="datetimeFigureOut">
              <a:rPr lang="en-US" smtClean="0"/>
              <a:t>5/13/2022</a:t>
            </a:fld>
            <a:endParaRPr lang="en-US"/>
          </a:p>
        </p:txBody>
      </p:sp>
      <p:sp>
        <p:nvSpPr>
          <p:cNvPr id="6" name="Footer Placeholder 5">
            <a:extLst>
              <a:ext uri="{FF2B5EF4-FFF2-40B4-BE49-F238E27FC236}">
                <a16:creationId xmlns:a16="http://schemas.microsoft.com/office/drawing/2014/main" id="{37E253F2-EDFE-8250-0B01-67100C5ABE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637B7-B2F1-2BD0-3E96-A69C0EF3006F}"/>
              </a:ext>
            </a:extLst>
          </p:cNvPr>
          <p:cNvSpPr>
            <a:spLocks noGrp="1"/>
          </p:cNvSpPr>
          <p:nvPr>
            <p:ph type="sldNum" sz="quarter" idx="12"/>
          </p:nvPr>
        </p:nvSpPr>
        <p:spPr/>
        <p:txBody>
          <a:bodyPr/>
          <a:lstStyle/>
          <a:p>
            <a:fld id="{0F20E34B-7725-4569-8533-602FA43509ED}" type="slidenum">
              <a:rPr lang="en-US" smtClean="0"/>
              <a:t>‹#›</a:t>
            </a:fld>
            <a:endParaRPr lang="en-US"/>
          </a:p>
        </p:txBody>
      </p:sp>
    </p:spTree>
    <p:extLst>
      <p:ext uri="{BB962C8B-B14F-4D97-AF65-F5344CB8AC3E}">
        <p14:creationId xmlns:p14="http://schemas.microsoft.com/office/powerpoint/2010/main" val="253188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67B4E7-3FAF-2E0D-7278-10F90D2838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C0230D-F49A-71A1-608F-E9CB55D098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6993D-FF7E-E5B5-32C7-E597263377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466BA-CC35-443D-AFF2-78EAEA05C1A3}" type="datetimeFigureOut">
              <a:rPr lang="en-US" smtClean="0"/>
              <a:t>5/13/2022</a:t>
            </a:fld>
            <a:endParaRPr lang="en-US"/>
          </a:p>
        </p:txBody>
      </p:sp>
      <p:sp>
        <p:nvSpPr>
          <p:cNvPr id="5" name="Footer Placeholder 4">
            <a:extLst>
              <a:ext uri="{FF2B5EF4-FFF2-40B4-BE49-F238E27FC236}">
                <a16:creationId xmlns:a16="http://schemas.microsoft.com/office/drawing/2014/main" id="{712E7969-F2D9-9CC8-4CBD-6BC91008DE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8A8438-5922-F9A0-B88F-CDF831223E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0E34B-7725-4569-8533-602FA43509ED}" type="slidenum">
              <a:rPr lang="en-US" smtClean="0"/>
              <a:t>‹#›</a:t>
            </a:fld>
            <a:endParaRPr lang="en-US"/>
          </a:p>
        </p:txBody>
      </p:sp>
    </p:spTree>
    <p:extLst>
      <p:ext uri="{BB962C8B-B14F-4D97-AF65-F5344CB8AC3E}">
        <p14:creationId xmlns:p14="http://schemas.microsoft.com/office/powerpoint/2010/main" val="3669351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AB2F6-C908-8728-0433-98A4079AF31A}"/>
              </a:ext>
            </a:extLst>
          </p:cNvPr>
          <p:cNvSpPr>
            <a:spLocks noGrp="1"/>
          </p:cNvSpPr>
          <p:nvPr>
            <p:ph type="ctrTitle"/>
          </p:nvPr>
        </p:nvSpPr>
        <p:spPr/>
        <p:txBody>
          <a:bodyPr>
            <a:normAutofit fontScale="90000"/>
          </a:bodyPr>
          <a:lstStyle/>
          <a:p>
            <a:r>
              <a:rPr lang="en-US" b="1" dirty="0"/>
              <a:t>DIGITAL IMAGE PROCESSING</a:t>
            </a:r>
            <a:br>
              <a:rPr lang="en-US" dirty="0"/>
            </a:br>
            <a:r>
              <a:rPr lang="en-US" b="1" dirty="0"/>
              <a:t>PRESENTATION</a:t>
            </a:r>
            <a:br>
              <a:rPr lang="en-US" b="1" dirty="0"/>
            </a:br>
            <a:r>
              <a:rPr lang="en-US" sz="4000" dirty="0"/>
              <a:t>CS-504</a:t>
            </a:r>
            <a:br>
              <a:rPr lang="en-US" b="1" dirty="0"/>
            </a:br>
            <a:r>
              <a:rPr lang="en-US" sz="2200" dirty="0"/>
              <a:t>BS-CS 6</a:t>
            </a:r>
            <a:r>
              <a:rPr lang="en-US" sz="2200" baseline="30000" dirty="0"/>
              <a:t>th </a:t>
            </a:r>
            <a:endParaRPr lang="en-US" sz="2200" dirty="0"/>
          </a:p>
        </p:txBody>
      </p:sp>
      <p:sp>
        <p:nvSpPr>
          <p:cNvPr id="3" name="Subtitle 2">
            <a:extLst>
              <a:ext uri="{FF2B5EF4-FFF2-40B4-BE49-F238E27FC236}">
                <a16:creationId xmlns:a16="http://schemas.microsoft.com/office/drawing/2014/main" id="{DA961213-934E-D18A-04D1-1371C632C872}"/>
              </a:ext>
            </a:extLst>
          </p:cNvPr>
          <p:cNvSpPr>
            <a:spLocks noGrp="1"/>
          </p:cNvSpPr>
          <p:nvPr>
            <p:ph type="subTitle" idx="1"/>
          </p:nvPr>
        </p:nvSpPr>
        <p:spPr/>
        <p:txBody>
          <a:bodyPr/>
          <a:lstStyle/>
          <a:p>
            <a:r>
              <a:rPr lang="en-US" dirty="0"/>
              <a:t>M Ahtesham Sarwar 2019-ag-6068</a:t>
            </a:r>
          </a:p>
          <a:p>
            <a:r>
              <a:rPr lang="en-US" dirty="0"/>
              <a:t>M </a:t>
            </a:r>
            <a:r>
              <a:rPr lang="en-US" dirty="0" err="1"/>
              <a:t>Khawar</a:t>
            </a:r>
            <a:r>
              <a:rPr lang="en-US" dirty="0"/>
              <a:t> Azeem 2019-ag-6067</a:t>
            </a:r>
          </a:p>
          <a:p>
            <a:r>
              <a:rPr lang="en-US" dirty="0"/>
              <a:t>Nabeel Ur </a:t>
            </a:r>
            <a:r>
              <a:rPr lang="en-US" dirty="0" err="1"/>
              <a:t>Rehmaan</a:t>
            </a:r>
            <a:r>
              <a:rPr lang="en-US" dirty="0"/>
              <a:t> 2019-ag-6078</a:t>
            </a:r>
          </a:p>
        </p:txBody>
      </p:sp>
    </p:spTree>
    <p:extLst>
      <p:ext uri="{BB962C8B-B14F-4D97-AF65-F5344CB8AC3E}">
        <p14:creationId xmlns:p14="http://schemas.microsoft.com/office/powerpoint/2010/main" val="921358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B7B5-A80A-0887-7860-B8E91A6586AA}"/>
              </a:ext>
            </a:extLst>
          </p:cNvPr>
          <p:cNvSpPr>
            <a:spLocks noGrp="1"/>
          </p:cNvSpPr>
          <p:nvPr>
            <p:ph type="title"/>
          </p:nvPr>
        </p:nvSpPr>
        <p:spPr/>
        <p:txBody>
          <a:bodyPr/>
          <a:lstStyle/>
          <a:p>
            <a:r>
              <a:rPr lang="en-US" b="1" dirty="0"/>
              <a:t>Explanation</a:t>
            </a:r>
          </a:p>
        </p:txBody>
      </p:sp>
      <p:sp>
        <p:nvSpPr>
          <p:cNvPr id="3" name="Content Placeholder 2">
            <a:extLst>
              <a:ext uri="{FF2B5EF4-FFF2-40B4-BE49-F238E27FC236}">
                <a16:creationId xmlns:a16="http://schemas.microsoft.com/office/drawing/2014/main" id="{8B915ABD-62F4-5443-BEA8-DF14ED61DD2F}"/>
              </a:ext>
            </a:extLst>
          </p:cNvPr>
          <p:cNvSpPr>
            <a:spLocks noGrp="1"/>
          </p:cNvSpPr>
          <p:nvPr>
            <p:ph idx="1"/>
          </p:nvPr>
        </p:nvSpPr>
        <p:spPr/>
        <p:txBody>
          <a:bodyPr/>
          <a:lstStyle/>
          <a:p>
            <a:r>
              <a:rPr lang="en-US" dirty="0"/>
              <a:t>Thus a logarithmic transform is appropriate when we want to enhance the low pixel values at the expense of loss of information in the higher pixel values.</a:t>
            </a:r>
          </a:p>
          <a:p>
            <a:r>
              <a:rPr lang="en-US" dirty="0"/>
              <a:t>Be careful, if most of the details are present in the high pixel values, then applying the log transform results in the loss of information as show below:</a:t>
            </a:r>
          </a:p>
        </p:txBody>
      </p:sp>
    </p:spTree>
    <p:extLst>
      <p:ext uri="{BB962C8B-B14F-4D97-AF65-F5344CB8AC3E}">
        <p14:creationId xmlns:p14="http://schemas.microsoft.com/office/powerpoint/2010/main" val="2157701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93A6-1CA3-455E-8A78-02B761926A57}"/>
              </a:ext>
            </a:extLst>
          </p:cNvPr>
          <p:cNvSpPr>
            <a:spLocks noGrp="1"/>
          </p:cNvSpPr>
          <p:nvPr>
            <p:ph type="title"/>
          </p:nvPr>
        </p:nvSpPr>
        <p:spPr/>
        <p:txBody>
          <a:bodyPr/>
          <a:lstStyle/>
          <a:p>
            <a:r>
              <a:rPr lang="en-US" b="1" dirty="0"/>
              <a:t>Explanation</a:t>
            </a:r>
          </a:p>
        </p:txBody>
      </p:sp>
      <p:sp>
        <p:nvSpPr>
          <p:cNvPr id="3" name="Text Placeholder 2">
            <a:extLst>
              <a:ext uri="{FF2B5EF4-FFF2-40B4-BE49-F238E27FC236}">
                <a16:creationId xmlns:a16="http://schemas.microsoft.com/office/drawing/2014/main" id="{902B9344-C897-79E3-6DDB-0E70353473E1}"/>
              </a:ext>
            </a:extLst>
          </p:cNvPr>
          <p:cNvSpPr>
            <a:spLocks noGrp="1"/>
          </p:cNvSpPr>
          <p:nvPr>
            <p:ph type="body" idx="1"/>
          </p:nvPr>
        </p:nvSpPr>
        <p:spPr/>
        <p:txBody>
          <a:bodyPr/>
          <a:lstStyle/>
          <a:p>
            <a:r>
              <a:rPr lang="en-US" dirty="0"/>
              <a:t>Before</a:t>
            </a:r>
          </a:p>
        </p:txBody>
      </p:sp>
      <p:pic>
        <p:nvPicPr>
          <p:cNvPr id="8" name="Content Placeholder 7">
            <a:extLst>
              <a:ext uri="{FF2B5EF4-FFF2-40B4-BE49-F238E27FC236}">
                <a16:creationId xmlns:a16="http://schemas.microsoft.com/office/drawing/2014/main" id="{C2027329-AB97-B501-2ABB-957DBC79777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06462" y="2505075"/>
            <a:ext cx="5024438" cy="3684588"/>
          </a:xfrm>
        </p:spPr>
      </p:pic>
      <p:sp>
        <p:nvSpPr>
          <p:cNvPr id="5" name="Text Placeholder 4">
            <a:extLst>
              <a:ext uri="{FF2B5EF4-FFF2-40B4-BE49-F238E27FC236}">
                <a16:creationId xmlns:a16="http://schemas.microsoft.com/office/drawing/2014/main" id="{CF4FE1AD-D876-9392-A06B-3DDE9DD32945}"/>
              </a:ext>
            </a:extLst>
          </p:cNvPr>
          <p:cNvSpPr>
            <a:spLocks noGrp="1"/>
          </p:cNvSpPr>
          <p:nvPr>
            <p:ph type="body" sz="quarter" idx="3"/>
          </p:nvPr>
        </p:nvSpPr>
        <p:spPr/>
        <p:txBody>
          <a:bodyPr/>
          <a:lstStyle/>
          <a:p>
            <a:r>
              <a:rPr lang="en-US" dirty="0"/>
              <a:t>After</a:t>
            </a:r>
          </a:p>
        </p:txBody>
      </p:sp>
      <p:pic>
        <p:nvPicPr>
          <p:cNvPr id="10" name="Content Placeholder 9">
            <a:extLst>
              <a:ext uri="{FF2B5EF4-FFF2-40B4-BE49-F238E27FC236}">
                <a16:creationId xmlns:a16="http://schemas.microsoft.com/office/drawing/2014/main" id="{F6A1BA33-5968-A6C5-8975-1D17DE917FF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02845" y="2505075"/>
            <a:ext cx="4921898" cy="3684588"/>
          </a:xfrm>
        </p:spPr>
      </p:pic>
    </p:spTree>
    <p:extLst>
      <p:ext uri="{BB962C8B-B14F-4D97-AF65-F5344CB8AC3E}">
        <p14:creationId xmlns:p14="http://schemas.microsoft.com/office/powerpoint/2010/main" val="3025114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1F7F5-A028-3DD1-4D06-4E3819304FD3}"/>
              </a:ext>
            </a:extLst>
          </p:cNvPr>
          <p:cNvSpPr>
            <a:spLocks noGrp="1"/>
          </p:cNvSpPr>
          <p:nvPr>
            <p:ph type="title"/>
          </p:nvPr>
        </p:nvSpPr>
        <p:spPr/>
        <p:txBody>
          <a:bodyPr/>
          <a:lstStyle/>
          <a:p>
            <a:pPr algn="ctr"/>
            <a:r>
              <a:rPr lang="en-US" b="1" dirty="0"/>
              <a:t>Any Questions?</a:t>
            </a:r>
          </a:p>
        </p:txBody>
      </p:sp>
      <p:pic>
        <p:nvPicPr>
          <p:cNvPr id="9" name="Content Placeholder 8">
            <a:extLst>
              <a:ext uri="{FF2B5EF4-FFF2-40B4-BE49-F238E27FC236}">
                <a16:creationId xmlns:a16="http://schemas.microsoft.com/office/drawing/2014/main" id="{45837687-BC4A-9D73-6E13-DB5DB6A408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1438" y="1555844"/>
            <a:ext cx="5798761" cy="5302155"/>
          </a:xfrm>
        </p:spPr>
      </p:pic>
    </p:spTree>
    <p:extLst>
      <p:ext uri="{BB962C8B-B14F-4D97-AF65-F5344CB8AC3E}">
        <p14:creationId xmlns:p14="http://schemas.microsoft.com/office/powerpoint/2010/main" val="2310526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ABD73-817B-4C22-B626-F7B5826E468F}"/>
              </a:ext>
            </a:extLst>
          </p:cNvPr>
          <p:cNvSpPr>
            <a:spLocks noGrp="1"/>
          </p:cNvSpPr>
          <p:nvPr>
            <p:ph type="ctrTitle"/>
          </p:nvPr>
        </p:nvSpPr>
        <p:spPr/>
        <p:txBody>
          <a:bodyPr/>
          <a:lstStyle/>
          <a:p>
            <a:r>
              <a:rPr lang="en-US" b="1" dirty="0"/>
              <a:t>LOG TRNASFORMATION</a:t>
            </a:r>
          </a:p>
        </p:txBody>
      </p:sp>
      <p:sp>
        <p:nvSpPr>
          <p:cNvPr id="3" name="Subtitle 2">
            <a:extLst>
              <a:ext uri="{FF2B5EF4-FFF2-40B4-BE49-F238E27FC236}">
                <a16:creationId xmlns:a16="http://schemas.microsoft.com/office/drawing/2014/main" id="{91797814-F23A-76FA-6E1B-7FAC812CD1F5}"/>
              </a:ext>
            </a:extLst>
          </p:cNvPr>
          <p:cNvSpPr>
            <a:spLocks noGrp="1"/>
          </p:cNvSpPr>
          <p:nvPr>
            <p:ph type="subTitle" idx="1"/>
          </p:nvPr>
        </p:nvSpPr>
        <p:spPr/>
        <p:txBody>
          <a:bodyPr/>
          <a:lstStyle/>
          <a:p>
            <a:r>
              <a:rPr lang="en-US" dirty="0"/>
              <a:t>IMAGE ENHANCEMNT</a:t>
            </a:r>
          </a:p>
        </p:txBody>
      </p:sp>
    </p:spTree>
    <p:extLst>
      <p:ext uri="{BB962C8B-B14F-4D97-AF65-F5344CB8AC3E}">
        <p14:creationId xmlns:p14="http://schemas.microsoft.com/office/powerpoint/2010/main" val="3523083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F447-E177-A8A5-2356-748D6BFAB7BA}"/>
              </a:ext>
            </a:extLst>
          </p:cNvPr>
          <p:cNvSpPr>
            <a:spLocks noGrp="1"/>
          </p:cNvSpPr>
          <p:nvPr>
            <p:ph type="title"/>
          </p:nvPr>
        </p:nvSpPr>
        <p:spPr/>
        <p:txBody>
          <a:bodyPr/>
          <a:lstStyle/>
          <a:p>
            <a:r>
              <a:rPr lang="en-US" b="1" dirty="0"/>
              <a:t>Log Transformation</a:t>
            </a:r>
          </a:p>
        </p:txBody>
      </p:sp>
      <p:sp>
        <p:nvSpPr>
          <p:cNvPr id="3" name="Content Placeholder 2">
            <a:extLst>
              <a:ext uri="{FF2B5EF4-FFF2-40B4-BE49-F238E27FC236}">
                <a16:creationId xmlns:a16="http://schemas.microsoft.com/office/drawing/2014/main" id="{B4D80740-1B43-83B2-A4A0-C200F9B1C817}"/>
              </a:ext>
            </a:extLst>
          </p:cNvPr>
          <p:cNvSpPr>
            <a:spLocks noGrp="1"/>
          </p:cNvSpPr>
          <p:nvPr>
            <p:ph idx="1"/>
          </p:nvPr>
        </p:nvSpPr>
        <p:spPr/>
        <p:txBody>
          <a:bodyPr/>
          <a:lstStyle/>
          <a:p>
            <a:r>
              <a:rPr lang="en-US" dirty="0"/>
              <a:t>Logarithmic transformation of an image is one of the </a:t>
            </a:r>
            <a:r>
              <a:rPr lang="en-US" b="1" dirty="0"/>
              <a:t>gray level image transformations</a:t>
            </a:r>
            <a:r>
              <a:rPr lang="en-US" dirty="0"/>
              <a:t>.</a:t>
            </a:r>
          </a:p>
          <a:p>
            <a:r>
              <a:rPr lang="en-US" dirty="0"/>
              <a:t>It means </a:t>
            </a:r>
            <a:r>
              <a:rPr lang="en-US" b="1" dirty="0"/>
              <a:t>replacing all pixel values, </a:t>
            </a:r>
            <a:r>
              <a:rPr lang="en-US" dirty="0"/>
              <a:t>present in the image</a:t>
            </a:r>
            <a:r>
              <a:rPr lang="en-US" b="1" dirty="0"/>
              <a:t>, with its logarithmic values</a:t>
            </a:r>
            <a:r>
              <a:rPr lang="en-US" dirty="0"/>
              <a:t>.</a:t>
            </a:r>
          </a:p>
          <a:p>
            <a:r>
              <a:rPr lang="en-US" dirty="0"/>
              <a:t>Used</a:t>
            </a:r>
            <a:r>
              <a:rPr lang="en-US" b="1" dirty="0"/>
              <a:t> </a:t>
            </a:r>
            <a:r>
              <a:rPr lang="en-US" dirty="0"/>
              <a:t>for </a:t>
            </a:r>
            <a:r>
              <a:rPr lang="en-US" b="1" dirty="0"/>
              <a:t>Image Enhancement</a:t>
            </a:r>
            <a:r>
              <a:rPr lang="en-US" dirty="0"/>
              <a:t>.</a:t>
            </a:r>
          </a:p>
          <a:p>
            <a:pPr marL="0" indent="0">
              <a:buNone/>
            </a:pPr>
            <a:r>
              <a:rPr lang="en-US" b="1" dirty="0"/>
              <a:t>	</a:t>
            </a:r>
            <a:r>
              <a:rPr lang="en-US" dirty="0"/>
              <a:t>As it expands dark pixels of the image as compared to higher pixel values.</a:t>
            </a:r>
          </a:p>
        </p:txBody>
      </p:sp>
    </p:spTree>
    <p:extLst>
      <p:ext uri="{BB962C8B-B14F-4D97-AF65-F5344CB8AC3E}">
        <p14:creationId xmlns:p14="http://schemas.microsoft.com/office/powerpoint/2010/main" val="90572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945A-575F-EC0E-A720-17182BF516B8}"/>
              </a:ext>
            </a:extLst>
          </p:cNvPr>
          <p:cNvSpPr>
            <a:spLocks noGrp="1"/>
          </p:cNvSpPr>
          <p:nvPr>
            <p:ph type="title"/>
          </p:nvPr>
        </p:nvSpPr>
        <p:spPr/>
        <p:txBody>
          <a:bodyPr/>
          <a:lstStyle/>
          <a:p>
            <a:r>
              <a:rPr lang="en-US" b="1" dirty="0"/>
              <a:t>Log Transformation</a:t>
            </a:r>
          </a:p>
        </p:txBody>
      </p:sp>
      <p:sp>
        <p:nvSpPr>
          <p:cNvPr id="3" name="Content Placeholder 2">
            <a:extLst>
              <a:ext uri="{FF2B5EF4-FFF2-40B4-BE49-F238E27FC236}">
                <a16:creationId xmlns:a16="http://schemas.microsoft.com/office/drawing/2014/main" id="{69BF3984-DBFD-AD83-9097-71122C3F13D0}"/>
              </a:ext>
            </a:extLst>
          </p:cNvPr>
          <p:cNvSpPr>
            <a:spLocks noGrp="1"/>
          </p:cNvSpPr>
          <p:nvPr>
            <p:ph idx="1"/>
          </p:nvPr>
        </p:nvSpPr>
        <p:spPr/>
        <p:txBody>
          <a:bodyPr/>
          <a:lstStyle/>
          <a:p>
            <a:r>
              <a:rPr lang="en-US" b="1" dirty="0"/>
              <a:t>Formula </a:t>
            </a:r>
            <a:r>
              <a:rPr lang="en-US" dirty="0"/>
              <a:t>for log Transformation:</a:t>
            </a:r>
          </a:p>
          <a:p>
            <a:pPr marL="0" indent="0">
              <a:buNone/>
            </a:pPr>
            <a:r>
              <a:rPr lang="en-US" b="1" dirty="0"/>
              <a:t>	</a:t>
            </a:r>
            <a:r>
              <a:rPr lang="en-US" dirty="0"/>
              <a:t>S = c * log ( 1 + r)</a:t>
            </a:r>
            <a:endParaRPr lang="en-US" b="1" dirty="0"/>
          </a:p>
          <a:p>
            <a:pPr marL="0" indent="0">
              <a:buNone/>
            </a:pPr>
            <a:r>
              <a:rPr lang="en-US" b="1" dirty="0"/>
              <a:t>Where,</a:t>
            </a:r>
          </a:p>
          <a:p>
            <a:pPr marL="0" indent="0">
              <a:buNone/>
            </a:pPr>
            <a:r>
              <a:rPr lang="en-US" b="1" dirty="0"/>
              <a:t>R </a:t>
            </a:r>
            <a:r>
              <a:rPr lang="en-US" dirty="0"/>
              <a:t>= input pixel value</a:t>
            </a:r>
          </a:p>
          <a:p>
            <a:pPr marL="0" indent="0">
              <a:buNone/>
            </a:pPr>
            <a:r>
              <a:rPr lang="en-US" b="1" dirty="0"/>
              <a:t>C </a:t>
            </a:r>
            <a:r>
              <a:rPr lang="en-US" dirty="0"/>
              <a:t>= scaling constant </a:t>
            </a:r>
          </a:p>
          <a:p>
            <a:pPr marL="0" indent="0">
              <a:buNone/>
            </a:pPr>
            <a:r>
              <a:rPr lang="en-US" b="1" dirty="0"/>
              <a:t>S </a:t>
            </a:r>
            <a:r>
              <a:rPr lang="en-US" dirty="0"/>
              <a:t>= output pixel value</a:t>
            </a:r>
          </a:p>
        </p:txBody>
      </p:sp>
    </p:spTree>
    <p:extLst>
      <p:ext uri="{BB962C8B-B14F-4D97-AF65-F5344CB8AC3E}">
        <p14:creationId xmlns:p14="http://schemas.microsoft.com/office/powerpoint/2010/main" val="17769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25F9-B762-BC06-1DCC-47BEAAF90033}"/>
              </a:ext>
            </a:extLst>
          </p:cNvPr>
          <p:cNvSpPr>
            <a:spLocks noGrp="1"/>
          </p:cNvSpPr>
          <p:nvPr>
            <p:ph type="title"/>
          </p:nvPr>
        </p:nvSpPr>
        <p:spPr/>
        <p:txBody>
          <a:bodyPr/>
          <a:lstStyle/>
          <a:p>
            <a:r>
              <a:rPr lang="en-US" b="1" dirty="0"/>
              <a:t>Log Transformation</a:t>
            </a:r>
          </a:p>
        </p:txBody>
      </p:sp>
      <p:sp>
        <p:nvSpPr>
          <p:cNvPr id="3" name="Content Placeholder 2">
            <a:extLst>
              <a:ext uri="{FF2B5EF4-FFF2-40B4-BE49-F238E27FC236}">
                <a16:creationId xmlns:a16="http://schemas.microsoft.com/office/drawing/2014/main" id="{137BC1B6-26F8-D0CC-E7EB-2D068F5ED686}"/>
              </a:ext>
            </a:extLst>
          </p:cNvPr>
          <p:cNvSpPr>
            <a:spLocks noGrp="1"/>
          </p:cNvSpPr>
          <p:nvPr>
            <p:ph idx="1"/>
          </p:nvPr>
        </p:nvSpPr>
        <p:spPr/>
        <p:txBody>
          <a:bodyPr/>
          <a:lstStyle/>
          <a:p>
            <a:r>
              <a:rPr lang="en-US" dirty="0"/>
              <a:t>The value of ‘c’ is chosen such that we get the </a:t>
            </a:r>
            <a:r>
              <a:rPr lang="en-US" b="1" dirty="0"/>
              <a:t>maximum output value</a:t>
            </a:r>
            <a:r>
              <a:rPr lang="en-US" dirty="0"/>
              <a:t> corresponding to the </a:t>
            </a:r>
            <a:r>
              <a:rPr lang="en-US" b="1" dirty="0"/>
              <a:t>bit size</a:t>
            </a:r>
            <a:r>
              <a:rPr lang="en-US" dirty="0"/>
              <a:t> used.</a:t>
            </a:r>
          </a:p>
          <a:p>
            <a:r>
              <a:rPr lang="en-US" b="1" dirty="0"/>
              <a:t>Formula </a:t>
            </a:r>
            <a:r>
              <a:rPr lang="en-US" dirty="0"/>
              <a:t>for calculating ‘c’:</a:t>
            </a:r>
          </a:p>
          <a:p>
            <a:pPr marL="0" indent="0">
              <a:buNone/>
            </a:pPr>
            <a:r>
              <a:rPr lang="en-US" b="1" dirty="0"/>
              <a:t>	</a:t>
            </a:r>
            <a:r>
              <a:rPr lang="en-US" dirty="0"/>
              <a:t> c = 255 / (log ( 1  + </a:t>
            </a:r>
            <a:r>
              <a:rPr lang="en-US" dirty="0" err="1"/>
              <a:t>max_input_pixel_value</a:t>
            </a:r>
            <a:r>
              <a:rPr lang="en-US" dirty="0"/>
              <a:t>))</a:t>
            </a:r>
            <a:endParaRPr lang="en-US" b="1" dirty="0"/>
          </a:p>
        </p:txBody>
      </p:sp>
    </p:spTree>
    <p:extLst>
      <p:ext uri="{BB962C8B-B14F-4D97-AF65-F5344CB8AC3E}">
        <p14:creationId xmlns:p14="http://schemas.microsoft.com/office/powerpoint/2010/main" val="297447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A6F87-52DC-5F2D-0DE6-B68564EF7E10}"/>
              </a:ext>
            </a:extLst>
          </p:cNvPr>
          <p:cNvSpPr>
            <a:spLocks noGrp="1"/>
          </p:cNvSpPr>
          <p:nvPr>
            <p:ph type="title"/>
          </p:nvPr>
        </p:nvSpPr>
        <p:spPr/>
        <p:txBody>
          <a:bodyPr/>
          <a:lstStyle/>
          <a:p>
            <a:r>
              <a:rPr lang="en-US" b="1" dirty="0"/>
              <a:t>Applications</a:t>
            </a:r>
          </a:p>
        </p:txBody>
      </p:sp>
      <p:sp>
        <p:nvSpPr>
          <p:cNvPr id="3" name="Content Placeholder 2">
            <a:extLst>
              <a:ext uri="{FF2B5EF4-FFF2-40B4-BE49-F238E27FC236}">
                <a16:creationId xmlns:a16="http://schemas.microsoft.com/office/drawing/2014/main" id="{607F36CF-1DF9-0C71-3A11-E96293266787}"/>
              </a:ext>
            </a:extLst>
          </p:cNvPr>
          <p:cNvSpPr>
            <a:spLocks noGrp="1"/>
          </p:cNvSpPr>
          <p:nvPr>
            <p:ph idx="1"/>
          </p:nvPr>
        </p:nvSpPr>
        <p:spPr/>
        <p:txBody>
          <a:bodyPr>
            <a:normAutofit/>
          </a:bodyPr>
          <a:lstStyle/>
          <a:p>
            <a:r>
              <a:rPr lang="en-US" dirty="0"/>
              <a:t>Expands the dark pixels in the image while compressing the brighter pixels</a:t>
            </a:r>
          </a:p>
          <a:p>
            <a:r>
              <a:rPr lang="en-US" dirty="0"/>
              <a:t>Compresses the dynamic range (display of Fourier transform).</a:t>
            </a:r>
          </a:p>
        </p:txBody>
      </p:sp>
    </p:spTree>
    <p:extLst>
      <p:ext uri="{BB962C8B-B14F-4D97-AF65-F5344CB8AC3E}">
        <p14:creationId xmlns:p14="http://schemas.microsoft.com/office/powerpoint/2010/main" val="1069548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96619-7B09-C62D-C92B-215ABB9C6A50}"/>
              </a:ext>
            </a:extLst>
          </p:cNvPr>
          <p:cNvSpPr>
            <a:spLocks noGrp="1"/>
          </p:cNvSpPr>
          <p:nvPr>
            <p:ph type="title"/>
          </p:nvPr>
        </p:nvSpPr>
        <p:spPr/>
        <p:txBody>
          <a:bodyPr/>
          <a:lstStyle/>
          <a:p>
            <a:r>
              <a:rPr lang="en-US" b="1" dirty="0"/>
              <a:t>Explanation</a:t>
            </a:r>
          </a:p>
        </p:txBody>
      </p:sp>
      <p:sp>
        <p:nvSpPr>
          <p:cNvPr id="3" name="Content Placeholder 2">
            <a:extLst>
              <a:ext uri="{FF2B5EF4-FFF2-40B4-BE49-F238E27FC236}">
                <a16:creationId xmlns:a16="http://schemas.microsoft.com/office/drawing/2014/main" id="{D4672A6F-E25C-17FC-DD3E-13CED8FF8598}"/>
              </a:ext>
            </a:extLst>
          </p:cNvPr>
          <p:cNvSpPr>
            <a:spLocks noGrp="1"/>
          </p:cNvSpPr>
          <p:nvPr>
            <p:ph idx="1"/>
          </p:nvPr>
        </p:nvSpPr>
        <p:spPr/>
        <p:txBody>
          <a:bodyPr>
            <a:normAutofit fontScale="92500" lnSpcReduction="20000"/>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Clearly, the low intensity values in the input image are mapped to a wider range of output levels. The  opposite is true for the higher values.</a:t>
            </a:r>
          </a:p>
        </p:txBody>
      </p:sp>
      <p:pic>
        <p:nvPicPr>
          <p:cNvPr id="7" name="Picture 6">
            <a:extLst>
              <a:ext uri="{FF2B5EF4-FFF2-40B4-BE49-F238E27FC236}">
                <a16:creationId xmlns:a16="http://schemas.microsoft.com/office/drawing/2014/main" id="{775C7BEB-ED90-A2E4-1705-3D210FB29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3869" y="910058"/>
            <a:ext cx="7269056" cy="4351338"/>
          </a:xfrm>
          <a:prstGeom prst="rect">
            <a:avLst/>
          </a:prstGeom>
        </p:spPr>
      </p:pic>
    </p:spTree>
    <p:extLst>
      <p:ext uri="{BB962C8B-B14F-4D97-AF65-F5344CB8AC3E}">
        <p14:creationId xmlns:p14="http://schemas.microsoft.com/office/powerpoint/2010/main" val="80737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2FD6-4A92-95C6-2DAD-EFCD88083B01}"/>
              </a:ext>
            </a:extLst>
          </p:cNvPr>
          <p:cNvSpPr>
            <a:spLocks noGrp="1"/>
          </p:cNvSpPr>
          <p:nvPr>
            <p:ph type="title"/>
          </p:nvPr>
        </p:nvSpPr>
        <p:spPr/>
        <p:txBody>
          <a:bodyPr/>
          <a:lstStyle/>
          <a:p>
            <a:r>
              <a:rPr lang="en-US" b="1" dirty="0"/>
              <a:t>Explanation</a:t>
            </a:r>
            <a:endParaRPr lang="en-US" dirty="0"/>
          </a:p>
        </p:txBody>
      </p:sp>
      <p:sp>
        <p:nvSpPr>
          <p:cNvPr id="3" name="Content Placeholder 2">
            <a:extLst>
              <a:ext uri="{FF2B5EF4-FFF2-40B4-BE49-F238E27FC236}">
                <a16:creationId xmlns:a16="http://schemas.microsoft.com/office/drawing/2014/main" id="{66D97902-CAD1-B598-49A4-DEE47CAC4F54}"/>
              </a:ext>
            </a:extLst>
          </p:cNvPr>
          <p:cNvSpPr>
            <a:spLocks noGrp="1"/>
          </p:cNvSpPr>
          <p:nvPr>
            <p:ph idx="1"/>
          </p:nvPr>
        </p:nvSpPr>
        <p:spPr/>
        <p:txBody>
          <a:bodyPr/>
          <a:lstStyle/>
          <a:p>
            <a:r>
              <a:rPr lang="en-US" dirty="0"/>
              <a:t>When we apply log transformation in an image and any pixel value is ‘0’ then its log value will become infinite. That’s why we are adding ‘1’ to each pixel value at the time of log transformation so that if any pixel value is ‘0’, it will become ‘1’ and its log value will be ‘0’.</a:t>
            </a:r>
          </a:p>
          <a:p>
            <a:endParaRPr lang="en-US" dirty="0"/>
          </a:p>
        </p:txBody>
      </p:sp>
    </p:spTree>
    <p:extLst>
      <p:ext uri="{BB962C8B-B14F-4D97-AF65-F5344CB8AC3E}">
        <p14:creationId xmlns:p14="http://schemas.microsoft.com/office/powerpoint/2010/main" val="361312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8717-7E04-5F9B-AA72-7F7D45F1B568}"/>
              </a:ext>
            </a:extLst>
          </p:cNvPr>
          <p:cNvSpPr>
            <a:spLocks noGrp="1"/>
          </p:cNvSpPr>
          <p:nvPr>
            <p:ph type="title"/>
          </p:nvPr>
        </p:nvSpPr>
        <p:spPr/>
        <p:txBody>
          <a:bodyPr/>
          <a:lstStyle/>
          <a:p>
            <a:r>
              <a:rPr lang="en-US" b="1" dirty="0"/>
              <a:t>Explanation</a:t>
            </a:r>
          </a:p>
        </p:txBody>
      </p:sp>
      <p:sp>
        <p:nvSpPr>
          <p:cNvPr id="3" name="Content Placeholder 2">
            <a:extLst>
              <a:ext uri="{FF2B5EF4-FFF2-40B4-BE49-F238E27FC236}">
                <a16:creationId xmlns:a16="http://schemas.microsoft.com/office/drawing/2014/main" id="{F3A7C105-EAA6-37F2-9C39-996C71B9034E}"/>
              </a:ext>
            </a:extLst>
          </p:cNvPr>
          <p:cNvSpPr>
            <a:spLocks noGrp="1"/>
          </p:cNvSpPr>
          <p:nvPr>
            <p:ph idx="1"/>
          </p:nvPr>
        </p:nvSpPr>
        <p:spPr/>
        <p:txBody>
          <a:bodyPr>
            <a:normAutofit/>
          </a:bodyPr>
          <a:lstStyle/>
          <a:p>
            <a:r>
              <a:rPr lang="en-US" dirty="0"/>
              <a:t>	</a:t>
            </a:r>
            <a:r>
              <a:rPr lang="en-US" b="1" dirty="0"/>
              <a:t>Dynamic range </a:t>
            </a:r>
            <a:r>
              <a:rPr lang="en-US" dirty="0"/>
              <a:t>refers to the </a:t>
            </a:r>
            <a:r>
              <a:rPr lang="en-US" b="1" dirty="0"/>
              <a:t>ratio of max and min intensity values</a:t>
            </a:r>
            <a:r>
              <a:rPr lang="en-US" dirty="0"/>
              <a:t>. When the dynamic range of the image is greater than that of displaying device ( like in Fourier transform), the lower values are suppressed. To overcome this issue, we use log transform. Log transformation first compresses the dynamic range and then up-scales the image to a dynamic range of the display device. In this way, lower values are enhanced and thus the image shows significantly more details.</a:t>
            </a:r>
          </a:p>
        </p:txBody>
      </p:sp>
    </p:spTree>
    <p:extLst>
      <p:ext uri="{BB962C8B-B14F-4D97-AF65-F5344CB8AC3E}">
        <p14:creationId xmlns:p14="http://schemas.microsoft.com/office/powerpoint/2010/main" val="1176324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440</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DIGITAL IMAGE PROCESSING PRESENTATION CS-504 BS-CS 6th </vt:lpstr>
      <vt:lpstr>LOG TRNASFORMATION</vt:lpstr>
      <vt:lpstr>Log Transformation</vt:lpstr>
      <vt:lpstr>Log Transformation</vt:lpstr>
      <vt:lpstr>Log Transformation</vt:lpstr>
      <vt:lpstr>Applications</vt:lpstr>
      <vt:lpstr>Explanation</vt:lpstr>
      <vt:lpstr>Explanation</vt:lpstr>
      <vt:lpstr>Explanation</vt:lpstr>
      <vt:lpstr>Explanation</vt:lpstr>
      <vt:lpstr>Explanation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PRESENTATION</dc:title>
  <dc:creator>Ahtesham Sarwar ag-6068</dc:creator>
  <cp:lastModifiedBy>Ahtesham Sarwar ag-6068</cp:lastModifiedBy>
  <cp:revision>7</cp:revision>
  <dcterms:created xsi:type="dcterms:W3CDTF">2022-05-13T02:53:42Z</dcterms:created>
  <dcterms:modified xsi:type="dcterms:W3CDTF">2022-05-13T06:45:56Z</dcterms:modified>
</cp:coreProperties>
</file>