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1" r:id="rId19"/>
    <p:sldId id="275" r:id="rId20"/>
    <p:sldId id="274" r:id="rId21"/>
    <p:sldId id="276" r:id="rId22"/>
    <p:sldId id="277" r:id="rId23"/>
    <p:sldId id="278" r:id="rId24"/>
    <p:sldId id="279" r:id="rId25"/>
    <p:sldId id="280" r:id="rId26"/>
    <p:sldId id="282" r:id="rId27"/>
    <p:sldId id="281" r:id="rId28"/>
    <p:sldId id="285" r:id="rId29"/>
    <p:sldId id="284" r:id="rId30"/>
    <p:sldId id="283"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FABD7E-227B-F24D-BEC5-9A1CC1E238F7}" v="65" dt="2022-05-11T18:29:31.9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0"/>
  </p:normalViewPr>
  <p:slideViewPr>
    <p:cSldViewPr snapToGrid="0" snapToObjects="1">
      <p:cViewPr varScale="1">
        <p:scale>
          <a:sx n="103" d="100"/>
          <a:sy n="103" d="100"/>
        </p:scale>
        <p:origin x="8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ssan Tariq" userId="482d0f2e-6e05-4eb2-953d-0fd43ef44e3a" providerId="ADAL" clId="{C8FABD7E-227B-F24D-BEC5-9A1CC1E238F7}"/>
    <pc:docChg chg="undo custSel addSld modSld sldOrd">
      <pc:chgData name="Hassan Tariq" userId="482d0f2e-6e05-4eb2-953d-0fd43ef44e3a" providerId="ADAL" clId="{C8FABD7E-227B-F24D-BEC5-9A1CC1E238F7}" dt="2022-05-11T18:29:31.961" v="217"/>
      <pc:docMkLst>
        <pc:docMk/>
      </pc:docMkLst>
      <pc:sldChg chg="modSp mod">
        <pc:chgData name="Hassan Tariq" userId="482d0f2e-6e05-4eb2-953d-0fd43ef44e3a" providerId="ADAL" clId="{C8FABD7E-227B-F24D-BEC5-9A1CC1E238F7}" dt="2022-04-26T14:36:02.385" v="21" actId="20577"/>
        <pc:sldMkLst>
          <pc:docMk/>
          <pc:sldMk cId="2539522277" sldId="270"/>
        </pc:sldMkLst>
        <pc:spChg chg="mod">
          <ac:chgData name="Hassan Tariq" userId="482d0f2e-6e05-4eb2-953d-0fd43ef44e3a" providerId="ADAL" clId="{C8FABD7E-227B-F24D-BEC5-9A1CC1E238F7}" dt="2022-04-26T14:36:02.385" v="21" actId="20577"/>
          <ac:spMkLst>
            <pc:docMk/>
            <pc:sldMk cId="2539522277" sldId="270"/>
            <ac:spMk id="3" creationId="{A6521062-ECED-8941-B342-69C22782C824}"/>
          </ac:spMkLst>
        </pc:spChg>
      </pc:sldChg>
      <pc:sldChg chg="modSp new mod">
        <pc:chgData name="Hassan Tariq" userId="482d0f2e-6e05-4eb2-953d-0fd43ef44e3a" providerId="ADAL" clId="{C8FABD7E-227B-F24D-BEC5-9A1CC1E238F7}" dt="2022-04-26T14:34:25.839" v="6" actId="3626"/>
        <pc:sldMkLst>
          <pc:docMk/>
          <pc:sldMk cId="1605536505" sldId="271"/>
        </pc:sldMkLst>
        <pc:spChg chg="mod">
          <ac:chgData name="Hassan Tariq" userId="482d0f2e-6e05-4eb2-953d-0fd43ef44e3a" providerId="ADAL" clId="{C8FABD7E-227B-F24D-BEC5-9A1CC1E238F7}" dt="2022-04-26T14:33:37.555" v="4" actId="20577"/>
          <ac:spMkLst>
            <pc:docMk/>
            <pc:sldMk cId="1605536505" sldId="271"/>
            <ac:spMk id="2" creationId="{484E65B5-A17C-A648-96C1-98FA98E40AC5}"/>
          </ac:spMkLst>
        </pc:spChg>
        <pc:spChg chg="mod">
          <ac:chgData name="Hassan Tariq" userId="482d0f2e-6e05-4eb2-953d-0fd43ef44e3a" providerId="ADAL" clId="{C8FABD7E-227B-F24D-BEC5-9A1CC1E238F7}" dt="2022-04-26T14:34:25.839" v="6" actId="3626"/>
          <ac:spMkLst>
            <pc:docMk/>
            <pc:sldMk cId="1605536505" sldId="271"/>
            <ac:spMk id="3" creationId="{14C0FBE0-F439-CC46-AA77-6AFC5C08DAB8}"/>
          </ac:spMkLst>
        </pc:spChg>
      </pc:sldChg>
      <pc:sldChg chg="modSp new mod">
        <pc:chgData name="Hassan Tariq" userId="482d0f2e-6e05-4eb2-953d-0fd43ef44e3a" providerId="ADAL" clId="{C8FABD7E-227B-F24D-BEC5-9A1CC1E238F7}" dt="2022-04-26T14:35:21.255" v="16" actId="5793"/>
        <pc:sldMkLst>
          <pc:docMk/>
          <pc:sldMk cId="664614121" sldId="272"/>
        </pc:sldMkLst>
        <pc:spChg chg="mod">
          <ac:chgData name="Hassan Tariq" userId="482d0f2e-6e05-4eb2-953d-0fd43ef44e3a" providerId="ADAL" clId="{C8FABD7E-227B-F24D-BEC5-9A1CC1E238F7}" dt="2022-04-26T14:35:21.255" v="16" actId="5793"/>
          <ac:spMkLst>
            <pc:docMk/>
            <pc:sldMk cId="664614121" sldId="272"/>
            <ac:spMk id="3" creationId="{91A24264-93E9-0A4A-829E-C172D7CD8E2B}"/>
          </ac:spMkLst>
        </pc:spChg>
      </pc:sldChg>
      <pc:sldChg chg="addSp delSp modSp new mod setBg">
        <pc:chgData name="Hassan Tariq" userId="482d0f2e-6e05-4eb2-953d-0fd43ef44e3a" providerId="ADAL" clId="{C8FABD7E-227B-F24D-BEC5-9A1CC1E238F7}" dt="2022-04-26T14:35:54.110" v="20" actId="26606"/>
        <pc:sldMkLst>
          <pc:docMk/>
          <pc:sldMk cId="2489756040" sldId="273"/>
        </pc:sldMkLst>
        <pc:spChg chg="del">
          <ac:chgData name="Hassan Tariq" userId="482d0f2e-6e05-4eb2-953d-0fd43ef44e3a" providerId="ADAL" clId="{C8FABD7E-227B-F24D-BEC5-9A1CC1E238F7}" dt="2022-04-26T14:35:54.110" v="20" actId="26606"/>
          <ac:spMkLst>
            <pc:docMk/>
            <pc:sldMk cId="2489756040" sldId="273"/>
            <ac:spMk id="2" creationId="{101B1CA1-5689-4F41-BB3C-7463780C0C3A}"/>
          </ac:spMkLst>
        </pc:spChg>
        <pc:spChg chg="del">
          <ac:chgData name="Hassan Tariq" userId="482d0f2e-6e05-4eb2-953d-0fd43ef44e3a" providerId="ADAL" clId="{C8FABD7E-227B-F24D-BEC5-9A1CC1E238F7}" dt="2022-04-26T14:35:49.272" v="18"/>
          <ac:spMkLst>
            <pc:docMk/>
            <pc:sldMk cId="2489756040" sldId="273"/>
            <ac:spMk id="3" creationId="{7ED39C53-4075-6F40-BA97-CD19A166322E}"/>
          </ac:spMkLst>
        </pc:spChg>
        <pc:spChg chg="add">
          <ac:chgData name="Hassan Tariq" userId="482d0f2e-6e05-4eb2-953d-0fd43ef44e3a" providerId="ADAL" clId="{C8FABD7E-227B-F24D-BEC5-9A1CC1E238F7}" dt="2022-04-26T14:35:54.110" v="20" actId="26606"/>
          <ac:spMkLst>
            <pc:docMk/>
            <pc:sldMk cId="2489756040" sldId="273"/>
            <ac:spMk id="71" creationId="{F3060C83-F051-4F0E-ABAD-AA0DFC48B218}"/>
          </ac:spMkLst>
        </pc:spChg>
        <pc:spChg chg="add">
          <ac:chgData name="Hassan Tariq" userId="482d0f2e-6e05-4eb2-953d-0fd43ef44e3a" providerId="ADAL" clId="{C8FABD7E-227B-F24D-BEC5-9A1CC1E238F7}" dt="2022-04-26T14:35:54.110" v="20" actId="26606"/>
          <ac:spMkLst>
            <pc:docMk/>
            <pc:sldMk cId="2489756040" sldId="273"/>
            <ac:spMk id="73" creationId="{83C98ABE-055B-441F-B07E-44F97F083C39}"/>
          </ac:spMkLst>
        </pc:spChg>
        <pc:spChg chg="add">
          <ac:chgData name="Hassan Tariq" userId="482d0f2e-6e05-4eb2-953d-0fd43ef44e3a" providerId="ADAL" clId="{C8FABD7E-227B-F24D-BEC5-9A1CC1E238F7}" dt="2022-04-26T14:35:54.110" v="20" actId="26606"/>
          <ac:spMkLst>
            <pc:docMk/>
            <pc:sldMk cId="2489756040" sldId="273"/>
            <ac:spMk id="75" creationId="{29FDB030-9B49-4CED-8CCD-4D99382388AC}"/>
          </ac:spMkLst>
        </pc:spChg>
        <pc:spChg chg="add">
          <ac:chgData name="Hassan Tariq" userId="482d0f2e-6e05-4eb2-953d-0fd43ef44e3a" providerId="ADAL" clId="{C8FABD7E-227B-F24D-BEC5-9A1CC1E238F7}" dt="2022-04-26T14:35:54.110" v="20" actId="26606"/>
          <ac:spMkLst>
            <pc:docMk/>
            <pc:sldMk cId="2489756040" sldId="273"/>
            <ac:spMk id="77" creationId="{3783CA14-24A1-485C-8B30-D6A5D87987AD}"/>
          </ac:spMkLst>
        </pc:spChg>
        <pc:spChg chg="add">
          <ac:chgData name="Hassan Tariq" userId="482d0f2e-6e05-4eb2-953d-0fd43ef44e3a" providerId="ADAL" clId="{C8FABD7E-227B-F24D-BEC5-9A1CC1E238F7}" dt="2022-04-26T14:35:54.110" v="20" actId="26606"/>
          <ac:spMkLst>
            <pc:docMk/>
            <pc:sldMk cId="2489756040" sldId="273"/>
            <ac:spMk id="79" creationId="{9A97C86A-04D6-40F7-AE84-31AB43E6A846}"/>
          </ac:spMkLst>
        </pc:spChg>
        <pc:spChg chg="add">
          <ac:chgData name="Hassan Tariq" userId="482d0f2e-6e05-4eb2-953d-0fd43ef44e3a" providerId="ADAL" clId="{C8FABD7E-227B-F24D-BEC5-9A1CC1E238F7}" dt="2022-04-26T14:35:54.110" v="20" actId="26606"/>
          <ac:spMkLst>
            <pc:docMk/>
            <pc:sldMk cId="2489756040" sldId="273"/>
            <ac:spMk id="81" creationId="{FF9F2414-84E8-453E-B1F3-389FDE8192D9}"/>
          </ac:spMkLst>
        </pc:spChg>
        <pc:spChg chg="add">
          <ac:chgData name="Hassan Tariq" userId="482d0f2e-6e05-4eb2-953d-0fd43ef44e3a" providerId="ADAL" clId="{C8FABD7E-227B-F24D-BEC5-9A1CC1E238F7}" dt="2022-04-26T14:35:54.110" v="20" actId="26606"/>
          <ac:spMkLst>
            <pc:docMk/>
            <pc:sldMk cId="2489756040" sldId="273"/>
            <ac:spMk id="83" creationId="{3ECA69A1-7536-43AC-85EF-C7106179F5ED}"/>
          </ac:spMkLst>
        </pc:spChg>
        <pc:picChg chg="add mod">
          <ac:chgData name="Hassan Tariq" userId="482d0f2e-6e05-4eb2-953d-0fd43ef44e3a" providerId="ADAL" clId="{C8FABD7E-227B-F24D-BEC5-9A1CC1E238F7}" dt="2022-04-26T14:35:54.110" v="20" actId="26606"/>
          <ac:picMkLst>
            <pc:docMk/>
            <pc:sldMk cId="2489756040" sldId="273"/>
            <ac:picMk id="1026" creationId="{450957C6-EA31-CE40-9D7D-64777BED6569}"/>
          </ac:picMkLst>
        </pc:picChg>
      </pc:sldChg>
      <pc:sldChg chg="modSp new mod">
        <pc:chgData name="Hassan Tariq" userId="482d0f2e-6e05-4eb2-953d-0fd43ef44e3a" providerId="ADAL" clId="{C8FABD7E-227B-F24D-BEC5-9A1CC1E238F7}" dt="2022-05-11T18:10:10.376" v="57" actId="2710"/>
        <pc:sldMkLst>
          <pc:docMk/>
          <pc:sldMk cId="1496520609" sldId="274"/>
        </pc:sldMkLst>
        <pc:spChg chg="mod">
          <ac:chgData name="Hassan Tariq" userId="482d0f2e-6e05-4eb2-953d-0fd43ef44e3a" providerId="ADAL" clId="{C8FABD7E-227B-F24D-BEC5-9A1CC1E238F7}" dt="2022-05-11T18:10:10.376" v="57" actId="2710"/>
          <ac:spMkLst>
            <pc:docMk/>
            <pc:sldMk cId="1496520609" sldId="274"/>
            <ac:spMk id="3" creationId="{3D048B3E-0055-2E47-BA13-6A33F384FCFC}"/>
          </ac:spMkLst>
        </pc:spChg>
      </pc:sldChg>
      <pc:sldChg chg="modSp new mod ord">
        <pc:chgData name="Hassan Tariq" userId="482d0f2e-6e05-4eb2-953d-0fd43ef44e3a" providerId="ADAL" clId="{C8FABD7E-227B-F24D-BEC5-9A1CC1E238F7}" dt="2022-05-11T18:09:20.975" v="50" actId="20577"/>
        <pc:sldMkLst>
          <pc:docMk/>
          <pc:sldMk cId="3681972451" sldId="275"/>
        </pc:sldMkLst>
        <pc:spChg chg="mod">
          <ac:chgData name="Hassan Tariq" userId="482d0f2e-6e05-4eb2-953d-0fd43ef44e3a" providerId="ADAL" clId="{C8FABD7E-227B-F24D-BEC5-9A1CC1E238F7}" dt="2022-05-11T18:09:20.975" v="50" actId="20577"/>
          <ac:spMkLst>
            <pc:docMk/>
            <pc:sldMk cId="3681972451" sldId="275"/>
            <ac:spMk id="2" creationId="{538BCC17-D16D-5F44-B67D-45722C9E5B7B}"/>
          </ac:spMkLst>
        </pc:spChg>
      </pc:sldChg>
      <pc:sldChg chg="modSp new mod">
        <pc:chgData name="Hassan Tariq" userId="482d0f2e-6e05-4eb2-953d-0fd43ef44e3a" providerId="ADAL" clId="{C8FABD7E-227B-F24D-BEC5-9A1CC1E238F7}" dt="2022-05-11T18:12:48.048" v="78" actId="27636"/>
        <pc:sldMkLst>
          <pc:docMk/>
          <pc:sldMk cId="946143915" sldId="276"/>
        </pc:sldMkLst>
        <pc:spChg chg="mod">
          <ac:chgData name="Hassan Tariq" userId="482d0f2e-6e05-4eb2-953d-0fd43ef44e3a" providerId="ADAL" clId="{C8FABD7E-227B-F24D-BEC5-9A1CC1E238F7}" dt="2022-05-11T18:12:48.048" v="78" actId="27636"/>
          <ac:spMkLst>
            <pc:docMk/>
            <pc:sldMk cId="946143915" sldId="276"/>
            <ac:spMk id="3" creationId="{F567ED36-4D8A-9840-B2B3-9E07A07F6D9F}"/>
          </ac:spMkLst>
        </pc:spChg>
      </pc:sldChg>
      <pc:sldChg chg="modSp new mod">
        <pc:chgData name="Hassan Tariq" userId="482d0f2e-6e05-4eb2-953d-0fd43ef44e3a" providerId="ADAL" clId="{C8FABD7E-227B-F24D-BEC5-9A1CC1E238F7}" dt="2022-05-11T18:14:43.024" v="83" actId="123"/>
        <pc:sldMkLst>
          <pc:docMk/>
          <pc:sldMk cId="1276872314" sldId="277"/>
        </pc:sldMkLst>
        <pc:spChg chg="mod">
          <ac:chgData name="Hassan Tariq" userId="482d0f2e-6e05-4eb2-953d-0fd43ef44e3a" providerId="ADAL" clId="{C8FABD7E-227B-F24D-BEC5-9A1CC1E238F7}" dt="2022-05-11T18:14:43.024" v="83" actId="123"/>
          <ac:spMkLst>
            <pc:docMk/>
            <pc:sldMk cId="1276872314" sldId="277"/>
            <ac:spMk id="3" creationId="{4F04221B-D576-A545-B523-A9CB1DFF90AF}"/>
          </ac:spMkLst>
        </pc:spChg>
      </pc:sldChg>
      <pc:sldChg chg="modSp new mod">
        <pc:chgData name="Hassan Tariq" userId="482d0f2e-6e05-4eb2-953d-0fd43ef44e3a" providerId="ADAL" clId="{C8FABD7E-227B-F24D-BEC5-9A1CC1E238F7}" dt="2022-05-11T18:20:18.245" v="112" actId="20577"/>
        <pc:sldMkLst>
          <pc:docMk/>
          <pc:sldMk cId="2318575204" sldId="278"/>
        </pc:sldMkLst>
        <pc:spChg chg="mod">
          <ac:chgData name="Hassan Tariq" userId="482d0f2e-6e05-4eb2-953d-0fd43ef44e3a" providerId="ADAL" clId="{C8FABD7E-227B-F24D-BEC5-9A1CC1E238F7}" dt="2022-05-11T18:15:21.012" v="91" actId="20577"/>
          <ac:spMkLst>
            <pc:docMk/>
            <pc:sldMk cId="2318575204" sldId="278"/>
            <ac:spMk id="2" creationId="{22615FB7-B76D-2747-9B84-52DC585647B8}"/>
          </ac:spMkLst>
        </pc:spChg>
        <pc:spChg chg="mod">
          <ac:chgData name="Hassan Tariq" userId="482d0f2e-6e05-4eb2-953d-0fd43ef44e3a" providerId="ADAL" clId="{C8FABD7E-227B-F24D-BEC5-9A1CC1E238F7}" dt="2022-05-11T18:20:18.245" v="112" actId="20577"/>
          <ac:spMkLst>
            <pc:docMk/>
            <pc:sldMk cId="2318575204" sldId="278"/>
            <ac:spMk id="3" creationId="{74716764-2CD3-3444-8A0F-A4E9EA4EE3E2}"/>
          </ac:spMkLst>
        </pc:spChg>
      </pc:sldChg>
      <pc:sldChg chg="addSp delSp modSp new mod">
        <pc:chgData name="Hassan Tariq" userId="482d0f2e-6e05-4eb2-953d-0fd43ef44e3a" providerId="ADAL" clId="{C8FABD7E-227B-F24D-BEC5-9A1CC1E238F7}" dt="2022-05-11T18:19:08.023" v="107" actId="1076"/>
        <pc:sldMkLst>
          <pc:docMk/>
          <pc:sldMk cId="674789060" sldId="279"/>
        </pc:sldMkLst>
        <pc:spChg chg="add del mod">
          <ac:chgData name="Hassan Tariq" userId="482d0f2e-6e05-4eb2-953d-0fd43ef44e3a" providerId="ADAL" clId="{C8FABD7E-227B-F24D-BEC5-9A1CC1E238F7}" dt="2022-05-11T18:19:08.023" v="107" actId="1076"/>
          <ac:spMkLst>
            <pc:docMk/>
            <pc:sldMk cId="674789060" sldId="279"/>
            <ac:spMk id="3" creationId="{9A84E0E1-66FE-D447-B628-11D9281881EA}"/>
          </ac:spMkLst>
        </pc:spChg>
        <pc:spChg chg="add del mod">
          <ac:chgData name="Hassan Tariq" userId="482d0f2e-6e05-4eb2-953d-0fd43ef44e3a" providerId="ADAL" clId="{C8FABD7E-227B-F24D-BEC5-9A1CC1E238F7}" dt="2022-05-11T18:19:08.023" v="107" actId="1076"/>
          <ac:spMkLst>
            <pc:docMk/>
            <pc:sldMk cId="674789060" sldId="279"/>
            <ac:spMk id="4" creationId="{2ACA5B13-764F-0C44-BCD6-0D9825ACD568}"/>
          </ac:spMkLst>
        </pc:spChg>
        <pc:picChg chg="add mod">
          <ac:chgData name="Hassan Tariq" userId="482d0f2e-6e05-4eb2-953d-0fd43ef44e3a" providerId="ADAL" clId="{C8FABD7E-227B-F24D-BEC5-9A1CC1E238F7}" dt="2022-05-11T18:17:27.447" v="101" actId="14100"/>
          <ac:picMkLst>
            <pc:docMk/>
            <pc:sldMk cId="674789060" sldId="279"/>
            <ac:picMk id="1026" creationId="{1535A5C4-D898-0749-985D-D5526E323F6C}"/>
          </ac:picMkLst>
        </pc:picChg>
      </pc:sldChg>
      <pc:sldChg chg="modSp new mod">
        <pc:chgData name="Hassan Tariq" userId="482d0f2e-6e05-4eb2-953d-0fd43ef44e3a" providerId="ADAL" clId="{C8FABD7E-227B-F24D-BEC5-9A1CC1E238F7}" dt="2022-05-11T18:23:22.111" v="177" actId="20577"/>
        <pc:sldMkLst>
          <pc:docMk/>
          <pc:sldMk cId="483527473" sldId="280"/>
        </pc:sldMkLst>
        <pc:spChg chg="mod">
          <ac:chgData name="Hassan Tariq" userId="482d0f2e-6e05-4eb2-953d-0fd43ef44e3a" providerId="ADAL" clId="{C8FABD7E-227B-F24D-BEC5-9A1CC1E238F7}" dt="2022-05-11T18:23:22.111" v="177" actId="20577"/>
          <ac:spMkLst>
            <pc:docMk/>
            <pc:sldMk cId="483527473" sldId="280"/>
            <ac:spMk id="3" creationId="{56E3216A-7311-DC41-BE82-F8758482A7AF}"/>
          </ac:spMkLst>
        </pc:spChg>
      </pc:sldChg>
      <pc:sldChg chg="modSp new mod">
        <pc:chgData name="Hassan Tariq" userId="482d0f2e-6e05-4eb2-953d-0fd43ef44e3a" providerId="ADAL" clId="{C8FABD7E-227B-F24D-BEC5-9A1CC1E238F7}" dt="2022-05-11T18:22:57.369" v="174" actId="20577"/>
        <pc:sldMkLst>
          <pc:docMk/>
          <pc:sldMk cId="103959912" sldId="281"/>
        </pc:sldMkLst>
        <pc:spChg chg="mod">
          <ac:chgData name="Hassan Tariq" userId="482d0f2e-6e05-4eb2-953d-0fd43ef44e3a" providerId="ADAL" clId="{C8FABD7E-227B-F24D-BEC5-9A1CC1E238F7}" dt="2022-05-11T18:22:57.369" v="174" actId="20577"/>
          <ac:spMkLst>
            <pc:docMk/>
            <pc:sldMk cId="103959912" sldId="281"/>
            <ac:spMk id="3" creationId="{0578E464-186B-F446-B887-9A668629CEBB}"/>
          </ac:spMkLst>
        </pc:spChg>
      </pc:sldChg>
      <pc:sldChg chg="add ord">
        <pc:chgData name="Hassan Tariq" userId="482d0f2e-6e05-4eb2-953d-0fd43ef44e3a" providerId="ADAL" clId="{C8FABD7E-227B-F24D-BEC5-9A1CC1E238F7}" dt="2022-05-11T18:21:27.209" v="122" actId="20578"/>
        <pc:sldMkLst>
          <pc:docMk/>
          <pc:sldMk cId="1653208614" sldId="282"/>
        </pc:sldMkLst>
      </pc:sldChg>
      <pc:sldChg chg="add">
        <pc:chgData name="Hassan Tariq" userId="482d0f2e-6e05-4eb2-953d-0fd43ef44e3a" providerId="ADAL" clId="{C8FABD7E-227B-F24D-BEC5-9A1CC1E238F7}" dt="2022-05-11T18:21:24.665" v="121"/>
        <pc:sldMkLst>
          <pc:docMk/>
          <pc:sldMk cId="3833296565" sldId="283"/>
        </pc:sldMkLst>
      </pc:sldChg>
      <pc:sldChg chg="modSp new mod">
        <pc:chgData name="Hassan Tariq" userId="482d0f2e-6e05-4eb2-953d-0fd43ef44e3a" providerId="ADAL" clId="{C8FABD7E-227B-F24D-BEC5-9A1CC1E238F7}" dt="2022-05-11T18:23:53.544" v="184" actId="20577"/>
        <pc:sldMkLst>
          <pc:docMk/>
          <pc:sldMk cId="958233870" sldId="284"/>
        </pc:sldMkLst>
        <pc:spChg chg="mod">
          <ac:chgData name="Hassan Tariq" userId="482d0f2e-6e05-4eb2-953d-0fd43ef44e3a" providerId="ADAL" clId="{C8FABD7E-227B-F24D-BEC5-9A1CC1E238F7}" dt="2022-05-11T18:23:53.544" v="184" actId="20577"/>
          <ac:spMkLst>
            <pc:docMk/>
            <pc:sldMk cId="958233870" sldId="284"/>
            <ac:spMk id="3" creationId="{0197AB17-6DA6-0B40-978E-E49201B79226}"/>
          </ac:spMkLst>
        </pc:spChg>
      </pc:sldChg>
      <pc:sldChg chg="add ord">
        <pc:chgData name="Hassan Tariq" userId="482d0f2e-6e05-4eb2-953d-0fd43ef44e3a" providerId="ADAL" clId="{C8FABD7E-227B-F24D-BEC5-9A1CC1E238F7}" dt="2022-05-11T18:24:01.673" v="186" actId="20578"/>
        <pc:sldMkLst>
          <pc:docMk/>
          <pc:sldMk cId="746381007" sldId="285"/>
        </pc:sldMkLst>
      </pc:sldChg>
      <pc:sldChg chg="modSp new mod ord">
        <pc:chgData name="Hassan Tariq" userId="482d0f2e-6e05-4eb2-953d-0fd43ef44e3a" providerId="ADAL" clId="{C8FABD7E-227B-F24D-BEC5-9A1CC1E238F7}" dt="2022-05-11T18:26:34.064" v="193" actId="20578"/>
        <pc:sldMkLst>
          <pc:docMk/>
          <pc:sldMk cId="1070821719" sldId="286"/>
        </pc:sldMkLst>
        <pc:spChg chg="mod">
          <ac:chgData name="Hassan Tariq" userId="482d0f2e-6e05-4eb2-953d-0fd43ef44e3a" providerId="ADAL" clId="{C8FABD7E-227B-F24D-BEC5-9A1CC1E238F7}" dt="2022-05-11T18:24:33.351" v="190" actId="5793"/>
          <ac:spMkLst>
            <pc:docMk/>
            <pc:sldMk cId="1070821719" sldId="286"/>
            <ac:spMk id="3" creationId="{596D6D57-B919-2649-8FCA-3C2FB158B125}"/>
          </ac:spMkLst>
        </pc:spChg>
      </pc:sldChg>
      <pc:sldChg chg="add">
        <pc:chgData name="Hassan Tariq" userId="482d0f2e-6e05-4eb2-953d-0fd43ef44e3a" providerId="ADAL" clId="{C8FABD7E-227B-F24D-BEC5-9A1CC1E238F7}" dt="2022-05-11T18:26:16.330" v="191"/>
        <pc:sldMkLst>
          <pc:docMk/>
          <pc:sldMk cId="3481500559" sldId="287"/>
        </pc:sldMkLst>
      </pc:sldChg>
      <pc:sldChg chg="modSp new mod">
        <pc:chgData name="Hassan Tariq" userId="482d0f2e-6e05-4eb2-953d-0fd43ef44e3a" providerId="ADAL" clId="{C8FABD7E-227B-F24D-BEC5-9A1CC1E238F7}" dt="2022-05-11T18:27:07.404" v="207" actId="123"/>
        <pc:sldMkLst>
          <pc:docMk/>
          <pc:sldMk cId="326805428" sldId="288"/>
        </pc:sldMkLst>
        <pc:spChg chg="mod">
          <ac:chgData name="Hassan Tariq" userId="482d0f2e-6e05-4eb2-953d-0fd43ef44e3a" providerId="ADAL" clId="{C8FABD7E-227B-F24D-BEC5-9A1CC1E238F7}" dt="2022-05-11T18:26:53.215" v="205" actId="20577"/>
          <ac:spMkLst>
            <pc:docMk/>
            <pc:sldMk cId="326805428" sldId="288"/>
            <ac:spMk id="2" creationId="{4A80148E-FC13-9345-AE30-A6E5A1DBEE52}"/>
          </ac:spMkLst>
        </pc:spChg>
        <pc:spChg chg="mod">
          <ac:chgData name="Hassan Tariq" userId="482d0f2e-6e05-4eb2-953d-0fd43ef44e3a" providerId="ADAL" clId="{C8FABD7E-227B-F24D-BEC5-9A1CC1E238F7}" dt="2022-05-11T18:27:07.404" v="207" actId="123"/>
          <ac:spMkLst>
            <pc:docMk/>
            <pc:sldMk cId="326805428" sldId="288"/>
            <ac:spMk id="3" creationId="{2A726191-AD61-5841-8BBD-2AE0A19F56D0}"/>
          </ac:spMkLst>
        </pc:spChg>
      </pc:sldChg>
      <pc:sldChg chg="modSp new mod">
        <pc:chgData name="Hassan Tariq" userId="482d0f2e-6e05-4eb2-953d-0fd43ef44e3a" providerId="ADAL" clId="{C8FABD7E-227B-F24D-BEC5-9A1CC1E238F7}" dt="2022-05-11T18:28:22.913" v="211"/>
        <pc:sldMkLst>
          <pc:docMk/>
          <pc:sldMk cId="2475352065" sldId="289"/>
        </pc:sldMkLst>
        <pc:spChg chg="mod">
          <ac:chgData name="Hassan Tariq" userId="482d0f2e-6e05-4eb2-953d-0fd43ef44e3a" providerId="ADAL" clId="{C8FABD7E-227B-F24D-BEC5-9A1CC1E238F7}" dt="2022-05-11T18:28:22.913" v="211"/>
          <ac:spMkLst>
            <pc:docMk/>
            <pc:sldMk cId="2475352065" sldId="289"/>
            <ac:spMk id="3" creationId="{470ADBC9-0BCD-E541-858F-1427CC41BB03}"/>
          </ac:spMkLst>
        </pc:spChg>
      </pc:sldChg>
      <pc:sldChg chg="modSp new mod">
        <pc:chgData name="Hassan Tariq" userId="482d0f2e-6e05-4eb2-953d-0fd43ef44e3a" providerId="ADAL" clId="{C8FABD7E-227B-F24D-BEC5-9A1CC1E238F7}" dt="2022-05-11T18:29:18.571" v="215" actId="20577"/>
        <pc:sldMkLst>
          <pc:docMk/>
          <pc:sldMk cId="3756161543" sldId="290"/>
        </pc:sldMkLst>
        <pc:spChg chg="mod">
          <ac:chgData name="Hassan Tariq" userId="482d0f2e-6e05-4eb2-953d-0fd43ef44e3a" providerId="ADAL" clId="{C8FABD7E-227B-F24D-BEC5-9A1CC1E238F7}" dt="2022-05-11T18:29:18.571" v="215" actId="20577"/>
          <ac:spMkLst>
            <pc:docMk/>
            <pc:sldMk cId="3756161543" sldId="290"/>
            <ac:spMk id="3" creationId="{85F1A0B5-FB40-594A-AA5E-8315A58390A2}"/>
          </ac:spMkLst>
        </pc:spChg>
      </pc:sldChg>
      <pc:sldChg chg="modSp new">
        <pc:chgData name="Hassan Tariq" userId="482d0f2e-6e05-4eb2-953d-0fd43ef44e3a" providerId="ADAL" clId="{C8FABD7E-227B-F24D-BEC5-9A1CC1E238F7}" dt="2022-05-11T18:29:31.961" v="217"/>
        <pc:sldMkLst>
          <pc:docMk/>
          <pc:sldMk cId="3723703359" sldId="291"/>
        </pc:sldMkLst>
        <pc:spChg chg="mod">
          <ac:chgData name="Hassan Tariq" userId="482d0f2e-6e05-4eb2-953d-0fd43ef44e3a" providerId="ADAL" clId="{C8FABD7E-227B-F24D-BEC5-9A1CC1E238F7}" dt="2022-05-11T18:29:31.961" v="217"/>
          <ac:spMkLst>
            <pc:docMk/>
            <pc:sldMk cId="3723703359" sldId="291"/>
            <ac:spMk id="3" creationId="{2AD7D4A1-0595-8A45-AF96-1E916D6A718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9670-E4D3-9E41-84FB-FAD5920B5B6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58FFE5E-554E-8045-8B12-BA058F6F33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692B17C-4ED9-E743-8D9A-628A955E153A}"/>
              </a:ext>
            </a:extLst>
          </p:cNvPr>
          <p:cNvSpPr>
            <a:spLocks noGrp="1"/>
          </p:cNvSpPr>
          <p:nvPr>
            <p:ph type="dt" sz="half" idx="10"/>
          </p:nvPr>
        </p:nvSpPr>
        <p:spPr/>
        <p:txBody>
          <a:bodyPr/>
          <a:lstStyle/>
          <a:p>
            <a:fld id="{E14D8413-A2B1-3E45-82D9-CFD85B873CE9}" type="datetimeFigureOut">
              <a:rPr lang="en-US" smtClean="0"/>
              <a:t>5/11/22</a:t>
            </a:fld>
            <a:endParaRPr lang="en-US"/>
          </a:p>
        </p:txBody>
      </p:sp>
      <p:sp>
        <p:nvSpPr>
          <p:cNvPr id="5" name="Footer Placeholder 4">
            <a:extLst>
              <a:ext uri="{FF2B5EF4-FFF2-40B4-BE49-F238E27FC236}">
                <a16:creationId xmlns:a16="http://schemas.microsoft.com/office/drawing/2014/main" id="{EBFE8FA4-B3BC-2647-8DA7-C1E12FB187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5B5B1D-70F5-9B4F-8719-15161C743CDC}"/>
              </a:ext>
            </a:extLst>
          </p:cNvPr>
          <p:cNvSpPr>
            <a:spLocks noGrp="1"/>
          </p:cNvSpPr>
          <p:nvPr>
            <p:ph type="sldNum" sz="quarter" idx="12"/>
          </p:nvPr>
        </p:nvSpPr>
        <p:spPr/>
        <p:txBody>
          <a:bodyPr/>
          <a:lstStyle/>
          <a:p>
            <a:fld id="{FEE0FAAD-3F3F-6B44-8A56-6AFEF6AD36FE}" type="slidenum">
              <a:rPr lang="en-US" smtClean="0"/>
              <a:t>‹#›</a:t>
            </a:fld>
            <a:endParaRPr lang="en-US"/>
          </a:p>
        </p:txBody>
      </p:sp>
    </p:spTree>
    <p:extLst>
      <p:ext uri="{BB962C8B-B14F-4D97-AF65-F5344CB8AC3E}">
        <p14:creationId xmlns:p14="http://schemas.microsoft.com/office/powerpoint/2010/main" val="1101732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EE81B-4431-ED49-AAFB-7FA6A30AEC0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616F95B-8365-F747-AFBE-FF9F4E091A2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8037746-B606-464F-85F1-F5D6D97B9E9D}"/>
              </a:ext>
            </a:extLst>
          </p:cNvPr>
          <p:cNvSpPr>
            <a:spLocks noGrp="1"/>
          </p:cNvSpPr>
          <p:nvPr>
            <p:ph type="dt" sz="half" idx="10"/>
          </p:nvPr>
        </p:nvSpPr>
        <p:spPr/>
        <p:txBody>
          <a:bodyPr/>
          <a:lstStyle/>
          <a:p>
            <a:fld id="{E14D8413-A2B1-3E45-82D9-CFD85B873CE9}" type="datetimeFigureOut">
              <a:rPr lang="en-US" smtClean="0"/>
              <a:t>5/11/22</a:t>
            </a:fld>
            <a:endParaRPr lang="en-US"/>
          </a:p>
        </p:txBody>
      </p:sp>
      <p:sp>
        <p:nvSpPr>
          <p:cNvPr id="5" name="Footer Placeholder 4">
            <a:extLst>
              <a:ext uri="{FF2B5EF4-FFF2-40B4-BE49-F238E27FC236}">
                <a16:creationId xmlns:a16="http://schemas.microsoft.com/office/drawing/2014/main" id="{22400180-E479-6E44-8910-7C1B3EB85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52575-6347-D340-83FD-970D9BB36F5F}"/>
              </a:ext>
            </a:extLst>
          </p:cNvPr>
          <p:cNvSpPr>
            <a:spLocks noGrp="1"/>
          </p:cNvSpPr>
          <p:nvPr>
            <p:ph type="sldNum" sz="quarter" idx="12"/>
          </p:nvPr>
        </p:nvSpPr>
        <p:spPr/>
        <p:txBody>
          <a:bodyPr/>
          <a:lstStyle/>
          <a:p>
            <a:fld id="{FEE0FAAD-3F3F-6B44-8A56-6AFEF6AD36FE}" type="slidenum">
              <a:rPr lang="en-US" smtClean="0"/>
              <a:t>‹#›</a:t>
            </a:fld>
            <a:endParaRPr lang="en-US"/>
          </a:p>
        </p:txBody>
      </p:sp>
    </p:spTree>
    <p:extLst>
      <p:ext uri="{BB962C8B-B14F-4D97-AF65-F5344CB8AC3E}">
        <p14:creationId xmlns:p14="http://schemas.microsoft.com/office/powerpoint/2010/main" val="2052697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470B1B-8806-8447-B907-9106BD3AB7D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681B96A-6EC6-604A-9EF8-3888C7A2508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56CDD52-DD73-1D4B-91A6-F4091082969A}"/>
              </a:ext>
            </a:extLst>
          </p:cNvPr>
          <p:cNvSpPr>
            <a:spLocks noGrp="1"/>
          </p:cNvSpPr>
          <p:nvPr>
            <p:ph type="dt" sz="half" idx="10"/>
          </p:nvPr>
        </p:nvSpPr>
        <p:spPr/>
        <p:txBody>
          <a:bodyPr/>
          <a:lstStyle/>
          <a:p>
            <a:fld id="{E14D8413-A2B1-3E45-82D9-CFD85B873CE9}" type="datetimeFigureOut">
              <a:rPr lang="en-US" smtClean="0"/>
              <a:t>5/11/22</a:t>
            </a:fld>
            <a:endParaRPr lang="en-US"/>
          </a:p>
        </p:txBody>
      </p:sp>
      <p:sp>
        <p:nvSpPr>
          <p:cNvPr id="5" name="Footer Placeholder 4">
            <a:extLst>
              <a:ext uri="{FF2B5EF4-FFF2-40B4-BE49-F238E27FC236}">
                <a16:creationId xmlns:a16="http://schemas.microsoft.com/office/drawing/2014/main" id="{5CB20845-2B08-FE4B-9A90-E37926B35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1718DA-B95D-B448-B9D7-1FCF7782208D}"/>
              </a:ext>
            </a:extLst>
          </p:cNvPr>
          <p:cNvSpPr>
            <a:spLocks noGrp="1"/>
          </p:cNvSpPr>
          <p:nvPr>
            <p:ph type="sldNum" sz="quarter" idx="12"/>
          </p:nvPr>
        </p:nvSpPr>
        <p:spPr/>
        <p:txBody>
          <a:bodyPr/>
          <a:lstStyle/>
          <a:p>
            <a:fld id="{FEE0FAAD-3F3F-6B44-8A56-6AFEF6AD36FE}" type="slidenum">
              <a:rPr lang="en-US" smtClean="0"/>
              <a:t>‹#›</a:t>
            </a:fld>
            <a:endParaRPr lang="en-US"/>
          </a:p>
        </p:txBody>
      </p:sp>
    </p:spTree>
    <p:extLst>
      <p:ext uri="{BB962C8B-B14F-4D97-AF65-F5344CB8AC3E}">
        <p14:creationId xmlns:p14="http://schemas.microsoft.com/office/powerpoint/2010/main" val="28092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833D9-D95F-5345-8353-A5E113DDCAC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236F437-8AB7-604E-87AD-6D647E12DD7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341D6D2-10C6-0140-8D8B-DD082B3573CB}"/>
              </a:ext>
            </a:extLst>
          </p:cNvPr>
          <p:cNvSpPr>
            <a:spLocks noGrp="1"/>
          </p:cNvSpPr>
          <p:nvPr>
            <p:ph type="dt" sz="half" idx="10"/>
          </p:nvPr>
        </p:nvSpPr>
        <p:spPr/>
        <p:txBody>
          <a:bodyPr/>
          <a:lstStyle/>
          <a:p>
            <a:fld id="{E14D8413-A2B1-3E45-82D9-CFD85B873CE9}" type="datetimeFigureOut">
              <a:rPr lang="en-US" smtClean="0"/>
              <a:t>5/11/22</a:t>
            </a:fld>
            <a:endParaRPr lang="en-US"/>
          </a:p>
        </p:txBody>
      </p:sp>
      <p:sp>
        <p:nvSpPr>
          <p:cNvPr id="5" name="Footer Placeholder 4">
            <a:extLst>
              <a:ext uri="{FF2B5EF4-FFF2-40B4-BE49-F238E27FC236}">
                <a16:creationId xmlns:a16="http://schemas.microsoft.com/office/drawing/2014/main" id="{CE2B146E-DCD2-9D43-862C-F4BE1F1DC7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14D0B-B1FA-5C47-8051-13A94B69D91E}"/>
              </a:ext>
            </a:extLst>
          </p:cNvPr>
          <p:cNvSpPr>
            <a:spLocks noGrp="1"/>
          </p:cNvSpPr>
          <p:nvPr>
            <p:ph type="sldNum" sz="quarter" idx="12"/>
          </p:nvPr>
        </p:nvSpPr>
        <p:spPr/>
        <p:txBody>
          <a:bodyPr/>
          <a:lstStyle/>
          <a:p>
            <a:fld id="{FEE0FAAD-3F3F-6B44-8A56-6AFEF6AD36FE}" type="slidenum">
              <a:rPr lang="en-US" smtClean="0"/>
              <a:t>‹#›</a:t>
            </a:fld>
            <a:endParaRPr lang="en-US"/>
          </a:p>
        </p:txBody>
      </p:sp>
    </p:spTree>
    <p:extLst>
      <p:ext uri="{BB962C8B-B14F-4D97-AF65-F5344CB8AC3E}">
        <p14:creationId xmlns:p14="http://schemas.microsoft.com/office/powerpoint/2010/main" val="3301252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6020B-EC0A-A54C-A7F3-279D16604E0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32492AE-B566-A745-8BDA-85B32FB90C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FE713E-2509-C843-94F3-1951CFBAC060}"/>
              </a:ext>
            </a:extLst>
          </p:cNvPr>
          <p:cNvSpPr>
            <a:spLocks noGrp="1"/>
          </p:cNvSpPr>
          <p:nvPr>
            <p:ph type="dt" sz="half" idx="10"/>
          </p:nvPr>
        </p:nvSpPr>
        <p:spPr/>
        <p:txBody>
          <a:bodyPr/>
          <a:lstStyle/>
          <a:p>
            <a:fld id="{E14D8413-A2B1-3E45-82D9-CFD85B873CE9}" type="datetimeFigureOut">
              <a:rPr lang="en-US" smtClean="0"/>
              <a:t>5/11/22</a:t>
            </a:fld>
            <a:endParaRPr lang="en-US"/>
          </a:p>
        </p:txBody>
      </p:sp>
      <p:sp>
        <p:nvSpPr>
          <p:cNvPr id="5" name="Footer Placeholder 4">
            <a:extLst>
              <a:ext uri="{FF2B5EF4-FFF2-40B4-BE49-F238E27FC236}">
                <a16:creationId xmlns:a16="http://schemas.microsoft.com/office/drawing/2014/main" id="{8289BFD2-8A80-AC46-91BA-211361C42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127A97-63DF-0A47-97B3-77048E7532A6}"/>
              </a:ext>
            </a:extLst>
          </p:cNvPr>
          <p:cNvSpPr>
            <a:spLocks noGrp="1"/>
          </p:cNvSpPr>
          <p:nvPr>
            <p:ph type="sldNum" sz="quarter" idx="12"/>
          </p:nvPr>
        </p:nvSpPr>
        <p:spPr/>
        <p:txBody>
          <a:bodyPr/>
          <a:lstStyle/>
          <a:p>
            <a:fld id="{FEE0FAAD-3F3F-6B44-8A56-6AFEF6AD36FE}" type="slidenum">
              <a:rPr lang="en-US" smtClean="0"/>
              <a:t>‹#›</a:t>
            </a:fld>
            <a:endParaRPr lang="en-US"/>
          </a:p>
        </p:txBody>
      </p:sp>
    </p:spTree>
    <p:extLst>
      <p:ext uri="{BB962C8B-B14F-4D97-AF65-F5344CB8AC3E}">
        <p14:creationId xmlns:p14="http://schemas.microsoft.com/office/powerpoint/2010/main" val="2703718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197C-9C87-E740-BDAF-30BD91655B9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793ACA2-84C7-F94C-8A10-6BDB4EA40E4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27F1699-3DA7-5E49-9B8D-3ED82CCB18A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F144D7B-2313-8D47-BF9E-774CF7D12828}"/>
              </a:ext>
            </a:extLst>
          </p:cNvPr>
          <p:cNvSpPr>
            <a:spLocks noGrp="1"/>
          </p:cNvSpPr>
          <p:nvPr>
            <p:ph type="dt" sz="half" idx="10"/>
          </p:nvPr>
        </p:nvSpPr>
        <p:spPr/>
        <p:txBody>
          <a:bodyPr/>
          <a:lstStyle/>
          <a:p>
            <a:fld id="{E14D8413-A2B1-3E45-82D9-CFD85B873CE9}" type="datetimeFigureOut">
              <a:rPr lang="en-US" smtClean="0"/>
              <a:t>5/11/22</a:t>
            </a:fld>
            <a:endParaRPr lang="en-US"/>
          </a:p>
        </p:txBody>
      </p:sp>
      <p:sp>
        <p:nvSpPr>
          <p:cNvPr id="6" name="Footer Placeholder 5">
            <a:extLst>
              <a:ext uri="{FF2B5EF4-FFF2-40B4-BE49-F238E27FC236}">
                <a16:creationId xmlns:a16="http://schemas.microsoft.com/office/drawing/2014/main" id="{C975B1A1-9D8D-0040-9A13-8EB23DEB38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4B11F6-BAF6-EB4D-9BB9-6685D2649E8B}"/>
              </a:ext>
            </a:extLst>
          </p:cNvPr>
          <p:cNvSpPr>
            <a:spLocks noGrp="1"/>
          </p:cNvSpPr>
          <p:nvPr>
            <p:ph type="sldNum" sz="quarter" idx="12"/>
          </p:nvPr>
        </p:nvSpPr>
        <p:spPr/>
        <p:txBody>
          <a:bodyPr/>
          <a:lstStyle/>
          <a:p>
            <a:fld id="{FEE0FAAD-3F3F-6B44-8A56-6AFEF6AD36FE}" type="slidenum">
              <a:rPr lang="en-US" smtClean="0"/>
              <a:t>‹#›</a:t>
            </a:fld>
            <a:endParaRPr lang="en-US"/>
          </a:p>
        </p:txBody>
      </p:sp>
    </p:spTree>
    <p:extLst>
      <p:ext uri="{BB962C8B-B14F-4D97-AF65-F5344CB8AC3E}">
        <p14:creationId xmlns:p14="http://schemas.microsoft.com/office/powerpoint/2010/main" val="6576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74E9-DF33-604F-89F5-7003568BD32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355156D-3742-914C-B951-1231364F09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E356232-F023-2143-9BFF-2B878EB01F1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2BC237B-AFFA-6242-85AF-0FF28EC0DD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ACA797F-CCB5-AB4A-BEAA-9D2E7C0FC51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DA80CD1-76C4-C044-8976-1BFE05894E46}"/>
              </a:ext>
            </a:extLst>
          </p:cNvPr>
          <p:cNvSpPr>
            <a:spLocks noGrp="1"/>
          </p:cNvSpPr>
          <p:nvPr>
            <p:ph type="dt" sz="half" idx="10"/>
          </p:nvPr>
        </p:nvSpPr>
        <p:spPr/>
        <p:txBody>
          <a:bodyPr/>
          <a:lstStyle/>
          <a:p>
            <a:fld id="{E14D8413-A2B1-3E45-82D9-CFD85B873CE9}" type="datetimeFigureOut">
              <a:rPr lang="en-US" smtClean="0"/>
              <a:t>5/11/22</a:t>
            </a:fld>
            <a:endParaRPr lang="en-US"/>
          </a:p>
        </p:txBody>
      </p:sp>
      <p:sp>
        <p:nvSpPr>
          <p:cNvPr id="8" name="Footer Placeholder 7">
            <a:extLst>
              <a:ext uri="{FF2B5EF4-FFF2-40B4-BE49-F238E27FC236}">
                <a16:creationId xmlns:a16="http://schemas.microsoft.com/office/drawing/2014/main" id="{9B9EE747-CA39-B042-9ABA-541812ABB0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AA9CB3-0228-B64C-8DEB-E63BD984C3F0}"/>
              </a:ext>
            </a:extLst>
          </p:cNvPr>
          <p:cNvSpPr>
            <a:spLocks noGrp="1"/>
          </p:cNvSpPr>
          <p:nvPr>
            <p:ph type="sldNum" sz="quarter" idx="12"/>
          </p:nvPr>
        </p:nvSpPr>
        <p:spPr/>
        <p:txBody>
          <a:bodyPr/>
          <a:lstStyle/>
          <a:p>
            <a:fld id="{FEE0FAAD-3F3F-6B44-8A56-6AFEF6AD36FE}" type="slidenum">
              <a:rPr lang="en-US" smtClean="0"/>
              <a:t>‹#›</a:t>
            </a:fld>
            <a:endParaRPr lang="en-US"/>
          </a:p>
        </p:txBody>
      </p:sp>
    </p:spTree>
    <p:extLst>
      <p:ext uri="{BB962C8B-B14F-4D97-AF65-F5344CB8AC3E}">
        <p14:creationId xmlns:p14="http://schemas.microsoft.com/office/powerpoint/2010/main" val="3277452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90979-2C0E-6746-BC38-43B942D474F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34DF77D-EDA7-A24A-A85C-566F1E06DAB2}"/>
              </a:ext>
            </a:extLst>
          </p:cNvPr>
          <p:cNvSpPr>
            <a:spLocks noGrp="1"/>
          </p:cNvSpPr>
          <p:nvPr>
            <p:ph type="dt" sz="half" idx="10"/>
          </p:nvPr>
        </p:nvSpPr>
        <p:spPr/>
        <p:txBody>
          <a:bodyPr/>
          <a:lstStyle/>
          <a:p>
            <a:fld id="{E14D8413-A2B1-3E45-82D9-CFD85B873CE9}" type="datetimeFigureOut">
              <a:rPr lang="en-US" smtClean="0"/>
              <a:t>5/11/22</a:t>
            </a:fld>
            <a:endParaRPr lang="en-US"/>
          </a:p>
        </p:txBody>
      </p:sp>
      <p:sp>
        <p:nvSpPr>
          <p:cNvPr id="4" name="Footer Placeholder 3">
            <a:extLst>
              <a:ext uri="{FF2B5EF4-FFF2-40B4-BE49-F238E27FC236}">
                <a16:creationId xmlns:a16="http://schemas.microsoft.com/office/drawing/2014/main" id="{2C87403B-3A06-284F-83B1-37726265A8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B857CB-5E42-8941-B368-A1F7B97D4FF8}"/>
              </a:ext>
            </a:extLst>
          </p:cNvPr>
          <p:cNvSpPr>
            <a:spLocks noGrp="1"/>
          </p:cNvSpPr>
          <p:nvPr>
            <p:ph type="sldNum" sz="quarter" idx="12"/>
          </p:nvPr>
        </p:nvSpPr>
        <p:spPr/>
        <p:txBody>
          <a:bodyPr/>
          <a:lstStyle/>
          <a:p>
            <a:fld id="{FEE0FAAD-3F3F-6B44-8A56-6AFEF6AD36FE}" type="slidenum">
              <a:rPr lang="en-US" smtClean="0"/>
              <a:t>‹#›</a:t>
            </a:fld>
            <a:endParaRPr lang="en-US"/>
          </a:p>
        </p:txBody>
      </p:sp>
    </p:spTree>
    <p:extLst>
      <p:ext uri="{BB962C8B-B14F-4D97-AF65-F5344CB8AC3E}">
        <p14:creationId xmlns:p14="http://schemas.microsoft.com/office/powerpoint/2010/main" val="526949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C96924-F527-AA49-AE54-C3B8A67B7057}"/>
              </a:ext>
            </a:extLst>
          </p:cNvPr>
          <p:cNvSpPr>
            <a:spLocks noGrp="1"/>
          </p:cNvSpPr>
          <p:nvPr>
            <p:ph type="dt" sz="half" idx="10"/>
          </p:nvPr>
        </p:nvSpPr>
        <p:spPr/>
        <p:txBody>
          <a:bodyPr/>
          <a:lstStyle/>
          <a:p>
            <a:fld id="{E14D8413-A2B1-3E45-82D9-CFD85B873CE9}" type="datetimeFigureOut">
              <a:rPr lang="en-US" smtClean="0"/>
              <a:t>5/11/22</a:t>
            </a:fld>
            <a:endParaRPr lang="en-US"/>
          </a:p>
        </p:txBody>
      </p:sp>
      <p:sp>
        <p:nvSpPr>
          <p:cNvPr id="3" name="Footer Placeholder 2">
            <a:extLst>
              <a:ext uri="{FF2B5EF4-FFF2-40B4-BE49-F238E27FC236}">
                <a16:creationId xmlns:a16="http://schemas.microsoft.com/office/drawing/2014/main" id="{3BC4462E-F52E-7748-8F12-D72D3561A6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665338-26A7-1743-A84E-C9B0BBD359AC}"/>
              </a:ext>
            </a:extLst>
          </p:cNvPr>
          <p:cNvSpPr>
            <a:spLocks noGrp="1"/>
          </p:cNvSpPr>
          <p:nvPr>
            <p:ph type="sldNum" sz="quarter" idx="12"/>
          </p:nvPr>
        </p:nvSpPr>
        <p:spPr/>
        <p:txBody>
          <a:bodyPr/>
          <a:lstStyle/>
          <a:p>
            <a:fld id="{FEE0FAAD-3F3F-6B44-8A56-6AFEF6AD36FE}" type="slidenum">
              <a:rPr lang="en-US" smtClean="0"/>
              <a:t>‹#›</a:t>
            </a:fld>
            <a:endParaRPr lang="en-US"/>
          </a:p>
        </p:txBody>
      </p:sp>
    </p:spTree>
    <p:extLst>
      <p:ext uri="{BB962C8B-B14F-4D97-AF65-F5344CB8AC3E}">
        <p14:creationId xmlns:p14="http://schemas.microsoft.com/office/powerpoint/2010/main" val="2153188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38E03-5154-0841-9D0A-E9F05396482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F7F8832-BB8F-E441-9024-AC9A3D8BC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89E811D-832F-7846-8868-3A415D45F8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787541-3AED-A049-B424-A772FE0F0971}"/>
              </a:ext>
            </a:extLst>
          </p:cNvPr>
          <p:cNvSpPr>
            <a:spLocks noGrp="1"/>
          </p:cNvSpPr>
          <p:nvPr>
            <p:ph type="dt" sz="half" idx="10"/>
          </p:nvPr>
        </p:nvSpPr>
        <p:spPr/>
        <p:txBody>
          <a:bodyPr/>
          <a:lstStyle/>
          <a:p>
            <a:fld id="{E14D8413-A2B1-3E45-82D9-CFD85B873CE9}" type="datetimeFigureOut">
              <a:rPr lang="en-US" smtClean="0"/>
              <a:t>5/11/22</a:t>
            </a:fld>
            <a:endParaRPr lang="en-US"/>
          </a:p>
        </p:txBody>
      </p:sp>
      <p:sp>
        <p:nvSpPr>
          <p:cNvPr id="6" name="Footer Placeholder 5">
            <a:extLst>
              <a:ext uri="{FF2B5EF4-FFF2-40B4-BE49-F238E27FC236}">
                <a16:creationId xmlns:a16="http://schemas.microsoft.com/office/drawing/2014/main" id="{2741FC86-1B43-344A-88B8-C6C4CADEC8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2739CA-5CE1-2148-BC12-554F3FC844EE}"/>
              </a:ext>
            </a:extLst>
          </p:cNvPr>
          <p:cNvSpPr>
            <a:spLocks noGrp="1"/>
          </p:cNvSpPr>
          <p:nvPr>
            <p:ph type="sldNum" sz="quarter" idx="12"/>
          </p:nvPr>
        </p:nvSpPr>
        <p:spPr/>
        <p:txBody>
          <a:bodyPr/>
          <a:lstStyle/>
          <a:p>
            <a:fld id="{FEE0FAAD-3F3F-6B44-8A56-6AFEF6AD36FE}" type="slidenum">
              <a:rPr lang="en-US" smtClean="0"/>
              <a:t>‹#›</a:t>
            </a:fld>
            <a:endParaRPr lang="en-US"/>
          </a:p>
        </p:txBody>
      </p:sp>
    </p:spTree>
    <p:extLst>
      <p:ext uri="{BB962C8B-B14F-4D97-AF65-F5344CB8AC3E}">
        <p14:creationId xmlns:p14="http://schemas.microsoft.com/office/powerpoint/2010/main" val="2938138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8B52-2BC1-6543-92E8-15EF776030D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45A15F0-0FC5-8742-8057-A53FD80B27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5BB49C-D0EC-B746-8B18-67DB757B1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3833430-B5FB-3D4A-8865-BA6944355A95}"/>
              </a:ext>
            </a:extLst>
          </p:cNvPr>
          <p:cNvSpPr>
            <a:spLocks noGrp="1"/>
          </p:cNvSpPr>
          <p:nvPr>
            <p:ph type="dt" sz="half" idx="10"/>
          </p:nvPr>
        </p:nvSpPr>
        <p:spPr/>
        <p:txBody>
          <a:bodyPr/>
          <a:lstStyle/>
          <a:p>
            <a:fld id="{E14D8413-A2B1-3E45-82D9-CFD85B873CE9}" type="datetimeFigureOut">
              <a:rPr lang="en-US" smtClean="0"/>
              <a:t>5/11/22</a:t>
            </a:fld>
            <a:endParaRPr lang="en-US"/>
          </a:p>
        </p:txBody>
      </p:sp>
      <p:sp>
        <p:nvSpPr>
          <p:cNvPr id="6" name="Footer Placeholder 5">
            <a:extLst>
              <a:ext uri="{FF2B5EF4-FFF2-40B4-BE49-F238E27FC236}">
                <a16:creationId xmlns:a16="http://schemas.microsoft.com/office/drawing/2014/main" id="{EB741A50-5A28-E44D-B940-F9B88013DF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58E478-85B7-A347-A650-BEDD429A867F}"/>
              </a:ext>
            </a:extLst>
          </p:cNvPr>
          <p:cNvSpPr>
            <a:spLocks noGrp="1"/>
          </p:cNvSpPr>
          <p:nvPr>
            <p:ph type="sldNum" sz="quarter" idx="12"/>
          </p:nvPr>
        </p:nvSpPr>
        <p:spPr/>
        <p:txBody>
          <a:bodyPr/>
          <a:lstStyle/>
          <a:p>
            <a:fld id="{FEE0FAAD-3F3F-6B44-8A56-6AFEF6AD36FE}" type="slidenum">
              <a:rPr lang="en-US" smtClean="0"/>
              <a:t>‹#›</a:t>
            </a:fld>
            <a:endParaRPr lang="en-US"/>
          </a:p>
        </p:txBody>
      </p:sp>
    </p:spTree>
    <p:extLst>
      <p:ext uri="{BB962C8B-B14F-4D97-AF65-F5344CB8AC3E}">
        <p14:creationId xmlns:p14="http://schemas.microsoft.com/office/powerpoint/2010/main" val="669014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10F5E6-845B-F84A-B675-F09F2940AE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D0061E1-E60F-9544-AD29-EECADFAC3D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1FD78FA-4F81-1E4D-9B7E-FED4191D77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4D8413-A2B1-3E45-82D9-CFD85B873CE9}" type="datetimeFigureOut">
              <a:rPr lang="en-US" smtClean="0"/>
              <a:t>5/11/22</a:t>
            </a:fld>
            <a:endParaRPr lang="en-US"/>
          </a:p>
        </p:txBody>
      </p:sp>
      <p:sp>
        <p:nvSpPr>
          <p:cNvPr id="5" name="Footer Placeholder 4">
            <a:extLst>
              <a:ext uri="{FF2B5EF4-FFF2-40B4-BE49-F238E27FC236}">
                <a16:creationId xmlns:a16="http://schemas.microsoft.com/office/drawing/2014/main" id="{A86A5194-0785-2847-AE84-BE356554C9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957CF7-AB21-334B-9229-AB64BA2E12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0FAAD-3F3F-6B44-8A56-6AFEF6AD36FE}" type="slidenum">
              <a:rPr lang="en-US" smtClean="0"/>
              <a:t>‹#›</a:t>
            </a:fld>
            <a:endParaRPr lang="en-US"/>
          </a:p>
        </p:txBody>
      </p:sp>
    </p:spTree>
    <p:extLst>
      <p:ext uri="{BB962C8B-B14F-4D97-AF65-F5344CB8AC3E}">
        <p14:creationId xmlns:p14="http://schemas.microsoft.com/office/powerpoint/2010/main" val="3012181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hadoop.apache.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A595-1ED1-C847-9FB2-15AF8C30891F}"/>
              </a:ext>
            </a:extLst>
          </p:cNvPr>
          <p:cNvSpPr>
            <a:spLocks noGrp="1"/>
          </p:cNvSpPr>
          <p:nvPr>
            <p:ph type="ctrTitle"/>
          </p:nvPr>
        </p:nvSpPr>
        <p:spPr/>
        <p:txBody>
          <a:bodyPr/>
          <a:lstStyle/>
          <a:p>
            <a:r>
              <a:rPr lang="en-US" dirty="0"/>
              <a:t>Hadoop Distributed File system</a:t>
            </a:r>
          </a:p>
        </p:txBody>
      </p:sp>
      <p:sp>
        <p:nvSpPr>
          <p:cNvPr id="3" name="Subtitle 2">
            <a:extLst>
              <a:ext uri="{FF2B5EF4-FFF2-40B4-BE49-F238E27FC236}">
                <a16:creationId xmlns:a16="http://schemas.microsoft.com/office/drawing/2014/main" id="{82E411F4-F1E8-C94A-B341-85CE38498E53}"/>
              </a:ext>
            </a:extLst>
          </p:cNvPr>
          <p:cNvSpPr>
            <a:spLocks noGrp="1"/>
          </p:cNvSpPr>
          <p:nvPr>
            <p:ph type="subTitle" idx="1"/>
          </p:nvPr>
        </p:nvSpPr>
        <p:spPr/>
        <p:txBody>
          <a:bodyPr/>
          <a:lstStyle/>
          <a:p>
            <a:r>
              <a:rPr lang="en-US" dirty="0"/>
              <a:t>Dr. </a:t>
            </a:r>
            <a:r>
              <a:rPr lang="en-US"/>
              <a:t>Hassan Tariq</a:t>
            </a:r>
            <a:endParaRPr lang="en-US" dirty="0"/>
          </a:p>
        </p:txBody>
      </p:sp>
    </p:spTree>
    <p:extLst>
      <p:ext uri="{BB962C8B-B14F-4D97-AF65-F5344CB8AC3E}">
        <p14:creationId xmlns:p14="http://schemas.microsoft.com/office/powerpoint/2010/main" val="3622076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AFE4-9215-8A48-A370-E2BA64F51031}"/>
              </a:ext>
            </a:extLst>
          </p:cNvPr>
          <p:cNvSpPr>
            <a:spLocks noGrp="1"/>
          </p:cNvSpPr>
          <p:nvPr>
            <p:ph type="title"/>
          </p:nvPr>
        </p:nvSpPr>
        <p:spPr/>
        <p:txBody>
          <a:bodyPr/>
          <a:lstStyle/>
          <a:p>
            <a:r>
              <a:rPr lang="en-GB" b="1" dirty="0"/>
              <a:t>Data Replication</a:t>
            </a:r>
            <a:endParaRPr lang="en-US" dirty="0"/>
          </a:p>
        </p:txBody>
      </p:sp>
      <p:sp>
        <p:nvSpPr>
          <p:cNvPr id="3" name="Content Placeholder 2">
            <a:extLst>
              <a:ext uri="{FF2B5EF4-FFF2-40B4-BE49-F238E27FC236}">
                <a16:creationId xmlns:a16="http://schemas.microsoft.com/office/drawing/2014/main" id="{C5A1C2A9-9F4B-B745-AF1E-400654449D7C}"/>
              </a:ext>
            </a:extLst>
          </p:cNvPr>
          <p:cNvSpPr>
            <a:spLocks noGrp="1"/>
          </p:cNvSpPr>
          <p:nvPr>
            <p:ph idx="1"/>
          </p:nvPr>
        </p:nvSpPr>
        <p:spPr/>
        <p:txBody>
          <a:bodyPr/>
          <a:lstStyle/>
          <a:p>
            <a:pPr algn="just"/>
            <a:r>
              <a:rPr lang="en-GB" dirty="0"/>
              <a:t>HDFS is designed to reliably store very large files across machines in a large cluster. </a:t>
            </a:r>
          </a:p>
          <a:p>
            <a:pPr algn="just"/>
            <a:r>
              <a:rPr lang="en-GB" dirty="0"/>
              <a:t>It stores each file as a sequence of blocks. T</a:t>
            </a:r>
          </a:p>
          <a:p>
            <a:pPr algn="just"/>
            <a:r>
              <a:rPr lang="en-GB" dirty="0"/>
              <a:t>he blocks of a file are replicated for fault tolerance. </a:t>
            </a:r>
          </a:p>
          <a:p>
            <a:pPr algn="just"/>
            <a:r>
              <a:rPr lang="en-GB" dirty="0"/>
              <a:t>The block size and replication factor are configurable per file.</a:t>
            </a:r>
          </a:p>
          <a:p>
            <a:pPr algn="just"/>
            <a:r>
              <a:rPr lang="en-GB" dirty="0"/>
              <a:t>All blocks in a file except the last block are the same size, while users can start a new block without filling out the last block to the configured block size after the support for variable length block was added to append and </a:t>
            </a:r>
            <a:r>
              <a:rPr lang="en-GB" dirty="0" err="1"/>
              <a:t>hsync</a:t>
            </a:r>
            <a:r>
              <a:rPr lang="en-GB" dirty="0"/>
              <a:t>.</a:t>
            </a:r>
          </a:p>
          <a:p>
            <a:pPr algn="just"/>
            <a:endParaRPr lang="en-US" dirty="0"/>
          </a:p>
        </p:txBody>
      </p:sp>
    </p:spTree>
    <p:extLst>
      <p:ext uri="{BB962C8B-B14F-4D97-AF65-F5344CB8AC3E}">
        <p14:creationId xmlns:p14="http://schemas.microsoft.com/office/powerpoint/2010/main" val="3312933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2F01F-CF87-BE4C-8231-333AE5AD61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DEB97A-403E-DB4E-AB2F-38419C6E9BBE}"/>
              </a:ext>
            </a:extLst>
          </p:cNvPr>
          <p:cNvSpPr>
            <a:spLocks noGrp="1"/>
          </p:cNvSpPr>
          <p:nvPr>
            <p:ph idx="1"/>
          </p:nvPr>
        </p:nvSpPr>
        <p:spPr/>
        <p:txBody>
          <a:bodyPr>
            <a:normAutofit fontScale="92500" lnSpcReduction="10000"/>
          </a:bodyPr>
          <a:lstStyle/>
          <a:p>
            <a:pPr algn="just"/>
            <a:r>
              <a:rPr lang="en-GB" dirty="0"/>
              <a:t>An application can specify the number of replicas of a file. </a:t>
            </a:r>
          </a:p>
          <a:p>
            <a:pPr algn="just"/>
            <a:r>
              <a:rPr lang="en-GB" dirty="0"/>
              <a:t>The replication factor can be specified at file creation time and can be changed later. </a:t>
            </a:r>
          </a:p>
          <a:p>
            <a:pPr algn="just"/>
            <a:r>
              <a:rPr lang="en-GB" dirty="0"/>
              <a:t>Files in HDFS are write-once (except for appends and truncates) and have strictly one writer at any time.</a:t>
            </a:r>
          </a:p>
          <a:p>
            <a:pPr algn="just"/>
            <a:r>
              <a:rPr lang="en-GB" dirty="0"/>
              <a:t>The </a:t>
            </a:r>
            <a:r>
              <a:rPr lang="en-GB" dirty="0" err="1"/>
              <a:t>NameNode</a:t>
            </a:r>
            <a:r>
              <a:rPr lang="en-GB" dirty="0"/>
              <a:t> makes all decisions regarding replication of blocks. </a:t>
            </a:r>
          </a:p>
          <a:p>
            <a:pPr algn="just"/>
            <a:r>
              <a:rPr lang="en-GB" dirty="0"/>
              <a:t>It periodically receives a Heartbeat and a </a:t>
            </a:r>
            <a:r>
              <a:rPr lang="en-GB" dirty="0" err="1"/>
              <a:t>Blockreport</a:t>
            </a:r>
            <a:r>
              <a:rPr lang="en-GB" dirty="0"/>
              <a:t> from each of the </a:t>
            </a:r>
            <a:r>
              <a:rPr lang="en-GB" dirty="0" err="1"/>
              <a:t>DataNodes</a:t>
            </a:r>
            <a:r>
              <a:rPr lang="en-GB" dirty="0"/>
              <a:t> in the cluster. </a:t>
            </a:r>
          </a:p>
          <a:p>
            <a:pPr algn="just"/>
            <a:r>
              <a:rPr lang="en-GB" dirty="0"/>
              <a:t>Receipt of a Heartbeat implies that the </a:t>
            </a:r>
            <a:r>
              <a:rPr lang="en-GB" dirty="0" err="1"/>
              <a:t>DataNode</a:t>
            </a:r>
            <a:r>
              <a:rPr lang="en-GB" dirty="0"/>
              <a:t> is functioning properly. </a:t>
            </a:r>
          </a:p>
          <a:p>
            <a:pPr algn="just"/>
            <a:r>
              <a:rPr lang="en-GB" dirty="0"/>
              <a:t>A </a:t>
            </a:r>
            <a:r>
              <a:rPr lang="en-GB" dirty="0" err="1"/>
              <a:t>Blockreport</a:t>
            </a:r>
            <a:r>
              <a:rPr lang="en-GB" dirty="0"/>
              <a:t> contains a list of all blocks on a </a:t>
            </a:r>
            <a:r>
              <a:rPr lang="en-GB" dirty="0" err="1"/>
              <a:t>DataNode</a:t>
            </a:r>
            <a:r>
              <a:rPr lang="en-GB" dirty="0"/>
              <a:t>.</a:t>
            </a:r>
          </a:p>
          <a:p>
            <a:pPr algn="just"/>
            <a:endParaRPr lang="en-US" dirty="0"/>
          </a:p>
        </p:txBody>
      </p:sp>
    </p:spTree>
    <p:extLst>
      <p:ext uri="{BB962C8B-B14F-4D97-AF65-F5344CB8AC3E}">
        <p14:creationId xmlns:p14="http://schemas.microsoft.com/office/powerpoint/2010/main" val="3396851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DFS DataNodes">
            <a:extLst>
              <a:ext uri="{FF2B5EF4-FFF2-40B4-BE49-F238E27FC236}">
                <a16:creationId xmlns:a16="http://schemas.microsoft.com/office/drawing/2014/main" id="{9ED989FB-16D3-2040-A3CC-FD1C007B17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53920" y="643467"/>
            <a:ext cx="9084160"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0134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AACE9-A36A-F943-9127-BE6A11DDBC7C}"/>
              </a:ext>
            </a:extLst>
          </p:cNvPr>
          <p:cNvSpPr>
            <a:spLocks noGrp="1"/>
          </p:cNvSpPr>
          <p:nvPr>
            <p:ph type="title"/>
          </p:nvPr>
        </p:nvSpPr>
        <p:spPr/>
        <p:txBody>
          <a:bodyPr/>
          <a:lstStyle/>
          <a:p>
            <a:r>
              <a:rPr lang="en-US" dirty="0"/>
              <a:t>Replica placement</a:t>
            </a:r>
          </a:p>
        </p:txBody>
      </p:sp>
      <p:sp>
        <p:nvSpPr>
          <p:cNvPr id="3" name="Content Placeholder 2">
            <a:extLst>
              <a:ext uri="{FF2B5EF4-FFF2-40B4-BE49-F238E27FC236}">
                <a16:creationId xmlns:a16="http://schemas.microsoft.com/office/drawing/2014/main" id="{88EA81D5-5438-404B-9B2A-6244EEF58DAF}"/>
              </a:ext>
            </a:extLst>
          </p:cNvPr>
          <p:cNvSpPr>
            <a:spLocks noGrp="1"/>
          </p:cNvSpPr>
          <p:nvPr>
            <p:ph idx="1"/>
          </p:nvPr>
        </p:nvSpPr>
        <p:spPr>
          <a:xfrm>
            <a:off x="838200" y="1358900"/>
            <a:ext cx="10515600" cy="4818063"/>
          </a:xfrm>
        </p:spPr>
        <p:txBody>
          <a:bodyPr>
            <a:normAutofit fontScale="92500" lnSpcReduction="10000"/>
          </a:bodyPr>
          <a:lstStyle/>
          <a:p>
            <a:pPr algn="just"/>
            <a:r>
              <a:rPr lang="en-GB" dirty="0"/>
              <a:t>Optimizing replica placement distinguishes HDFS from most other distributed file systems. </a:t>
            </a:r>
          </a:p>
          <a:p>
            <a:pPr algn="just"/>
            <a:r>
              <a:rPr lang="en-GB" dirty="0"/>
              <a:t>This is a feature that needs lots of tuning and experience. The purpose of a rack-aware replica placement policy is to improve data reliability, availability, and network bandwidth utilization. </a:t>
            </a:r>
          </a:p>
          <a:p>
            <a:pPr algn="just"/>
            <a:r>
              <a:rPr lang="en-GB" dirty="0"/>
              <a:t>The </a:t>
            </a:r>
            <a:r>
              <a:rPr lang="en-GB" dirty="0" err="1"/>
              <a:t>NameNode</a:t>
            </a:r>
            <a:r>
              <a:rPr lang="en-GB" dirty="0"/>
              <a:t> determines the rack id each </a:t>
            </a:r>
            <a:r>
              <a:rPr lang="en-GB" dirty="0" err="1"/>
              <a:t>DataNode</a:t>
            </a:r>
            <a:r>
              <a:rPr lang="en-GB" dirty="0"/>
              <a:t> belongs to via the process outlined in Hadoop Rack Awareness. </a:t>
            </a:r>
          </a:p>
          <a:p>
            <a:pPr algn="just"/>
            <a:r>
              <a:rPr lang="en-GB" dirty="0"/>
              <a:t>A simple but non-optimal policy is to place replicas on unique racks. This prevents losing data when an entire rack fails and allows use of bandwidth from multiple racks when reading data. </a:t>
            </a:r>
          </a:p>
          <a:p>
            <a:pPr algn="just"/>
            <a:r>
              <a:rPr lang="en-GB" dirty="0"/>
              <a:t>This policy evenly distributes replicas in the cluster which makes it easy to balance load on component failure. However, this policy increases the cost of writes because a write needs to transfer blocks to multiple racks.</a:t>
            </a:r>
            <a:endParaRPr lang="en-US" dirty="0"/>
          </a:p>
        </p:txBody>
      </p:sp>
    </p:spTree>
    <p:extLst>
      <p:ext uri="{BB962C8B-B14F-4D97-AF65-F5344CB8AC3E}">
        <p14:creationId xmlns:p14="http://schemas.microsoft.com/office/powerpoint/2010/main" val="2124563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82F5-FB76-ED42-B187-2DAF5C9F10FA}"/>
              </a:ext>
            </a:extLst>
          </p:cNvPr>
          <p:cNvSpPr>
            <a:spLocks noGrp="1"/>
          </p:cNvSpPr>
          <p:nvPr>
            <p:ph type="title"/>
          </p:nvPr>
        </p:nvSpPr>
        <p:spPr/>
        <p:txBody>
          <a:bodyPr/>
          <a:lstStyle/>
          <a:p>
            <a:r>
              <a:rPr lang="en-GB" dirty="0"/>
              <a:t>What is a rack?</a:t>
            </a:r>
            <a:endParaRPr lang="en-US" dirty="0"/>
          </a:p>
        </p:txBody>
      </p:sp>
      <p:sp>
        <p:nvSpPr>
          <p:cNvPr id="3" name="Content Placeholder 2">
            <a:extLst>
              <a:ext uri="{FF2B5EF4-FFF2-40B4-BE49-F238E27FC236}">
                <a16:creationId xmlns:a16="http://schemas.microsoft.com/office/drawing/2014/main" id="{A9F5CA17-3A61-6940-8EDC-6F743C0458D5}"/>
              </a:ext>
            </a:extLst>
          </p:cNvPr>
          <p:cNvSpPr>
            <a:spLocks noGrp="1"/>
          </p:cNvSpPr>
          <p:nvPr>
            <p:ph idx="1"/>
          </p:nvPr>
        </p:nvSpPr>
        <p:spPr/>
        <p:txBody>
          <a:bodyPr/>
          <a:lstStyle/>
          <a:p>
            <a:r>
              <a:rPr lang="en-GB" dirty="0"/>
              <a:t>The </a:t>
            </a:r>
            <a:r>
              <a:rPr lang="en-GB" b="1" dirty="0"/>
              <a:t>Rack</a:t>
            </a:r>
            <a:r>
              <a:rPr lang="en-GB" dirty="0"/>
              <a:t> is the collection of around 40-50 </a:t>
            </a:r>
            <a:r>
              <a:rPr lang="en-GB" dirty="0" err="1"/>
              <a:t>DataNodes</a:t>
            </a:r>
            <a:r>
              <a:rPr lang="en-GB" dirty="0"/>
              <a:t> connected using the same network switch. </a:t>
            </a:r>
          </a:p>
          <a:p>
            <a:r>
              <a:rPr lang="en-GB" dirty="0"/>
              <a:t>If the network goes down, the whole rack will be unavailable. </a:t>
            </a:r>
          </a:p>
          <a:p>
            <a:r>
              <a:rPr lang="en-GB" dirty="0"/>
              <a:t>A large Hadoop cluster is deployed in multiple racks.</a:t>
            </a:r>
            <a:endParaRPr lang="en-US" dirty="0"/>
          </a:p>
        </p:txBody>
      </p:sp>
    </p:spTree>
    <p:extLst>
      <p:ext uri="{BB962C8B-B14F-4D97-AF65-F5344CB8AC3E}">
        <p14:creationId xmlns:p14="http://schemas.microsoft.com/office/powerpoint/2010/main" val="421581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C4013-013B-234F-BFEC-5939A0C7C30C}"/>
              </a:ext>
            </a:extLst>
          </p:cNvPr>
          <p:cNvSpPr>
            <a:spLocks noGrp="1"/>
          </p:cNvSpPr>
          <p:nvPr>
            <p:ph type="title"/>
          </p:nvPr>
        </p:nvSpPr>
        <p:spPr/>
        <p:txBody>
          <a:bodyPr/>
          <a:lstStyle/>
          <a:p>
            <a:r>
              <a:rPr lang="en-GB" dirty="0"/>
              <a:t>What is Rack Awareness in Hadoop HDFS?</a:t>
            </a:r>
            <a:endParaRPr lang="en-US" dirty="0"/>
          </a:p>
        </p:txBody>
      </p:sp>
      <p:sp>
        <p:nvSpPr>
          <p:cNvPr id="3" name="Content Placeholder 2">
            <a:extLst>
              <a:ext uri="{FF2B5EF4-FFF2-40B4-BE49-F238E27FC236}">
                <a16:creationId xmlns:a16="http://schemas.microsoft.com/office/drawing/2014/main" id="{A6521062-ECED-8941-B342-69C22782C824}"/>
              </a:ext>
            </a:extLst>
          </p:cNvPr>
          <p:cNvSpPr>
            <a:spLocks noGrp="1"/>
          </p:cNvSpPr>
          <p:nvPr>
            <p:ph idx="1"/>
          </p:nvPr>
        </p:nvSpPr>
        <p:spPr/>
        <p:txBody>
          <a:bodyPr>
            <a:normAutofit fontScale="92500" lnSpcReduction="10000"/>
          </a:bodyPr>
          <a:lstStyle/>
          <a:p>
            <a:r>
              <a:rPr lang="en-GB" dirty="0"/>
              <a:t>To reduce the network traffic during file </a:t>
            </a:r>
            <a:r>
              <a:rPr lang="en-GB" b="1" u="sng" dirty="0"/>
              <a:t>read/write</a:t>
            </a:r>
            <a:r>
              <a:rPr lang="en-GB" dirty="0"/>
              <a:t>, </a:t>
            </a:r>
            <a:r>
              <a:rPr lang="en-GB" dirty="0" err="1"/>
              <a:t>NameNode</a:t>
            </a:r>
            <a:r>
              <a:rPr lang="en-GB" dirty="0"/>
              <a:t> chooses the closest </a:t>
            </a:r>
            <a:r>
              <a:rPr lang="en-GB" dirty="0" err="1"/>
              <a:t>DataNode</a:t>
            </a:r>
            <a:r>
              <a:rPr lang="en-GB" dirty="0"/>
              <a:t> for serving the client read/write request. </a:t>
            </a:r>
          </a:p>
          <a:p>
            <a:r>
              <a:rPr lang="en-GB" dirty="0" err="1"/>
              <a:t>NameNode</a:t>
            </a:r>
            <a:r>
              <a:rPr lang="en-GB" dirty="0"/>
              <a:t> maintains </a:t>
            </a:r>
            <a:r>
              <a:rPr lang="en-GB" b="1" dirty="0"/>
              <a:t>rack ids</a:t>
            </a:r>
            <a:r>
              <a:rPr lang="en-GB" dirty="0"/>
              <a:t> of each </a:t>
            </a:r>
            <a:r>
              <a:rPr lang="en-GB" dirty="0" err="1"/>
              <a:t>DataNode</a:t>
            </a:r>
            <a:r>
              <a:rPr lang="en-GB" dirty="0"/>
              <a:t> to achieve this rack information. </a:t>
            </a:r>
          </a:p>
          <a:p>
            <a:r>
              <a:rPr lang="en-GB" dirty="0"/>
              <a:t>This concept of choosing the closest </a:t>
            </a:r>
            <a:r>
              <a:rPr lang="en-GB" dirty="0" err="1"/>
              <a:t>DataNode</a:t>
            </a:r>
            <a:r>
              <a:rPr lang="en-GB" dirty="0"/>
              <a:t> based on the rack information is known as </a:t>
            </a:r>
            <a:r>
              <a:rPr lang="en-GB" b="1" dirty="0"/>
              <a:t>Rack Awareness</a:t>
            </a:r>
            <a:r>
              <a:rPr lang="en-GB" dirty="0"/>
              <a:t>.</a:t>
            </a:r>
          </a:p>
          <a:p>
            <a:pPr algn="just"/>
            <a:r>
              <a:rPr lang="en-GB" dirty="0"/>
              <a:t>For the common case, when the replication factor is three, HDFS’s placement policy is to put one replica on the local machine if the writer is on a </a:t>
            </a:r>
            <a:r>
              <a:rPr lang="en-GB" dirty="0" err="1"/>
              <a:t>datanode</a:t>
            </a:r>
            <a:r>
              <a:rPr lang="en-GB" dirty="0"/>
              <a:t>, otherwise on a random </a:t>
            </a:r>
            <a:r>
              <a:rPr lang="en-GB" dirty="0" err="1"/>
              <a:t>datanode</a:t>
            </a:r>
            <a:r>
              <a:rPr lang="en-GB" dirty="0"/>
              <a:t> in the same rack as that of the writer, another replica on a node in a different (remote) rack, and the last on a different node in the same remote rack. </a:t>
            </a:r>
            <a:endParaRPr lang="en-US" dirty="0"/>
          </a:p>
        </p:txBody>
      </p:sp>
    </p:spTree>
    <p:extLst>
      <p:ext uri="{BB962C8B-B14F-4D97-AF65-F5344CB8AC3E}">
        <p14:creationId xmlns:p14="http://schemas.microsoft.com/office/powerpoint/2010/main" val="2539522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673E-B832-374C-8802-875A55B4938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1A24264-93E9-0A4A-829E-C172D7CD8E2B}"/>
              </a:ext>
            </a:extLst>
          </p:cNvPr>
          <p:cNvSpPr>
            <a:spLocks noGrp="1"/>
          </p:cNvSpPr>
          <p:nvPr>
            <p:ph idx="1"/>
          </p:nvPr>
        </p:nvSpPr>
        <p:spPr/>
        <p:txBody>
          <a:bodyPr/>
          <a:lstStyle/>
          <a:p>
            <a:pPr marL="0" indent="0" fontAlgn="base">
              <a:buNone/>
            </a:pPr>
            <a:r>
              <a:rPr lang="en-GB" b="1" dirty="0"/>
              <a:t>Rack awareness policies</a:t>
            </a:r>
            <a:r>
              <a:rPr lang="en-GB" dirty="0"/>
              <a:t> says:</a:t>
            </a:r>
          </a:p>
          <a:p>
            <a:pPr fontAlgn="base"/>
            <a:r>
              <a:rPr lang="en-GB" dirty="0"/>
              <a:t>Not more than one replica be placed on one node.</a:t>
            </a:r>
          </a:p>
          <a:p>
            <a:pPr fontAlgn="base"/>
            <a:r>
              <a:rPr lang="en-GB" dirty="0"/>
              <a:t>Not more than two replicas are placed on the same rack.</a:t>
            </a:r>
          </a:p>
          <a:p>
            <a:pPr fontAlgn="base"/>
            <a:r>
              <a:rPr lang="en-GB" dirty="0"/>
              <a:t>Also, the number of racks used for block replication should always be smaller than the number of replicas.</a:t>
            </a:r>
          </a:p>
          <a:p>
            <a:pPr marL="0" indent="0">
              <a:buNone/>
            </a:pPr>
            <a:br>
              <a:rPr lang="en-GB" dirty="0"/>
            </a:br>
            <a:endParaRPr lang="en-US" dirty="0"/>
          </a:p>
        </p:txBody>
      </p:sp>
    </p:spTree>
    <p:extLst>
      <p:ext uri="{BB962C8B-B14F-4D97-AF65-F5344CB8AC3E}">
        <p14:creationId xmlns:p14="http://schemas.microsoft.com/office/powerpoint/2010/main" val="664614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DFS rack awareness">
            <a:extLst>
              <a:ext uri="{FF2B5EF4-FFF2-40B4-BE49-F238E27FC236}">
                <a16:creationId xmlns:a16="http://schemas.microsoft.com/office/drawing/2014/main" id="{450957C6-EA31-CE40-9D7D-64777BED65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57009" y="643467"/>
            <a:ext cx="6477982"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9756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E65B5-A17C-A648-96C1-98FA98E40AC5}"/>
              </a:ext>
            </a:extLst>
          </p:cNvPr>
          <p:cNvSpPr>
            <a:spLocks noGrp="1"/>
          </p:cNvSpPr>
          <p:nvPr>
            <p:ph type="title"/>
          </p:nvPr>
        </p:nvSpPr>
        <p:spPr/>
        <p:txBody>
          <a:bodyPr/>
          <a:lstStyle/>
          <a:p>
            <a:r>
              <a:rPr lang="en-GB" dirty="0"/>
              <a:t>Why Rack Awareness?</a:t>
            </a:r>
            <a:endParaRPr lang="en-US" dirty="0"/>
          </a:p>
        </p:txBody>
      </p:sp>
      <p:sp>
        <p:nvSpPr>
          <p:cNvPr id="3" name="Content Placeholder 2">
            <a:extLst>
              <a:ext uri="{FF2B5EF4-FFF2-40B4-BE49-F238E27FC236}">
                <a16:creationId xmlns:a16="http://schemas.microsoft.com/office/drawing/2014/main" id="{14C0FBE0-F439-CC46-AA77-6AFC5C08DAB8}"/>
              </a:ext>
            </a:extLst>
          </p:cNvPr>
          <p:cNvSpPr>
            <a:spLocks noGrp="1"/>
          </p:cNvSpPr>
          <p:nvPr>
            <p:ph idx="1"/>
          </p:nvPr>
        </p:nvSpPr>
        <p:spPr/>
        <p:txBody>
          <a:bodyPr/>
          <a:lstStyle/>
          <a:p>
            <a:pPr fontAlgn="base"/>
            <a:r>
              <a:rPr lang="en-GB" dirty="0"/>
              <a:t>To reduce the network traffic while file read/write, which improves the cluster performance.</a:t>
            </a:r>
          </a:p>
          <a:p>
            <a:pPr fontAlgn="base"/>
            <a:r>
              <a:rPr lang="en-GB" dirty="0"/>
              <a:t>To achieve </a:t>
            </a:r>
            <a:r>
              <a:rPr lang="en-GB" b="1" u="sng" dirty="0"/>
              <a:t>fault tolerance</a:t>
            </a:r>
            <a:r>
              <a:rPr lang="en-GB" dirty="0"/>
              <a:t>, even when the rack goes down (discussed later in this article).</a:t>
            </a:r>
          </a:p>
          <a:p>
            <a:pPr fontAlgn="base"/>
            <a:r>
              <a:rPr lang="en-GB" dirty="0"/>
              <a:t>Achieve high availability of data so that data is available even in </a:t>
            </a:r>
            <a:r>
              <a:rPr lang="en-GB" dirty="0" err="1"/>
              <a:t>unfavorable</a:t>
            </a:r>
            <a:r>
              <a:rPr lang="en-GB" dirty="0"/>
              <a:t> conditions.</a:t>
            </a:r>
          </a:p>
          <a:p>
            <a:pPr fontAlgn="base"/>
            <a:r>
              <a:rPr lang="en-GB" dirty="0"/>
              <a:t>To reduce the latency, that is, to make the file read/write operations done with lower delay.</a:t>
            </a:r>
          </a:p>
          <a:p>
            <a:endParaRPr lang="en-US" dirty="0"/>
          </a:p>
        </p:txBody>
      </p:sp>
    </p:spTree>
    <p:extLst>
      <p:ext uri="{BB962C8B-B14F-4D97-AF65-F5344CB8AC3E}">
        <p14:creationId xmlns:p14="http://schemas.microsoft.com/office/powerpoint/2010/main" val="1605536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BCC17-D16D-5F44-B67D-45722C9E5B7B}"/>
              </a:ext>
            </a:extLst>
          </p:cNvPr>
          <p:cNvSpPr>
            <a:spLocks noGrp="1"/>
          </p:cNvSpPr>
          <p:nvPr>
            <p:ph type="ctrTitle"/>
          </p:nvPr>
        </p:nvSpPr>
        <p:spPr/>
        <p:txBody>
          <a:bodyPr/>
          <a:lstStyle/>
          <a:p>
            <a:r>
              <a:rPr lang="en-US" dirty="0"/>
              <a:t>Map Reduce Programming</a:t>
            </a:r>
          </a:p>
        </p:txBody>
      </p:sp>
      <p:sp>
        <p:nvSpPr>
          <p:cNvPr id="3" name="Subtitle 2">
            <a:extLst>
              <a:ext uri="{FF2B5EF4-FFF2-40B4-BE49-F238E27FC236}">
                <a16:creationId xmlns:a16="http://schemas.microsoft.com/office/drawing/2014/main" id="{66872D9F-D264-704F-8A40-BCFC5D60330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81972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122EE-1593-0346-A891-88F6A155612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95300DB-3121-9346-88A8-108BD4856329}"/>
              </a:ext>
            </a:extLst>
          </p:cNvPr>
          <p:cNvSpPr>
            <a:spLocks noGrp="1"/>
          </p:cNvSpPr>
          <p:nvPr>
            <p:ph idx="1"/>
          </p:nvPr>
        </p:nvSpPr>
        <p:spPr/>
        <p:txBody>
          <a:bodyPr>
            <a:normAutofit fontScale="92500"/>
          </a:bodyPr>
          <a:lstStyle/>
          <a:p>
            <a:pPr algn="just"/>
            <a:r>
              <a:rPr lang="en-GB" dirty="0"/>
              <a:t>The Hadoop Distributed File System (HDFS) is a distributed file system designed to run on commodity hardware. </a:t>
            </a:r>
          </a:p>
          <a:p>
            <a:pPr algn="just"/>
            <a:r>
              <a:rPr lang="en-GB" dirty="0"/>
              <a:t>It has many similarities with existing distributed file systems. However, the differences from other distributed file systems are significant. </a:t>
            </a:r>
          </a:p>
          <a:p>
            <a:pPr algn="just"/>
            <a:r>
              <a:rPr lang="en-GB" dirty="0"/>
              <a:t>HDFS is highly fault-tolerant and is designed to be deployed on low-cost hardware. </a:t>
            </a:r>
          </a:p>
          <a:p>
            <a:pPr algn="just"/>
            <a:r>
              <a:rPr lang="en-GB" dirty="0"/>
              <a:t>HDFS provides high throughput access to application data and is suitable for applications that have large data sets. </a:t>
            </a:r>
          </a:p>
          <a:p>
            <a:pPr algn="just"/>
            <a:r>
              <a:rPr lang="en-GB" dirty="0"/>
              <a:t>HDFS is part of the Apache Hadoop Core project. The project URL is </a:t>
            </a:r>
            <a:r>
              <a:rPr lang="en-GB" dirty="0">
                <a:hlinkClick r:id="rId2"/>
              </a:rPr>
              <a:t>http://hadoop.apache.org/</a:t>
            </a:r>
            <a:endParaRPr lang="en-US" dirty="0"/>
          </a:p>
        </p:txBody>
      </p:sp>
    </p:spTree>
    <p:extLst>
      <p:ext uri="{BB962C8B-B14F-4D97-AF65-F5344CB8AC3E}">
        <p14:creationId xmlns:p14="http://schemas.microsoft.com/office/powerpoint/2010/main" val="1104746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6CD3E-C817-3D48-92CD-A0F09052066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D048B3E-0055-2E47-BA13-6A33F384FCFC}"/>
              </a:ext>
            </a:extLst>
          </p:cNvPr>
          <p:cNvSpPr>
            <a:spLocks noGrp="1"/>
          </p:cNvSpPr>
          <p:nvPr>
            <p:ph idx="1"/>
          </p:nvPr>
        </p:nvSpPr>
        <p:spPr/>
        <p:txBody>
          <a:bodyPr/>
          <a:lstStyle/>
          <a:p>
            <a:pPr algn="just">
              <a:lnSpc>
                <a:spcPct val="150000"/>
              </a:lnSpc>
            </a:pPr>
            <a:r>
              <a:rPr lang="en-GB" dirty="0"/>
              <a:t>MapReduce is a framework using which we can write applications to process huge amounts of data, in parallel, on large clusters of commodity hardware in a reliable manner.</a:t>
            </a:r>
          </a:p>
          <a:p>
            <a:pPr algn="just">
              <a:lnSpc>
                <a:spcPct val="150000"/>
              </a:lnSpc>
            </a:pPr>
            <a:r>
              <a:rPr lang="en-GB" dirty="0"/>
              <a:t>MapReduce is a processing technique and a program model for distributed computing based on java.</a:t>
            </a:r>
            <a:endParaRPr lang="en-US" dirty="0"/>
          </a:p>
        </p:txBody>
      </p:sp>
    </p:spTree>
    <p:extLst>
      <p:ext uri="{BB962C8B-B14F-4D97-AF65-F5344CB8AC3E}">
        <p14:creationId xmlns:p14="http://schemas.microsoft.com/office/powerpoint/2010/main" val="1496520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290A8-F2A7-7542-B5E7-C325C82B25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67ED36-4D8A-9840-B2B3-9E07A07F6D9F}"/>
              </a:ext>
            </a:extLst>
          </p:cNvPr>
          <p:cNvSpPr>
            <a:spLocks noGrp="1"/>
          </p:cNvSpPr>
          <p:nvPr>
            <p:ph idx="1"/>
          </p:nvPr>
        </p:nvSpPr>
        <p:spPr/>
        <p:txBody>
          <a:bodyPr>
            <a:normAutofit/>
          </a:bodyPr>
          <a:lstStyle/>
          <a:p>
            <a:pPr algn="just"/>
            <a:r>
              <a:rPr lang="en-GB" dirty="0"/>
              <a:t> The MapReduce algorithm contains two important tasks, namely Map and Reduce. </a:t>
            </a:r>
          </a:p>
          <a:p>
            <a:pPr algn="just"/>
            <a:r>
              <a:rPr lang="en-GB" dirty="0"/>
              <a:t>Map takes a set of data and converts it into another set of data, where individual elements are broken down into tuples (key/value pairs). </a:t>
            </a:r>
          </a:p>
          <a:p>
            <a:pPr algn="just"/>
            <a:r>
              <a:rPr lang="en-GB" dirty="0"/>
              <a:t>Secondly, reduce task, which takes the output from a map as an input and combines those data tuples into a smaller set of tuples.</a:t>
            </a:r>
          </a:p>
          <a:p>
            <a:pPr algn="just"/>
            <a:r>
              <a:rPr lang="en-GB" dirty="0"/>
              <a:t>The major advantage of MapReduce is that it is easy to scale data processing over multiple computing nodes. </a:t>
            </a:r>
          </a:p>
          <a:p>
            <a:pPr algn="just"/>
            <a:endParaRPr lang="en-US" dirty="0"/>
          </a:p>
        </p:txBody>
      </p:sp>
    </p:spTree>
    <p:extLst>
      <p:ext uri="{BB962C8B-B14F-4D97-AF65-F5344CB8AC3E}">
        <p14:creationId xmlns:p14="http://schemas.microsoft.com/office/powerpoint/2010/main" val="946143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6B12C-E330-8540-BBB7-B2CDC5FF8F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04221B-D576-A545-B523-A9CB1DFF90AF}"/>
              </a:ext>
            </a:extLst>
          </p:cNvPr>
          <p:cNvSpPr>
            <a:spLocks noGrp="1"/>
          </p:cNvSpPr>
          <p:nvPr>
            <p:ph idx="1"/>
          </p:nvPr>
        </p:nvSpPr>
        <p:spPr/>
        <p:txBody>
          <a:bodyPr/>
          <a:lstStyle/>
          <a:p>
            <a:r>
              <a:rPr lang="en-GB" dirty="0"/>
              <a:t>Hadoop is capable of running MapReduce programs written in various languages: Java, Ruby, Python, and C++. </a:t>
            </a:r>
          </a:p>
          <a:p>
            <a:r>
              <a:rPr lang="en-GB" dirty="0"/>
              <a:t>The programs of Map Reduce in cloud computing are parallel in nature, thus are very useful for performing large-scale data analysis using multiple machines in the cluster.</a:t>
            </a:r>
          </a:p>
          <a:p>
            <a:pPr algn="just"/>
            <a:r>
              <a:rPr lang="en-GB" dirty="0"/>
              <a:t>The input to each phase is </a:t>
            </a:r>
            <a:r>
              <a:rPr lang="en-GB" b="1" dirty="0"/>
              <a:t>key-value</a:t>
            </a:r>
            <a:r>
              <a:rPr lang="en-GB" dirty="0"/>
              <a:t> pairs. In addition, every programmer needs to specify two functions: </a:t>
            </a:r>
            <a:r>
              <a:rPr lang="en-GB" b="1" dirty="0"/>
              <a:t>map function</a:t>
            </a:r>
            <a:r>
              <a:rPr lang="en-GB" dirty="0"/>
              <a:t> and </a:t>
            </a:r>
            <a:r>
              <a:rPr lang="en-GB" b="1" dirty="0"/>
              <a:t>reduce function</a:t>
            </a:r>
            <a:r>
              <a:rPr lang="en-GB" dirty="0"/>
              <a:t>.</a:t>
            </a:r>
          </a:p>
        </p:txBody>
      </p:sp>
    </p:spTree>
    <p:extLst>
      <p:ext uri="{BB962C8B-B14F-4D97-AF65-F5344CB8AC3E}">
        <p14:creationId xmlns:p14="http://schemas.microsoft.com/office/powerpoint/2010/main" val="1276872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15FB7-B76D-2747-9B84-52DC585647B8}"/>
              </a:ext>
            </a:extLst>
          </p:cNvPr>
          <p:cNvSpPr>
            <a:spLocks noGrp="1"/>
          </p:cNvSpPr>
          <p:nvPr>
            <p:ph type="title"/>
          </p:nvPr>
        </p:nvSpPr>
        <p:spPr/>
        <p:txBody>
          <a:bodyPr/>
          <a:lstStyle/>
          <a:p>
            <a:r>
              <a:rPr lang="en-US" dirty="0"/>
              <a:t>Working</a:t>
            </a:r>
          </a:p>
        </p:txBody>
      </p:sp>
      <p:sp>
        <p:nvSpPr>
          <p:cNvPr id="3" name="Content Placeholder 2">
            <a:extLst>
              <a:ext uri="{FF2B5EF4-FFF2-40B4-BE49-F238E27FC236}">
                <a16:creationId xmlns:a16="http://schemas.microsoft.com/office/drawing/2014/main" id="{74716764-2CD3-3444-8A0F-A4E9EA4EE3E2}"/>
              </a:ext>
            </a:extLst>
          </p:cNvPr>
          <p:cNvSpPr>
            <a:spLocks noGrp="1"/>
          </p:cNvSpPr>
          <p:nvPr>
            <p:ph idx="1"/>
          </p:nvPr>
        </p:nvSpPr>
        <p:spPr/>
        <p:txBody>
          <a:bodyPr/>
          <a:lstStyle/>
          <a:p>
            <a:r>
              <a:rPr lang="en-GB" dirty="0"/>
              <a:t>The whole process goes through four phases of execution namely, splitting, mapping, shuffling, and reducing.</a:t>
            </a:r>
          </a:p>
          <a:p>
            <a:r>
              <a:rPr lang="en-GB" dirty="0"/>
              <a:t>Consider you have following input data for your MapReduce in Big data Program</a:t>
            </a:r>
          </a:p>
          <a:p>
            <a:pPr marL="0" indent="0">
              <a:buNone/>
            </a:pPr>
            <a:r>
              <a:rPr lang="en-GB" dirty="0"/>
              <a:t>	Welcome to Hadoop Class Hadoop is good Hadoop is bad</a:t>
            </a:r>
            <a:endParaRPr lang="en-US" dirty="0"/>
          </a:p>
        </p:txBody>
      </p:sp>
    </p:spTree>
    <p:extLst>
      <p:ext uri="{BB962C8B-B14F-4D97-AF65-F5344CB8AC3E}">
        <p14:creationId xmlns:p14="http://schemas.microsoft.com/office/powerpoint/2010/main" val="2318575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F1AC-9612-2348-94A0-27C6F763A2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84E0E1-66FE-D447-B628-11D9281881EA}"/>
              </a:ext>
            </a:extLst>
          </p:cNvPr>
          <p:cNvSpPr>
            <a:spLocks noGrp="1"/>
          </p:cNvSpPr>
          <p:nvPr>
            <p:ph idx="1"/>
          </p:nvPr>
        </p:nvSpPr>
        <p:spPr>
          <a:xfrm>
            <a:off x="714633" y="1873901"/>
            <a:ext cx="10515600" cy="4351338"/>
          </a:xfrm>
        </p:spPr>
        <p:txBody>
          <a:bodyPr/>
          <a:lstStyle/>
          <a:p>
            <a:endParaRPr lang="en-US"/>
          </a:p>
        </p:txBody>
      </p:sp>
      <p:pic>
        <p:nvPicPr>
          <p:cNvPr id="1026" name="Picture 2" descr="MapReduce Architecture">
            <a:extLst>
              <a:ext uri="{FF2B5EF4-FFF2-40B4-BE49-F238E27FC236}">
                <a16:creationId xmlns:a16="http://schemas.microsoft.com/office/drawing/2014/main" id="{1535A5C4-D898-0749-985D-D5526E323F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38" y="0"/>
            <a:ext cx="12031361" cy="67579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ACA5B13-764F-0C44-BCD6-0D9825ACD568}"/>
              </a:ext>
            </a:extLst>
          </p:cNvPr>
          <p:cNvSpPr/>
          <p:nvPr/>
        </p:nvSpPr>
        <p:spPr>
          <a:xfrm>
            <a:off x="160638" y="5806525"/>
            <a:ext cx="2384854" cy="9514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74789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00998-7487-D544-BB0A-6D5ED512C8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E3216A-7311-DC41-BE82-F8758482A7AF}"/>
              </a:ext>
            </a:extLst>
          </p:cNvPr>
          <p:cNvSpPr>
            <a:spLocks noGrp="1"/>
          </p:cNvSpPr>
          <p:nvPr>
            <p:ph idx="1"/>
          </p:nvPr>
        </p:nvSpPr>
        <p:spPr/>
        <p:txBody>
          <a:bodyPr/>
          <a:lstStyle/>
          <a:p>
            <a:r>
              <a:rPr lang="en-GB" dirty="0"/>
              <a:t>The data goes through the following phases of MapReduce in Big Data</a:t>
            </a:r>
          </a:p>
          <a:p>
            <a:pPr marL="0" indent="0">
              <a:buNone/>
            </a:pPr>
            <a:endParaRPr lang="en-GB" b="1" dirty="0"/>
          </a:p>
          <a:p>
            <a:pPr marL="0" indent="0">
              <a:buNone/>
            </a:pPr>
            <a:endParaRPr lang="en-GB" b="1" dirty="0"/>
          </a:p>
          <a:p>
            <a:pPr marL="0" indent="0">
              <a:buNone/>
            </a:pPr>
            <a:r>
              <a:rPr lang="en-GB" b="1" dirty="0"/>
              <a:t>Input Splits:</a:t>
            </a:r>
            <a:endParaRPr lang="en-GB" dirty="0"/>
          </a:p>
          <a:p>
            <a:r>
              <a:rPr lang="en-GB" dirty="0"/>
              <a:t>An input to a MapReduce in Big Data job is divided into fixed-size pieces called </a:t>
            </a:r>
            <a:r>
              <a:rPr lang="en-GB" b="1" dirty="0"/>
              <a:t>input splits </a:t>
            </a:r>
            <a:r>
              <a:rPr lang="en-GB" dirty="0"/>
              <a:t>Input split is a chunk of the input that is consumed by a single map</a:t>
            </a:r>
          </a:p>
          <a:p>
            <a:pPr marL="0" indent="0">
              <a:buNone/>
            </a:pPr>
            <a:br>
              <a:rPr lang="en-GB" dirty="0"/>
            </a:br>
            <a:endParaRPr lang="en-US" dirty="0"/>
          </a:p>
        </p:txBody>
      </p:sp>
    </p:spTree>
    <p:extLst>
      <p:ext uri="{BB962C8B-B14F-4D97-AF65-F5344CB8AC3E}">
        <p14:creationId xmlns:p14="http://schemas.microsoft.com/office/powerpoint/2010/main" val="483527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F1AC-9612-2348-94A0-27C6F763A2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84E0E1-66FE-D447-B628-11D9281881EA}"/>
              </a:ext>
            </a:extLst>
          </p:cNvPr>
          <p:cNvSpPr>
            <a:spLocks noGrp="1"/>
          </p:cNvSpPr>
          <p:nvPr>
            <p:ph idx="1"/>
          </p:nvPr>
        </p:nvSpPr>
        <p:spPr>
          <a:xfrm>
            <a:off x="714633" y="1873901"/>
            <a:ext cx="10515600" cy="4351338"/>
          </a:xfrm>
        </p:spPr>
        <p:txBody>
          <a:bodyPr/>
          <a:lstStyle/>
          <a:p>
            <a:endParaRPr lang="en-US"/>
          </a:p>
        </p:txBody>
      </p:sp>
      <p:pic>
        <p:nvPicPr>
          <p:cNvPr id="1026" name="Picture 2" descr="MapReduce Architecture">
            <a:extLst>
              <a:ext uri="{FF2B5EF4-FFF2-40B4-BE49-F238E27FC236}">
                <a16:creationId xmlns:a16="http://schemas.microsoft.com/office/drawing/2014/main" id="{1535A5C4-D898-0749-985D-D5526E323F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38" y="0"/>
            <a:ext cx="12031361" cy="67579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ACA5B13-764F-0C44-BCD6-0D9825ACD568}"/>
              </a:ext>
            </a:extLst>
          </p:cNvPr>
          <p:cNvSpPr/>
          <p:nvPr/>
        </p:nvSpPr>
        <p:spPr>
          <a:xfrm>
            <a:off x="160638" y="5806525"/>
            <a:ext cx="2384854" cy="9514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53208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AE78-F01C-A341-89D8-AD2A99A16B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78E464-186B-F446-B887-9A668629CEBB}"/>
              </a:ext>
            </a:extLst>
          </p:cNvPr>
          <p:cNvSpPr>
            <a:spLocks noGrp="1"/>
          </p:cNvSpPr>
          <p:nvPr>
            <p:ph idx="1"/>
          </p:nvPr>
        </p:nvSpPr>
        <p:spPr/>
        <p:txBody>
          <a:bodyPr/>
          <a:lstStyle/>
          <a:p>
            <a:pPr marL="0" indent="0">
              <a:buNone/>
            </a:pPr>
            <a:r>
              <a:rPr lang="en-GB" b="1" dirty="0"/>
              <a:t>Mapping</a:t>
            </a:r>
            <a:endParaRPr lang="en-GB" dirty="0"/>
          </a:p>
          <a:p>
            <a:r>
              <a:rPr lang="en-GB" dirty="0"/>
              <a:t>This is the very first phase in the execution of map-reduce program. </a:t>
            </a:r>
          </a:p>
          <a:p>
            <a:r>
              <a:rPr lang="en-GB" dirty="0"/>
              <a:t>In this phase data in each split is passed to a mapping function to produce output values. </a:t>
            </a:r>
          </a:p>
          <a:p>
            <a:r>
              <a:rPr lang="en-GB" dirty="0"/>
              <a:t>In our example, a job of mapping phase is to count a number of occurrences of each word from input splits and prepare a list in the form of &lt;word, frequency&gt;</a:t>
            </a:r>
          </a:p>
          <a:p>
            <a:endParaRPr lang="en-US" dirty="0"/>
          </a:p>
        </p:txBody>
      </p:sp>
    </p:spTree>
    <p:extLst>
      <p:ext uri="{BB962C8B-B14F-4D97-AF65-F5344CB8AC3E}">
        <p14:creationId xmlns:p14="http://schemas.microsoft.com/office/powerpoint/2010/main" val="103959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F1AC-9612-2348-94A0-27C6F763A2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84E0E1-66FE-D447-B628-11D9281881EA}"/>
              </a:ext>
            </a:extLst>
          </p:cNvPr>
          <p:cNvSpPr>
            <a:spLocks noGrp="1"/>
          </p:cNvSpPr>
          <p:nvPr>
            <p:ph idx="1"/>
          </p:nvPr>
        </p:nvSpPr>
        <p:spPr>
          <a:xfrm>
            <a:off x="714633" y="1873901"/>
            <a:ext cx="10515600" cy="4351338"/>
          </a:xfrm>
        </p:spPr>
        <p:txBody>
          <a:bodyPr/>
          <a:lstStyle/>
          <a:p>
            <a:endParaRPr lang="en-US"/>
          </a:p>
        </p:txBody>
      </p:sp>
      <p:pic>
        <p:nvPicPr>
          <p:cNvPr id="1026" name="Picture 2" descr="MapReduce Architecture">
            <a:extLst>
              <a:ext uri="{FF2B5EF4-FFF2-40B4-BE49-F238E27FC236}">
                <a16:creationId xmlns:a16="http://schemas.microsoft.com/office/drawing/2014/main" id="{1535A5C4-D898-0749-985D-D5526E323F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38" y="0"/>
            <a:ext cx="12031361" cy="67579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ACA5B13-764F-0C44-BCD6-0D9825ACD568}"/>
              </a:ext>
            </a:extLst>
          </p:cNvPr>
          <p:cNvSpPr/>
          <p:nvPr/>
        </p:nvSpPr>
        <p:spPr>
          <a:xfrm>
            <a:off x="160638" y="5806525"/>
            <a:ext cx="2384854" cy="9514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46381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D0E50-FCE0-114D-8889-8F55D0078E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97AB17-6DA6-0B40-978E-E49201B79226}"/>
              </a:ext>
            </a:extLst>
          </p:cNvPr>
          <p:cNvSpPr>
            <a:spLocks noGrp="1"/>
          </p:cNvSpPr>
          <p:nvPr>
            <p:ph idx="1"/>
          </p:nvPr>
        </p:nvSpPr>
        <p:spPr/>
        <p:txBody>
          <a:bodyPr/>
          <a:lstStyle/>
          <a:p>
            <a:pPr marL="0" indent="0">
              <a:buNone/>
            </a:pPr>
            <a:endParaRPr lang="en-GB" b="1" dirty="0"/>
          </a:p>
          <a:p>
            <a:pPr marL="0" indent="0">
              <a:buNone/>
            </a:pPr>
            <a:r>
              <a:rPr lang="en-GB" b="1" dirty="0"/>
              <a:t>Shuffling</a:t>
            </a:r>
            <a:endParaRPr lang="en-GB" dirty="0"/>
          </a:p>
          <a:p>
            <a:r>
              <a:rPr lang="en-GB" dirty="0"/>
              <a:t>This phase consumes the output of Mapping phase. </a:t>
            </a:r>
          </a:p>
          <a:p>
            <a:r>
              <a:rPr lang="en-GB" dirty="0"/>
              <a:t>Its task is to consolidate the relevant records from Mapping phase output. </a:t>
            </a:r>
          </a:p>
          <a:p>
            <a:r>
              <a:rPr lang="en-GB" dirty="0"/>
              <a:t>In our example, the same words are </a:t>
            </a:r>
            <a:r>
              <a:rPr lang="en-GB" dirty="0" err="1"/>
              <a:t>clubed</a:t>
            </a:r>
            <a:r>
              <a:rPr lang="en-GB" dirty="0"/>
              <a:t> together along with their respective frequency.</a:t>
            </a:r>
          </a:p>
          <a:p>
            <a:endParaRPr lang="en-US" dirty="0"/>
          </a:p>
        </p:txBody>
      </p:sp>
    </p:spTree>
    <p:extLst>
      <p:ext uri="{BB962C8B-B14F-4D97-AF65-F5344CB8AC3E}">
        <p14:creationId xmlns:p14="http://schemas.microsoft.com/office/powerpoint/2010/main" val="95823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15918-6AF6-F543-B261-15F5577C0F84}"/>
              </a:ext>
            </a:extLst>
          </p:cNvPr>
          <p:cNvSpPr>
            <a:spLocks noGrp="1"/>
          </p:cNvSpPr>
          <p:nvPr>
            <p:ph type="title"/>
          </p:nvPr>
        </p:nvSpPr>
        <p:spPr/>
        <p:txBody>
          <a:bodyPr/>
          <a:lstStyle/>
          <a:p>
            <a:r>
              <a:rPr lang="en-GB" b="1" dirty="0" err="1"/>
              <a:t>NameNode</a:t>
            </a:r>
            <a:r>
              <a:rPr lang="en-GB" b="1" dirty="0"/>
              <a:t> and </a:t>
            </a:r>
            <a:r>
              <a:rPr lang="en-GB" b="1" dirty="0" err="1"/>
              <a:t>DataNodes</a:t>
            </a:r>
            <a:endParaRPr lang="en-US" dirty="0"/>
          </a:p>
        </p:txBody>
      </p:sp>
      <p:sp>
        <p:nvSpPr>
          <p:cNvPr id="3" name="Content Placeholder 2">
            <a:extLst>
              <a:ext uri="{FF2B5EF4-FFF2-40B4-BE49-F238E27FC236}">
                <a16:creationId xmlns:a16="http://schemas.microsoft.com/office/drawing/2014/main" id="{41DAF9F1-67D6-4347-8528-946683871F68}"/>
              </a:ext>
            </a:extLst>
          </p:cNvPr>
          <p:cNvSpPr>
            <a:spLocks noGrp="1"/>
          </p:cNvSpPr>
          <p:nvPr>
            <p:ph idx="1"/>
          </p:nvPr>
        </p:nvSpPr>
        <p:spPr/>
        <p:txBody>
          <a:bodyPr>
            <a:normAutofit/>
          </a:bodyPr>
          <a:lstStyle/>
          <a:p>
            <a:r>
              <a:rPr lang="en-GB"/>
              <a:t>HDFS has a master/slave architecture. </a:t>
            </a:r>
          </a:p>
          <a:p>
            <a:pPr algn="just"/>
            <a:r>
              <a:rPr lang="en-GB"/>
              <a:t>An HDFS cluster consists of a single NameNode, a master server that manages the file system namespace and regulates access to files by clients.</a:t>
            </a:r>
          </a:p>
          <a:p>
            <a:pPr algn="just"/>
            <a:r>
              <a:rPr lang="en-GB"/>
              <a:t>In addition, there are a number of DataNodes, usually one per node in the cluster, which manage storage attached to the nodes that they run on. </a:t>
            </a:r>
          </a:p>
          <a:p>
            <a:pPr algn="just"/>
            <a:r>
              <a:rPr lang="en-GB"/>
              <a:t>HDFS exposes a file system namespace and allows user data to be stored in files. </a:t>
            </a:r>
            <a:endParaRPr lang="en-GB" dirty="0"/>
          </a:p>
        </p:txBody>
      </p:sp>
    </p:spTree>
    <p:extLst>
      <p:ext uri="{BB962C8B-B14F-4D97-AF65-F5344CB8AC3E}">
        <p14:creationId xmlns:p14="http://schemas.microsoft.com/office/powerpoint/2010/main" val="4169144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F1AC-9612-2348-94A0-27C6F763A2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84E0E1-66FE-D447-B628-11D9281881EA}"/>
              </a:ext>
            </a:extLst>
          </p:cNvPr>
          <p:cNvSpPr>
            <a:spLocks noGrp="1"/>
          </p:cNvSpPr>
          <p:nvPr>
            <p:ph idx="1"/>
          </p:nvPr>
        </p:nvSpPr>
        <p:spPr>
          <a:xfrm>
            <a:off x="714633" y="1873901"/>
            <a:ext cx="10515600" cy="4351338"/>
          </a:xfrm>
        </p:spPr>
        <p:txBody>
          <a:bodyPr/>
          <a:lstStyle/>
          <a:p>
            <a:endParaRPr lang="en-US"/>
          </a:p>
        </p:txBody>
      </p:sp>
      <p:pic>
        <p:nvPicPr>
          <p:cNvPr id="1026" name="Picture 2" descr="MapReduce Architecture">
            <a:extLst>
              <a:ext uri="{FF2B5EF4-FFF2-40B4-BE49-F238E27FC236}">
                <a16:creationId xmlns:a16="http://schemas.microsoft.com/office/drawing/2014/main" id="{1535A5C4-D898-0749-985D-D5526E323F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38" y="0"/>
            <a:ext cx="12031361" cy="67579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ACA5B13-764F-0C44-BCD6-0D9825ACD568}"/>
              </a:ext>
            </a:extLst>
          </p:cNvPr>
          <p:cNvSpPr/>
          <p:nvPr/>
        </p:nvSpPr>
        <p:spPr>
          <a:xfrm>
            <a:off x="160638" y="5806525"/>
            <a:ext cx="2384854" cy="9514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33296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1628-1061-4745-9F22-B47185AF9C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6D6D57-B919-2649-8FCA-3C2FB158B125}"/>
              </a:ext>
            </a:extLst>
          </p:cNvPr>
          <p:cNvSpPr>
            <a:spLocks noGrp="1"/>
          </p:cNvSpPr>
          <p:nvPr>
            <p:ph idx="1"/>
          </p:nvPr>
        </p:nvSpPr>
        <p:spPr/>
        <p:txBody>
          <a:bodyPr/>
          <a:lstStyle/>
          <a:p>
            <a:pPr marL="0" indent="0">
              <a:buNone/>
            </a:pPr>
            <a:r>
              <a:rPr lang="en-GB" b="1" dirty="0"/>
              <a:t>Reducing</a:t>
            </a:r>
            <a:endParaRPr lang="en-GB" dirty="0"/>
          </a:p>
          <a:p>
            <a:r>
              <a:rPr lang="en-GB" dirty="0"/>
              <a:t>In this phase, output values from the Shuffling phase are aggregated. </a:t>
            </a:r>
          </a:p>
          <a:p>
            <a:r>
              <a:rPr lang="en-GB" dirty="0"/>
              <a:t>This phase combines values from Shuffling phase and returns a single output value. In short, this phase summarizes the complete dataset.</a:t>
            </a:r>
          </a:p>
          <a:p>
            <a:r>
              <a:rPr lang="en-GB" dirty="0"/>
              <a:t>In our example, this phase aggregates the values from Shuffling phase i.e., calculates total occurrences of each word.</a:t>
            </a:r>
          </a:p>
          <a:p>
            <a:endParaRPr lang="en-US" dirty="0"/>
          </a:p>
        </p:txBody>
      </p:sp>
    </p:spTree>
    <p:extLst>
      <p:ext uri="{BB962C8B-B14F-4D97-AF65-F5344CB8AC3E}">
        <p14:creationId xmlns:p14="http://schemas.microsoft.com/office/powerpoint/2010/main" val="1070821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F1AC-9612-2348-94A0-27C6F763A2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84E0E1-66FE-D447-B628-11D9281881EA}"/>
              </a:ext>
            </a:extLst>
          </p:cNvPr>
          <p:cNvSpPr>
            <a:spLocks noGrp="1"/>
          </p:cNvSpPr>
          <p:nvPr>
            <p:ph idx="1"/>
          </p:nvPr>
        </p:nvSpPr>
        <p:spPr>
          <a:xfrm>
            <a:off x="714633" y="1873901"/>
            <a:ext cx="10515600" cy="4351338"/>
          </a:xfrm>
        </p:spPr>
        <p:txBody>
          <a:bodyPr/>
          <a:lstStyle/>
          <a:p>
            <a:endParaRPr lang="en-US"/>
          </a:p>
        </p:txBody>
      </p:sp>
      <p:pic>
        <p:nvPicPr>
          <p:cNvPr id="1026" name="Picture 2" descr="MapReduce Architecture">
            <a:extLst>
              <a:ext uri="{FF2B5EF4-FFF2-40B4-BE49-F238E27FC236}">
                <a16:creationId xmlns:a16="http://schemas.microsoft.com/office/drawing/2014/main" id="{1535A5C4-D898-0749-985D-D5526E323F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38" y="0"/>
            <a:ext cx="12031361" cy="67579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ACA5B13-764F-0C44-BCD6-0D9825ACD568}"/>
              </a:ext>
            </a:extLst>
          </p:cNvPr>
          <p:cNvSpPr/>
          <p:nvPr/>
        </p:nvSpPr>
        <p:spPr>
          <a:xfrm>
            <a:off x="160638" y="5806525"/>
            <a:ext cx="2384854" cy="9514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81500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148E-FC13-9345-AE30-A6E5A1DBEE52}"/>
              </a:ext>
            </a:extLst>
          </p:cNvPr>
          <p:cNvSpPr>
            <a:spLocks noGrp="1"/>
          </p:cNvSpPr>
          <p:nvPr>
            <p:ph type="title"/>
          </p:nvPr>
        </p:nvSpPr>
        <p:spPr/>
        <p:txBody>
          <a:bodyPr/>
          <a:lstStyle/>
          <a:p>
            <a:r>
              <a:rPr lang="en-GB" b="1" dirty="0"/>
              <a:t>MapReduce Architecture explained</a:t>
            </a:r>
            <a:endParaRPr lang="en-US" dirty="0"/>
          </a:p>
        </p:txBody>
      </p:sp>
      <p:sp>
        <p:nvSpPr>
          <p:cNvPr id="3" name="Content Placeholder 2">
            <a:extLst>
              <a:ext uri="{FF2B5EF4-FFF2-40B4-BE49-F238E27FC236}">
                <a16:creationId xmlns:a16="http://schemas.microsoft.com/office/drawing/2014/main" id="{2A726191-AD61-5841-8BBD-2AE0A19F56D0}"/>
              </a:ext>
            </a:extLst>
          </p:cNvPr>
          <p:cNvSpPr>
            <a:spLocks noGrp="1"/>
          </p:cNvSpPr>
          <p:nvPr>
            <p:ph idx="1"/>
          </p:nvPr>
        </p:nvSpPr>
        <p:spPr/>
        <p:txBody>
          <a:bodyPr/>
          <a:lstStyle/>
          <a:p>
            <a:pPr algn="just"/>
            <a:r>
              <a:rPr lang="en-GB" dirty="0"/>
              <a:t>One map task is created for each split which then executes map function for each record in the split.</a:t>
            </a:r>
          </a:p>
          <a:p>
            <a:pPr algn="just"/>
            <a:r>
              <a:rPr lang="en-GB" dirty="0"/>
              <a:t>It is always beneficial to have multiple splits because the time taken to process a split is small as compared to the time taken for processing of the whole input. When the splits are smaller, the processing is better to load balanced since we are processing the splits in parallel.</a:t>
            </a:r>
          </a:p>
          <a:p>
            <a:pPr algn="just"/>
            <a:endParaRPr lang="en-US" dirty="0"/>
          </a:p>
        </p:txBody>
      </p:sp>
    </p:spTree>
    <p:extLst>
      <p:ext uri="{BB962C8B-B14F-4D97-AF65-F5344CB8AC3E}">
        <p14:creationId xmlns:p14="http://schemas.microsoft.com/office/powerpoint/2010/main" val="326805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14D77-55A0-404B-BC3F-D6469C27BA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0ADBC9-0BCD-E541-858F-1427CC41BB03}"/>
              </a:ext>
            </a:extLst>
          </p:cNvPr>
          <p:cNvSpPr>
            <a:spLocks noGrp="1"/>
          </p:cNvSpPr>
          <p:nvPr>
            <p:ph idx="1"/>
          </p:nvPr>
        </p:nvSpPr>
        <p:spPr/>
        <p:txBody>
          <a:bodyPr/>
          <a:lstStyle/>
          <a:p>
            <a:r>
              <a:rPr lang="en-GB" dirty="0"/>
              <a:t>However, it is also not desirable to have splits too small in size. When splits are too small, the overload of managing the splits and map task creation begins to dominate the total job execution time.</a:t>
            </a:r>
          </a:p>
          <a:p>
            <a:r>
              <a:rPr lang="en-GB" dirty="0"/>
              <a:t>For most jobs, it is better to make a split size equal to the size of an HDFS block (which is 64 MB, by default).</a:t>
            </a:r>
          </a:p>
          <a:p>
            <a:r>
              <a:rPr lang="en-GB" dirty="0"/>
              <a:t>Execution of map tasks results into writing output to a local disk on the respective node and not to HDFS.</a:t>
            </a:r>
          </a:p>
          <a:p>
            <a:endParaRPr lang="en-US" dirty="0"/>
          </a:p>
        </p:txBody>
      </p:sp>
    </p:spTree>
    <p:extLst>
      <p:ext uri="{BB962C8B-B14F-4D97-AF65-F5344CB8AC3E}">
        <p14:creationId xmlns:p14="http://schemas.microsoft.com/office/powerpoint/2010/main" val="2475352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84F7D-F2A4-A54E-B968-D78BB8F5F0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F1A0B5-FB40-594A-AA5E-8315A58390A2}"/>
              </a:ext>
            </a:extLst>
          </p:cNvPr>
          <p:cNvSpPr>
            <a:spLocks noGrp="1"/>
          </p:cNvSpPr>
          <p:nvPr>
            <p:ph idx="1"/>
          </p:nvPr>
        </p:nvSpPr>
        <p:spPr/>
        <p:txBody>
          <a:bodyPr/>
          <a:lstStyle/>
          <a:p>
            <a:r>
              <a:rPr lang="en-GB" dirty="0"/>
              <a:t>Reason for choosing local disk over HDFS is, to avoid replication which takes place in case of HDFS store operation.</a:t>
            </a:r>
          </a:p>
          <a:p>
            <a:r>
              <a:rPr lang="en-GB" dirty="0"/>
              <a:t>Map output is intermediate output which is processed by reduce tasks to produce the final output.</a:t>
            </a:r>
          </a:p>
          <a:p>
            <a:r>
              <a:rPr lang="en-GB" dirty="0"/>
              <a:t>Once the job is complete, the map output can be thrown away. So, storing it in HDFS with replication becomes overkill.</a:t>
            </a:r>
          </a:p>
          <a:p>
            <a:r>
              <a:rPr lang="en-GB" dirty="0"/>
              <a:t>In the event of node failure, before the map output is consumed by the reduce task, Hadoop reruns the map task on another node and re-creates the map output.</a:t>
            </a:r>
            <a:endParaRPr lang="en-US" dirty="0"/>
          </a:p>
        </p:txBody>
      </p:sp>
    </p:spTree>
    <p:extLst>
      <p:ext uri="{BB962C8B-B14F-4D97-AF65-F5344CB8AC3E}">
        <p14:creationId xmlns:p14="http://schemas.microsoft.com/office/powerpoint/2010/main" val="3756161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A825C-EB68-C343-A3F6-48C329452A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D7D4A1-0595-8A45-AF96-1E916D6A7182}"/>
              </a:ext>
            </a:extLst>
          </p:cNvPr>
          <p:cNvSpPr>
            <a:spLocks noGrp="1"/>
          </p:cNvSpPr>
          <p:nvPr>
            <p:ph idx="1"/>
          </p:nvPr>
        </p:nvSpPr>
        <p:spPr/>
        <p:txBody>
          <a:bodyPr/>
          <a:lstStyle/>
          <a:p>
            <a:r>
              <a:rPr lang="en-GB" dirty="0"/>
              <a:t>Reduce task doesn’t work on the concept of data locality. An output of every map task is fed to the reduce task. Map output is transferred to the machine where reduce task is running.</a:t>
            </a:r>
          </a:p>
          <a:p>
            <a:r>
              <a:rPr lang="en-GB" dirty="0"/>
              <a:t>On this machine, the output is merged and then passed to the user-defined reduce function.</a:t>
            </a:r>
          </a:p>
          <a:p>
            <a:r>
              <a:rPr lang="en-GB" dirty="0"/>
              <a:t>Unlike the map output, reduce output is stored in HDFS (the first replica is stored on the local node and other replicas are stored on off-rack nodes). So, writing the reduce output</a:t>
            </a:r>
          </a:p>
          <a:p>
            <a:endParaRPr lang="en-US" dirty="0"/>
          </a:p>
        </p:txBody>
      </p:sp>
    </p:spTree>
    <p:extLst>
      <p:ext uri="{BB962C8B-B14F-4D97-AF65-F5344CB8AC3E}">
        <p14:creationId xmlns:p14="http://schemas.microsoft.com/office/powerpoint/2010/main" val="3723703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C76DB-2758-DF4A-8F63-EF213D4315F7}"/>
              </a:ext>
            </a:extLst>
          </p:cNvPr>
          <p:cNvSpPr>
            <a:spLocks noGrp="1"/>
          </p:cNvSpPr>
          <p:nvPr>
            <p:ph type="title"/>
          </p:nvPr>
        </p:nvSpPr>
        <p:spPr/>
        <p:txBody>
          <a:bodyPr/>
          <a:lstStyle/>
          <a:p>
            <a:r>
              <a:rPr lang="en-GB" b="1" dirty="0" err="1"/>
              <a:t>NameNode</a:t>
            </a:r>
            <a:r>
              <a:rPr lang="en-GB" b="1" dirty="0"/>
              <a:t> and </a:t>
            </a:r>
            <a:r>
              <a:rPr lang="en-GB" b="1" dirty="0" err="1"/>
              <a:t>DataNodes</a:t>
            </a:r>
            <a:endParaRPr lang="en-US" dirty="0"/>
          </a:p>
        </p:txBody>
      </p:sp>
      <p:sp>
        <p:nvSpPr>
          <p:cNvPr id="3" name="Content Placeholder 2">
            <a:extLst>
              <a:ext uri="{FF2B5EF4-FFF2-40B4-BE49-F238E27FC236}">
                <a16:creationId xmlns:a16="http://schemas.microsoft.com/office/drawing/2014/main" id="{B6DF9B00-2EED-6040-947A-0A71F71A90A1}"/>
              </a:ext>
            </a:extLst>
          </p:cNvPr>
          <p:cNvSpPr>
            <a:spLocks noGrp="1"/>
          </p:cNvSpPr>
          <p:nvPr>
            <p:ph idx="1"/>
          </p:nvPr>
        </p:nvSpPr>
        <p:spPr/>
        <p:txBody>
          <a:bodyPr/>
          <a:lstStyle/>
          <a:p>
            <a:r>
              <a:rPr lang="en-GB" dirty="0"/>
              <a:t>Internally, a file is split into one or more blocks and these blocks are stored in a set of </a:t>
            </a:r>
            <a:r>
              <a:rPr lang="en-GB" dirty="0" err="1"/>
              <a:t>DataNodes</a:t>
            </a:r>
            <a:r>
              <a:rPr lang="en-GB" dirty="0"/>
              <a:t>. </a:t>
            </a:r>
          </a:p>
          <a:p>
            <a:pPr algn="just"/>
            <a:r>
              <a:rPr lang="en-GB" dirty="0"/>
              <a:t>The </a:t>
            </a:r>
            <a:r>
              <a:rPr lang="en-GB" dirty="0" err="1"/>
              <a:t>NameNode</a:t>
            </a:r>
            <a:r>
              <a:rPr lang="en-GB" dirty="0"/>
              <a:t> executes file system namespace operations like opening, closing, and renaming files and directories. </a:t>
            </a:r>
          </a:p>
          <a:p>
            <a:pPr algn="just"/>
            <a:r>
              <a:rPr lang="en-GB" dirty="0"/>
              <a:t>It also determines the mapping of blocks to </a:t>
            </a:r>
            <a:r>
              <a:rPr lang="en-GB" dirty="0" err="1"/>
              <a:t>DataNodes</a:t>
            </a:r>
            <a:r>
              <a:rPr lang="en-GB" dirty="0"/>
              <a:t>. </a:t>
            </a:r>
          </a:p>
          <a:p>
            <a:pPr algn="just"/>
            <a:r>
              <a:rPr lang="en-GB" dirty="0"/>
              <a:t>The </a:t>
            </a:r>
            <a:r>
              <a:rPr lang="en-GB" dirty="0" err="1"/>
              <a:t>DataNodes</a:t>
            </a:r>
            <a:r>
              <a:rPr lang="en-GB" dirty="0"/>
              <a:t> are responsible for serving read and write requests from the file system’s clients. </a:t>
            </a:r>
          </a:p>
          <a:p>
            <a:pPr algn="just"/>
            <a:r>
              <a:rPr lang="en-GB" dirty="0"/>
              <a:t>The </a:t>
            </a:r>
            <a:r>
              <a:rPr lang="en-GB" dirty="0" err="1"/>
              <a:t>DataNodes</a:t>
            </a:r>
            <a:r>
              <a:rPr lang="en-GB" dirty="0"/>
              <a:t> also perform block creation, deletion, and replication upon instruction from the </a:t>
            </a:r>
            <a:r>
              <a:rPr lang="en-GB" dirty="0" err="1"/>
              <a:t>NameNode</a:t>
            </a:r>
            <a:r>
              <a:rPr lang="en-GB" dirty="0"/>
              <a:t>.</a:t>
            </a:r>
            <a:endParaRPr lang="en-US" dirty="0"/>
          </a:p>
          <a:p>
            <a:endParaRPr lang="en-US" dirty="0"/>
          </a:p>
        </p:txBody>
      </p:sp>
    </p:spTree>
    <p:extLst>
      <p:ext uri="{BB962C8B-B14F-4D97-AF65-F5344CB8AC3E}">
        <p14:creationId xmlns:p14="http://schemas.microsoft.com/office/powerpoint/2010/main" val="3175306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DCCFD-8B13-BF4D-9BFA-FB7899144EA1}"/>
              </a:ext>
            </a:extLst>
          </p:cNvPr>
          <p:cNvSpPr>
            <a:spLocks noGrp="1"/>
          </p:cNvSpPr>
          <p:nvPr>
            <p:ph type="title"/>
          </p:nvPr>
        </p:nvSpPr>
        <p:spPr/>
        <p:txBody>
          <a:bodyPr/>
          <a:lstStyle/>
          <a:p>
            <a:r>
              <a:rPr lang="en-GB" b="1" dirty="0" err="1"/>
              <a:t>NameNode</a:t>
            </a:r>
            <a:r>
              <a:rPr lang="en-GB" b="1" dirty="0"/>
              <a:t> and </a:t>
            </a:r>
            <a:r>
              <a:rPr lang="en-GB" b="1" dirty="0" err="1"/>
              <a:t>DataNodes</a:t>
            </a:r>
            <a:endParaRPr lang="en-US" dirty="0"/>
          </a:p>
        </p:txBody>
      </p:sp>
      <p:sp>
        <p:nvSpPr>
          <p:cNvPr id="3" name="Content Placeholder 2">
            <a:extLst>
              <a:ext uri="{FF2B5EF4-FFF2-40B4-BE49-F238E27FC236}">
                <a16:creationId xmlns:a16="http://schemas.microsoft.com/office/drawing/2014/main" id="{ADE79AC0-2EBA-8446-B92D-89936E6DE39F}"/>
              </a:ext>
            </a:extLst>
          </p:cNvPr>
          <p:cNvSpPr>
            <a:spLocks noGrp="1"/>
          </p:cNvSpPr>
          <p:nvPr>
            <p:ph idx="1"/>
          </p:nvPr>
        </p:nvSpPr>
        <p:spPr/>
        <p:txBody>
          <a:bodyPr>
            <a:normAutofit/>
          </a:bodyPr>
          <a:lstStyle/>
          <a:p>
            <a:pPr algn="just"/>
            <a:r>
              <a:rPr lang="en-GB" dirty="0"/>
              <a:t>The </a:t>
            </a:r>
            <a:r>
              <a:rPr lang="en-GB" dirty="0" err="1"/>
              <a:t>NameNode</a:t>
            </a:r>
            <a:r>
              <a:rPr lang="en-GB" dirty="0"/>
              <a:t> and </a:t>
            </a:r>
            <a:r>
              <a:rPr lang="en-GB" dirty="0" err="1"/>
              <a:t>DataNode</a:t>
            </a:r>
            <a:r>
              <a:rPr lang="en-GB" dirty="0"/>
              <a:t> are pieces of software designed to run on commodity machines. </a:t>
            </a:r>
          </a:p>
          <a:p>
            <a:pPr algn="just"/>
            <a:r>
              <a:rPr lang="en-GB" dirty="0"/>
              <a:t>These machines typically run a GNU/Linux operating system (OS). </a:t>
            </a:r>
          </a:p>
          <a:p>
            <a:pPr algn="just"/>
            <a:r>
              <a:rPr lang="en-GB" dirty="0"/>
              <a:t>HDFS is built using the Java language; any machine that supports Java can run the </a:t>
            </a:r>
            <a:r>
              <a:rPr lang="en-GB" dirty="0" err="1"/>
              <a:t>NameNode</a:t>
            </a:r>
            <a:r>
              <a:rPr lang="en-GB" dirty="0"/>
              <a:t> or the </a:t>
            </a:r>
            <a:r>
              <a:rPr lang="en-GB" dirty="0" err="1"/>
              <a:t>DataNode</a:t>
            </a:r>
            <a:r>
              <a:rPr lang="en-GB" dirty="0"/>
              <a:t> software. </a:t>
            </a:r>
          </a:p>
          <a:p>
            <a:pPr algn="just"/>
            <a:r>
              <a:rPr lang="en-GB" dirty="0"/>
              <a:t>Usage of the highly portable Java language means that HDFS can be deployed on a wide range of machines. </a:t>
            </a:r>
          </a:p>
          <a:p>
            <a:pPr algn="just"/>
            <a:r>
              <a:rPr lang="en-GB" dirty="0"/>
              <a:t>A typical deployment has a dedicated machine that runs only the </a:t>
            </a:r>
            <a:r>
              <a:rPr lang="en-GB" dirty="0" err="1"/>
              <a:t>NameNode</a:t>
            </a:r>
            <a:r>
              <a:rPr lang="en-GB" dirty="0"/>
              <a:t> software. </a:t>
            </a:r>
          </a:p>
          <a:p>
            <a:endParaRPr lang="en-US" dirty="0"/>
          </a:p>
        </p:txBody>
      </p:sp>
    </p:spTree>
    <p:extLst>
      <p:ext uri="{BB962C8B-B14F-4D97-AF65-F5344CB8AC3E}">
        <p14:creationId xmlns:p14="http://schemas.microsoft.com/office/powerpoint/2010/main" val="3807524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1CA4-7C75-044F-A9E7-2C521DF3BC49}"/>
              </a:ext>
            </a:extLst>
          </p:cNvPr>
          <p:cNvSpPr>
            <a:spLocks noGrp="1"/>
          </p:cNvSpPr>
          <p:nvPr>
            <p:ph type="title"/>
          </p:nvPr>
        </p:nvSpPr>
        <p:spPr/>
        <p:txBody>
          <a:bodyPr/>
          <a:lstStyle/>
          <a:p>
            <a:r>
              <a:rPr lang="en-GB" b="1" dirty="0" err="1"/>
              <a:t>NameNode</a:t>
            </a:r>
            <a:r>
              <a:rPr lang="en-GB" b="1" dirty="0"/>
              <a:t> and </a:t>
            </a:r>
            <a:r>
              <a:rPr lang="en-GB" b="1" dirty="0" err="1"/>
              <a:t>DataNodes</a:t>
            </a:r>
            <a:endParaRPr lang="en-US" dirty="0"/>
          </a:p>
        </p:txBody>
      </p:sp>
      <p:sp>
        <p:nvSpPr>
          <p:cNvPr id="3" name="Content Placeholder 2">
            <a:extLst>
              <a:ext uri="{FF2B5EF4-FFF2-40B4-BE49-F238E27FC236}">
                <a16:creationId xmlns:a16="http://schemas.microsoft.com/office/drawing/2014/main" id="{5D59E1EA-6594-A944-951E-65F23DDDCE02}"/>
              </a:ext>
            </a:extLst>
          </p:cNvPr>
          <p:cNvSpPr>
            <a:spLocks noGrp="1"/>
          </p:cNvSpPr>
          <p:nvPr>
            <p:ph idx="1"/>
          </p:nvPr>
        </p:nvSpPr>
        <p:spPr/>
        <p:txBody>
          <a:bodyPr/>
          <a:lstStyle/>
          <a:p>
            <a:pPr algn="just"/>
            <a:r>
              <a:rPr lang="en-GB" dirty="0"/>
              <a:t>Each of the other machines in the cluster runs one instance of the </a:t>
            </a:r>
            <a:r>
              <a:rPr lang="en-GB" dirty="0" err="1"/>
              <a:t>DataNode</a:t>
            </a:r>
            <a:r>
              <a:rPr lang="en-GB" dirty="0"/>
              <a:t> software. </a:t>
            </a:r>
          </a:p>
          <a:p>
            <a:pPr algn="just"/>
            <a:r>
              <a:rPr lang="en-GB" dirty="0"/>
              <a:t>The architecture does not preclude running multiple </a:t>
            </a:r>
            <a:r>
              <a:rPr lang="en-GB" dirty="0" err="1"/>
              <a:t>DataNodes</a:t>
            </a:r>
            <a:r>
              <a:rPr lang="en-GB" dirty="0"/>
              <a:t> on the same machine but in a real deployment that is rarely the case.</a:t>
            </a:r>
          </a:p>
          <a:p>
            <a:pPr algn="just"/>
            <a:r>
              <a:rPr lang="en-GB" dirty="0"/>
              <a:t>The existence of a single </a:t>
            </a:r>
            <a:r>
              <a:rPr lang="en-GB" dirty="0" err="1"/>
              <a:t>NameNode</a:t>
            </a:r>
            <a:r>
              <a:rPr lang="en-GB" dirty="0"/>
              <a:t> in a cluster greatly simplifies the architecture of the system. The </a:t>
            </a:r>
            <a:r>
              <a:rPr lang="en-GB" dirty="0" err="1"/>
              <a:t>NameNode</a:t>
            </a:r>
            <a:r>
              <a:rPr lang="en-GB" dirty="0"/>
              <a:t> is the arbitrator and repository for all HDFS metadata. </a:t>
            </a:r>
          </a:p>
          <a:p>
            <a:pPr algn="just"/>
            <a:r>
              <a:rPr lang="en-GB" dirty="0"/>
              <a:t>The system is designed in such a way that user data never flows through the </a:t>
            </a:r>
            <a:r>
              <a:rPr lang="en-GB" dirty="0" err="1"/>
              <a:t>NameNode</a:t>
            </a:r>
            <a:r>
              <a:rPr lang="en-GB" dirty="0"/>
              <a:t>.</a:t>
            </a:r>
          </a:p>
          <a:p>
            <a:endParaRPr lang="en-US" dirty="0"/>
          </a:p>
        </p:txBody>
      </p:sp>
    </p:spTree>
    <p:extLst>
      <p:ext uri="{BB962C8B-B14F-4D97-AF65-F5344CB8AC3E}">
        <p14:creationId xmlns:p14="http://schemas.microsoft.com/office/powerpoint/2010/main" val="3938367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DFS Architecture">
            <a:extLst>
              <a:ext uri="{FF2B5EF4-FFF2-40B4-BE49-F238E27FC236}">
                <a16:creationId xmlns:a16="http://schemas.microsoft.com/office/drawing/2014/main" id="{433512EF-F2F1-9B4C-A4D8-24A777B892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48881" y="643467"/>
            <a:ext cx="8074008"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8972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3F70E-9A49-E343-B1BD-8DAA4007AC7B}"/>
              </a:ext>
            </a:extLst>
          </p:cNvPr>
          <p:cNvSpPr>
            <a:spLocks noGrp="1"/>
          </p:cNvSpPr>
          <p:nvPr>
            <p:ph type="title"/>
          </p:nvPr>
        </p:nvSpPr>
        <p:spPr/>
        <p:txBody>
          <a:bodyPr>
            <a:normAutofit/>
          </a:bodyPr>
          <a:lstStyle/>
          <a:p>
            <a:r>
              <a:rPr lang="en-GB" b="1" dirty="0"/>
              <a:t>The File System Namespace</a:t>
            </a:r>
            <a:endParaRPr lang="en-US" dirty="0"/>
          </a:p>
        </p:txBody>
      </p:sp>
      <p:sp>
        <p:nvSpPr>
          <p:cNvPr id="3" name="Content Placeholder 2">
            <a:extLst>
              <a:ext uri="{FF2B5EF4-FFF2-40B4-BE49-F238E27FC236}">
                <a16:creationId xmlns:a16="http://schemas.microsoft.com/office/drawing/2014/main" id="{570B03F9-9CA2-554E-9E1F-D8CC560D9F0E}"/>
              </a:ext>
            </a:extLst>
          </p:cNvPr>
          <p:cNvSpPr>
            <a:spLocks noGrp="1"/>
          </p:cNvSpPr>
          <p:nvPr>
            <p:ph idx="1"/>
          </p:nvPr>
        </p:nvSpPr>
        <p:spPr/>
        <p:txBody>
          <a:bodyPr>
            <a:normAutofit/>
          </a:bodyPr>
          <a:lstStyle/>
          <a:p>
            <a:pPr algn="just"/>
            <a:r>
              <a:rPr lang="en-GB" dirty="0"/>
              <a:t>HDFS supports a traditional hierarchical file organization. </a:t>
            </a:r>
          </a:p>
          <a:p>
            <a:pPr algn="just"/>
            <a:r>
              <a:rPr lang="en-GB" dirty="0"/>
              <a:t>A user or an application can create directories and store files inside these directories. </a:t>
            </a:r>
          </a:p>
          <a:p>
            <a:pPr algn="just"/>
            <a:r>
              <a:rPr lang="en-GB" dirty="0"/>
              <a:t>The file system namespace hierarchy is similar to most other existing file systems; one can create and remove files, move a file from one directory to another, or rename a file. </a:t>
            </a:r>
          </a:p>
          <a:p>
            <a:pPr algn="just"/>
            <a:r>
              <a:rPr lang="en-GB" dirty="0"/>
              <a:t>HDFS supports user quotas and access permissions. </a:t>
            </a:r>
          </a:p>
          <a:p>
            <a:pPr algn="just"/>
            <a:r>
              <a:rPr lang="en-GB" dirty="0"/>
              <a:t>HDFS does not support hard links or soft links. However, the HDFS architecture does not preclude implementing these features.</a:t>
            </a:r>
          </a:p>
          <a:p>
            <a:endParaRPr lang="en-US" dirty="0"/>
          </a:p>
        </p:txBody>
      </p:sp>
    </p:spTree>
    <p:extLst>
      <p:ext uri="{BB962C8B-B14F-4D97-AF65-F5344CB8AC3E}">
        <p14:creationId xmlns:p14="http://schemas.microsoft.com/office/powerpoint/2010/main" val="134848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715C-430D-8448-A986-9746B030327A}"/>
              </a:ext>
            </a:extLst>
          </p:cNvPr>
          <p:cNvSpPr>
            <a:spLocks noGrp="1"/>
          </p:cNvSpPr>
          <p:nvPr>
            <p:ph type="title"/>
          </p:nvPr>
        </p:nvSpPr>
        <p:spPr/>
        <p:txBody>
          <a:bodyPr/>
          <a:lstStyle/>
          <a:p>
            <a:r>
              <a:rPr lang="en-GB" b="1" dirty="0"/>
              <a:t>The File System Namespace</a:t>
            </a:r>
            <a:endParaRPr lang="en-US" dirty="0"/>
          </a:p>
        </p:txBody>
      </p:sp>
      <p:sp>
        <p:nvSpPr>
          <p:cNvPr id="3" name="Content Placeholder 2">
            <a:extLst>
              <a:ext uri="{FF2B5EF4-FFF2-40B4-BE49-F238E27FC236}">
                <a16:creationId xmlns:a16="http://schemas.microsoft.com/office/drawing/2014/main" id="{FBC5A3B6-B75E-1240-BC4B-91CC8CBBE85B}"/>
              </a:ext>
            </a:extLst>
          </p:cNvPr>
          <p:cNvSpPr>
            <a:spLocks noGrp="1"/>
          </p:cNvSpPr>
          <p:nvPr>
            <p:ph idx="1"/>
          </p:nvPr>
        </p:nvSpPr>
        <p:spPr/>
        <p:txBody>
          <a:bodyPr/>
          <a:lstStyle/>
          <a:p>
            <a:pPr algn="just"/>
            <a:r>
              <a:rPr lang="en-GB" dirty="0"/>
              <a:t>The </a:t>
            </a:r>
            <a:r>
              <a:rPr lang="en-GB" dirty="0" err="1"/>
              <a:t>NameNode</a:t>
            </a:r>
            <a:r>
              <a:rPr lang="en-GB" dirty="0"/>
              <a:t> maintains the file system namespace. </a:t>
            </a:r>
          </a:p>
          <a:p>
            <a:pPr algn="just"/>
            <a:r>
              <a:rPr lang="en-GB" dirty="0"/>
              <a:t>Any change to the file system namespace or its properties is recorded by the </a:t>
            </a:r>
            <a:r>
              <a:rPr lang="en-GB" dirty="0" err="1"/>
              <a:t>NameNode</a:t>
            </a:r>
            <a:r>
              <a:rPr lang="en-GB" dirty="0"/>
              <a:t>. </a:t>
            </a:r>
          </a:p>
          <a:p>
            <a:pPr algn="just"/>
            <a:r>
              <a:rPr lang="en-GB" dirty="0"/>
              <a:t>An application can specify the number of replicas of a file that should be maintained by HDFS. </a:t>
            </a:r>
          </a:p>
          <a:p>
            <a:pPr algn="just"/>
            <a:r>
              <a:rPr lang="en-GB" dirty="0"/>
              <a:t>The number of copies of a file is called the replication factor of that file. This information is stored by the </a:t>
            </a:r>
            <a:r>
              <a:rPr lang="en-GB" dirty="0" err="1"/>
              <a:t>NameNode</a:t>
            </a:r>
            <a:r>
              <a:rPr lang="en-GB" dirty="0"/>
              <a:t>.</a:t>
            </a:r>
          </a:p>
          <a:p>
            <a:endParaRPr lang="en-US" dirty="0"/>
          </a:p>
        </p:txBody>
      </p:sp>
    </p:spTree>
    <p:extLst>
      <p:ext uri="{BB962C8B-B14F-4D97-AF65-F5344CB8AC3E}">
        <p14:creationId xmlns:p14="http://schemas.microsoft.com/office/powerpoint/2010/main" val="2223996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2080</Words>
  <Application>Microsoft Macintosh PowerPoint</Application>
  <PresentationFormat>Widescreen</PresentationFormat>
  <Paragraphs>125</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Hadoop Distributed File system</vt:lpstr>
      <vt:lpstr>Introduction</vt:lpstr>
      <vt:lpstr>NameNode and DataNodes</vt:lpstr>
      <vt:lpstr>NameNode and DataNodes</vt:lpstr>
      <vt:lpstr>NameNode and DataNodes</vt:lpstr>
      <vt:lpstr>NameNode and DataNodes</vt:lpstr>
      <vt:lpstr>PowerPoint Presentation</vt:lpstr>
      <vt:lpstr>The File System Namespace</vt:lpstr>
      <vt:lpstr>The File System Namespace</vt:lpstr>
      <vt:lpstr>Data Replication</vt:lpstr>
      <vt:lpstr>PowerPoint Presentation</vt:lpstr>
      <vt:lpstr>PowerPoint Presentation</vt:lpstr>
      <vt:lpstr>Replica placement</vt:lpstr>
      <vt:lpstr>What is a rack?</vt:lpstr>
      <vt:lpstr>What is Rack Awareness in Hadoop HDFS?</vt:lpstr>
      <vt:lpstr>PowerPoint Presentation</vt:lpstr>
      <vt:lpstr>PowerPoint Presentation</vt:lpstr>
      <vt:lpstr>Why Rack Awareness?</vt:lpstr>
      <vt:lpstr>Map Reduce Programming</vt:lpstr>
      <vt:lpstr>PowerPoint Presentation</vt:lpstr>
      <vt:lpstr>PowerPoint Presentation</vt:lpstr>
      <vt:lpstr>PowerPoint Presentation</vt:lpstr>
      <vt:lpstr>Working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MapReduce Architecture explained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Hassan Tariq</dc:creator>
  <cp:lastModifiedBy>Hassan Tariq</cp:lastModifiedBy>
  <cp:revision>1</cp:revision>
  <dcterms:created xsi:type="dcterms:W3CDTF">2022-04-26T13:20:49Z</dcterms:created>
  <dcterms:modified xsi:type="dcterms:W3CDTF">2022-05-11T18:32:18Z</dcterms:modified>
</cp:coreProperties>
</file>