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78920997/DevOps_Adoption_Eight_Emergent_Perspectiv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335B-9AA4-4B3E-93E3-0B300B93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92A4-E4A5-4700-88AA-40A61F6D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Ahtisham Shakir (2019-ag-6053)</a:t>
            </a:r>
          </a:p>
          <a:p>
            <a:pPr algn="l"/>
            <a:r>
              <a:rPr lang="en-US" dirty="0"/>
              <a:t>Talha Azeem  (2019-ag-6072)</a:t>
            </a:r>
          </a:p>
          <a:p>
            <a:pPr algn="l"/>
            <a:r>
              <a:rPr lang="en-US" dirty="0"/>
              <a:t>Numan Khan  (2019-ag-6073)</a:t>
            </a:r>
          </a:p>
        </p:txBody>
      </p:sp>
    </p:spTree>
    <p:extLst>
      <p:ext uri="{BB962C8B-B14F-4D97-AF65-F5344CB8AC3E}">
        <p14:creationId xmlns:p14="http://schemas.microsoft.com/office/powerpoint/2010/main" val="26088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D676-A49F-D7A3-8D11-77E6DB79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291"/>
          </a:xfrm>
        </p:spPr>
        <p:txBody>
          <a:bodyPr/>
          <a:lstStyle/>
          <a:p>
            <a:r>
              <a:rPr lang="en-US" dirty="0"/>
              <a:t>Devops Stages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804A0-2F0E-41F0-D556-F447476DD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7" y="1496292"/>
            <a:ext cx="9051427" cy="4033360"/>
          </a:xfrm>
        </p:spPr>
      </p:pic>
    </p:spTree>
    <p:extLst>
      <p:ext uri="{BB962C8B-B14F-4D97-AF65-F5344CB8AC3E}">
        <p14:creationId xmlns:p14="http://schemas.microsoft.com/office/powerpoint/2010/main" val="36418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5C38-D0E5-8D9C-6634-562A583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B1EF-1F1C-02A9-823F-39BE9149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/>
          <a:lstStyle/>
          <a:p>
            <a:r>
              <a:rPr lang="en-US" dirty="0"/>
              <a:t>In this stage we maintain different versions of our code.</a:t>
            </a:r>
          </a:p>
          <a:p>
            <a:r>
              <a:rPr lang="en-US" dirty="0"/>
              <a:t>In this stage we use git for source code management.</a:t>
            </a:r>
          </a:p>
          <a:p>
            <a:r>
              <a:rPr lang="en-US" dirty="0"/>
              <a:t>Git is a distributed version control system.</a:t>
            </a:r>
          </a:p>
          <a:p>
            <a:r>
              <a:rPr lang="en-US" dirty="0"/>
              <a:t>Every developer has its own copy of original code in local repository.</a:t>
            </a:r>
          </a:p>
          <a:p>
            <a:r>
              <a:rPr lang="en-US" dirty="0"/>
              <a:t>They can make changes in remote repository.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632A0-DD57-440B-6B39-0E519255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70" y="3429000"/>
            <a:ext cx="6056769" cy="31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CE07-BA0E-D2A9-CD06-2A71CA64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A02DCE-DB3E-6D0C-A273-89F5BC1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614344"/>
          </a:xfrm>
        </p:spPr>
        <p:txBody>
          <a:bodyPr/>
          <a:lstStyle/>
          <a:p>
            <a:r>
              <a:rPr lang="en-US" dirty="0"/>
              <a:t>Jenkins server is use in this stage.</a:t>
            </a:r>
          </a:p>
          <a:p>
            <a:r>
              <a:rPr lang="en-US" dirty="0"/>
              <a:t>Developers commit code in one shared repository.</a:t>
            </a:r>
          </a:p>
          <a:p>
            <a:r>
              <a:rPr lang="en-US" dirty="0"/>
              <a:t>When ever developer commit Jenkins server pull code and perform build.</a:t>
            </a:r>
          </a:p>
          <a:p>
            <a:r>
              <a:rPr lang="en-US" dirty="0"/>
              <a:t>Jenkins server provide 2500+ plugins to perform these functionalities.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7D6B4-9379-B802-D58A-401D4053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03" y="3077819"/>
            <a:ext cx="5794530" cy="36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CE07-BA0E-D2A9-CD06-2A71CA64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A02DCE-DB3E-6D0C-A273-89F5BC1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614344"/>
          </a:xfrm>
        </p:spPr>
        <p:txBody>
          <a:bodyPr/>
          <a:lstStyle/>
          <a:p>
            <a:r>
              <a:rPr lang="en-US" dirty="0"/>
              <a:t> It is the next stage of continuous integration.</a:t>
            </a:r>
          </a:p>
          <a:p>
            <a:r>
              <a:rPr lang="en-US" dirty="0"/>
              <a:t>We continuously deploy our build application on test servers for UAT( User Acceptance Test 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E2F2-D7B2-175E-E77C-010F1777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4960"/>
            <a:ext cx="8740660" cy="37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1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CE07-BA0E-D2A9-CD06-2A71CA64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A02DCE-DB3E-6D0C-A273-89F5BC1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614344"/>
          </a:xfrm>
        </p:spPr>
        <p:txBody>
          <a:bodyPr/>
          <a:lstStyle/>
          <a:p>
            <a:r>
              <a:rPr lang="en-US" dirty="0"/>
              <a:t> We continuously deploy our build application on the production server for release.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857B0-9362-FEDB-61AD-7AE4F1F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20527"/>
            <a:ext cx="8750855" cy="37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8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CE07-BA0E-D2A9-CD06-2A71CA64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418"/>
          </a:xfrm>
        </p:spPr>
        <p:txBody>
          <a:bodyPr/>
          <a:lstStyle/>
          <a:p>
            <a:r>
              <a:rPr lang="en-US" dirty="0"/>
              <a:t>Continuous Monitoring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A02DCE-DB3E-6D0C-A273-89F5BC1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019"/>
            <a:ext cx="8596668" cy="4614344"/>
          </a:xfrm>
        </p:spPr>
        <p:txBody>
          <a:bodyPr/>
          <a:lstStyle/>
          <a:p>
            <a:r>
              <a:rPr lang="en-US" dirty="0"/>
              <a:t> We use Nagios for continuously monitor all the stages.</a:t>
            </a:r>
          </a:p>
          <a:p>
            <a:r>
              <a:rPr lang="en-US" dirty="0"/>
              <a:t>Nagios is very convenient because it provide dashboard for monitoring our stages.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B5041-EA39-47D1-90EC-220B97CB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33228"/>
            <a:ext cx="8596667" cy="36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B1F4-E02D-3B8A-A15C-6B80EB5F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/>
          <a:lstStyle/>
          <a:p>
            <a:r>
              <a:rPr lang="en-US" dirty="0"/>
              <a:t>Disadvantages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2CE8-776D-389A-2783-83080B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professionals or expert developers are less available.</a:t>
            </a:r>
          </a:p>
          <a:p>
            <a:r>
              <a:rPr lang="en-US" dirty="0"/>
              <a:t>Developing with devops is so expensive.</a:t>
            </a:r>
          </a:p>
          <a:p>
            <a:r>
              <a:rPr lang="en-US" dirty="0"/>
              <a:t>Adopting new devops technology into the industries is hard to manage in short time.</a:t>
            </a:r>
          </a:p>
          <a:p>
            <a:r>
              <a:rPr lang="en-US" dirty="0"/>
              <a:t>Lack of devops knowledge can be a problem.</a:t>
            </a:r>
          </a:p>
        </p:txBody>
      </p:sp>
    </p:spTree>
    <p:extLst>
      <p:ext uri="{BB962C8B-B14F-4D97-AF65-F5344CB8AC3E}">
        <p14:creationId xmlns:p14="http://schemas.microsoft.com/office/powerpoint/2010/main" val="10631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EE83-4A33-09C4-8EF7-9450670D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503-1795-3321-A2F0-D084C2B4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10"/>
              </a:rPr>
              <a:t>DevOps</a:t>
            </a:r>
            <a:r>
              <a:rPr lang="en-US" b="0" i="0" dirty="0">
                <a:solidFill>
                  <a:srgbClr val="000000"/>
                </a:solidFill>
                <a:effectLst/>
                <a:latin typeface="ff5"/>
              </a:rPr>
              <a:t> is an approach based on lean and agile principles in which business, development, operations, and quality teams cooperate to deliver software continuously aiming at reducing time to market, and </a:t>
            </a:r>
            <a:r>
              <a:rPr lang="en-US" b="0" i="0" dirty="0">
                <a:solidFill>
                  <a:srgbClr val="000000"/>
                </a:solidFill>
                <a:effectLst/>
                <a:latin typeface="ff9"/>
              </a:rPr>
              <a:t>receiving constant feedback from customers. However, implementing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0"/>
              </a:rPr>
              <a:t>DevOps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9"/>
              </a:rPr>
              <a:t>can be a complex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5"/>
              </a:rPr>
              <a:t>and challenging mission due it requires signiﬁcant paradigm shift. Consequently, many failures and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8"/>
              </a:rPr>
              <a:t>misconceptions can occur about</a:t>
            </a:r>
            <a:r>
              <a:rPr lang="en-US" b="0" i="1" dirty="0">
                <a:solidFill>
                  <a:srgbClr val="000000"/>
                </a:solidFill>
                <a:effectLst/>
                <a:latin typeface="ff1"/>
              </a:rPr>
              <a:t> DevOps</a:t>
            </a:r>
            <a:r>
              <a:rPr lang="en-US" b="0" i="0" dirty="0">
                <a:solidFill>
                  <a:srgbClr val="000000"/>
                </a:solidFill>
                <a:effectLst/>
                <a:latin typeface="ff8"/>
              </a:rPr>
              <a:t> adoption by organizations, despite its numerous beneﬁts.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ff8"/>
              </a:rPr>
              <a:t>       Source 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https://www.academia.edu/78920997/DevOps_Adoption_Eight_Emergent_Perspectives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2B18-7177-4616-9B32-2BB1E492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D975-ED56-4F16-9B05-50C0DBA9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Devops made up of two words </a:t>
            </a:r>
            <a:r>
              <a:rPr lang="en-US" u="sng" dirty="0">
                <a:solidFill>
                  <a:schemeClr val="accent1"/>
                </a:solidFill>
              </a:rPr>
              <a:t>Development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plus </a:t>
            </a:r>
            <a:r>
              <a:rPr lang="en-US" u="sng" dirty="0">
                <a:solidFill>
                  <a:schemeClr val="accent1"/>
                </a:solidFill>
              </a:rPr>
              <a:t>Operations </a:t>
            </a:r>
          </a:p>
          <a:p>
            <a:r>
              <a:rPr lang="en-US" dirty="0"/>
              <a:t>Devops is a software development strategy which is used to minimize the gap between development team and operations team.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IMPORTANT TO </a:t>
            </a:r>
            <a:r>
              <a:rPr lang="en-US" dirty="0">
                <a:solidFill>
                  <a:schemeClr val="accent1"/>
                </a:solidFill>
              </a:rPr>
              <a:t>KNOW : </a:t>
            </a:r>
            <a:r>
              <a:rPr lang="en-US" dirty="0">
                <a:solidFill>
                  <a:schemeClr val="tx1"/>
                </a:solidFill>
              </a:rPr>
              <a:t>Devops is neither a technology nor a tool. It is just a methodology.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39FB-7FCB-494C-A911-9DD63526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336E-8D00-418F-9B56-97E4689C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existence of devops all companies use waterfall model for building applications.</a:t>
            </a:r>
          </a:p>
          <a:p>
            <a:r>
              <a:rPr lang="en-US" dirty="0"/>
              <a:t>This method follows linear approach.</a:t>
            </a:r>
          </a:p>
          <a:p>
            <a:r>
              <a:rPr lang="en-US" dirty="0"/>
              <a:t>Application goes to the next stage only if its previous stage is completed.</a:t>
            </a:r>
          </a:p>
          <a:p>
            <a:r>
              <a:rPr lang="en-US" dirty="0"/>
              <a:t>Application cannot go back to the previous stage.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705D-A1D7-448B-A5B5-4F06D883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n-US" dirty="0"/>
              <a:t>Stages in waterfall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585E33-4E12-8F64-FDC5-375B5F03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09" y="1444487"/>
            <a:ext cx="8872351" cy="4582240"/>
          </a:xfrm>
        </p:spPr>
      </p:pic>
    </p:spTree>
    <p:extLst>
      <p:ext uri="{BB962C8B-B14F-4D97-AF65-F5344CB8AC3E}">
        <p14:creationId xmlns:p14="http://schemas.microsoft.com/office/powerpoint/2010/main" val="13012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71B2-3C91-F25C-4747-DAB08DF8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891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D7928F-C9A0-8227-883F-3A9C5EAE3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40873"/>
            <a:ext cx="8596667" cy="4671365"/>
          </a:xfrm>
        </p:spPr>
      </p:pic>
    </p:spTree>
    <p:extLst>
      <p:ext uri="{BB962C8B-B14F-4D97-AF65-F5344CB8AC3E}">
        <p14:creationId xmlns:p14="http://schemas.microsoft.com/office/powerpoint/2010/main" val="219247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7A15-D975-4063-B838-F608C98C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4BD3-0F97-46FD-A92A-77D5A435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Agile methodology each project is broken up into several iterations.</a:t>
            </a:r>
          </a:p>
          <a:p>
            <a:r>
              <a:rPr lang="en-US" dirty="0"/>
              <a:t>All iteration should be of the same duration (between 2 – 8 weeks).</a:t>
            </a:r>
          </a:p>
          <a:p>
            <a:r>
              <a:rPr lang="en-US" dirty="0"/>
              <a:t>At the end of each iteration a working product should be delivered.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A41-2CBC-134C-8368-5C6D03F1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r>
              <a:rPr lang="en-US" dirty="0"/>
              <a:t>Agile Method iterations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6C3DF5-6749-4BCE-0C62-53478165E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24" y="2008910"/>
            <a:ext cx="9771304" cy="3358885"/>
          </a:xfrm>
        </p:spPr>
      </p:pic>
    </p:spTree>
    <p:extLst>
      <p:ext uri="{BB962C8B-B14F-4D97-AF65-F5344CB8AC3E}">
        <p14:creationId xmlns:p14="http://schemas.microsoft.com/office/powerpoint/2010/main" val="13376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B129-608A-DD53-4F16-A5E6505A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C04A3-1C4A-3F16-67B3-CC021DF99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81" y="1676401"/>
            <a:ext cx="9021712" cy="3812088"/>
          </a:xfrm>
        </p:spPr>
      </p:pic>
    </p:spTree>
    <p:extLst>
      <p:ext uri="{BB962C8B-B14F-4D97-AF65-F5344CB8AC3E}">
        <p14:creationId xmlns:p14="http://schemas.microsoft.com/office/powerpoint/2010/main" val="202862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1E7-8924-4E3D-BA9F-3C5ECC43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922C-14DB-4E25-919F-CC46CDEE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Devops is a software development strategy which is used to minimize the gap between development team and operations team.</a:t>
            </a:r>
          </a:p>
          <a:p>
            <a:r>
              <a:rPr lang="en-US" dirty="0"/>
              <a:t>Dev side and Ops side equally participate in software development environment.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634BC-60A0-0318-00D4-ADCB2A16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9241"/>
            <a:ext cx="8596668" cy="35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3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508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ff0</vt:lpstr>
      <vt:lpstr>ff1</vt:lpstr>
      <vt:lpstr>ff10</vt:lpstr>
      <vt:lpstr>ff5</vt:lpstr>
      <vt:lpstr>ff8</vt:lpstr>
      <vt:lpstr>ff9</vt:lpstr>
      <vt:lpstr>Roboto</vt:lpstr>
      <vt:lpstr>Trebuchet MS</vt:lpstr>
      <vt:lpstr>Wingdings 3</vt:lpstr>
      <vt:lpstr>Facet</vt:lpstr>
      <vt:lpstr>Devops</vt:lpstr>
      <vt:lpstr>Basic Overview</vt:lpstr>
      <vt:lpstr>Waterfall Model</vt:lpstr>
      <vt:lpstr>Stages in waterfall Model</vt:lpstr>
      <vt:lpstr>Limitations</vt:lpstr>
      <vt:lpstr>Agile Methodology</vt:lpstr>
      <vt:lpstr>Agile Method iterations</vt:lpstr>
      <vt:lpstr>Limitations</vt:lpstr>
      <vt:lpstr>Devops</vt:lpstr>
      <vt:lpstr>Devops Stages</vt:lpstr>
      <vt:lpstr>Source Code Management</vt:lpstr>
      <vt:lpstr>Continuous Integration</vt:lpstr>
      <vt:lpstr>Continuous Delivery</vt:lpstr>
      <vt:lpstr>Continuous Deployment</vt:lpstr>
      <vt:lpstr>Continuous Monitoring</vt:lpstr>
      <vt:lpstr>Disadvantages of Devops</vt:lpstr>
      <vt:lpstr>Research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2019-ag- 6053</dc:creator>
  <cp:lastModifiedBy>2019-ag- 6053</cp:lastModifiedBy>
  <cp:revision>20</cp:revision>
  <dcterms:created xsi:type="dcterms:W3CDTF">2022-05-14T13:15:15Z</dcterms:created>
  <dcterms:modified xsi:type="dcterms:W3CDTF">2022-05-16T08:34:04Z</dcterms:modified>
</cp:coreProperties>
</file>