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1" r:id="rId6"/>
    <p:sldMasterId id="2147483671"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Lst>
  <p:sldSz cy="6858000" cx="12192000"/>
  <p:notesSz cx="6858000" cy="9144000"/>
  <p:embeddedFontLst>
    <p:embeddedFont>
      <p:font typeface="Helvetica Neue"/>
      <p:regular r:id="rId25"/>
      <p:bold r:id="rId26"/>
      <p:italic r:id="rId27"/>
      <p:boldItalic r:id="rId28"/>
    </p:embeddedFont>
    <p:embeddedFont>
      <p:font typeface="Barlow"/>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3" roundtripDataSignature="AMtx7mh989r7QpET9J29gItD1JaAh9R68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DCE105D-9D4A-49AD-BFD5-CCA4B6A759FE}">
  <a:tblStyle styleId="{4DCE105D-9D4A-49AD-BFD5-CCA4B6A759FE}"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font" Target="fonts/HelveticaNeue-bold.fntdata"/><Relationship Id="rId25" Type="http://schemas.openxmlformats.org/officeDocument/2006/relationships/font" Target="fonts/HelveticaNeue-regular.fntdata"/><Relationship Id="rId28" Type="http://schemas.openxmlformats.org/officeDocument/2006/relationships/font" Target="fonts/HelveticaNeue-boldItalic.fntdata"/><Relationship Id="rId27" Type="http://schemas.openxmlformats.org/officeDocument/2006/relationships/font" Target="fonts/HelveticaNeue-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Barlow-regular.fntdata"/><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font" Target="fonts/Barlow-italic.fntdata"/><Relationship Id="rId30" Type="http://schemas.openxmlformats.org/officeDocument/2006/relationships/font" Target="fonts/Barlow-bold.fntdata"/><Relationship Id="rId11" Type="http://schemas.openxmlformats.org/officeDocument/2006/relationships/slide" Target="slides/slide3.xml"/><Relationship Id="rId33" Type="http://customschemas.google.com/relationships/presentationmetadata" Target="metadata"/><Relationship Id="rId10" Type="http://schemas.openxmlformats.org/officeDocument/2006/relationships/slide" Target="slides/slide2.xml"/><Relationship Id="rId32" Type="http://schemas.openxmlformats.org/officeDocument/2006/relationships/font" Target="fonts/Barlow-boldItalic.fntdata"/><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layout">
  <p:cSld name="Cover slide layout">
    <p:bg>
      <p:bgPr>
        <a:blipFill>
          <a:blip r:embed="rId2">
            <a:alphaModFix/>
          </a:blip>
          <a:stretch>
            <a:fillRect/>
          </a:stretch>
        </a:blipFill>
      </p:bgPr>
    </p:bg>
    <p:spTree>
      <p:nvGrpSpPr>
        <p:cNvPr id="10"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aam slide layout">
  <p:cSld name="4_Taam slide layout">
    <p:spTree>
      <p:nvGrpSpPr>
        <p:cNvPr id="23" name="Shape 23"/>
        <p:cNvGrpSpPr/>
        <p:nvPr/>
      </p:nvGrpSpPr>
      <p:grpSpPr>
        <a:xfrm>
          <a:off x="0" y="0"/>
          <a:ext cx="0" cy="0"/>
          <a:chOff x="0" y="0"/>
          <a:chExt cx="0" cy="0"/>
        </a:xfrm>
      </p:grpSpPr>
      <p:sp>
        <p:nvSpPr>
          <p:cNvPr id="24" name="Google Shape;24;p28"/>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5" name="Google Shape;25;p28"/>
          <p:cNvSpPr/>
          <p:nvPr>
            <p:ph idx="2" type="pic"/>
          </p:nvPr>
        </p:nvSpPr>
        <p:spPr>
          <a:xfrm>
            <a:off x="7903669" y="2174423"/>
            <a:ext cx="1368000" cy="1368000"/>
          </a:xfrm>
          <a:prstGeom prst="ellipse">
            <a:avLst/>
          </a:prstGeom>
          <a:solidFill>
            <a:srgbClr val="F2F2F2"/>
          </a:solidFill>
          <a:ln cap="flat" cmpd="sng" w="19050">
            <a:solidFill>
              <a:schemeClr val="lt1">
                <a:alpha val="67843"/>
              </a:schemeClr>
            </a:solidFill>
            <a:prstDash val="solid"/>
            <a:round/>
            <a:headEnd len="sm" w="sm" type="none"/>
            <a:tailEnd len="sm" w="sm" type="none"/>
          </a:ln>
        </p:spPr>
      </p:sp>
      <p:sp>
        <p:nvSpPr>
          <p:cNvPr id="26" name="Google Shape;26;p28"/>
          <p:cNvSpPr/>
          <p:nvPr>
            <p:ph idx="3" type="pic"/>
          </p:nvPr>
        </p:nvSpPr>
        <p:spPr>
          <a:xfrm>
            <a:off x="7903669" y="4360291"/>
            <a:ext cx="1368000" cy="1368000"/>
          </a:xfrm>
          <a:prstGeom prst="ellipse">
            <a:avLst/>
          </a:prstGeom>
          <a:solidFill>
            <a:srgbClr val="F2F2F2"/>
          </a:solidFill>
          <a:ln cap="flat" cmpd="sng" w="19050">
            <a:solidFill>
              <a:schemeClr val="lt1">
                <a:alpha val="67843"/>
              </a:schemeClr>
            </a:solidFill>
            <a:prstDash val="solid"/>
            <a:round/>
            <a:headEnd len="sm" w="sm" type="none"/>
            <a:tailEnd len="sm" w="sm" type="none"/>
          </a:ln>
        </p:spPr>
      </p:sp>
      <p:sp>
        <p:nvSpPr>
          <p:cNvPr id="27" name="Google Shape;27;p28"/>
          <p:cNvSpPr/>
          <p:nvPr>
            <p:ph idx="4" type="pic"/>
          </p:nvPr>
        </p:nvSpPr>
        <p:spPr>
          <a:xfrm>
            <a:off x="2929923" y="2174423"/>
            <a:ext cx="1368000" cy="1368000"/>
          </a:xfrm>
          <a:prstGeom prst="ellipse">
            <a:avLst/>
          </a:prstGeom>
          <a:solidFill>
            <a:srgbClr val="F2F2F2"/>
          </a:solidFill>
          <a:ln cap="flat" cmpd="sng" w="19050">
            <a:solidFill>
              <a:schemeClr val="lt1">
                <a:alpha val="67843"/>
              </a:schemeClr>
            </a:solidFill>
            <a:prstDash val="solid"/>
            <a:round/>
            <a:headEnd len="sm" w="sm" type="none"/>
            <a:tailEnd len="sm" w="sm" type="none"/>
          </a:ln>
        </p:spPr>
      </p:sp>
      <p:sp>
        <p:nvSpPr>
          <p:cNvPr id="28" name="Google Shape;28;p28"/>
          <p:cNvSpPr/>
          <p:nvPr>
            <p:ph idx="5" type="pic"/>
          </p:nvPr>
        </p:nvSpPr>
        <p:spPr>
          <a:xfrm>
            <a:off x="2929923" y="4360291"/>
            <a:ext cx="1368000" cy="1368000"/>
          </a:xfrm>
          <a:prstGeom prst="ellipse">
            <a:avLst/>
          </a:prstGeom>
          <a:solidFill>
            <a:srgbClr val="F2F2F2"/>
          </a:solidFill>
          <a:ln cap="flat" cmpd="sng" w="19050">
            <a:solidFill>
              <a:schemeClr val="lt1">
                <a:alpha val="67843"/>
              </a:schemeClr>
            </a:solidFill>
            <a:prstDash val="solid"/>
            <a:round/>
            <a:headEnd len="sm" w="sm" type="none"/>
            <a:tailEnd len="sm" w="sm" type="none"/>
          </a:ln>
        </p:spPr>
      </p:sp>
      <p:sp>
        <p:nvSpPr>
          <p:cNvPr id="29" name="Google Shape;29;p28"/>
          <p:cNvSpPr/>
          <p:nvPr>
            <p:ph idx="6" type="pic"/>
          </p:nvPr>
        </p:nvSpPr>
        <p:spPr>
          <a:xfrm>
            <a:off x="5015183" y="2862813"/>
            <a:ext cx="2160000" cy="2160000"/>
          </a:xfrm>
          <a:prstGeom prst="ellipse">
            <a:avLst/>
          </a:prstGeom>
          <a:solidFill>
            <a:srgbClr val="F2F2F2"/>
          </a:solidFill>
          <a:ln cap="flat" cmpd="sng" w="19050">
            <a:solidFill>
              <a:schemeClr val="lt1">
                <a:alpha val="67843"/>
              </a:schemeClr>
            </a:solidFill>
            <a:prstDash val="solid"/>
            <a:round/>
            <a:headEnd len="sm" w="sm" type="none"/>
            <a:tailEnd len="sm" w="sm" type="none"/>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Contents slide layout">
  <p:cSld name="7_Contents slide layout">
    <p:spTree>
      <p:nvGrpSpPr>
        <p:cNvPr id="30" name="Shape 30"/>
        <p:cNvGrpSpPr/>
        <p:nvPr/>
      </p:nvGrpSpPr>
      <p:grpSpPr>
        <a:xfrm>
          <a:off x="0" y="0"/>
          <a:ext cx="0" cy="0"/>
          <a:chOff x="0" y="0"/>
          <a:chExt cx="0" cy="0"/>
        </a:xfrm>
      </p:grpSpPr>
      <p:grpSp>
        <p:nvGrpSpPr>
          <p:cNvPr id="31" name="Google Shape;31;p29"/>
          <p:cNvGrpSpPr/>
          <p:nvPr/>
        </p:nvGrpSpPr>
        <p:grpSpPr>
          <a:xfrm>
            <a:off x="4079368" y="2047052"/>
            <a:ext cx="4033264" cy="3172231"/>
            <a:chOff x="2444748" y="555045"/>
            <a:chExt cx="7282048" cy="5727454"/>
          </a:xfrm>
        </p:grpSpPr>
        <p:sp>
          <p:nvSpPr>
            <p:cNvPr id="32" name="Google Shape;32;p29"/>
            <p:cNvSpPr/>
            <p:nvPr/>
          </p:nvSpPr>
          <p:spPr>
            <a:xfrm>
              <a:off x="4964693" y="5443837"/>
              <a:ext cx="2168250" cy="818208"/>
            </a:xfrm>
            <a:custGeom>
              <a:rect b="b" l="l" r="r" t="t"/>
              <a:pathLst>
                <a:path extrusionOk="0" h="818207" w="2168250">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rgbClr val="BFBFBF"/>
                </a:gs>
                <a:gs pos="52999">
                  <a:srgbClr val="D8D8D8"/>
                </a:gs>
                <a:gs pos="83000">
                  <a:srgbClr val="BFBFBF"/>
                </a:gs>
                <a:gs pos="100000">
                  <a:srgbClr val="BFBFBF"/>
                </a:gs>
              </a:gsLst>
              <a:lin ang="162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 name="Google Shape;33;p29"/>
            <p:cNvSpPr/>
            <p:nvPr/>
          </p:nvSpPr>
          <p:spPr>
            <a:xfrm>
              <a:off x="2444748" y="555045"/>
              <a:ext cx="7282048" cy="4950157"/>
            </a:xfrm>
            <a:custGeom>
              <a:rect b="b" l="l" r="r" t="t"/>
              <a:pathLst>
                <a:path extrusionOk="0" h="4950157" w="7282048">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 name="Google Shape;34;p29"/>
            <p:cNvSpPr/>
            <p:nvPr/>
          </p:nvSpPr>
          <p:spPr>
            <a:xfrm>
              <a:off x="8706599" y="5435655"/>
              <a:ext cx="490925" cy="81821"/>
            </a:xfrm>
            <a:custGeom>
              <a:rect b="b" l="l" r="r" t="t"/>
              <a:pathLst>
                <a:path extrusionOk="0" h="81820" w="490924">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 name="Google Shape;35;p29"/>
            <p:cNvSpPr/>
            <p:nvPr/>
          </p:nvSpPr>
          <p:spPr>
            <a:xfrm>
              <a:off x="2481568" y="595956"/>
              <a:ext cx="7200228" cy="4336501"/>
            </a:xfrm>
            <a:custGeom>
              <a:rect b="b" l="l" r="r" t="t"/>
              <a:pathLst>
                <a:path extrusionOk="0" h="4336501" w="7200227">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 name="Google Shape;36;p29"/>
            <p:cNvSpPr/>
            <p:nvPr/>
          </p:nvSpPr>
          <p:spPr>
            <a:xfrm>
              <a:off x="4968919" y="6159768"/>
              <a:ext cx="2168250" cy="122731"/>
            </a:xfrm>
            <a:custGeom>
              <a:rect b="b" l="l" r="r" t="t"/>
              <a:pathLst>
                <a:path extrusionOk="0" h="122731" w="2168250">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rgbClr val="7F7F7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 name="Google Shape;37;p29"/>
            <p:cNvSpPr/>
            <p:nvPr/>
          </p:nvSpPr>
          <p:spPr>
            <a:xfrm>
              <a:off x="2481568" y="4903820"/>
              <a:ext cx="7200228" cy="572745"/>
            </a:xfrm>
            <a:custGeom>
              <a:rect b="b" l="l" r="r" t="t"/>
              <a:pathLst>
                <a:path extrusionOk="0" h="572745" w="7200227">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rgbClr val="BFBF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 name="Google Shape;38;p29"/>
            <p:cNvSpPr/>
            <p:nvPr/>
          </p:nvSpPr>
          <p:spPr>
            <a:xfrm>
              <a:off x="2747714" y="910966"/>
              <a:ext cx="6676116" cy="3763756"/>
            </a:xfrm>
            <a:custGeom>
              <a:rect b="b" l="l" r="r" t="t"/>
              <a:pathLst>
                <a:path extrusionOk="0" h="3763755" w="6586571">
                  <a:moveTo>
                    <a:pt x="30683" y="30683"/>
                  </a:moveTo>
                  <a:lnTo>
                    <a:pt x="6564071" y="30683"/>
                  </a:lnTo>
                  <a:lnTo>
                    <a:pt x="6564071" y="3753528"/>
                  </a:lnTo>
                  <a:lnTo>
                    <a:pt x="30683" y="3753528"/>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 name="Google Shape;39;p29"/>
            <p:cNvSpPr/>
            <p:nvPr/>
          </p:nvSpPr>
          <p:spPr>
            <a:xfrm>
              <a:off x="5654591" y="939518"/>
              <a:ext cx="3769239" cy="3736342"/>
            </a:xfrm>
            <a:custGeom>
              <a:rect b="b" l="l" r="r" t="t"/>
              <a:pathLst>
                <a:path extrusionOk="0" h="4035268" w="3976489">
                  <a:moveTo>
                    <a:pt x="2473335" y="0"/>
                  </a:moveTo>
                  <a:lnTo>
                    <a:pt x="3976489" y="10635"/>
                  </a:lnTo>
                  <a:cubicBezTo>
                    <a:pt x="3973762" y="1342950"/>
                    <a:pt x="3971034" y="2702953"/>
                    <a:pt x="3968307" y="4035268"/>
                  </a:cubicBezTo>
                  <a:lnTo>
                    <a:pt x="0" y="4035268"/>
                  </a:lnTo>
                </a:path>
              </a:pathLst>
            </a:custGeom>
            <a:solidFill>
              <a:srgbClr val="999999">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40" name="Google Shape;40;p29"/>
          <p:cNvSpPr/>
          <p:nvPr>
            <p:ph idx="2" type="pic"/>
          </p:nvPr>
        </p:nvSpPr>
        <p:spPr>
          <a:xfrm>
            <a:off x="4247170" y="2208608"/>
            <a:ext cx="3697660" cy="2155760"/>
          </a:xfrm>
          <a:prstGeom prst="rect">
            <a:avLst/>
          </a:prstGeom>
          <a:solidFill>
            <a:srgbClr val="F2F2F2"/>
          </a:solidFill>
          <a:ln>
            <a:noFill/>
          </a:ln>
        </p:spPr>
      </p:sp>
      <p:sp>
        <p:nvSpPr>
          <p:cNvPr id="41" name="Google Shape;41;p29"/>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Contents slide layout">
  <p:cSld name="10_Contents slide layout">
    <p:bg>
      <p:bgPr>
        <a:blipFill>
          <a:blip r:embed="rId2">
            <a:alphaModFix/>
          </a:blip>
          <a:stretch>
            <a:fillRect/>
          </a:stretch>
        </a:blipFill>
      </p:bgPr>
    </p:bg>
    <p:spTree>
      <p:nvGrpSpPr>
        <p:cNvPr id="42" name="Shape 42"/>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ontents slide layout">
  <p:cSld name="11_Contents slide layout">
    <p:spTree>
      <p:nvGrpSpPr>
        <p:cNvPr id="43" name="Shape 43"/>
        <p:cNvGrpSpPr/>
        <p:nvPr/>
      </p:nvGrpSpPr>
      <p:grpSpPr>
        <a:xfrm>
          <a:off x="0" y="0"/>
          <a:ext cx="0" cy="0"/>
          <a:chOff x="0" y="0"/>
          <a:chExt cx="0" cy="0"/>
        </a:xfrm>
      </p:grpSpPr>
      <p:sp>
        <p:nvSpPr>
          <p:cNvPr id="44" name="Google Shape;44;p31"/>
          <p:cNvSpPr/>
          <p:nvPr/>
        </p:nvSpPr>
        <p:spPr>
          <a:xfrm>
            <a:off x="-1" y="828942"/>
            <a:ext cx="4862557" cy="166372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 name="Google Shape;45;p31"/>
          <p:cNvSpPr/>
          <p:nvPr>
            <p:ph idx="2" type="pic"/>
          </p:nvPr>
        </p:nvSpPr>
        <p:spPr>
          <a:xfrm>
            <a:off x="503221" y="-3827"/>
            <a:ext cx="2666667" cy="5369887"/>
          </a:xfrm>
          <a:prstGeom prst="rect">
            <a:avLst/>
          </a:prstGeom>
          <a:solidFill>
            <a:srgbClr val="F2F2F2"/>
          </a:solidFill>
          <a:ln>
            <a:noFill/>
          </a:ln>
        </p:spPr>
      </p:sp>
      <p:sp>
        <p:nvSpPr>
          <p:cNvPr id="46" name="Google Shape;46;p31"/>
          <p:cNvSpPr/>
          <p:nvPr>
            <p:ph idx="3" type="pic"/>
          </p:nvPr>
        </p:nvSpPr>
        <p:spPr>
          <a:xfrm>
            <a:off x="3774835" y="1488113"/>
            <a:ext cx="2666667" cy="5369887"/>
          </a:xfrm>
          <a:prstGeom prst="rect">
            <a:avLst/>
          </a:prstGeom>
          <a:solidFill>
            <a:srgbClr val="F2F2F2"/>
          </a:solid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Contents slide layout">
  <p:cSld name="12_Contents slide layout">
    <p:bg>
      <p:bgPr>
        <a:blipFill>
          <a:blip r:embed="rId2">
            <a:alphaModFix/>
          </a:blip>
          <a:stretch>
            <a:fillRect/>
          </a:stretch>
        </a:blipFill>
      </p:bgPr>
    </p:bg>
    <p:spTree>
      <p:nvGrpSpPr>
        <p:cNvPr id="47" name="Shape 47"/>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ontents slide layout">
  <p:cSld name="13_Contents slide layout">
    <p:spTree>
      <p:nvGrpSpPr>
        <p:cNvPr id="48" name="Shape 48"/>
        <p:cNvGrpSpPr/>
        <p:nvPr/>
      </p:nvGrpSpPr>
      <p:grpSpPr>
        <a:xfrm>
          <a:off x="0" y="0"/>
          <a:ext cx="0" cy="0"/>
          <a:chOff x="0" y="0"/>
          <a:chExt cx="0" cy="0"/>
        </a:xfrm>
      </p:grpSpPr>
      <p:sp>
        <p:nvSpPr>
          <p:cNvPr id="49" name="Google Shape;49;p33"/>
          <p:cNvSpPr/>
          <p:nvPr>
            <p:ph idx="2" type="pic"/>
          </p:nvPr>
        </p:nvSpPr>
        <p:spPr>
          <a:xfrm>
            <a:off x="7885720" y="2827733"/>
            <a:ext cx="1334480" cy="2477692"/>
          </a:xfrm>
          <a:prstGeom prst="rect">
            <a:avLst/>
          </a:prstGeom>
          <a:solidFill>
            <a:srgbClr val="F2F2F2"/>
          </a:solidFill>
          <a:ln>
            <a:noFill/>
          </a:ln>
        </p:spPr>
      </p:sp>
      <p:sp>
        <p:nvSpPr>
          <p:cNvPr id="50" name="Google Shape;50;p33"/>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Contents slide layout">
  <p:cSld name="14_Contents slide layout">
    <p:bg>
      <p:bgPr>
        <a:blipFill>
          <a:blip r:embed="rId2">
            <a:alphaModFix/>
          </a:blip>
          <a:stretch>
            <a:fillRect/>
          </a:stretch>
        </a:blipFill>
      </p:bgPr>
    </p:bg>
    <p:spTree>
      <p:nvGrpSpPr>
        <p:cNvPr id="51" name="Shape 5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Contents slide layout">
  <p:cSld name="15_Contents slide layout">
    <p:spTree>
      <p:nvGrpSpPr>
        <p:cNvPr id="52" name="Shape 52"/>
        <p:cNvGrpSpPr/>
        <p:nvPr/>
      </p:nvGrpSpPr>
      <p:grpSpPr>
        <a:xfrm>
          <a:off x="0" y="0"/>
          <a:ext cx="0" cy="0"/>
          <a:chOff x="0" y="0"/>
          <a:chExt cx="0" cy="0"/>
        </a:xfrm>
      </p:grpSpPr>
      <p:sp>
        <p:nvSpPr>
          <p:cNvPr id="53" name="Google Shape;53;p35"/>
          <p:cNvSpPr/>
          <p:nvPr>
            <p:ph idx="2" type="pic"/>
          </p:nvPr>
        </p:nvSpPr>
        <p:spPr>
          <a:xfrm>
            <a:off x="0" y="0"/>
            <a:ext cx="6400800" cy="6858000"/>
          </a:xfrm>
          <a:prstGeom prst="rect">
            <a:avLst/>
          </a:prstGeom>
          <a:solidFill>
            <a:srgbClr val="F2F2F2"/>
          </a:solidFill>
          <a:ln>
            <a:noFill/>
          </a:ln>
        </p:spPr>
      </p:sp>
      <p:sp>
        <p:nvSpPr>
          <p:cNvPr id="54" name="Google Shape;54;p35"/>
          <p:cNvSpPr/>
          <p:nvPr/>
        </p:nvSpPr>
        <p:spPr>
          <a:xfrm>
            <a:off x="4980561" y="550565"/>
            <a:ext cx="7186467" cy="1440160"/>
          </a:xfrm>
          <a:custGeom>
            <a:rect b="b" l="l" r="r" t="t"/>
            <a:pathLst>
              <a:path extrusionOk="0" h="1080120" w="5524872">
                <a:moveTo>
                  <a:pt x="0" y="0"/>
                </a:moveTo>
                <a:lnTo>
                  <a:pt x="5524872" y="0"/>
                </a:lnTo>
                <a:lnTo>
                  <a:pt x="5524872" y="1080120"/>
                </a:lnTo>
                <a:lnTo>
                  <a:pt x="304800" y="1080120"/>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5" name="Google Shape;55;p35"/>
          <p:cNvSpPr/>
          <p:nvPr/>
        </p:nvSpPr>
        <p:spPr>
          <a:xfrm>
            <a:off x="5145932" y="550565"/>
            <a:ext cx="7046068" cy="1440160"/>
          </a:xfrm>
          <a:custGeom>
            <a:rect b="b" l="l" r="r" t="t"/>
            <a:pathLst>
              <a:path extrusionOk="0" h="1080120" w="5416352">
                <a:moveTo>
                  <a:pt x="0" y="0"/>
                </a:moveTo>
                <a:lnTo>
                  <a:pt x="5416352" y="0"/>
                </a:lnTo>
                <a:lnTo>
                  <a:pt x="5416352" y="1080120"/>
                </a:lnTo>
                <a:lnTo>
                  <a:pt x="304800" y="10801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 name="Google Shape;56;p35"/>
          <p:cNvSpPr txBox="1"/>
          <p:nvPr>
            <p:ph type="title"/>
          </p:nvPr>
        </p:nvSpPr>
        <p:spPr>
          <a:xfrm>
            <a:off x="5664629" y="701900"/>
            <a:ext cx="6527371" cy="710877"/>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000"/>
              <a:buFont typeface="Arial"/>
              <a:buNone/>
              <a:defRPr b="0" i="0" sz="40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7" name="Google Shape;57;p35"/>
          <p:cNvSpPr txBox="1"/>
          <p:nvPr>
            <p:ph idx="1" type="body"/>
          </p:nvPr>
        </p:nvSpPr>
        <p:spPr>
          <a:xfrm>
            <a:off x="5654725" y="1463629"/>
            <a:ext cx="6537063" cy="288032"/>
          </a:xfrm>
          <a:prstGeom prst="rect">
            <a:avLst/>
          </a:prstGeom>
          <a:noFill/>
          <a:ln>
            <a:noFill/>
          </a:ln>
        </p:spPr>
        <p:txBody>
          <a:bodyPr anchorCtr="0" anchor="ctr" bIns="45700" lIns="144000" spcFirstLastPara="1" rIns="91425" wrap="square" tIns="45700">
            <a:noAutofit/>
          </a:bodyPr>
          <a:lstStyle>
            <a:lvl1pPr indent="-228600" lvl="0" marL="457200" marR="0" rtl="0" algn="l">
              <a:lnSpc>
                <a:spcPct val="90000"/>
              </a:lnSpc>
              <a:spcBef>
                <a:spcPts val="10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Contents slide layout">
  <p:cSld name="16_Contents slide layout">
    <p:bg>
      <p:bgPr>
        <a:blipFill>
          <a:blip r:embed="rId2">
            <a:alphaModFix/>
          </a:blip>
          <a:stretch>
            <a:fillRect/>
          </a:stretch>
        </a:blipFill>
      </p:bgPr>
    </p:bg>
    <p:spTree>
      <p:nvGrpSpPr>
        <p:cNvPr id="58" name="Shape 58"/>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Contents slide layout">
  <p:cSld name="17_Contents slide layout">
    <p:bg>
      <p:bgPr>
        <a:blipFill>
          <a:blip r:embed="rId2">
            <a:alphaModFix/>
          </a:blip>
          <a:stretch>
            <a:fillRect/>
          </a:stretch>
        </a:blipFill>
      </p:bgPr>
    </p:bg>
    <p:spTree>
      <p:nvGrpSpPr>
        <p:cNvPr id="59" name="Shape 5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layout">
  <p:cSld name="End slide layout">
    <p:bg>
      <p:bgPr>
        <a:blipFill>
          <a:blip r:embed="rId2">
            <a:alphaModFix/>
          </a:blip>
          <a:stretch>
            <a:fillRect/>
          </a:stretch>
        </a:blipFill>
      </p:bgPr>
    </p:bg>
    <p:spTree>
      <p:nvGrpSpPr>
        <p:cNvPr id="11" name="Shape 11"/>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NG sets layout">
  <p:cSld name="PNG sets layout">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Google Shape;61;p38"/>
          <p:cNvSpPr txBox="1"/>
          <p:nvPr>
            <p:ph idx="1" type="body"/>
          </p:nvPr>
        </p:nvSpPr>
        <p:spPr>
          <a:xfrm>
            <a:off x="323529" y="332482"/>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con sets layout">
  <p:cSld name="1_Icon sets layout">
    <p:spTree>
      <p:nvGrpSpPr>
        <p:cNvPr id="62" name="Shape 62"/>
        <p:cNvGrpSpPr/>
        <p:nvPr/>
      </p:nvGrpSpPr>
      <p:grpSpPr>
        <a:xfrm>
          <a:off x="0" y="0"/>
          <a:ext cx="0" cy="0"/>
          <a:chOff x="0" y="0"/>
          <a:chExt cx="0" cy="0"/>
        </a:xfrm>
      </p:grpSpPr>
      <p:sp>
        <p:nvSpPr>
          <p:cNvPr id="63" name="Google Shape;63;p39"/>
          <p:cNvSpPr txBox="1"/>
          <p:nvPr>
            <p:ph idx="1" type="body"/>
          </p:nvPr>
        </p:nvSpPr>
        <p:spPr>
          <a:xfrm>
            <a:off x="323529" y="123478"/>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4" name="Google Shape;64;p39"/>
          <p:cNvSpPr/>
          <p:nvPr/>
        </p:nvSpPr>
        <p:spPr>
          <a:xfrm>
            <a:off x="354010" y="1131591"/>
            <a:ext cx="3560767" cy="5402561"/>
          </a:xfrm>
          <a:prstGeom prst="roundRect">
            <a:avLst>
              <a:gd fmla="val 3968"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1">
              <a:solidFill>
                <a:schemeClr val="lt1"/>
              </a:solidFill>
              <a:latin typeface="Arial"/>
              <a:ea typeface="Arial"/>
              <a:cs typeface="Arial"/>
              <a:sym typeface="Arial"/>
            </a:endParaRPr>
          </a:p>
        </p:txBody>
      </p:sp>
      <p:sp>
        <p:nvSpPr>
          <p:cNvPr id="65" name="Google Shape;65;p39"/>
          <p:cNvSpPr/>
          <p:nvPr/>
        </p:nvSpPr>
        <p:spPr>
          <a:xfrm>
            <a:off x="531933" y="1347500"/>
            <a:ext cx="153868" cy="5015200"/>
          </a:xfrm>
          <a:prstGeom prst="roundRect">
            <a:avLst>
              <a:gd fmla="val 50000" name="adj"/>
            </a:avLst>
          </a:prstGeom>
          <a:solidFill>
            <a:schemeClr val="lt1">
              <a:alpha val="4078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1">
              <a:solidFill>
                <a:schemeClr val="lt1"/>
              </a:solidFill>
              <a:latin typeface="Arial"/>
              <a:ea typeface="Arial"/>
              <a:cs typeface="Arial"/>
              <a:sym typeface="Arial"/>
            </a:endParaRPr>
          </a:p>
        </p:txBody>
      </p:sp>
      <p:sp>
        <p:nvSpPr>
          <p:cNvPr id="66" name="Google Shape;66;p39"/>
          <p:cNvSpPr/>
          <p:nvPr/>
        </p:nvSpPr>
        <p:spPr>
          <a:xfrm rot="5400000">
            <a:off x="3057177" y="1276653"/>
            <a:ext cx="685849" cy="685148"/>
          </a:xfrm>
          <a:prstGeom prst="halfFrame">
            <a:avLst>
              <a:gd fmla="val 23728" name="adj1"/>
              <a:gd fmla="val 24642" name="adj2"/>
            </a:avLst>
          </a:prstGeom>
          <a:solidFill>
            <a:schemeClr val="lt1">
              <a:alpha val="2274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1">
              <a:solidFill>
                <a:srgbClr val="262626"/>
              </a:solidFill>
              <a:latin typeface="Arial"/>
              <a:ea typeface="Arial"/>
              <a:cs typeface="Arial"/>
              <a:sym typeface="Arial"/>
            </a:endParaRPr>
          </a:p>
        </p:txBody>
      </p:sp>
      <p:sp>
        <p:nvSpPr>
          <p:cNvPr id="67" name="Google Shape;67;p39"/>
          <p:cNvSpPr txBox="1"/>
          <p:nvPr/>
        </p:nvSpPr>
        <p:spPr>
          <a:xfrm>
            <a:off x="711704" y="1637214"/>
            <a:ext cx="2232248" cy="52322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You can Resize without losing quality</a:t>
            </a:r>
            <a:endParaRPr b="1" sz="1400">
              <a:solidFill>
                <a:schemeClr val="lt1"/>
              </a:solidFill>
              <a:latin typeface="Arial"/>
              <a:ea typeface="Arial"/>
              <a:cs typeface="Arial"/>
              <a:sym typeface="Arial"/>
            </a:endParaRPr>
          </a:p>
        </p:txBody>
      </p:sp>
      <p:sp>
        <p:nvSpPr>
          <p:cNvPr id="68" name="Google Shape;68;p39"/>
          <p:cNvSpPr txBox="1"/>
          <p:nvPr/>
        </p:nvSpPr>
        <p:spPr>
          <a:xfrm>
            <a:off x="711704" y="2127463"/>
            <a:ext cx="2232248" cy="738664"/>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You can Change Fill Color &amp;</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Line Color</a:t>
            </a:r>
            <a:endParaRPr b="1" sz="1400">
              <a:solidFill>
                <a:schemeClr val="lt1"/>
              </a:solidFill>
              <a:latin typeface="Arial"/>
              <a:ea typeface="Arial"/>
              <a:cs typeface="Arial"/>
              <a:sym typeface="Arial"/>
            </a:endParaRPr>
          </a:p>
        </p:txBody>
      </p:sp>
      <p:sp>
        <p:nvSpPr>
          <p:cNvPr id="69" name="Google Shape;69;p39"/>
          <p:cNvSpPr txBox="1"/>
          <p:nvPr/>
        </p:nvSpPr>
        <p:spPr>
          <a:xfrm>
            <a:off x="721229" y="5808438"/>
            <a:ext cx="2232000" cy="307777"/>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Arial"/>
                <a:ea typeface="Arial"/>
                <a:cs typeface="Arial"/>
                <a:sym typeface="Arial"/>
              </a:rPr>
              <a:t>www.allppt.com</a:t>
            </a:r>
            <a:endParaRPr sz="1400">
              <a:solidFill>
                <a:schemeClr val="lt1"/>
              </a:solidFill>
              <a:latin typeface="Arial"/>
              <a:ea typeface="Arial"/>
              <a:cs typeface="Arial"/>
              <a:sym typeface="Arial"/>
            </a:endParaRPr>
          </a:p>
        </p:txBody>
      </p:sp>
      <p:sp>
        <p:nvSpPr>
          <p:cNvPr id="70" name="Google Shape;70;p39"/>
          <p:cNvSpPr txBox="1"/>
          <p:nvPr/>
        </p:nvSpPr>
        <p:spPr>
          <a:xfrm>
            <a:off x="721229" y="4450324"/>
            <a:ext cx="2717296" cy="138499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latin typeface="Arial"/>
                <a:ea typeface="Arial"/>
                <a:cs typeface="Arial"/>
                <a:sym typeface="Arial"/>
              </a:rPr>
              <a:t>FREE </a:t>
            </a:r>
            <a:endParaRPr/>
          </a:p>
          <a:p>
            <a:pPr indent="0" lvl="0" marL="0" marR="0" rtl="0" algn="l">
              <a:spcBef>
                <a:spcPts val="0"/>
              </a:spcBef>
              <a:spcAft>
                <a:spcPts val="0"/>
              </a:spcAft>
              <a:buNone/>
            </a:pPr>
            <a:r>
              <a:rPr b="1" lang="en-US" sz="2800">
                <a:solidFill>
                  <a:schemeClr val="lt1"/>
                </a:solidFill>
                <a:latin typeface="Arial"/>
                <a:ea typeface="Arial"/>
                <a:cs typeface="Arial"/>
                <a:sym typeface="Arial"/>
              </a:rPr>
              <a:t>PPT TEMPLATES</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Slide layout">
  <p:cSld name="Section Break Slide layout">
    <p:bg>
      <p:bgPr>
        <a:blipFill>
          <a:blip r:embed="rId2">
            <a:alphaModFix/>
          </a:blip>
          <a:stretch>
            <a:fillRect/>
          </a:stretch>
        </a:blipFill>
      </p:bgPr>
    </p:bg>
    <p:spTree>
      <p:nvGrpSpPr>
        <p:cNvPr id="72" name="Shape 7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Agenda slide layout">
  <p:cSld name="3_Agenda slide layout">
    <p:bg>
      <p:bgPr>
        <a:blipFill>
          <a:blip r:embed="rId2">
            <a:alphaModFix/>
          </a:blip>
          <a:stretch>
            <a:fillRect/>
          </a:stretch>
        </a:blipFill>
      </p:bgPr>
    </p:bg>
    <p:spTree>
      <p:nvGrpSpPr>
        <p:cNvPr id="13" name="Shape 1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slide layout">
  <p:cSld name="Contents slide layout">
    <p:spTree>
      <p:nvGrpSpPr>
        <p:cNvPr id="14" name="Shape 14"/>
        <p:cNvGrpSpPr/>
        <p:nvPr/>
      </p:nvGrpSpPr>
      <p:grpSpPr>
        <a:xfrm>
          <a:off x="0" y="0"/>
          <a:ext cx="0" cy="0"/>
          <a:chOff x="0" y="0"/>
          <a:chExt cx="0" cy="0"/>
        </a:xfrm>
      </p:grpSpPr>
      <p:sp>
        <p:nvSpPr>
          <p:cNvPr id="15" name="Google Shape;15;p22"/>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ontents slide layout">
  <p:cSld name="5_Contents slide layout">
    <p:spTree>
      <p:nvGrpSpPr>
        <p:cNvPr id="16" name="Shape 16"/>
        <p:cNvGrpSpPr/>
        <p:nvPr/>
      </p:nvGrpSpPr>
      <p:grpSpPr>
        <a:xfrm>
          <a:off x="0" y="0"/>
          <a:ext cx="0" cy="0"/>
          <a:chOff x="0" y="0"/>
          <a:chExt cx="0" cy="0"/>
        </a:xfrm>
      </p:grpSpPr>
      <p:sp>
        <p:nvSpPr>
          <p:cNvPr id="17" name="Google Shape;17;p23"/>
          <p:cNvSpPr/>
          <p:nvPr>
            <p:ph idx="2" type="pic"/>
          </p:nvPr>
        </p:nvSpPr>
        <p:spPr>
          <a:xfrm>
            <a:off x="1" y="0"/>
            <a:ext cx="6818245" cy="6858000"/>
          </a:xfrm>
          <a:prstGeom prst="rect">
            <a:avLst/>
          </a:prstGeom>
          <a:solidFill>
            <a:srgbClr val="F2F2F2"/>
          </a:solid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ontents slide layout">
  <p:cSld name="6_Contents slide layout">
    <p:bg>
      <p:bgPr>
        <a:blipFill>
          <a:blip r:embed="rId2">
            <a:alphaModFix/>
          </a:blip>
          <a:stretch>
            <a:fillRect/>
          </a:stretch>
        </a:blipFill>
      </p:bgPr>
    </p:bg>
    <p:spTree>
      <p:nvGrpSpPr>
        <p:cNvPr id="18" name="Shape 1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Contents slide layout">
  <p:cSld name="8_Contents slide layout">
    <p:bg>
      <p:bgPr>
        <a:blipFill>
          <a:blip r:embed="rId2">
            <a:alphaModFix/>
          </a:blip>
          <a:stretch>
            <a:fillRect/>
          </a:stretch>
        </a:blipFill>
      </p:bgPr>
    </p:bg>
    <p:spTree>
      <p:nvGrpSpPr>
        <p:cNvPr id="19" name="Shape 1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Contents slide layout">
  <p:cSld name="9_Contents slide layout">
    <p:spTree>
      <p:nvGrpSpPr>
        <p:cNvPr id="20" name="Shape 20"/>
        <p:cNvGrpSpPr/>
        <p:nvPr/>
      </p:nvGrpSpPr>
      <p:grpSpPr>
        <a:xfrm>
          <a:off x="0" y="0"/>
          <a:ext cx="0" cy="0"/>
          <a:chOff x="0" y="0"/>
          <a:chExt cx="0" cy="0"/>
        </a:xfrm>
      </p:grpSpPr>
      <p:sp>
        <p:nvSpPr>
          <p:cNvPr id="21" name="Google Shape;21;p26"/>
          <p:cNvSpPr/>
          <p:nvPr>
            <p:ph idx="2" type="pic"/>
          </p:nvPr>
        </p:nvSpPr>
        <p:spPr>
          <a:xfrm>
            <a:off x="3" y="0"/>
            <a:ext cx="7896225" cy="6858000"/>
          </a:xfrm>
          <a:prstGeom prst="rect">
            <a:avLst/>
          </a:prstGeom>
          <a:solidFill>
            <a:srgbClr val="F2F2F2"/>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ntents slide layout">
  <p:cSld name="2_Contents slide layout">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9" Type="http://schemas.openxmlformats.org/officeDocument/2006/relationships/slideLayout" Target="../slideLayouts/slideLayout11.xml"/><Relationship Id="rId15" Type="http://schemas.openxmlformats.org/officeDocument/2006/relationships/slideLayout" Target="../slideLayouts/slideLayout17.xml"/><Relationship Id="rId14" Type="http://schemas.openxmlformats.org/officeDocument/2006/relationships/slideLayout" Target="../slideLayouts/slideLayout16.xml"/><Relationship Id="rId17" Type="http://schemas.openxmlformats.org/officeDocument/2006/relationships/slideLayout" Target="../slideLayouts/slideLayout19.xml"/><Relationship Id="rId16" Type="http://schemas.openxmlformats.org/officeDocument/2006/relationships/slideLayout" Target="../slideLayouts/slideLayout18.xml"/><Relationship Id="rId5" Type="http://schemas.openxmlformats.org/officeDocument/2006/relationships/slideLayout" Target="../slideLayouts/slideLayout7.xml"/><Relationship Id="rId19" Type="http://schemas.openxmlformats.org/officeDocument/2006/relationships/slideLayout" Target="../slideLayouts/slideLayout21.xml"/><Relationship Id="rId6" Type="http://schemas.openxmlformats.org/officeDocument/2006/relationships/slideLayout" Target="../slideLayouts/slideLayout8.xml"/><Relationship Id="rId18" Type="http://schemas.openxmlformats.org/officeDocument/2006/relationships/slideLayout" Target="../slideLayouts/slideLayout20.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 name="Shape 12"/>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 name="Shape 71"/>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72"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5.jpg"/><Relationship Id="rId4" Type="http://schemas.openxmlformats.org/officeDocument/2006/relationships/hyperlink" Target="http://www.flickr.com/photos/skreuzer/354316053/" TargetMode="External"/><Relationship Id="rId5" Type="http://schemas.openxmlformats.org/officeDocument/2006/relationships/hyperlink" Target="https://creativecommons.org/licenses/by-nc-sa/3.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
          <p:cNvSpPr txBox="1"/>
          <p:nvPr/>
        </p:nvSpPr>
        <p:spPr>
          <a:xfrm>
            <a:off x="583474" y="3292997"/>
            <a:ext cx="6287585" cy="1754326"/>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0" i="0" lang="en-US" sz="5400" u="none" cap="none" strike="noStrike">
                <a:solidFill>
                  <a:schemeClr val="lt1"/>
                </a:solidFill>
                <a:latin typeface="Calibri"/>
                <a:ea typeface="Calibri"/>
                <a:cs typeface="Calibri"/>
                <a:sym typeface="Calibri"/>
              </a:rPr>
              <a:t>Green</a:t>
            </a:r>
            <a:endParaRPr/>
          </a:p>
          <a:p>
            <a:pPr indent="0" lvl="0" marL="0" marR="0" rtl="0" algn="l">
              <a:spcBef>
                <a:spcPts val="0"/>
              </a:spcBef>
              <a:spcAft>
                <a:spcPts val="0"/>
              </a:spcAft>
              <a:buNone/>
            </a:pPr>
            <a:r>
              <a:rPr lang="en-US" sz="5400">
                <a:solidFill>
                  <a:schemeClr val="lt1"/>
                </a:solidFill>
                <a:latin typeface="Calibri"/>
                <a:ea typeface="Calibri"/>
                <a:cs typeface="Calibri"/>
                <a:sym typeface="Calibri"/>
              </a:rPr>
              <a:t>Cloud Computing </a:t>
            </a:r>
            <a:endParaRPr/>
          </a:p>
        </p:txBody>
      </p:sp>
      <p:sp>
        <p:nvSpPr>
          <p:cNvPr id="78" name="Google Shape;78;p1"/>
          <p:cNvSpPr txBox="1"/>
          <p:nvPr/>
        </p:nvSpPr>
        <p:spPr>
          <a:xfrm>
            <a:off x="583474" y="5047323"/>
            <a:ext cx="6287584" cy="124162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867">
                <a:solidFill>
                  <a:schemeClr val="lt1"/>
                </a:solidFill>
                <a:latin typeface="Calibri"/>
                <a:ea typeface="Calibri"/>
                <a:cs typeface="Calibri"/>
                <a:sym typeface="Calibri"/>
              </a:rPr>
              <a:t>Group Members:</a:t>
            </a:r>
            <a:endParaRPr/>
          </a:p>
          <a:p>
            <a:pPr indent="0" lvl="0" marL="0" marR="0" rtl="0" algn="l">
              <a:spcBef>
                <a:spcPts val="0"/>
              </a:spcBef>
              <a:spcAft>
                <a:spcPts val="0"/>
              </a:spcAft>
              <a:buNone/>
            </a:pPr>
            <a:r>
              <a:rPr lang="en-US" sz="1867">
                <a:solidFill>
                  <a:schemeClr val="lt1"/>
                </a:solidFill>
                <a:latin typeface="Calibri"/>
                <a:ea typeface="Calibri"/>
                <a:cs typeface="Calibri"/>
                <a:sym typeface="Calibri"/>
              </a:rPr>
              <a:t>Hina Farooq 2019-AG-6065</a:t>
            </a:r>
            <a:endParaRPr/>
          </a:p>
          <a:p>
            <a:pPr indent="0" lvl="0" marL="0" marR="0" rtl="0" algn="l">
              <a:spcBef>
                <a:spcPts val="0"/>
              </a:spcBef>
              <a:spcAft>
                <a:spcPts val="0"/>
              </a:spcAft>
              <a:buNone/>
            </a:pPr>
            <a:r>
              <a:rPr lang="en-US" sz="1867">
                <a:solidFill>
                  <a:schemeClr val="lt1"/>
                </a:solidFill>
                <a:latin typeface="Calibri"/>
                <a:ea typeface="Calibri"/>
                <a:cs typeface="Calibri"/>
                <a:sym typeface="Calibri"/>
              </a:rPr>
              <a:t>Laiba              2019-AG-6080</a:t>
            </a:r>
            <a:endParaRPr/>
          </a:p>
          <a:p>
            <a:pPr indent="0" lvl="0" marL="0" marR="0" rtl="0" algn="l">
              <a:spcBef>
                <a:spcPts val="0"/>
              </a:spcBef>
              <a:spcAft>
                <a:spcPts val="0"/>
              </a:spcAft>
              <a:buNone/>
            </a:pPr>
            <a:r>
              <a:rPr lang="en-US" sz="1867">
                <a:solidFill>
                  <a:schemeClr val="lt1"/>
                </a:solidFill>
                <a:latin typeface="Calibri"/>
                <a:ea typeface="Calibri"/>
                <a:cs typeface="Calibri"/>
                <a:sym typeface="Calibri"/>
              </a:rPr>
              <a:t>Maira             2019-AG-6069</a:t>
            </a:r>
            <a:endParaRPr sz="1867">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grpSp>
        <p:nvGrpSpPr>
          <p:cNvPr id="318" name="Google Shape;318;p10"/>
          <p:cNvGrpSpPr/>
          <p:nvPr/>
        </p:nvGrpSpPr>
        <p:grpSpPr>
          <a:xfrm>
            <a:off x="7828771" y="4673063"/>
            <a:ext cx="965753" cy="972806"/>
            <a:chOff x="8133571" y="4673063"/>
            <a:chExt cx="965753" cy="972806"/>
          </a:xfrm>
        </p:grpSpPr>
        <p:sp>
          <p:nvSpPr>
            <p:cNvPr id="319" name="Google Shape;319;p10"/>
            <p:cNvSpPr/>
            <p:nvPr/>
          </p:nvSpPr>
          <p:spPr>
            <a:xfrm flipH="1">
              <a:off x="8133571" y="4674191"/>
              <a:ext cx="740315" cy="971678"/>
            </a:xfrm>
            <a:custGeom>
              <a:rect b="b" l="l" r="r" t="t"/>
              <a:pathLst>
                <a:path extrusionOk="0" h="1983889" w="1511513">
                  <a:moveTo>
                    <a:pt x="167276" y="1679535"/>
                  </a:moveTo>
                  <a:cubicBezTo>
                    <a:pt x="201321" y="1643445"/>
                    <a:pt x="229064" y="1620693"/>
                    <a:pt x="257379" y="1587222"/>
                  </a:cubicBezTo>
                  <a:cubicBezTo>
                    <a:pt x="310001" y="1524861"/>
                    <a:pt x="354684" y="1455299"/>
                    <a:pt x="398795" y="1386638"/>
                  </a:cubicBezTo>
                  <a:cubicBezTo>
                    <a:pt x="452726" y="1302590"/>
                    <a:pt x="501174" y="1216170"/>
                    <a:pt x="548395" y="1128112"/>
                  </a:cubicBezTo>
                  <a:cubicBezTo>
                    <a:pt x="590705" y="1049139"/>
                    <a:pt x="627613" y="972703"/>
                    <a:pt x="665750" y="891765"/>
                  </a:cubicBezTo>
                  <a:cubicBezTo>
                    <a:pt x="726801" y="762216"/>
                    <a:pt x="790061" y="629803"/>
                    <a:pt x="850866" y="500172"/>
                  </a:cubicBezTo>
                  <a:cubicBezTo>
                    <a:pt x="904552" y="385681"/>
                    <a:pt x="949645" y="270290"/>
                    <a:pt x="1019207" y="163982"/>
                  </a:cubicBezTo>
                  <a:cubicBezTo>
                    <a:pt x="1024690" y="155635"/>
                    <a:pt x="1058162" y="111770"/>
                    <a:pt x="1070682" y="98267"/>
                  </a:cubicBezTo>
                  <a:cubicBezTo>
                    <a:pt x="1117085" y="48018"/>
                    <a:pt x="1174125" y="19375"/>
                    <a:pt x="1240168" y="6363"/>
                  </a:cubicBezTo>
                  <a:cubicBezTo>
                    <a:pt x="1246797" y="2026"/>
                    <a:pt x="1255063" y="7181"/>
                    <a:pt x="1261692" y="2680"/>
                  </a:cubicBezTo>
                  <a:cubicBezTo>
                    <a:pt x="1264311" y="2517"/>
                    <a:pt x="1266930" y="2435"/>
                    <a:pt x="1269548" y="2271"/>
                  </a:cubicBezTo>
                  <a:cubicBezTo>
                    <a:pt x="1287716" y="-839"/>
                    <a:pt x="1305802" y="-593"/>
                    <a:pt x="1323970" y="2026"/>
                  </a:cubicBezTo>
                  <a:cubicBezTo>
                    <a:pt x="1354496" y="8081"/>
                    <a:pt x="1385103" y="12910"/>
                    <a:pt x="1413337" y="27804"/>
                  </a:cubicBezTo>
                  <a:cubicBezTo>
                    <a:pt x="1462194" y="53583"/>
                    <a:pt x="1495993" y="90083"/>
                    <a:pt x="1505323" y="146224"/>
                  </a:cubicBezTo>
                  <a:cubicBezTo>
                    <a:pt x="1505977" y="150315"/>
                    <a:pt x="1507942" y="154162"/>
                    <a:pt x="1509251" y="158090"/>
                  </a:cubicBezTo>
                  <a:cubicBezTo>
                    <a:pt x="1511788" y="173475"/>
                    <a:pt x="1513016" y="188861"/>
                    <a:pt x="1508433" y="204083"/>
                  </a:cubicBezTo>
                  <a:cubicBezTo>
                    <a:pt x="1505404" y="244838"/>
                    <a:pt x="1470296" y="260632"/>
                    <a:pt x="1444681" y="282156"/>
                  </a:cubicBezTo>
                  <a:cubicBezTo>
                    <a:pt x="1403680" y="316609"/>
                    <a:pt x="1369554" y="357201"/>
                    <a:pt x="1335755" y="397793"/>
                  </a:cubicBezTo>
                  <a:cubicBezTo>
                    <a:pt x="1276832" y="468582"/>
                    <a:pt x="1223146" y="543382"/>
                    <a:pt x="1172816" y="620555"/>
                  </a:cubicBezTo>
                  <a:cubicBezTo>
                    <a:pt x="1091142" y="745685"/>
                    <a:pt x="1015361" y="874415"/>
                    <a:pt x="939415" y="1003146"/>
                  </a:cubicBezTo>
                  <a:cubicBezTo>
                    <a:pt x="873045" y="1115591"/>
                    <a:pt x="805774" y="1227381"/>
                    <a:pt x="735721" y="1337617"/>
                  </a:cubicBezTo>
                  <a:cubicBezTo>
                    <a:pt x="680644" y="1424365"/>
                    <a:pt x="621148" y="1507758"/>
                    <a:pt x="556005" y="1586976"/>
                  </a:cubicBezTo>
                  <a:cubicBezTo>
                    <a:pt x="479978" y="1679453"/>
                    <a:pt x="392739" y="1758181"/>
                    <a:pt x="295025" y="1828234"/>
                  </a:cubicBezTo>
                  <a:cubicBezTo>
                    <a:pt x="216297" y="1884702"/>
                    <a:pt x="134705" y="1930940"/>
                    <a:pt x="47466" y="1972514"/>
                  </a:cubicBezTo>
                  <a:cubicBezTo>
                    <a:pt x="38054" y="1977015"/>
                    <a:pt x="25860" y="1980370"/>
                    <a:pt x="16040" y="1983889"/>
                  </a:cubicBezTo>
                  <a:cubicBezTo>
                    <a:pt x="-7775" y="1981598"/>
                    <a:pt x="7120" y="1984707"/>
                    <a:pt x="0" y="1981352"/>
                  </a:cubicBezTo>
                  <a:cubicBezTo>
                    <a:pt x="18577" y="1969731"/>
                    <a:pt x="49921" y="1939861"/>
                    <a:pt x="60723" y="1928976"/>
                  </a:cubicBezTo>
                  <a:cubicBezTo>
                    <a:pt x="118501" y="1870708"/>
                    <a:pt x="149026" y="1798281"/>
                    <a:pt x="162120" y="1718326"/>
                  </a:cubicBezTo>
                  <a:cubicBezTo>
                    <a:pt x="163921" y="1707114"/>
                    <a:pt x="165394" y="1692138"/>
                    <a:pt x="167276" y="1679535"/>
                  </a:cubicBezTo>
                  <a:close/>
                </a:path>
              </a:pathLst>
            </a:custGeom>
            <a:solidFill>
              <a:srgbClr val="E1AF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0" name="Google Shape;320;p10"/>
            <p:cNvSpPr/>
            <p:nvPr/>
          </p:nvSpPr>
          <p:spPr>
            <a:xfrm flipH="1">
              <a:off x="8370008" y="4673063"/>
              <a:ext cx="608027" cy="823738"/>
            </a:xfrm>
            <a:custGeom>
              <a:rect b="b" l="l" r="r" t="t"/>
              <a:pathLst>
                <a:path extrusionOk="0" h="1681837" w="1241418">
                  <a:moveTo>
                    <a:pt x="379912" y="1681838"/>
                  </a:moveTo>
                  <a:cubicBezTo>
                    <a:pt x="395472" y="1596726"/>
                    <a:pt x="334176" y="1464237"/>
                    <a:pt x="0" y="1400897"/>
                  </a:cubicBezTo>
                  <a:cubicBezTo>
                    <a:pt x="3437" y="1385103"/>
                    <a:pt x="183293" y="1225444"/>
                    <a:pt x="259938" y="1120513"/>
                  </a:cubicBezTo>
                  <a:cubicBezTo>
                    <a:pt x="336583" y="1015582"/>
                    <a:pt x="400944" y="892104"/>
                    <a:pt x="459867" y="771311"/>
                  </a:cubicBezTo>
                  <a:cubicBezTo>
                    <a:pt x="505860" y="677034"/>
                    <a:pt x="554799" y="584230"/>
                    <a:pt x="599482" y="489299"/>
                  </a:cubicBezTo>
                  <a:cubicBezTo>
                    <a:pt x="615441" y="455418"/>
                    <a:pt x="632463" y="421619"/>
                    <a:pt x="652431" y="389538"/>
                  </a:cubicBezTo>
                  <a:cubicBezTo>
                    <a:pt x="660860" y="387820"/>
                    <a:pt x="661842" y="379800"/>
                    <a:pt x="665116" y="374071"/>
                  </a:cubicBezTo>
                  <a:cubicBezTo>
                    <a:pt x="712664" y="288387"/>
                    <a:pt x="761603" y="203522"/>
                    <a:pt x="825355" y="128476"/>
                  </a:cubicBezTo>
                  <a:cubicBezTo>
                    <a:pt x="872984" y="72417"/>
                    <a:pt x="925442" y="21269"/>
                    <a:pt x="1000897" y="5883"/>
                  </a:cubicBezTo>
                  <a:cubicBezTo>
                    <a:pt x="1076433" y="-9502"/>
                    <a:pt x="1145667" y="4001"/>
                    <a:pt x="1201480" y="61697"/>
                  </a:cubicBezTo>
                  <a:cubicBezTo>
                    <a:pt x="1222922" y="83875"/>
                    <a:pt x="1235034" y="111209"/>
                    <a:pt x="1241417" y="141161"/>
                  </a:cubicBezTo>
                  <a:cubicBezTo>
                    <a:pt x="1241499" y="150736"/>
                    <a:pt x="1236834" y="158265"/>
                    <a:pt x="1231924" y="166122"/>
                  </a:cubicBezTo>
                  <a:cubicBezTo>
                    <a:pt x="1176111" y="254425"/>
                    <a:pt x="1132819" y="349274"/>
                    <a:pt x="1089363" y="443961"/>
                  </a:cubicBezTo>
                  <a:cubicBezTo>
                    <a:pt x="1065712" y="495437"/>
                    <a:pt x="1067910" y="491836"/>
                    <a:pt x="1018819" y="598470"/>
                  </a:cubicBezTo>
                  <a:cubicBezTo>
                    <a:pt x="969728" y="705104"/>
                    <a:pt x="879969" y="924858"/>
                    <a:pt x="794817" y="1083768"/>
                  </a:cubicBezTo>
                  <a:cubicBezTo>
                    <a:pt x="709665" y="1242678"/>
                    <a:pt x="574369" y="1454246"/>
                    <a:pt x="507905" y="1551933"/>
                  </a:cubicBezTo>
                  <a:cubicBezTo>
                    <a:pt x="441441" y="1649620"/>
                    <a:pt x="435889" y="1628725"/>
                    <a:pt x="396034" y="1669889"/>
                  </a:cubicBezTo>
                  <a:cubicBezTo>
                    <a:pt x="391860" y="1674227"/>
                    <a:pt x="388505" y="1680038"/>
                    <a:pt x="379912" y="1681838"/>
                  </a:cubicBezTo>
                  <a:close/>
                </a:path>
              </a:pathLst>
            </a:custGeom>
            <a:solidFill>
              <a:srgbClr val="DB9F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1" name="Google Shape;321;p10"/>
            <p:cNvSpPr/>
            <p:nvPr/>
          </p:nvSpPr>
          <p:spPr>
            <a:xfrm flipH="1">
              <a:off x="8658495" y="4801525"/>
              <a:ext cx="440829" cy="558436"/>
            </a:xfrm>
            <a:custGeom>
              <a:rect b="b" l="l" r="r" t="t"/>
              <a:pathLst>
                <a:path extrusionOk="0" h="1140167" w="900047">
                  <a:moveTo>
                    <a:pt x="899984" y="127342"/>
                  </a:moveTo>
                  <a:cubicBezTo>
                    <a:pt x="900639" y="136263"/>
                    <a:pt x="896056" y="143465"/>
                    <a:pt x="892373" y="150912"/>
                  </a:cubicBezTo>
                  <a:cubicBezTo>
                    <a:pt x="869595" y="196496"/>
                    <a:pt x="860812" y="212554"/>
                    <a:pt x="824039" y="287663"/>
                  </a:cubicBezTo>
                  <a:cubicBezTo>
                    <a:pt x="787267" y="362772"/>
                    <a:pt x="768517" y="459485"/>
                    <a:pt x="671738" y="601565"/>
                  </a:cubicBezTo>
                  <a:cubicBezTo>
                    <a:pt x="574959" y="743645"/>
                    <a:pt x="488243" y="974433"/>
                    <a:pt x="243364" y="1140145"/>
                  </a:cubicBezTo>
                  <a:cubicBezTo>
                    <a:pt x="168143" y="1141120"/>
                    <a:pt x="2946" y="1111670"/>
                    <a:pt x="0" y="1114534"/>
                  </a:cubicBezTo>
                  <a:cubicBezTo>
                    <a:pt x="50500" y="1016836"/>
                    <a:pt x="225460" y="906161"/>
                    <a:pt x="293976" y="787200"/>
                  </a:cubicBezTo>
                  <a:cubicBezTo>
                    <a:pt x="376632" y="607403"/>
                    <a:pt x="437519" y="419012"/>
                    <a:pt x="510437" y="235368"/>
                  </a:cubicBezTo>
                  <a:cubicBezTo>
                    <a:pt x="534251" y="175381"/>
                    <a:pt x="563140" y="117767"/>
                    <a:pt x="608233" y="70302"/>
                  </a:cubicBezTo>
                  <a:cubicBezTo>
                    <a:pt x="648087" y="28319"/>
                    <a:pt x="694735" y="330"/>
                    <a:pt x="755131" y="3"/>
                  </a:cubicBezTo>
                  <a:cubicBezTo>
                    <a:pt x="811272" y="-324"/>
                    <a:pt x="850882" y="25945"/>
                    <a:pt x="878134" y="73166"/>
                  </a:cubicBezTo>
                  <a:cubicBezTo>
                    <a:pt x="887790" y="90025"/>
                    <a:pt x="895237" y="108192"/>
                    <a:pt x="899984" y="127342"/>
                  </a:cubicBezTo>
                  <a:close/>
                </a:path>
              </a:pathLst>
            </a:custGeom>
            <a:solidFill>
              <a:srgbClr val="D3906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22" name="Google Shape;322;p10"/>
          <p:cNvSpPr txBox="1"/>
          <p:nvPr/>
        </p:nvSpPr>
        <p:spPr>
          <a:xfrm>
            <a:off x="8330074" y="3170646"/>
            <a:ext cx="2307366" cy="267765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400">
                <a:solidFill>
                  <a:srgbClr val="92D050"/>
                </a:solidFill>
                <a:latin typeface="Arial"/>
                <a:ea typeface="Arial"/>
                <a:cs typeface="Arial"/>
                <a:sym typeface="Arial"/>
              </a:rPr>
              <a:t>10100110100100001010100111101110110110110101010000111001010110010101001110101000101010001011010110110110100010101110001010100010100010111010110001001101001101001000010101001111011101101101101010100001110010101100101010011101010001010100010110101101101101001</a:t>
            </a:r>
            <a:endParaRPr/>
          </a:p>
        </p:txBody>
      </p:sp>
      <p:sp>
        <p:nvSpPr>
          <p:cNvPr id="323" name="Google Shape;323;p10"/>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None/>
            </a:pPr>
            <a:r>
              <a:rPr lang="en-US">
                <a:solidFill>
                  <a:schemeClr val="dk1"/>
                </a:solidFill>
              </a:rPr>
              <a:t>F</a:t>
            </a:r>
            <a:r>
              <a:rPr lang="en-US" sz="5400">
                <a:solidFill>
                  <a:schemeClr val="dk1"/>
                </a:solidFill>
              </a:rPr>
              <a:t>uture of Green </a:t>
            </a:r>
            <a:r>
              <a:rPr lang="en-US">
                <a:solidFill>
                  <a:schemeClr val="dk1"/>
                </a:solidFill>
              </a:rPr>
              <a:t>C</a:t>
            </a:r>
            <a:r>
              <a:rPr lang="en-US" sz="5400">
                <a:solidFill>
                  <a:schemeClr val="dk1"/>
                </a:solidFill>
              </a:rPr>
              <a:t>omputing</a:t>
            </a:r>
            <a:endParaRPr/>
          </a:p>
        </p:txBody>
      </p:sp>
      <p:grpSp>
        <p:nvGrpSpPr>
          <p:cNvPr id="324" name="Google Shape;324;p10"/>
          <p:cNvGrpSpPr/>
          <p:nvPr/>
        </p:nvGrpSpPr>
        <p:grpSpPr>
          <a:xfrm>
            <a:off x="7691407" y="4763531"/>
            <a:ext cx="3354813" cy="1679158"/>
            <a:chOff x="7996207" y="4763531"/>
            <a:chExt cx="3354813" cy="1679158"/>
          </a:xfrm>
        </p:grpSpPr>
        <p:sp>
          <p:nvSpPr>
            <p:cNvPr id="325" name="Google Shape;325;p10"/>
            <p:cNvSpPr/>
            <p:nvPr/>
          </p:nvSpPr>
          <p:spPr>
            <a:xfrm flipH="1">
              <a:off x="7996207" y="4763531"/>
              <a:ext cx="3354813" cy="1679158"/>
            </a:xfrm>
            <a:custGeom>
              <a:rect b="b" l="l" r="r" t="t"/>
              <a:pathLst>
                <a:path extrusionOk="0" h="3428362" w="6849572">
                  <a:moveTo>
                    <a:pt x="6847555" y="124465"/>
                  </a:moveTo>
                  <a:cubicBezTo>
                    <a:pt x="6843135" y="108425"/>
                    <a:pt x="6842072" y="91730"/>
                    <a:pt x="6835443" y="76181"/>
                  </a:cubicBezTo>
                  <a:cubicBezTo>
                    <a:pt x="6816865" y="32643"/>
                    <a:pt x="6779465" y="14557"/>
                    <a:pt x="6737647" y="1954"/>
                  </a:cubicBezTo>
                  <a:cubicBezTo>
                    <a:pt x="6716696" y="-583"/>
                    <a:pt x="6695828" y="-747"/>
                    <a:pt x="6674959" y="2036"/>
                  </a:cubicBezTo>
                  <a:cubicBezTo>
                    <a:pt x="6641896" y="9483"/>
                    <a:pt x="6610634" y="21268"/>
                    <a:pt x="6581582" y="38863"/>
                  </a:cubicBezTo>
                  <a:cubicBezTo>
                    <a:pt x="6567015" y="47701"/>
                    <a:pt x="6563332" y="41973"/>
                    <a:pt x="6565951" y="27406"/>
                  </a:cubicBezTo>
                  <a:cubicBezTo>
                    <a:pt x="6566360" y="27406"/>
                    <a:pt x="6566606" y="26751"/>
                    <a:pt x="6566687" y="25442"/>
                  </a:cubicBezTo>
                  <a:cubicBezTo>
                    <a:pt x="6566769" y="24214"/>
                    <a:pt x="6566115" y="23232"/>
                    <a:pt x="6564723" y="22414"/>
                  </a:cubicBezTo>
                  <a:cubicBezTo>
                    <a:pt x="6555230" y="25032"/>
                    <a:pt x="6554658" y="33461"/>
                    <a:pt x="6553594" y="40745"/>
                  </a:cubicBezTo>
                  <a:cubicBezTo>
                    <a:pt x="6552203" y="49665"/>
                    <a:pt x="6548356" y="56212"/>
                    <a:pt x="6541154" y="61614"/>
                  </a:cubicBezTo>
                  <a:cubicBezTo>
                    <a:pt x="6461199" y="121437"/>
                    <a:pt x="6399084" y="198037"/>
                    <a:pt x="6338933" y="276356"/>
                  </a:cubicBezTo>
                  <a:cubicBezTo>
                    <a:pt x="6234590" y="412125"/>
                    <a:pt x="6146860" y="558696"/>
                    <a:pt x="6059212" y="705349"/>
                  </a:cubicBezTo>
                  <a:cubicBezTo>
                    <a:pt x="5947504" y="892185"/>
                    <a:pt x="5840787" y="1082130"/>
                    <a:pt x="5716066" y="1260945"/>
                  </a:cubicBezTo>
                  <a:cubicBezTo>
                    <a:pt x="5655098" y="1348266"/>
                    <a:pt x="5589055" y="1431659"/>
                    <a:pt x="5513682" y="1507195"/>
                  </a:cubicBezTo>
                  <a:cubicBezTo>
                    <a:pt x="5457705" y="1563254"/>
                    <a:pt x="5397145" y="1614075"/>
                    <a:pt x="5331920" y="1659086"/>
                  </a:cubicBezTo>
                  <a:cubicBezTo>
                    <a:pt x="5249837" y="1715718"/>
                    <a:pt x="5163417" y="1764329"/>
                    <a:pt x="5071103" y="1802302"/>
                  </a:cubicBezTo>
                  <a:cubicBezTo>
                    <a:pt x="5065047" y="1805166"/>
                    <a:pt x="5059810" y="1809340"/>
                    <a:pt x="5055064" y="1814005"/>
                  </a:cubicBezTo>
                  <a:cubicBezTo>
                    <a:pt x="5032885" y="1837574"/>
                    <a:pt x="5008252" y="1858443"/>
                    <a:pt x="4980100" y="1874483"/>
                  </a:cubicBezTo>
                  <a:cubicBezTo>
                    <a:pt x="4869783" y="1937580"/>
                    <a:pt x="4750381" y="1970724"/>
                    <a:pt x="4623943" y="1976043"/>
                  </a:cubicBezTo>
                  <a:cubicBezTo>
                    <a:pt x="4548488" y="1979235"/>
                    <a:pt x="4473034" y="1976453"/>
                    <a:pt x="4397497" y="1969251"/>
                  </a:cubicBezTo>
                  <a:cubicBezTo>
                    <a:pt x="4250598" y="1955256"/>
                    <a:pt x="4106892" y="1925549"/>
                    <a:pt x="3964576" y="1887822"/>
                  </a:cubicBezTo>
                  <a:cubicBezTo>
                    <a:pt x="3804174" y="1845348"/>
                    <a:pt x="3644181" y="1800992"/>
                    <a:pt x="3480342" y="1773004"/>
                  </a:cubicBezTo>
                  <a:cubicBezTo>
                    <a:pt x="3446789" y="1767275"/>
                    <a:pt x="3413481" y="1759992"/>
                    <a:pt x="3381318" y="1755573"/>
                  </a:cubicBezTo>
                  <a:cubicBezTo>
                    <a:pt x="3384346" y="1755573"/>
                    <a:pt x="3387374" y="1755573"/>
                    <a:pt x="3390402" y="1755736"/>
                  </a:cubicBezTo>
                  <a:cubicBezTo>
                    <a:pt x="3397195" y="1753936"/>
                    <a:pt x="3404069" y="1753036"/>
                    <a:pt x="3411107" y="1752790"/>
                  </a:cubicBezTo>
                  <a:cubicBezTo>
                    <a:pt x="3415936" y="1752627"/>
                    <a:pt x="3420109" y="1752545"/>
                    <a:pt x="3423710" y="1752381"/>
                  </a:cubicBezTo>
                  <a:cubicBezTo>
                    <a:pt x="3433695" y="1755491"/>
                    <a:pt x="3444661" y="1750335"/>
                    <a:pt x="3454399" y="1755327"/>
                  </a:cubicBezTo>
                  <a:cubicBezTo>
                    <a:pt x="3498183" y="1753936"/>
                    <a:pt x="3541147" y="1764575"/>
                    <a:pt x="3584849" y="1763838"/>
                  </a:cubicBezTo>
                  <a:cubicBezTo>
                    <a:pt x="3589023" y="1761383"/>
                    <a:pt x="3593196" y="1759992"/>
                    <a:pt x="3597288" y="1763920"/>
                  </a:cubicBezTo>
                  <a:cubicBezTo>
                    <a:pt x="3607682" y="1772022"/>
                    <a:pt x="3619793" y="1766375"/>
                    <a:pt x="3631005" y="1768094"/>
                  </a:cubicBezTo>
                  <a:cubicBezTo>
                    <a:pt x="3642463" y="1771858"/>
                    <a:pt x="3654493" y="1771040"/>
                    <a:pt x="3666114" y="1772922"/>
                  </a:cubicBezTo>
                  <a:cubicBezTo>
                    <a:pt x="3759490" y="1787980"/>
                    <a:pt x="3853031" y="1801893"/>
                    <a:pt x="3945917" y="1819652"/>
                  </a:cubicBezTo>
                  <a:cubicBezTo>
                    <a:pt x="4079803" y="1845266"/>
                    <a:pt x="4213117" y="1873337"/>
                    <a:pt x="4348477" y="1891096"/>
                  </a:cubicBezTo>
                  <a:cubicBezTo>
                    <a:pt x="4430150" y="1901735"/>
                    <a:pt x="4511907" y="1908445"/>
                    <a:pt x="4593990" y="1910737"/>
                  </a:cubicBezTo>
                  <a:cubicBezTo>
                    <a:pt x="4649803" y="1912292"/>
                    <a:pt x="4705289" y="1906072"/>
                    <a:pt x="4760611" y="1898625"/>
                  </a:cubicBezTo>
                  <a:cubicBezTo>
                    <a:pt x="4832056" y="1888968"/>
                    <a:pt x="4901863" y="1873419"/>
                    <a:pt x="4968152" y="1844284"/>
                  </a:cubicBezTo>
                  <a:cubicBezTo>
                    <a:pt x="4988939" y="1836674"/>
                    <a:pt x="5009480" y="1828736"/>
                    <a:pt x="5028057" y="1816378"/>
                  </a:cubicBezTo>
                  <a:cubicBezTo>
                    <a:pt x="5046961" y="1803857"/>
                    <a:pt x="5066357" y="1792154"/>
                    <a:pt x="5085589" y="1780124"/>
                  </a:cubicBezTo>
                  <a:cubicBezTo>
                    <a:pt x="5092791" y="1772513"/>
                    <a:pt x="5099583" y="1764575"/>
                    <a:pt x="5107194" y="1757373"/>
                  </a:cubicBezTo>
                  <a:cubicBezTo>
                    <a:pt x="5180275" y="1688302"/>
                    <a:pt x="5214401" y="1601308"/>
                    <a:pt x="5224467" y="1503185"/>
                  </a:cubicBezTo>
                  <a:cubicBezTo>
                    <a:pt x="5224386" y="1493446"/>
                    <a:pt x="5224958" y="1483626"/>
                    <a:pt x="5224140" y="1473887"/>
                  </a:cubicBezTo>
                  <a:cubicBezTo>
                    <a:pt x="5219230" y="1418319"/>
                    <a:pt x="5214810" y="1362834"/>
                    <a:pt x="5138128" y="1310621"/>
                  </a:cubicBezTo>
                  <a:cubicBezTo>
                    <a:pt x="5094673" y="1280996"/>
                    <a:pt x="5044588" y="1266101"/>
                    <a:pt x="4994503" y="1252680"/>
                  </a:cubicBezTo>
                  <a:cubicBezTo>
                    <a:pt x="4835575" y="1210124"/>
                    <a:pt x="4672554" y="1192938"/>
                    <a:pt x="4509370" y="1178044"/>
                  </a:cubicBezTo>
                  <a:cubicBezTo>
                    <a:pt x="4412474" y="1169205"/>
                    <a:pt x="4315578" y="1160858"/>
                    <a:pt x="4219418" y="1145800"/>
                  </a:cubicBezTo>
                  <a:cubicBezTo>
                    <a:pt x="4058525" y="1120676"/>
                    <a:pt x="3901479" y="1079430"/>
                    <a:pt x="3745578" y="1033109"/>
                  </a:cubicBezTo>
                  <a:cubicBezTo>
                    <a:pt x="3714234" y="1023780"/>
                    <a:pt x="3476905" y="941205"/>
                    <a:pt x="3470276" y="938669"/>
                  </a:cubicBezTo>
                  <a:cubicBezTo>
                    <a:pt x="3427475" y="922301"/>
                    <a:pt x="3317567" y="878763"/>
                    <a:pt x="3312575" y="876553"/>
                  </a:cubicBezTo>
                  <a:cubicBezTo>
                    <a:pt x="3279594" y="861905"/>
                    <a:pt x="3175660" y="820004"/>
                    <a:pt x="3169768" y="817549"/>
                  </a:cubicBezTo>
                  <a:cubicBezTo>
                    <a:pt x="3095950" y="787269"/>
                    <a:pt x="2709022" y="619010"/>
                    <a:pt x="2636841" y="587748"/>
                  </a:cubicBezTo>
                  <a:cubicBezTo>
                    <a:pt x="2581355" y="563688"/>
                    <a:pt x="2526033" y="539219"/>
                    <a:pt x="2470710" y="514995"/>
                  </a:cubicBezTo>
                  <a:cubicBezTo>
                    <a:pt x="2467355" y="514094"/>
                    <a:pt x="2463918" y="513522"/>
                    <a:pt x="2460726" y="512212"/>
                  </a:cubicBezTo>
                  <a:cubicBezTo>
                    <a:pt x="2323812" y="457381"/>
                    <a:pt x="2184769" y="409015"/>
                    <a:pt x="2041308" y="373906"/>
                  </a:cubicBezTo>
                  <a:cubicBezTo>
                    <a:pt x="1956606" y="353201"/>
                    <a:pt x="1871331" y="336261"/>
                    <a:pt x="1784747" y="325459"/>
                  </a:cubicBezTo>
                  <a:cubicBezTo>
                    <a:pt x="1734171" y="319157"/>
                    <a:pt x="1683431" y="316211"/>
                    <a:pt x="1632692" y="312119"/>
                  </a:cubicBezTo>
                  <a:cubicBezTo>
                    <a:pt x="1540134" y="304672"/>
                    <a:pt x="1448557" y="312119"/>
                    <a:pt x="1357145" y="323985"/>
                  </a:cubicBezTo>
                  <a:cubicBezTo>
                    <a:pt x="1297567" y="331760"/>
                    <a:pt x="1240035" y="349192"/>
                    <a:pt x="1181930" y="363922"/>
                  </a:cubicBezTo>
                  <a:cubicBezTo>
                    <a:pt x="1028730" y="402877"/>
                    <a:pt x="885677" y="464501"/>
                    <a:pt x="754901" y="553622"/>
                  </a:cubicBezTo>
                  <a:cubicBezTo>
                    <a:pt x="612912" y="650354"/>
                    <a:pt x="489256" y="767055"/>
                    <a:pt x="380657" y="900041"/>
                  </a:cubicBezTo>
                  <a:cubicBezTo>
                    <a:pt x="250535" y="1059461"/>
                    <a:pt x="160432" y="1239422"/>
                    <a:pt x="104209" y="1436815"/>
                  </a:cubicBezTo>
                  <a:cubicBezTo>
                    <a:pt x="53797" y="1613912"/>
                    <a:pt x="30064" y="1795591"/>
                    <a:pt x="15906" y="1978580"/>
                  </a:cubicBezTo>
                  <a:cubicBezTo>
                    <a:pt x="10178" y="2052316"/>
                    <a:pt x="4695" y="2126297"/>
                    <a:pt x="6495" y="2200524"/>
                  </a:cubicBezTo>
                  <a:cubicBezTo>
                    <a:pt x="6659" y="2206662"/>
                    <a:pt x="7804" y="2213291"/>
                    <a:pt x="2812" y="2218529"/>
                  </a:cubicBezTo>
                  <a:cubicBezTo>
                    <a:pt x="2649" y="2232441"/>
                    <a:pt x="2485" y="2246271"/>
                    <a:pt x="2321" y="2260184"/>
                  </a:cubicBezTo>
                  <a:cubicBezTo>
                    <a:pt x="-1607" y="2291282"/>
                    <a:pt x="603" y="2322544"/>
                    <a:pt x="766" y="2353724"/>
                  </a:cubicBezTo>
                  <a:cubicBezTo>
                    <a:pt x="930" y="2399554"/>
                    <a:pt x="-1607" y="2445383"/>
                    <a:pt x="2239" y="2491130"/>
                  </a:cubicBezTo>
                  <a:cubicBezTo>
                    <a:pt x="2403" y="2506434"/>
                    <a:pt x="2567" y="2521737"/>
                    <a:pt x="2730" y="2537123"/>
                  </a:cubicBezTo>
                  <a:cubicBezTo>
                    <a:pt x="6577" y="2545061"/>
                    <a:pt x="4367" y="2553490"/>
                    <a:pt x="4613" y="2561756"/>
                  </a:cubicBezTo>
                  <a:cubicBezTo>
                    <a:pt x="5840" y="2597110"/>
                    <a:pt x="2567" y="2632463"/>
                    <a:pt x="6413" y="2667735"/>
                  </a:cubicBezTo>
                  <a:cubicBezTo>
                    <a:pt x="6577" y="2676083"/>
                    <a:pt x="6741" y="2684349"/>
                    <a:pt x="6986" y="2692696"/>
                  </a:cubicBezTo>
                  <a:cubicBezTo>
                    <a:pt x="10751" y="2699898"/>
                    <a:pt x="8541" y="2707672"/>
                    <a:pt x="8868" y="2715120"/>
                  </a:cubicBezTo>
                  <a:cubicBezTo>
                    <a:pt x="10014" y="2737134"/>
                    <a:pt x="6986" y="2759312"/>
                    <a:pt x="10587" y="2781245"/>
                  </a:cubicBezTo>
                  <a:cubicBezTo>
                    <a:pt x="10751" y="2788119"/>
                    <a:pt x="10996" y="2795075"/>
                    <a:pt x="11160" y="2801950"/>
                  </a:cubicBezTo>
                  <a:cubicBezTo>
                    <a:pt x="16643" y="2825683"/>
                    <a:pt x="9687" y="2850070"/>
                    <a:pt x="14842" y="2873803"/>
                  </a:cubicBezTo>
                  <a:cubicBezTo>
                    <a:pt x="15006" y="2879286"/>
                    <a:pt x="15170" y="2884769"/>
                    <a:pt x="15333" y="2890252"/>
                  </a:cubicBezTo>
                  <a:cubicBezTo>
                    <a:pt x="20735" y="2909730"/>
                    <a:pt x="13942" y="2929944"/>
                    <a:pt x="19016" y="2949421"/>
                  </a:cubicBezTo>
                  <a:cubicBezTo>
                    <a:pt x="19180" y="2954904"/>
                    <a:pt x="19344" y="2960469"/>
                    <a:pt x="19507" y="2965952"/>
                  </a:cubicBezTo>
                  <a:cubicBezTo>
                    <a:pt x="24827" y="2983957"/>
                    <a:pt x="18361" y="3002779"/>
                    <a:pt x="23108" y="3020865"/>
                  </a:cubicBezTo>
                  <a:cubicBezTo>
                    <a:pt x="23354" y="3027740"/>
                    <a:pt x="23517" y="3034614"/>
                    <a:pt x="23763" y="3041489"/>
                  </a:cubicBezTo>
                  <a:cubicBezTo>
                    <a:pt x="29000" y="3056710"/>
                    <a:pt x="22535" y="3072914"/>
                    <a:pt x="27445" y="3088136"/>
                  </a:cubicBezTo>
                  <a:cubicBezTo>
                    <a:pt x="27609" y="3092228"/>
                    <a:pt x="27773" y="3096320"/>
                    <a:pt x="27936" y="3100493"/>
                  </a:cubicBezTo>
                  <a:cubicBezTo>
                    <a:pt x="33338" y="3117107"/>
                    <a:pt x="26709" y="3134538"/>
                    <a:pt x="31537" y="3151151"/>
                  </a:cubicBezTo>
                  <a:cubicBezTo>
                    <a:pt x="31701" y="3155243"/>
                    <a:pt x="31947" y="3159417"/>
                    <a:pt x="32110" y="3163508"/>
                  </a:cubicBezTo>
                  <a:cubicBezTo>
                    <a:pt x="37511" y="3178730"/>
                    <a:pt x="30801" y="3194852"/>
                    <a:pt x="35957" y="3210074"/>
                  </a:cubicBezTo>
                  <a:cubicBezTo>
                    <a:pt x="36120" y="3214166"/>
                    <a:pt x="36202" y="3218258"/>
                    <a:pt x="36366" y="3222268"/>
                  </a:cubicBezTo>
                  <a:cubicBezTo>
                    <a:pt x="41603" y="3236017"/>
                    <a:pt x="35220" y="3250829"/>
                    <a:pt x="39967" y="3264660"/>
                  </a:cubicBezTo>
                  <a:cubicBezTo>
                    <a:pt x="40130" y="3268752"/>
                    <a:pt x="40376" y="3272844"/>
                    <a:pt x="40539" y="3276935"/>
                  </a:cubicBezTo>
                  <a:cubicBezTo>
                    <a:pt x="45532" y="3287902"/>
                    <a:pt x="39721" y="3299932"/>
                    <a:pt x="43977" y="3310898"/>
                  </a:cubicBezTo>
                  <a:cubicBezTo>
                    <a:pt x="44222" y="3315072"/>
                    <a:pt x="44386" y="3319246"/>
                    <a:pt x="44631" y="3323420"/>
                  </a:cubicBezTo>
                  <a:cubicBezTo>
                    <a:pt x="49869" y="3334222"/>
                    <a:pt x="43813" y="3346252"/>
                    <a:pt x="48232" y="3357137"/>
                  </a:cubicBezTo>
                  <a:cubicBezTo>
                    <a:pt x="48478" y="3361229"/>
                    <a:pt x="48723" y="3365402"/>
                    <a:pt x="48887" y="3369494"/>
                  </a:cubicBezTo>
                  <a:cubicBezTo>
                    <a:pt x="52651" y="3375632"/>
                    <a:pt x="50033" y="3382424"/>
                    <a:pt x="50933" y="3388808"/>
                  </a:cubicBezTo>
                  <a:cubicBezTo>
                    <a:pt x="54206" y="3394946"/>
                    <a:pt x="60262" y="3400593"/>
                    <a:pt x="53634" y="3408121"/>
                  </a:cubicBezTo>
                  <a:cubicBezTo>
                    <a:pt x="55598" y="3415732"/>
                    <a:pt x="54043" y="3426208"/>
                    <a:pt x="64272" y="3428090"/>
                  </a:cubicBezTo>
                  <a:cubicBezTo>
                    <a:pt x="75402" y="3430136"/>
                    <a:pt x="79331" y="3420233"/>
                    <a:pt x="83913" y="3412377"/>
                  </a:cubicBezTo>
                  <a:cubicBezTo>
                    <a:pt x="116158" y="3356155"/>
                    <a:pt x="148402" y="3299932"/>
                    <a:pt x="180809" y="3243791"/>
                  </a:cubicBezTo>
                  <a:cubicBezTo>
                    <a:pt x="231876" y="3155570"/>
                    <a:pt x="290881" y="3072832"/>
                    <a:pt x="357742" y="2995987"/>
                  </a:cubicBezTo>
                  <a:cubicBezTo>
                    <a:pt x="402180" y="2944920"/>
                    <a:pt x="449646" y="2896636"/>
                    <a:pt x="500631" y="2851707"/>
                  </a:cubicBezTo>
                  <a:cubicBezTo>
                    <a:pt x="546624" y="2811197"/>
                    <a:pt x="593271" y="2771506"/>
                    <a:pt x="642129" y="2734515"/>
                  </a:cubicBezTo>
                  <a:cubicBezTo>
                    <a:pt x="726503" y="2670600"/>
                    <a:pt x="814888" y="2612905"/>
                    <a:pt x="907528" y="2561428"/>
                  </a:cubicBezTo>
                  <a:cubicBezTo>
                    <a:pt x="1007206" y="2506106"/>
                    <a:pt x="1111140" y="2461014"/>
                    <a:pt x="1219166" y="2425496"/>
                  </a:cubicBezTo>
                  <a:cubicBezTo>
                    <a:pt x="1310252" y="2395544"/>
                    <a:pt x="1403547" y="2374102"/>
                    <a:pt x="1498560" y="2360599"/>
                  </a:cubicBezTo>
                  <a:cubicBezTo>
                    <a:pt x="1505189" y="2356098"/>
                    <a:pt x="1513536" y="2361335"/>
                    <a:pt x="1520165" y="2356752"/>
                  </a:cubicBezTo>
                  <a:lnTo>
                    <a:pt x="1522129" y="2356425"/>
                  </a:lnTo>
                  <a:lnTo>
                    <a:pt x="1524093" y="2356507"/>
                  </a:lnTo>
                  <a:cubicBezTo>
                    <a:pt x="1532032" y="2351597"/>
                    <a:pt x="1541525" y="2357243"/>
                    <a:pt x="1549545" y="2352824"/>
                  </a:cubicBezTo>
                  <a:cubicBezTo>
                    <a:pt x="1552246" y="2352660"/>
                    <a:pt x="1554946" y="2352497"/>
                    <a:pt x="1557729" y="2352333"/>
                  </a:cubicBezTo>
                  <a:cubicBezTo>
                    <a:pt x="1567140" y="2347095"/>
                    <a:pt x="1578106" y="2353561"/>
                    <a:pt x="1587518" y="2348405"/>
                  </a:cubicBezTo>
                  <a:cubicBezTo>
                    <a:pt x="1590218" y="2348323"/>
                    <a:pt x="1592837" y="2348159"/>
                    <a:pt x="1595538" y="2348077"/>
                  </a:cubicBezTo>
                  <a:cubicBezTo>
                    <a:pt x="1606422" y="2343004"/>
                    <a:pt x="1618534" y="2349141"/>
                    <a:pt x="1629500" y="2344395"/>
                  </a:cubicBezTo>
                  <a:cubicBezTo>
                    <a:pt x="1633592" y="2344231"/>
                    <a:pt x="1637684" y="2343986"/>
                    <a:pt x="1641776" y="2343822"/>
                  </a:cubicBezTo>
                  <a:cubicBezTo>
                    <a:pt x="1656998" y="2338584"/>
                    <a:pt x="1673202" y="2345131"/>
                    <a:pt x="1688424" y="2340057"/>
                  </a:cubicBezTo>
                  <a:cubicBezTo>
                    <a:pt x="1695298" y="2339894"/>
                    <a:pt x="1702172" y="2339730"/>
                    <a:pt x="1709047" y="2339566"/>
                  </a:cubicBezTo>
                  <a:cubicBezTo>
                    <a:pt x="1767642" y="2335147"/>
                    <a:pt x="1826320" y="2338503"/>
                    <a:pt x="1884998" y="2337848"/>
                  </a:cubicBezTo>
                  <a:cubicBezTo>
                    <a:pt x="1902347" y="2337684"/>
                    <a:pt x="1919861" y="2335229"/>
                    <a:pt x="1937047" y="2339566"/>
                  </a:cubicBezTo>
                  <a:cubicBezTo>
                    <a:pt x="1943921" y="2339730"/>
                    <a:pt x="1950877" y="2339894"/>
                    <a:pt x="1957752" y="2340139"/>
                  </a:cubicBezTo>
                  <a:cubicBezTo>
                    <a:pt x="1975838" y="2345131"/>
                    <a:pt x="1994660" y="2338421"/>
                    <a:pt x="2012665" y="2343822"/>
                  </a:cubicBezTo>
                  <a:cubicBezTo>
                    <a:pt x="2016756" y="2343986"/>
                    <a:pt x="2020930" y="2344149"/>
                    <a:pt x="2025022" y="2344313"/>
                  </a:cubicBezTo>
                  <a:cubicBezTo>
                    <a:pt x="2037380" y="2349059"/>
                    <a:pt x="2050883" y="2342758"/>
                    <a:pt x="2063240" y="2347914"/>
                  </a:cubicBezTo>
                  <a:cubicBezTo>
                    <a:pt x="2067332" y="2348077"/>
                    <a:pt x="2071424" y="2348241"/>
                    <a:pt x="2075516" y="2348487"/>
                  </a:cubicBezTo>
                  <a:cubicBezTo>
                    <a:pt x="2086400" y="2353315"/>
                    <a:pt x="2098512" y="2346932"/>
                    <a:pt x="2109315" y="2352251"/>
                  </a:cubicBezTo>
                  <a:cubicBezTo>
                    <a:pt x="2112016" y="2352415"/>
                    <a:pt x="2114798" y="2352579"/>
                    <a:pt x="2117499" y="2352660"/>
                  </a:cubicBezTo>
                  <a:cubicBezTo>
                    <a:pt x="2126992" y="2357325"/>
                    <a:pt x="2137794" y="2351269"/>
                    <a:pt x="2147206" y="2356425"/>
                  </a:cubicBezTo>
                  <a:cubicBezTo>
                    <a:pt x="2149906" y="2356589"/>
                    <a:pt x="2152689" y="2356752"/>
                    <a:pt x="2155390" y="2356916"/>
                  </a:cubicBezTo>
                  <a:cubicBezTo>
                    <a:pt x="2164801" y="2361499"/>
                    <a:pt x="2175603" y="2355525"/>
                    <a:pt x="2185015" y="2360599"/>
                  </a:cubicBezTo>
                  <a:lnTo>
                    <a:pt x="2186979" y="2360517"/>
                  </a:lnTo>
                  <a:lnTo>
                    <a:pt x="2188943" y="2360844"/>
                  </a:lnTo>
                  <a:cubicBezTo>
                    <a:pt x="2198355" y="2366000"/>
                    <a:pt x="2209321" y="2359535"/>
                    <a:pt x="2218650" y="2364855"/>
                  </a:cubicBezTo>
                  <a:cubicBezTo>
                    <a:pt x="2221433" y="2365100"/>
                    <a:pt x="2224133" y="2365264"/>
                    <a:pt x="2226916" y="2365509"/>
                  </a:cubicBezTo>
                  <a:cubicBezTo>
                    <a:pt x="2233545" y="2369356"/>
                    <a:pt x="2241646" y="2364527"/>
                    <a:pt x="2248112" y="2369028"/>
                  </a:cubicBezTo>
                  <a:cubicBezTo>
                    <a:pt x="2250812" y="2369192"/>
                    <a:pt x="2253595" y="2369437"/>
                    <a:pt x="2256296" y="2369601"/>
                  </a:cubicBezTo>
                  <a:cubicBezTo>
                    <a:pt x="2262924" y="2373611"/>
                    <a:pt x="2271026" y="2368619"/>
                    <a:pt x="2277491" y="2373202"/>
                  </a:cubicBezTo>
                  <a:cubicBezTo>
                    <a:pt x="2288294" y="2375166"/>
                    <a:pt x="2299342" y="2376639"/>
                    <a:pt x="2309981" y="2379258"/>
                  </a:cubicBezTo>
                  <a:cubicBezTo>
                    <a:pt x="2441085" y="2411747"/>
                    <a:pt x="2570880" y="2449147"/>
                    <a:pt x="2699529" y="2489984"/>
                  </a:cubicBezTo>
                  <a:cubicBezTo>
                    <a:pt x="2835788" y="2533276"/>
                    <a:pt x="2971803" y="2577387"/>
                    <a:pt x="3107408" y="2622479"/>
                  </a:cubicBezTo>
                  <a:cubicBezTo>
                    <a:pt x="3321250" y="2693678"/>
                    <a:pt x="3534764" y="2765695"/>
                    <a:pt x="3753353" y="2821100"/>
                  </a:cubicBezTo>
                  <a:cubicBezTo>
                    <a:pt x="3814322" y="2836567"/>
                    <a:pt x="3875455" y="2851461"/>
                    <a:pt x="3937733" y="2860873"/>
                  </a:cubicBezTo>
                  <a:cubicBezTo>
                    <a:pt x="3944198" y="2865865"/>
                    <a:pt x="3952709" y="2860136"/>
                    <a:pt x="3959174" y="2864965"/>
                  </a:cubicBezTo>
                  <a:cubicBezTo>
                    <a:pt x="3976770" y="2871266"/>
                    <a:pt x="3995183" y="2872494"/>
                    <a:pt x="4013597" y="2873885"/>
                  </a:cubicBezTo>
                  <a:cubicBezTo>
                    <a:pt x="4020144" y="2878140"/>
                    <a:pt x="4028327" y="2872903"/>
                    <a:pt x="4034874" y="2877567"/>
                  </a:cubicBezTo>
                  <a:cubicBezTo>
                    <a:pt x="4037657" y="2877731"/>
                    <a:pt x="4040357" y="2877977"/>
                    <a:pt x="4043140" y="2878140"/>
                  </a:cubicBezTo>
                  <a:cubicBezTo>
                    <a:pt x="4049687" y="2882150"/>
                    <a:pt x="4057871" y="2877158"/>
                    <a:pt x="4064336" y="2881741"/>
                  </a:cubicBezTo>
                  <a:cubicBezTo>
                    <a:pt x="4067118" y="2881905"/>
                    <a:pt x="4069819" y="2882150"/>
                    <a:pt x="4072602" y="2882314"/>
                  </a:cubicBezTo>
                  <a:cubicBezTo>
                    <a:pt x="4080622" y="2886570"/>
                    <a:pt x="4090033" y="2881005"/>
                    <a:pt x="4097971" y="2885915"/>
                  </a:cubicBezTo>
                  <a:cubicBezTo>
                    <a:pt x="4100754" y="2886079"/>
                    <a:pt x="4103454" y="2886242"/>
                    <a:pt x="4106237" y="2886406"/>
                  </a:cubicBezTo>
                  <a:cubicBezTo>
                    <a:pt x="4115730" y="2890907"/>
                    <a:pt x="4126451" y="2885015"/>
                    <a:pt x="4135944" y="2890007"/>
                  </a:cubicBezTo>
                  <a:cubicBezTo>
                    <a:pt x="4138645" y="2890089"/>
                    <a:pt x="4141345" y="2890252"/>
                    <a:pt x="4144046" y="2890334"/>
                  </a:cubicBezTo>
                  <a:cubicBezTo>
                    <a:pt x="4156403" y="2895326"/>
                    <a:pt x="4169906" y="2888943"/>
                    <a:pt x="4182182" y="2894181"/>
                  </a:cubicBezTo>
                  <a:cubicBezTo>
                    <a:pt x="4186356" y="2894344"/>
                    <a:pt x="4190448" y="2894590"/>
                    <a:pt x="4194622" y="2894754"/>
                  </a:cubicBezTo>
                  <a:cubicBezTo>
                    <a:pt x="4212708" y="2899500"/>
                    <a:pt x="4231531" y="2893035"/>
                    <a:pt x="4249535" y="2898355"/>
                  </a:cubicBezTo>
                  <a:cubicBezTo>
                    <a:pt x="4256409" y="2898518"/>
                    <a:pt x="4263365" y="2898600"/>
                    <a:pt x="4270240" y="2898764"/>
                  </a:cubicBezTo>
                  <a:cubicBezTo>
                    <a:pt x="4302402" y="2901874"/>
                    <a:pt x="4334564" y="2901628"/>
                    <a:pt x="4366726" y="2898927"/>
                  </a:cubicBezTo>
                  <a:cubicBezTo>
                    <a:pt x="4373683" y="2898764"/>
                    <a:pt x="4380557" y="2898600"/>
                    <a:pt x="4387513" y="2898355"/>
                  </a:cubicBezTo>
                  <a:cubicBezTo>
                    <a:pt x="4402735" y="2893035"/>
                    <a:pt x="4418857" y="2899582"/>
                    <a:pt x="4434079" y="2894590"/>
                  </a:cubicBezTo>
                  <a:cubicBezTo>
                    <a:pt x="4438171" y="2894426"/>
                    <a:pt x="4442181" y="2894263"/>
                    <a:pt x="4446273" y="2894099"/>
                  </a:cubicBezTo>
                  <a:cubicBezTo>
                    <a:pt x="4454293" y="2889352"/>
                    <a:pt x="4463867" y="2894999"/>
                    <a:pt x="4471970" y="2890334"/>
                  </a:cubicBezTo>
                  <a:cubicBezTo>
                    <a:pt x="4474670" y="2890171"/>
                    <a:pt x="4477289" y="2890089"/>
                    <a:pt x="4479990" y="2889925"/>
                  </a:cubicBezTo>
                  <a:cubicBezTo>
                    <a:pt x="4486537" y="2885342"/>
                    <a:pt x="4494884" y="2890662"/>
                    <a:pt x="4501431" y="2886079"/>
                  </a:cubicBezTo>
                  <a:lnTo>
                    <a:pt x="4503395" y="2885751"/>
                  </a:lnTo>
                  <a:lnTo>
                    <a:pt x="4505441" y="2885833"/>
                  </a:lnTo>
                  <a:cubicBezTo>
                    <a:pt x="4511907" y="2881005"/>
                    <a:pt x="4520254" y="2886570"/>
                    <a:pt x="4526719" y="2881905"/>
                  </a:cubicBezTo>
                  <a:cubicBezTo>
                    <a:pt x="4550452" y="2876995"/>
                    <a:pt x="4574021" y="2871757"/>
                    <a:pt x="4597509" y="2865701"/>
                  </a:cubicBezTo>
                  <a:cubicBezTo>
                    <a:pt x="4736715" y="2829775"/>
                    <a:pt x="4863399" y="2765859"/>
                    <a:pt x="4985911" y="2692860"/>
                  </a:cubicBezTo>
                  <a:cubicBezTo>
                    <a:pt x="5072576" y="2641220"/>
                    <a:pt x="5156706" y="2585407"/>
                    <a:pt x="5238216" y="2525829"/>
                  </a:cubicBezTo>
                  <a:cubicBezTo>
                    <a:pt x="5311788" y="2471980"/>
                    <a:pt x="5386424" y="2419440"/>
                    <a:pt x="5458196" y="2363218"/>
                  </a:cubicBezTo>
                  <a:cubicBezTo>
                    <a:pt x="5544289" y="2295865"/>
                    <a:pt x="5629891" y="2227940"/>
                    <a:pt x="5712956" y="2156823"/>
                  </a:cubicBezTo>
                  <a:cubicBezTo>
                    <a:pt x="5775972" y="2102892"/>
                    <a:pt x="5839560" y="2049534"/>
                    <a:pt x="5900038" y="1992820"/>
                  </a:cubicBezTo>
                  <a:cubicBezTo>
                    <a:pt x="5945785" y="1949855"/>
                    <a:pt x="5992105" y="1907381"/>
                    <a:pt x="6034497" y="1860652"/>
                  </a:cubicBezTo>
                  <a:cubicBezTo>
                    <a:pt x="6085155" y="1804757"/>
                    <a:pt x="6133848" y="1747552"/>
                    <a:pt x="6175830" y="1684947"/>
                  </a:cubicBezTo>
                  <a:cubicBezTo>
                    <a:pt x="6266916" y="1548769"/>
                    <a:pt x="6337379" y="1401215"/>
                    <a:pt x="6409232" y="1254644"/>
                  </a:cubicBezTo>
                  <a:cubicBezTo>
                    <a:pt x="6495243" y="1079266"/>
                    <a:pt x="6578636" y="902660"/>
                    <a:pt x="6656873" y="723599"/>
                  </a:cubicBezTo>
                  <a:cubicBezTo>
                    <a:pt x="6702375" y="619501"/>
                    <a:pt x="6746239" y="514749"/>
                    <a:pt x="6785112" y="407951"/>
                  </a:cubicBezTo>
                  <a:cubicBezTo>
                    <a:pt x="6809909" y="339862"/>
                    <a:pt x="6829387" y="270382"/>
                    <a:pt x="6843708" y="199347"/>
                  </a:cubicBezTo>
                  <a:cubicBezTo>
                    <a:pt x="6847636" y="192636"/>
                    <a:pt x="6842808" y="184534"/>
                    <a:pt x="6847227" y="177905"/>
                  </a:cubicBezTo>
                  <a:cubicBezTo>
                    <a:pt x="6847391" y="173813"/>
                    <a:pt x="6847555" y="169803"/>
                    <a:pt x="6847718" y="165711"/>
                  </a:cubicBezTo>
                  <a:cubicBezTo>
                    <a:pt x="6850337" y="152290"/>
                    <a:pt x="6850091" y="138377"/>
                    <a:pt x="6847555" y="124465"/>
                  </a:cubicBezTo>
                  <a:close/>
                  <a:moveTo>
                    <a:pt x="3343755" y="1752217"/>
                  </a:moveTo>
                  <a:cubicBezTo>
                    <a:pt x="3342773" y="1752136"/>
                    <a:pt x="3341709" y="1752054"/>
                    <a:pt x="3340727" y="1752054"/>
                  </a:cubicBezTo>
                  <a:cubicBezTo>
                    <a:pt x="3340809" y="1751890"/>
                    <a:pt x="3340891" y="1751644"/>
                    <a:pt x="3340891" y="1751317"/>
                  </a:cubicBezTo>
                  <a:cubicBezTo>
                    <a:pt x="3341873" y="1751644"/>
                    <a:pt x="3342773" y="1751890"/>
                    <a:pt x="3343755" y="1752217"/>
                  </a:cubicBezTo>
                  <a:close/>
                  <a:moveTo>
                    <a:pt x="3022378" y="778676"/>
                  </a:moveTo>
                  <a:cubicBezTo>
                    <a:pt x="3022460" y="777857"/>
                    <a:pt x="3022460" y="777203"/>
                    <a:pt x="3022460" y="776548"/>
                  </a:cubicBezTo>
                  <a:cubicBezTo>
                    <a:pt x="3023524" y="776957"/>
                    <a:pt x="3024588" y="777203"/>
                    <a:pt x="3025734" y="777612"/>
                  </a:cubicBezTo>
                  <a:cubicBezTo>
                    <a:pt x="3024424" y="777857"/>
                    <a:pt x="3023442" y="778267"/>
                    <a:pt x="3022378" y="778676"/>
                  </a:cubicBezTo>
                  <a:close/>
                </a:path>
              </a:pathLst>
            </a:custGeom>
            <a:solidFill>
              <a:srgbClr val="F9C9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6" name="Google Shape;326;p10"/>
            <p:cNvSpPr/>
            <p:nvPr/>
          </p:nvSpPr>
          <p:spPr>
            <a:xfrm flipH="1">
              <a:off x="8865991" y="5621288"/>
              <a:ext cx="855087" cy="113341"/>
            </a:xfrm>
            <a:custGeom>
              <a:rect b="b" l="l" r="r" t="t"/>
              <a:pathLst>
                <a:path extrusionOk="0" h="231410" w="1745843">
                  <a:moveTo>
                    <a:pt x="12930" y="20"/>
                  </a:moveTo>
                  <a:cubicBezTo>
                    <a:pt x="29707" y="20"/>
                    <a:pt x="292733" y="10086"/>
                    <a:pt x="304518" y="11641"/>
                  </a:cubicBezTo>
                  <a:cubicBezTo>
                    <a:pt x="525152" y="37502"/>
                    <a:pt x="740713" y="92252"/>
                    <a:pt x="959956" y="125478"/>
                  </a:cubicBezTo>
                  <a:cubicBezTo>
                    <a:pt x="1041548" y="137835"/>
                    <a:pt x="1124941" y="149865"/>
                    <a:pt x="1207516" y="154612"/>
                  </a:cubicBezTo>
                  <a:cubicBezTo>
                    <a:pt x="1333954" y="161814"/>
                    <a:pt x="1460394" y="150111"/>
                    <a:pt x="1581923" y="115739"/>
                  </a:cubicBezTo>
                  <a:cubicBezTo>
                    <a:pt x="1597636" y="111320"/>
                    <a:pt x="1683893" y="75720"/>
                    <a:pt x="1729804" y="47323"/>
                  </a:cubicBezTo>
                  <a:cubicBezTo>
                    <a:pt x="1737415" y="50678"/>
                    <a:pt x="1743225" y="49778"/>
                    <a:pt x="1745844" y="49860"/>
                  </a:cubicBezTo>
                  <a:cubicBezTo>
                    <a:pt x="1726039" y="82431"/>
                    <a:pt x="1679637" y="115002"/>
                    <a:pt x="1647066" y="132843"/>
                  </a:cubicBezTo>
                  <a:cubicBezTo>
                    <a:pt x="1581841" y="168606"/>
                    <a:pt x="1513179" y="195858"/>
                    <a:pt x="1440262" y="211325"/>
                  </a:cubicBezTo>
                  <a:cubicBezTo>
                    <a:pt x="1385103" y="223028"/>
                    <a:pt x="1329453" y="231539"/>
                    <a:pt x="1272822" y="231294"/>
                  </a:cubicBezTo>
                  <a:cubicBezTo>
                    <a:pt x="1212753" y="231048"/>
                    <a:pt x="1152602" y="233013"/>
                    <a:pt x="1092697" y="226956"/>
                  </a:cubicBezTo>
                  <a:cubicBezTo>
                    <a:pt x="995229" y="217054"/>
                    <a:pt x="898332" y="203305"/>
                    <a:pt x="802419" y="182764"/>
                  </a:cubicBezTo>
                  <a:cubicBezTo>
                    <a:pt x="646436" y="149374"/>
                    <a:pt x="493972" y="101745"/>
                    <a:pt x="338563" y="66063"/>
                  </a:cubicBezTo>
                  <a:cubicBezTo>
                    <a:pt x="237657" y="42903"/>
                    <a:pt x="11703" y="3785"/>
                    <a:pt x="0" y="3785"/>
                  </a:cubicBezTo>
                  <a:cubicBezTo>
                    <a:pt x="3437" y="-2517"/>
                    <a:pt x="8838" y="1248"/>
                    <a:pt x="12930" y="20"/>
                  </a:cubicBezTo>
                  <a:close/>
                </a:path>
              </a:pathLst>
            </a:custGeom>
            <a:solidFill>
              <a:srgbClr val="DAB2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7" name="Google Shape;327;p10"/>
            <p:cNvSpPr/>
            <p:nvPr/>
          </p:nvSpPr>
          <p:spPr>
            <a:xfrm flipH="1">
              <a:off x="8824860" y="5379553"/>
              <a:ext cx="314799" cy="266564"/>
            </a:xfrm>
            <a:custGeom>
              <a:rect b="b" l="l" r="r" t="t"/>
              <a:pathLst>
                <a:path extrusionOk="0" h="544248" w="642730">
                  <a:moveTo>
                    <a:pt x="642220" y="230627"/>
                  </a:moveTo>
                  <a:cubicBezTo>
                    <a:pt x="643939" y="301744"/>
                    <a:pt x="614477" y="354448"/>
                    <a:pt x="573313" y="400686"/>
                  </a:cubicBezTo>
                  <a:cubicBezTo>
                    <a:pt x="501705" y="481214"/>
                    <a:pt x="406773" y="517468"/>
                    <a:pt x="303658" y="536864"/>
                  </a:cubicBezTo>
                  <a:cubicBezTo>
                    <a:pt x="245962" y="547748"/>
                    <a:pt x="188921" y="547830"/>
                    <a:pt x="132617" y="528762"/>
                  </a:cubicBezTo>
                  <a:cubicBezTo>
                    <a:pt x="87934" y="513622"/>
                    <a:pt x="56917" y="483915"/>
                    <a:pt x="41204" y="439886"/>
                  </a:cubicBezTo>
                  <a:cubicBezTo>
                    <a:pt x="20336" y="381291"/>
                    <a:pt x="7078" y="321303"/>
                    <a:pt x="1513" y="258861"/>
                  </a:cubicBezTo>
                  <a:cubicBezTo>
                    <a:pt x="-4871" y="186516"/>
                    <a:pt x="10106" y="117609"/>
                    <a:pt x="24755" y="48293"/>
                  </a:cubicBezTo>
                  <a:cubicBezTo>
                    <a:pt x="31547" y="15885"/>
                    <a:pt x="43823" y="10484"/>
                    <a:pt x="87279" y="6392"/>
                  </a:cubicBezTo>
                  <a:cubicBezTo>
                    <a:pt x="133190" y="2054"/>
                    <a:pt x="179428" y="-155"/>
                    <a:pt x="225093" y="8"/>
                  </a:cubicBezTo>
                  <a:cubicBezTo>
                    <a:pt x="317406" y="254"/>
                    <a:pt x="408165" y="14903"/>
                    <a:pt x="494503" y="50666"/>
                  </a:cubicBezTo>
                  <a:cubicBezTo>
                    <a:pt x="525683" y="63597"/>
                    <a:pt x="556045" y="78163"/>
                    <a:pt x="581333" y="100424"/>
                  </a:cubicBezTo>
                  <a:cubicBezTo>
                    <a:pt x="622006" y="136268"/>
                    <a:pt x="646639" y="180215"/>
                    <a:pt x="642220" y="230627"/>
                  </a:cubicBezTo>
                  <a:close/>
                </a:path>
              </a:pathLst>
            </a:custGeom>
            <a:solidFill>
              <a:srgbClr val="FEE5D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28" name="Google Shape;328;p10"/>
          <p:cNvSpPr/>
          <p:nvPr/>
        </p:nvSpPr>
        <p:spPr>
          <a:xfrm flipH="1">
            <a:off x="7802916" y="1679778"/>
            <a:ext cx="3099390" cy="1669898"/>
          </a:xfrm>
          <a:custGeom>
            <a:rect b="b" l="l" r="r" t="t"/>
            <a:pathLst>
              <a:path extrusionOk="0" h="1008693" w="1872168">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lt1"/>
          </a:solidFill>
          <a:ln cap="flat" cmpd="sng" w="12700">
            <a:solidFill>
              <a:srgbClr val="00B050"/>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29" name="Google Shape;329;p10"/>
          <p:cNvSpPr txBox="1"/>
          <p:nvPr/>
        </p:nvSpPr>
        <p:spPr>
          <a:xfrm>
            <a:off x="737941" y="1918848"/>
            <a:ext cx="6612613" cy="181588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Reducing the power usage of computers and its periphery subsystems and using them in an eco-friendly manner. </a:t>
            </a:r>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Also adopting virtualization reducing the need of energy. </a:t>
            </a:r>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Recycling and reusing existing equipment, properly disposing the wasted IT/computing materials, electronic equipment etc.</a:t>
            </a:r>
            <a:endParaRPr/>
          </a:p>
        </p:txBody>
      </p:sp>
      <p:sp>
        <p:nvSpPr>
          <p:cNvPr id="330" name="Google Shape;330;p10"/>
          <p:cNvSpPr/>
          <p:nvPr/>
        </p:nvSpPr>
        <p:spPr>
          <a:xfrm>
            <a:off x="8627394" y="2462341"/>
            <a:ext cx="1577767" cy="510845"/>
          </a:xfrm>
          <a:custGeom>
            <a:rect b="b" l="l" r="r" t="t"/>
            <a:pathLst>
              <a:path extrusionOk="0" h="378173" w="1168004">
                <a:moveTo>
                  <a:pt x="1046783" y="77242"/>
                </a:moveTo>
                <a:lnTo>
                  <a:pt x="1046783" y="301154"/>
                </a:lnTo>
                <a:cubicBezTo>
                  <a:pt x="1055173" y="301154"/>
                  <a:pt x="1060582" y="299040"/>
                  <a:pt x="1063010" y="294813"/>
                </a:cubicBezTo>
                <a:cubicBezTo>
                  <a:pt x="1065438" y="290585"/>
                  <a:pt x="1066652" y="277061"/>
                  <a:pt x="1066652" y="254242"/>
                </a:cubicBezTo>
                <a:lnTo>
                  <a:pt x="1066652" y="116721"/>
                </a:lnTo>
                <a:cubicBezTo>
                  <a:pt x="1066652" y="101180"/>
                  <a:pt x="1066225" y="91517"/>
                  <a:pt x="1065371" y="87733"/>
                </a:cubicBezTo>
                <a:cubicBezTo>
                  <a:pt x="1064518" y="83948"/>
                  <a:pt x="1062711" y="81253"/>
                  <a:pt x="1059949" y="79649"/>
                </a:cubicBezTo>
                <a:cubicBezTo>
                  <a:pt x="1057188" y="78044"/>
                  <a:pt x="1052799" y="77242"/>
                  <a:pt x="1046783" y="77242"/>
                </a:cubicBezTo>
                <a:close/>
                <a:moveTo>
                  <a:pt x="549534" y="68982"/>
                </a:moveTo>
                <a:cubicBezTo>
                  <a:pt x="546428" y="68982"/>
                  <a:pt x="543979" y="70300"/>
                  <a:pt x="542188" y="72936"/>
                </a:cubicBezTo>
                <a:cubicBezTo>
                  <a:pt x="540398" y="75572"/>
                  <a:pt x="539502" y="85599"/>
                  <a:pt x="539502" y="103016"/>
                </a:cubicBezTo>
                <a:lnTo>
                  <a:pt x="539502" y="268379"/>
                </a:lnTo>
                <a:cubicBezTo>
                  <a:pt x="539502" y="288576"/>
                  <a:pt x="540107" y="300427"/>
                  <a:pt x="541316" y="303932"/>
                </a:cubicBezTo>
                <a:cubicBezTo>
                  <a:pt x="542525" y="307438"/>
                  <a:pt x="545049" y="309191"/>
                  <a:pt x="548886" y="309191"/>
                </a:cubicBezTo>
                <a:cubicBezTo>
                  <a:pt x="552862" y="309191"/>
                  <a:pt x="555529" y="307017"/>
                  <a:pt x="556887" y="302670"/>
                </a:cubicBezTo>
                <a:cubicBezTo>
                  <a:pt x="558245" y="298322"/>
                  <a:pt x="558924" y="286017"/>
                  <a:pt x="558924" y="265753"/>
                </a:cubicBezTo>
                <a:lnTo>
                  <a:pt x="558924" y="103016"/>
                </a:lnTo>
                <a:cubicBezTo>
                  <a:pt x="558924" y="87180"/>
                  <a:pt x="558251" y="77548"/>
                  <a:pt x="556905" y="74122"/>
                </a:cubicBezTo>
                <a:cubicBezTo>
                  <a:pt x="555558" y="70695"/>
                  <a:pt x="553102" y="68982"/>
                  <a:pt x="549534" y="68982"/>
                </a:cubicBezTo>
                <a:close/>
                <a:moveTo>
                  <a:pt x="945431" y="7591"/>
                </a:moveTo>
                <a:lnTo>
                  <a:pt x="1018846" y="7591"/>
                </a:lnTo>
                <a:cubicBezTo>
                  <a:pt x="1063602" y="7591"/>
                  <a:pt x="1094213" y="9734"/>
                  <a:pt x="1110679" y="14021"/>
                </a:cubicBezTo>
                <a:cubicBezTo>
                  <a:pt x="1127146" y="18308"/>
                  <a:pt x="1139749" y="25445"/>
                  <a:pt x="1148489" y="35431"/>
                </a:cubicBezTo>
                <a:cubicBezTo>
                  <a:pt x="1157229" y="45418"/>
                  <a:pt x="1162667" y="56397"/>
                  <a:pt x="1164801" y="68368"/>
                </a:cubicBezTo>
                <a:cubicBezTo>
                  <a:pt x="1166936" y="80340"/>
                  <a:pt x="1168004" y="103220"/>
                  <a:pt x="1168004" y="137008"/>
                </a:cubicBezTo>
                <a:lnTo>
                  <a:pt x="1168004" y="261082"/>
                </a:lnTo>
                <a:cubicBezTo>
                  <a:pt x="1168004" y="293199"/>
                  <a:pt x="1166412" y="314961"/>
                  <a:pt x="1163228" y="326370"/>
                </a:cubicBezTo>
                <a:cubicBezTo>
                  <a:pt x="1160045" y="337778"/>
                  <a:pt x="1154402" y="346779"/>
                  <a:pt x="1146300" y="353370"/>
                </a:cubicBezTo>
                <a:cubicBezTo>
                  <a:pt x="1138198" y="359961"/>
                  <a:pt x="1128425" y="364515"/>
                  <a:pt x="1116981" y="367031"/>
                </a:cubicBezTo>
                <a:cubicBezTo>
                  <a:pt x="1105536" y="369547"/>
                  <a:pt x="1088585" y="370806"/>
                  <a:pt x="1066128" y="370806"/>
                </a:cubicBezTo>
                <a:lnTo>
                  <a:pt x="945431" y="370806"/>
                </a:lnTo>
                <a:close/>
                <a:moveTo>
                  <a:pt x="696442" y="7591"/>
                </a:moveTo>
                <a:lnTo>
                  <a:pt x="797794" y="7591"/>
                </a:lnTo>
                <a:lnTo>
                  <a:pt x="797794" y="277567"/>
                </a:lnTo>
                <a:cubicBezTo>
                  <a:pt x="797794" y="292578"/>
                  <a:pt x="798388" y="301601"/>
                  <a:pt x="799576" y="304637"/>
                </a:cubicBezTo>
                <a:cubicBezTo>
                  <a:pt x="800764" y="307673"/>
                  <a:pt x="802853" y="309191"/>
                  <a:pt x="805841" y="309191"/>
                </a:cubicBezTo>
                <a:cubicBezTo>
                  <a:pt x="809568" y="309191"/>
                  <a:pt x="812061" y="307419"/>
                  <a:pt x="813319" y="303876"/>
                </a:cubicBezTo>
                <a:cubicBezTo>
                  <a:pt x="814577" y="300334"/>
                  <a:pt x="815206" y="290034"/>
                  <a:pt x="815206" y="272977"/>
                </a:cubicBezTo>
                <a:lnTo>
                  <a:pt x="815206" y="7591"/>
                </a:lnTo>
                <a:lnTo>
                  <a:pt x="916558" y="7591"/>
                </a:lnTo>
                <a:lnTo>
                  <a:pt x="916558" y="248783"/>
                </a:lnTo>
                <a:cubicBezTo>
                  <a:pt x="916558" y="275828"/>
                  <a:pt x="915643" y="295025"/>
                  <a:pt x="913813" y="306376"/>
                </a:cubicBezTo>
                <a:cubicBezTo>
                  <a:pt x="911983" y="317726"/>
                  <a:pt x="906524" y="329440"/>
                  <a:pt x="897435" y="341517"/>
                </a:cubicBezTo>
                <a:cubicBezTo>
                  <a:pt x="888346" y="353594"/>
                  <a:pt x="876430" y="362723"/>
                  <a:pt x="861688" y="368903"/>
                </a:cubicBezTo>
                <a:cubicBezTo>
                  <a:pt x="846946" y="375083"/>
                  <a:pt x="829644" y="378173"/>
                  <a:pt x="809782" y="378173"/>
                </a:cubicBezTo>
                <a:cubicBezTo>
                  <a:pt x="787937" y="378173"/>
                  <a:pt x="768572" y="374527"/>
                  <a:pt x="751687" y="367237"/>
                </a:cubicBezTo>
                <a:cubicBezTo>
                  <a:pt x="734802" y="359947"/>
                  <a:pt x="722127" y="350382"/>
                  <a:pt x="713663" y="338544"/>
                </a:cubicBezTo>
                <a:cubicBezTo>
                  <a:pt x="705198" y="326705"/>
                  <a:pt x="700212" y="314349"/>
                  <a:pt x="698704" y="301475"/>
                </a:cubicBezTo>
                <a:cubicBezTo>
                  <a:pt x="697196" y="288601"/>
                  <a:pt x="696442" y="261994"/>
                  <a:pt x="696442" y="221652"/>
                </a:cubicBezTo>
                <a:close/>
                <a:moveTo>
                  <a:pt x="269156" y="7591"/>
                </a:moveTo>
                <a:lnTo>
                  <a:pt x="370508" y="7591"/>
                </a:lnTo>
                <a:lnTo>
                  <a:pt x="370508" y="290885"/>
                </a:lnTo>
                <a:lnTo>
                  <a:pt x="426542" y="290885"/>
                </a:lnTo>
                <a:lnTo>
                  <a:pt x="426542" y="370806"/>
                </a:lnTo>
                <a:lnTo>
                  <a:pt x="269156" y="370806"/>
                </a:lnTo>
                <a:close/>
                <a:moveTo>
                  <a:pt x="549102" y="0"/>
                </a:moveTo>
                <a:cubicBezTo>
                  <a:pt x="568659" y="0"/>
                  <a:pt x="586336" y="3247"/>
                  <a:pt x="602134" y="9741"/>
                </a:cubicBezTo>
                <a:cubicBezTo>
                  <a:pt x="617932" y="16235"/>
                  <a:pt x="630662" y="26006"/>
                  <a:pt x="640324" y="39054"/>
                </a:cubicBezTo>
                <a:cubicBezTo>
                  <a:pt x="649986" y="52102"/>
                  <a:pt x="655727" y="66216"/>
                  <a:pt x="657547" y="81396"/>
                </a:cubicBezTo>
                <a:cubicBezTo>
                  <a:pt x="659367" y="96577"/>
                  <a:pt x="660276" y="122368"/>
                  <a:pt x="660276" y="158771"/>
                </a:cubicBezTo>
                <a:lnTo>
                  <a:pt x="660276" y="219402"/>
                </a:lnTo>
                <a:cubicBezTo>
                  <a:pt x="660276" y="254944"/>
                  <a:pt x="659406" y="280401"/>
                  <a:pt x="657665" y="295773"/>
                </a:cubicBezTo>
                <a:cubicBezTo>
                  <a:pt x="655925" y="311146"/>
                  <a:pt x="650408" y="325290"/>
                  <a:pt x="641114" y="338207"/>
                </a:cubicBezTo>
                <a:cubicBezTo>
                  <a:pt x="631821" y="351124"/>
                  <a:pt x="619327" y="361014"/>
                  <a:pt x="603634" y="367877"/>
                </a:cubicBezTo>
                <a:cubicBezTo>
                  <a:pt x="587941" y="374741"/>
                  <a:pt x="569763" y="378173"/>
                  <a:pt x="549102" y="378173"/>
                </a:cubicBezTo>
                <a:cubicBezTo>
                  <a:pt x="529443" y="378173"/>
                  <a:pt x="511765" y="374947"/>
                  <a:pt x="496068" y="368495"/>
                </a:cubicBezTo>
                <a:cubicBezTo>
                  <a:pt x="480371" y="362043"/>
                  <a:pt x="467693" y="352294"/>
                  <a:pt x="458033" y="339250"/>
                </a:cubicBezTo>
                <a:cubicBezTo>
                  <a:pt x="448373" y="326205"/>
                  <a:pt x="442644" y="312182"/>
                  <a:pt x="440847" y="297179"/>
                </a:cubicBezTo>
                <a:cubicBezTo>
                  <a:pt x="439049" y="282177"/>
                  <a:pt x="438150" y="256251"/>
                  <a:pt x="438150" y="219402"/>
                </a:cubicBezTo>
                <a:lnTo>
                  <a:pt x="438150" y="158771"/>
                </a:lnTo>
                <a:cubicBezTo>
                  <a:pt x="438150" y="122843"/>
                  <a:pt x="439010" y="97290"/>
                  <a:pt x="440728" y="82112"/>
                </a:cubicBezTo>
                <a:cubicBezTo>
                  <a:pt x="442447" y="66933"/>
                  <a:pt x="447952" y="52887"/>
                  <a:pt x="457243" y="39973"/>
                </a:cubicBezTo>
                <a:cubicBezTo>
                  <a:pt x="466534" y="27058"/>
                  <a:pt x="479032" y="17168"/>
                  <a:pt x="494735" y="10301"/>
                </a:cubicBezTo>
                <a:cubicBezTo>
                  <a:pt x="510439" y="3434"/>
                  <a:pt x="528561" y="0"/>
                  <a:pt x="549102" y="0"/>
                </a:cubicBezTo>
                <a:close/>
                <a:moveTo>
                  <a:pt x="111873" y="0"/>
                </a:moveTo>
                <a:cubicBezTo>
                  <a:pt x="139857" y="0"/>
                  <a:pt x="163104" y="5506"/>
                  <a:pt x="181615" y="16518"/>
                </a:cubicBezTo>
                <a:cubicBezTo>
                  <a:pt x="200125" y="27531"/>
                  <a:pt x="212286" y="41256"/>
                  <a:pt x="218098" y="57694"/>
                </a:cubicBezTo>
                <a:cubicBezTo>
                  <a:pt x="223909" y="74133"/>
                  <a:pt x="226814" y="99113"/>
                  <a:pt x="226814" y="132634"/>
                </a:cubicBezTo>
                <a:lnTo>
                  <a:pt x="226814" y="170781"/>
                </a:lnTo>
                <a:lnTo>
                  <a:pt x="125463" y="170781"/>
                </a:lnTo>
                <a:lnTo>
                  <a:pt x="125463" y="104711"/>
                </a:lnTo>
                <a:cubicBezTo>
                  <a:pt x="125463" y="87480"/>
                  <a:pt x="124737" y="77217"/>
                  <a:pt x="123286" y="73923"/>
                </a:cubicBezTo>
                <a:cubicBezTo>
                  <a:pt x="121835" y="70629"/>
                  <a:pt x="118758" y="68982"/>
                  <a:pt x="114056" y="68982"/>
                </a:cubicBezTo>
                <a:cubicBezTo>
                  <a:pt x="108685" y="68982"/>
                  <a:pt x="105224" y="71041"/>
                  <a:pt x="103676" y="75158"/>
                </a:cubicBezTo>
                <a:cubicBezTo>
                  <a:pt x="102127" y="79275"/>
                  <a:pt x="101352" y="90091"/>
                  <a:pt x="101352" y="107606"/>
                </a:cubicBezTo>
                <a:lnTo>
                  <a:pt x="101352" y="272098"/>
                </a:lnTo>
                <a:cubicBezTo>
                  <a:pt x="101352" y="288866"/>
                  <a:pt x="102122" y="299241"/>
                  <a:pt x="103660" y="303221"/>
                </a:cubicBezTo>
                <a:cubicBezTo>
                  <a:pt x="105198" y="307201"/>
                  <a:pt x="108446" y="309191"/>
                  <a:pt x="113404" y="309191"/>
                </a:cubicBezTo>
                <a:cubicBezTo>
                  <a:pt x="118190" y="309191"/>
                  <a:pt x="121396" y="307157"/>
                  <a:pt x="123023" y="303090"/>
                </a:cubicBezTo>
                <a:cubicBezTo>
                  <a:pt x="124649" y="299023"/>
                  <a:pt x="125463" y="287589"/>
                  <a:pt x="125463" y="268787"/>
                </a:cubicBezTo>
                <a:lnTo>
                  <a:pt x="125463" y="219894"/>
                </a:lnTo>
                <a:lnTo>
                  <a:pt x="226814" y="219894"/>
                </a:lnTo>
                <a:lnTo>
                  <a:pt x="226814" y="238154"/>
                </a:lnTo>
                <a:cubicBezTo>
                  <a:pt x="226814" y="275196"/>
                  <a:pt x="224100" y="301754"/>
                  <a:pt x="218671" y="317827"/>
                </a:cubicBezTo>
                <a:cubicBezTo>
                  <a:pt x="213243" y="333901"/>
                  <a:pt x="201250" y="347977"/>
                  <a:pt x="182693" y="360055"/>
                </a:cubicBezTo>
                <a:cubicBezTo>
                  <a:pt x="164136" y="372133"/>
                  <a:pt x="141405" y="378173"/>
                  <a:pt x="114499" y="378173"/>
                </a:cubicBezTo>
                <a:cubicBezTo>
                  <a:pt x="86696" y="378173"/>
                  <a:pt x="63634" y="373055"/>
                  <a:pt x="45313" y="362819"/>
                </a:cubicBezTo>
                <a:cubicBezTo>
                  <a:pt x="26992" y="352584"/>
                  <a:pt x="14860" y="338433"/>
                  <a:pt x="8916" y="320367"/>
                </a:cubicBezTo>
                <a:cubicBezTo>
                  <a:pt x="2972" y="302300"/>
                  <a:pt x="0" y="275649"/>
                  <a:pt x="0" y="240411"/>
                </a:cubicBezTo>
                <a:lnTo>
                  <a:pt x="0" y="136886"/>
                </a:lnTo>
                <a:cubicBezTo>
                  <a:pt x="0" y="110978"/>
                  <a:pt x="900" y="91460"/>
                  <a:pt x="2699" y="78332"/>
                </a:cubicBezTo>
                <a:cubicBezTo>
                  <a:pt x="4497" y="65204"/>
                  <a:pt x="9970" y="52409"/>
                  <a:pt x="19117" y="39948"/>
                </a:cubicBezTo>
                <a:cubicBezTo>
                  <a:pt x="28264" y="27488"/>
                  <a:pt x="40872" y="17714"/>
                  <a:pt x="56941" y="10629"/>
                </a:cubicBezTo>
                <a:cubicBezTo>
                  <a:pt x="73010" y="3543"/>
                  <a:pt x="91320" y="0"/>
                  <a:pt x="111873" y="0"/>
                </a:cubicBezTo>
                <a:close/>
              </a:path>
            </a:pathLst>
          </a:custGeom>
          <a:solidFill>
            <a:srgbClr val="00B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B05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grpSp>
        <p:nvGrpSpPr>
          <p:cNvPr id="335" name="Google Shape;335;p11"/>
          <p:cNvGrpSpPr/>
          <p:nvPr/>
        </p:nvGrpSpPr>
        <p:grpSpPr>
          <a:xfrm>
            <a:off x="379836" y="2293118"/>
            <a:ext cx="1796461" cy="3894484"/>
            <a:chOff x="4969825" y="1866351"/>
            <a:chExt cx="2257908" cy="4894838"/>
          </a:xfrm>
        </p:grpSpPr>
        <p:sp>
          <p:nvSpPr>
            <p:cNvPr id="336" name="Google Shape;336;p11"/>
            <p:cNvSpPr/>
            <p:nvPr/>
          </p:nvSpPr>
          <p:spPr>
            <a:xfrm flipH="1" rot="-1800000">
              <a:off x="5154947" y="5440998"/>
              <a:ext cx="1258610" cy="1077733"/>
            </a:xfrm>
            <a:prstGeom prst="hexagon">
              <a:avLst>
                <a:gd fmla="val 29690" name="adj"/>
                <a:gd fmla="val 115470" name="vf"/>
              </a:avLst>
            </a:prstGeom>
            <a:no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Arial"/>
                <a:ea typeface="Arial"/>
                <a:cs typeface="Arial"/>
                <a:sym typeface="Arial"/>
              </a:endParaRPr>
            </a:p>
          </p:txBody>
        </p:sp>
        <p:sp>
          <p:nvSpPr>
            <p:cNvPr id="337" name="Google Shape;337;p11"/>
            <p:cNvSpPr/>
            <p:nvPr/>
          </p:nvSpPr>
          <p:spPr>
            <a:xfrm flipH="1" rot="-1800000">
              <a:off x="5784000" y="2108809"/>
              <a:ext cx="1258610" cy="1077733"/>
            </a:xfrm>
            <a:prstGeom prst="hexagon">
              <a:avLst>
                <a:gd fmla="val 29690" name="adj"/>
                <a:gd fmla="val 115470" name="vf"/>
              </a:avLst>
            </a:prstGeom>
            <a:no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Arial"/>
                <a:ea typeface="Arial"/>
                <a:cs typeface="Arial"/>
                <a:sym typeface="Arial"/>
              </a:endParaRPr>
            </a:p>
          </p:txBody>
        </p:sp>
        <p:sp>
          <p:nvSpPr>
            <p:cNvPr id="338" name="Google Shape;338;p11"/>
            <p:cNvSpPr/>
            <p:nvPr/>
          </p:nvSpPr>
          <p:spPr>
            <a:xfrm flipH="1" rot="-1800000">
              <a:off x="5154947" y="3219539"/>
              <a:ext cx="1258610" cy="1077733"/>
            </a:xfrm>
            <a:prstGeom prst="hexagon">
              <a:avLst>
                <a:gd fmla="val 29690" name="adj"/>
                <a:gd fmla="val 115470" name="vf"/>
              </a:avLst>
            </a:prstGeom>
            <a:no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Arial"/>
                <a:ea typeface="Arial"/>
                <a:cs typeface="Arial"/>
                <a:sym typeface="Arial"/>
              </a:endParaRPr>
            </a:p>
          </p:txBody>
        </p:sp>
        <p:sp>
          <p:nvSpPr>
            <p:cNvPr id="339" name="Google Shape;339;p11"/>
            <p:cNvSpPr/>
            <p:nvPr/>
          </p:nvSpPr>
          <p:spPr>
            <a:xfrm flipH="1" rot="-1800000">
              <a:off x="5784000" y="4330269"/>
              <a:ext cx="1258610" cy="1077733"/>
            </a:xfrm>
            <a:prstGeom prst="hexagon">
              <a:avLst>
                <a:gd fmla="val 29690" name="adj"/>
                <a:gd fmla="val 115470" name="vf"/>
              </a:avLst>
            </a:prstGeom>
            <a:no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Arial"/>
                <a:ea typeface="Arial"/>
                <a:cs typeface="Arial"/>
                <a:sym typeface="Arial"/>
              </a:endParaRPr>
            </a:p>
          </p:txBody>
        </p:sp>
        <p:sp>
          <p:nvSpPr>
            <p:cNvPr id="340" name="Google Shape;340;p11"/>
            <p:cNvSpPr txBox="1"/>
            <p:nvPr/>
          </p:nvSpPr>
          <p:spPr>
            <a:xfrm>
              <a:off x="6100814" y="2212234"/>
              <a:ext cx="624982" cy="81235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3600">
                  <a:solidFill>
                    <a:schemeClr val="lt1"/>
                  </a:solidFill>
                  <a:latin typeface="Arial"/>
                  <a:ea typeface="Arial"/>
                  <a:cs typeface="Arial"/>
                  <a:sym typeface="Arial"/>
                </a:rPr>
                <a:t>A</a:t>
              </a:r>
              <a:endParaRPr b="1" sz="3600">
                <a:solidFill>
                  <a:schemeClr val="lt1"/>
                </a:solidFill>
                <a:latin typeface="Arial"/>
                <a:ea typeface="Arial"/>
                <a:cs typeface="Arial"/>
                <a:sym typeface="Arial"/>
              </a:endParaRPr>
            </a:p>
          </p:txBody>
        </p:sp>
        <p:sp>
          <p:nvSpPr>
            <p:cNvPr id="341" name="Google Shape;341;p11"/>
            <p:cNvSpPr txBox="1"/>
            <p:nvPr/>
          </p:nvSpPr>
          <p:spPr>
            <a:xfrm>
              <a:off x="5471761" y="3352230"/>
              <a:ext cx="624982" cy="81235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3600">
                  <a:solidFill>
                    <a:schemeClr val="lt1"/>
                  </a:solidFill>
                  <a:latin typeface="Arial"/>
                  <a:ea typeface="Arial"/>
                  <a:cs typeface="Arial"/>
                  <a:sym typeface="Arial"/>
                </a:rPr>
                <a:t>B</a:t>
              </a:r>
              <a:endParaRPr b="1" sz="3600">
                <a:solidFill>
                  <a:schemeClr val="lt1"/>
                </a:solidFill>
                <a:latin typeface="Arial"/>
                <a:ea typeface="Arial"/>
                <a:cs typeface="Arial"/>
                <a:sym typeface="Arial"/>
              </a:endParaRPr>
            </a:p>
          </p:txBody>
        </p:sp>
        <p:sp>
          <p:nvSpPr>
            <p:cNvPr id="342" name="Google Shape;342;p11"/>
            <p:cNvSpPr txBox="1"/>
            <p:nvPr/>
          </p:nvSpPr>
          <p:spPr>
            <a:xfrm>
              <a:off x="6096743" y="4476442"/>
              <a:ext cx="624982" cy="81235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3600">
                  <a:solidFill>
                    <a:schemeClr val="lt1"/>
                  </a:solidFill>
                  <a:latin typeface="Arial"/>
                  <a:ea typeface="Arial"/>
                  <a:cs typeface="Arial"/>
                  <a:sym typeface="Arial"/>
                </a:rPr>
                <a:t>C</a:t>
              </a:r>
              <a:endParaRPr b="1" sz="3600">
                <a:solidFill>
                  <a:schemeClr val="lt1"/>
                </a:solidFill>
                <a:latin typeface="Arial"/>
                <a:ea typeface="Arial"/>
                <a:cs typeface="Arial"/>
                <a:sym typeface="Arial"/>
              </a:endParaRPr>
            </a:p>
          </p:txBody>
        </p:sp>
        <p:sp>
          <p:nvSpPr>
            <p:cNvPr id="343" name="Google Shape;343;p11"/>
            <p:cNvSpPr txBox="1"/>
            <p:nvPr/>
          </p:nvSpPr>
          <p:spPr>
            <a:xfrm>
              <a:off x="5471761" y="5573688"/>
              <a:ext cx="624982" cy="81235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3600">
                  <a:solidFill>
                    <a:schemeClr val="lt1"/>
                  </a:solidFill>
                  <a:latin typeface="Arial"/>
                  <a:ea typeface="Arial"/>
                  <a:cs typeface="Arial"/>
                  <a:sym typeface="Arial"/>
                </a:rPr>
                <a:t>D</a:t>
              </a:r>
              <a:endParaRPr b="1" sz="3600">
                <a:solidFill>
                  <a:schemeClr val="lt1"/>
                </a:solidFill>
                <a:latin typeface="Arial"/>
                <a:ea typeface="Arial"/>
                <a:cs typeface="Arial"/>
                <a:sym typeface="Arial"/>
              </a:endParaRPr>
            </a:p>
          </p:txBody>
        </p:sp>
      </p:grpSp>
      <p:sp>
        <p:nvSpPr>
          <p:cNvPr id="344" name="Google Shape;344;p11"/>
          <p:cNvSpPr txBox="1"/>
          <p:nvPr/>
        </p:nvSpPr>
        <p:spPr>
          <a:xfrm>
            <a:off x="790361" y="78365"/>
            <a:ext cx="5305639" cy="2123658"/>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4400">
                <a:solidFill>
                  <a:schemeClr val="lt1"/>
                </a:solidFill>
                <a:latin typeface="Arial"/>
                <a:ea typeface="Arial"/>
                <a:cs typeface="Arial"/>
                <a:sym typeface="Arial"/>
              </a:rPr>
              <a:t>Pros &amp; Cons of Green Cloud Computing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12"/>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5400"/>
              <a:buNone/>
            </a:pPr>
            <a:r>
              <a:rPr lang="en-US"/>
              <a:t>ADVANTAGES</a:t>
            </a:r>
            <a:endParaRPr/>
          </a:p>
        </p:txBody>
      </p:sp>
      <p:sp>
        <p:nvSpPr>
          <p:cNvPr id="350" name="Google Shape;350;p12"/>
          <p:cNvSpPr txBox="1"/>
          <p:nvPr/>
        </p:nvSpPr>
        <p:spPr>
          <a:xfrm>
            <a:off x="817417" y="1527291"/>
            <a:ext cx="8700655"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The advantages of green cloud computing are many: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lower costs, faster updates and simpler maintenance.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rgbClr val="292929"/>
              </a:buClr>
              <a:buSzPts val="1800"/>
              <a:buFont typeface="Arial"/>
              <a:buChar char="•"/>
            </a:pPr>
            <a:r>
              <a:rPr i="0" lang="en-US" sz="1800">
                <a:solidFill>
                  <a:srgbClr val="292929"/>
                </a:solidFill>
                <a:latin typeface="Arial"/>
                <a:ea typeface="Arial"/>
                <a:cs typeface="Arial"/>
                <a:sym typeface="Arial"/>
              </a:rPr>
              <a:t>Conserving Energy by Green Cloud Computing.</a:t>
            </a:r>
            <a:endParaRPr/>
          </a:p>
          <a:p>
            <a:pPr indent="0" lvl="0" marL="0" marR="0" rtl="0" algn="l">
              <a:spcBef>
                <a:spcPts val="0"/>
              </a:spcBef>
              <a:spcAft>
                <a:spcPts val="0"/>
              </a:spcAft>
              <a:buNone/>
            </a:pPr>
            <a:r>
              <a:t/>
            </a:r>
            <a:endParaRPr i="0" sz="1800">
              <a:solidFill>
                <a:srgbClr val="292929"/>
              </a:solidFill>
              <a:latin typeface="Arial"/>
              <a:ea typeface="Arial"/>
              <a:cs typeface="Arial"/>
              <a:sym typeface="Arial"/>
            </a:endParaRPr>
          </a:p>
          <a:p>
            <a:pPr indent="-285750" lvl="0" marL="285750" marR="0" rtl="0" algn="l">
              <a:spcBef>
                <a:spcPts val="0"/>
              </a:spcBef>
              <a:spcAft>
                <a:spcPts val="0"/>
              </a:spcAft>
              <a:buClr>
                <a:srgbClr val="292929"/>
              </a:buClr>
              <a:buSzPts val="1800"/>
              <a:buFont typeface="Arial"/>
              <a:buChar char="•"/>
            </a:pPr>
            <a:r>
              <a:rPr i="0" lang="en-US" sz="1800">
                <a:solidFill>
                  <a:srgbClr val="292929"/>
                </a:solidFill>
                <a:latin typeface="Arial"/>
                <a:ea typeface="Arial"/>
                <a:cs typeface="Arial"/>
                <a:sym typeface="Arial"/>
              </a:rPr>
              <a:t>Remote Working reduces the Carbon Footprint in the Environment.</a:t>
            </a:r>
            <a:endParaRPr/>
          </a:p>
          <a:p>
            <a:pPr indent="0" lvl="0" marL="0" marR="0" rtl="0" algn="l">
              <a:spcBef>
                <a:spcPts val="0"/>
              </a:spcBef>
              <a:spcAft>
                <a:spcPts val="0"/>
              </a:spcAft>
              <a:buNone/>
            </a:pPr>
            <a:r>
              <a:t/>
            </a:r>
            <a:endParaRPr i="0" sz="1800">
              <a:solidFill>
                <a:srgbClr val="292929"/>
              </a:solidFill>
              <a:latin typeface="Arial"/>
              <a:ea typeface="Arial"/>
              <a:cs typeface="Arial"/>
              <a:sym typeface="Arial"/>
            </a:endParaRPr>
          </a:p>
          <a:p>
            <a:pPr indent="-285750" lvl="0" marL="285750" marR="0" rtl="0" algn="l">
              <a:spcBef>
                <a:spcPts val="0"/>
              </a:spcBef>
              <a:spcAft>
                <a:spcPts val="0"/>
              </a:spcAft>
              <a:buClr>
                <a:srgbClr val="292929"/>
              </a:buClr>
              <a:buSzPts val="1800"/>
              <a:buFont typeface="Arial"/>
              <a:buChar char="•"/>
            </a:pPr>
            <a:r>
              <a:rPr i="0" lang="en-US" sz="1800">
                <a:solidFill>
                  <a:srgbClr val="292929"/>
                </a:solidFill>
                <a:latin typeface="Arial"/>
                <a:ea typeface="Arial"/>
                <a:cs typeface="Arial"/>
                <a:sym typeface="Arial"/>
              </a:rPr>
              <a:t>Going Paperless with Green Computing and Cloud Computing.</a:t>
            </a:r>
            <a:endParaRPr/>
          </a:p>
          <a:p>
            <a:pPr indent="0" lvl="0" marL="0" marR="0" rtl="0" algn="l">
              <a:spcBef>
                <a:spcPts val="0"/>
              </a:spcBef>
              <a:spcAft>
                <a:spcPts val="0"/>
              </a:spcAft>
              <a:buNone/>
            </a:pPr>
            <a:r>
              <a:t/>
            </a:r>
            <a:endParaRPr i="0" sz="1800">
              <a:solidFill>
                <a:srgbClr val="292929"/>
              </a:solidFill>
              <a:latin typeface="Arial"/>
              <a:ea typeface="Arial"/>
              <a:cs typeface="Arial"/>
              <a:sym typeface="Arial"/>
            </a:endParaRPr>
          </a:p>
          <a:p>
            <a:pPr indent="-285750" lvl="0" marL="285750" marR="0" rtl="0" algn="l">
              <a:spcBef>
                <a:spcPts val="0"/>
              </a:spcBef>
              <a:spcAft>
                <a:spcPts val="0"/>
              </a:spcAft>
              <a:buClr>
                <a:srgbClr val="232323"/>
              </a:buClr>
              <a:buSzPts val="1800"/>
              <a:buFont typeface="Arial"/>
              <a:buChar char="•"/>
            </a:pPr>
            <a:r>
              <a:rPr i="0" lang="en-US" sz="1800">
                <a:solidFill>
                  <a:srgbClr val="232323"/>
                </a:solidFill>
                <a:latin typeface="Arial"/>
                <a:ea typeface="Arial"/>
                <a:cs typeface="Arial"/>
                <a:sym typeface="Arial"/>
              </a:rPr>
              <a:t>Green computing can save money in the long run.</a:t>
            </a:r>
            <a:endParaRPr/>
          </a:p>
          <a:p>
            <a:pPr indent="0" lvl="0" marL="0" marR="0" rtl="0" algn="l">
              <a:spcBef>
                <a:spcPts val="0"/>
              </a:spcBef>
              <a:spcAft>
                <a:spcPts val="0"/>
              </a:spcAft>
              <a:buNone/>
            </a:pPr>
            <a:r>
              <a:t/>
            </a:r>
            <a:endParaRPr i="0" sz="1800">
              <a:solidFill>
                <a:srgbClr val="232323"/>
              </a:solidFill>
              <a:latin typeface="Arial"/>
              <a:ea typeface="Arial"/>
              <a:cs typeface="Arial"/>
              <a:sym typeface="Arial"/>
            </a:endParaRPr>
          </a:p>
          <a:p>
            <a:pPr indent="-285750" lvl="0" marL="285750" marR="0" rtl="0" algn="l">
              <a:spcBef>
                <a:spcPts val="0"/>
              </a:spcBef>
              <a:spcAft>
                <a:spcPts val="0"/>
              </a:spcAft>
              <a:buClr>
                <a:srgbClr val="232323"/>
              </a:buClr>
              <a:buSzPts val="1800"/>
              <a:buFont typeface="Arial"/>
              <a:buChar char="•"/>
            </a:pPr>
            <a:r>
              <a:rPr i="0" lang="en-US" sz="1800">
                <a:solidFill>
                  <a:srgbClr val="232323"/>
                </a:solidFill>
                <a:latin typeface="Arial"/>
                <a:ea typeface="Arial"/>
                <a:cs typeface="Arial"/>
                <a:sym typeface="Arial"/>
              </a:rPr>
              <a:t>Reduction of health risks for customers.</a:t>
            </a:r>
            <a:endParaRPr/>
          </a:p>
          <a:p>
            <a:pPr indent="0" lvl="0" marL="0" marR="0" rtl="0" algn="l">
              <a:spcBef>
                <a:spcPts val="0"/>
              </a:spcBef>
              <a:spcAft>
                <a:spcPts val="0"/>
              </a:spcAft>
              <a:buNone/>
            </a:pPr>
            <a:r>
              <a:t/>
            </a:r>
            <a:endParaRPr i="0" sz="1800">
              <a:solidFill>
                <a:srgbClr val="232323"/>
              </a:solidFill>
              <a:latin typeface="Arial"/>
              <a:ea typeface="Arial"/>
              <a:cs typeface="Arial"/>
              <a:sym typeface="Arial"/>
            </a:endParaRPr>
          </a:p>
          <a:p>
            <a:pPr indent="-285750" lvl="0" marL="285750" marR="0" rtl="0" algn="l">
              <a:spcBef>
                <a:spcPts val="0"/>
              </a:spcBef>
              <a:spcAft>
                <a:spcPts val="0"/>
              </a:spcAft>
              <a:buClr>
                <a:srgbClr val="232323"/>
              </a:buClr>
              <a:buSzPts val="1800"/>
              <a:buFont typeface="Arial"/>
              <a:buChar char="•"/>
            </a:pPr>
            <a:r>
              <a:rPr i="0" lang="en-US" sz="1800">
                <a:solidFill>
                  <a:srgbClr val="232323"/>
                </a:solidFill>
                <a:latin typeface="Arial"/>
                <a:ea typeface="Arial"/>
                <a:cs typeface="Arial"/>
                <a:sym typeface="Arial"/>
              </a:rPr>
              <a:t>Positive impact on our flora and fauna.</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13"/>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5400"/>
              <a:buNone/>
            </a:pPr>
            <a:r>
              <a:rPr lang="en-US"/>
              <a:t>DISADVANTAGEs</a:t>
            </a:r>
            <a:endParaRPr/>
          </a:p>
        </p:txBody>
      </p:sp>
      <p:sp>
        <p:nvSpPr>
          <p:cNvPr id="356" name="Google Shape;356;p13"/>
          <p:cNvSpPr txBox="1"/>
          <p:nvPr/>
        </p:nvSpPr>
        <p:spPr>
          <a:xfrm>
            <a:off x="678873" y="1674674"/>
            <a:ext cx="7107382"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Disadvantages of Green Computing</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Although green computing is cost effective in the long term, still many companies refrain from switching to green computing due to its high upfront cost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rgbClr val="232323"/>
              </a:buClr>
              <a:buSzPts val="1800"/>
              <a:buFont typeface="Arial"/>
              <a:buChar char="•"/>
            </a:pPr>
            <a:r>
              <a:rPr i="0" lang="en-US" sz="1800">
                <a:solidFill>
                  <a:srgbClr val="232323"/>
                </a:solidFill>
                <a:latin typeface="Arial"/>
                <a:ea typeface="Arial"/>
                <a:cs typeface="Arial"/>
                <a:sym typeface="Arial"/>
              </a:rPr>
              <a:t>Significant upfront costs</a:t>
            </a:r>
            <a:endParaRPr/>
          </a:p>
          <a:p>
            <a:pPr indent="0" lvl="0" marL="0" marR="0" rtl="0" algn="l">
              <a:spcBef>
                <a:spcPts val="0"/>
              </a:spcBef>
              <a:spcAft>
                <a:spcPts val="0"/>
              </a:spcAft>
              <a:buNone/>
            </a:pPr>
            <a:r>
              <a:t/>
            </a:r>
            <a:endParaRPr i="0" sz="1800">
              <a:solidFill>
                <a:srgbClr val="232323"/>
              </a:solidFill>
              <a:latin typeface="Arial"/>
              <a:ea typeface="Arial"/>
              <a:cs typeface="Arial"/>
              <a:sym typeface="Arial"/>
            </a:endParaRPr>
          </a:p>
          <a:p>
            <a:pPr indent="-285750" lvl="0" marL="285750" marR="0" rtl="0" algn="l">
              <a:spcBef>
                <a:spcPts val="0"/>
              </a:spcBef>
              <a:spcAft>
                <a:spcPts val="0"/>
              </a:spcAft>
              <a:buClr>
                <a:srgbClr val="232323"/>
              </a:buClr>
              <a:buSzPts val="1800"/>
              <a:buFont typeface="Arial"/>
              <a:buChar char="•"/>
            </a:pPr>
            <a:r>
              <a:rPr i="0" lang="en-US" sz="1800">
                <a:solidFill>
                  <a:srgbClr val="232323"/>
                </a:solidFill>
                <a:latin typeface="Arial"/>
                <a:ea typeface="Arial"/>
                <a:cs typeface="Arial"/>
                <a:sym typeface="Arial"/>
              </a:rPr>
              <a:t>Plenty of knowledge may be required</a:t>
            </a:r>
            <a:endParaRPr/>
          </a:p>
          <a:p>
            <a:pPr indent="0" lvl="0" marL="0" marR="0" rtl="0" algn="l">
              <a:spcBef>
                <a:spcPts val="0"/>
              </a:spcBef>
              <a:spcAft>
                <a:spcPts val="0"/>
              </a:spcAft>
              <a:buNone/>
            </a:pPr>
            <a:r>
              <a:t/>
            </a:r>
            <a:endParaRPr i="0" sz="1800">
              <a:solidFill>
                <a:srgbClr val="232323"/>
              </a:solidFill>
              <a:latin typeface="Arial"/>
              <a:ea typeface="Arial"/>
              <a:cs typeface="Arial"/>
              <a:sym typeface="Arial"/>
            </a:endParaRPr>
          </a:p>
          <a:p>
            <a:pPr indent="-285750" lvl="0" marL="285750" marR="0" rtl="0" algn="l">
              <a:spcBef>
                <a:spcPts val="0"/>
              </a:spcBef>
              <a:spcAft>
                <a:spcPts val="0"/>
              </a:spcAft>
              <a:buClr>
                <a:srgbClr val="232323"/>
              </a:buClr>
              <a:buSzPts val="1800"/>
              <a:buFont typeface="Arial"/>
              <a:buChar char="•"/>
            </a:pPr>
            <a:r>
              <a:rPr i="0" lang="en-US" sz="1800">
                <a:solidFill>
                  <a:srgbClr val="232323"/>
                </a:solidFill>
                <a:latin typeface="Arial"/>
                <a:ea typeface="Arial"/>
                <a:cs typeface="Arial"/>
                <a:sym typeface="Arial"/>
              </a:rPr>
              <a:t>May slow down computer networks</a:t>
            </a:r>
            <a:endParaRPr/>
          </a:p>
          <a:p>
            <a:pPr indent="0" lvl="0" marL="0" marR="0" rtl="0" algn="l">
              <a:spcBef>
                <a:spcPts val="0"/>
              </a:spcBef>
              <a:spcAft>
                <a:spcPts val="0"/>
              </a:spcAft>
              <a:buNone/>
            </a:pPr>
            <a:r>
              <a:t/>
            </a:r>
            <a:endParaRPr i="0" sz="1800">
              <a:solidFill>
                <a:srgbClr val="232323"/>
              </a:solidFill>
              <a:latin typeface="Arial"/>
              <a:ea typeface="Arial"/>
              <a:cs typeface="Arial"/>
              <a:sym typeface="Arial"/>
            </a:endParaRPr>
          </a:p>
          <a:p>
            <a:pPr indent="-285750" lvl="0" marL="285750" marR="0" rtl="0" algn="l">
              <a:spcBef>
                <a:spcPts val="0"/>
              </a:spcBef>
              <a:spcAft>
                <a:spcPts val="0"/>
              </a:spcAft>
              <a:buClr>
                <a:srgbClr val="232323"/>
              </a:buClr>
              <a:buSzPts val="1800"/>
              <a:buFont typeface="Arial"/>
              <a:buChar char="•"/>
            </a:pPr>
            <a:r>
              <a:rPr i="0" lang="en-US" sz="1800">
                <a:solidFill>
                  <a:srgbClr val="232323"/>
                </a:solidFill>
                <a:latin typeface="Arial"/>
                <a:ea typeface="Arial"/>
                <a:cs typeface="Arial"/>
                <a:sym typeface="Arial"/>
              </a:rPr>
              <a:t>Lacking awareness of the general public</a:t>
            </a:r>
            <a:endParaRPr/>
          </a:p>
          <a:p>
            <a:pPr indent="0" lvl="0" marL="0" marR="0" rtl="0" algn="l">
              <a:spcBef>
                <a:spcPts val="0"/>
              </a:spcBef>
              <a:spcAft>
                <a:spcPts val="0"/>
              </a:spcAft>
              <a:buNone/>
            </a:pPr>
            <a:r>
              <a:t/>
            </a:r>
            <a:endParaRPr i="0" sz="1800">
              <a:solidFill>
                <a:srgbClr val="232323"/>
              </a:solidFill>
              <a:latin typeface="Arial"/>
              <a:ea typeface="Arial"/>
              <a:cs typeface="Arial"/>
              <a:sym typeface="Arial"/>
            </a:endParaRPr>
          </a:p>
          <a:p>
            <a:pPr indent="-285750" lvl="0" marL="285750" marR="0" rtl="0" algn="l">
              <a:spcBef>
                <a:spcPts val="0"/>
              </a:spcBef>
              <a:spcAft>
                <a:spcPts val="0"/>
              </a:spcAft>
              <a:buClr>
                <a:srgbClr val="232323"/>
              </a:buClr>
              <a:buSzPts val="1800"/>
              <a:buFont typeface="Arial"/>
              <a:buChar char="•"/>
            </a:pPr>
            <a:r>
              <a:rPr i="0" lang="en-US" sz="1800">
                <a:solidFill>
                  <a:srgbClr val="232323"/>
                </a:solidFill>
                <a:latin typeface="Arial"/>
                <a:ea typeface="Arial"/>
                <a:cs typeface="Arial"/>
                <a:sym typeface="Arial"/>
              </a:rPr>
              <a:t>Green IT may be vulnerable to safety issues</a:t>
            </a:r>
            <a:endParaRPr/>
          </a:p>
          <a:p>
            <a:pPr indent="0" lvl="0" marL="0" marR="0" rtl="0" algn="l">
              <a:spcBef>
                <a:spcPts val="0"/>
              </a:spcBef>
              <a:spcAft>
                <a:spcPts val="0"/>
              </a:spcAft>
              <a:buNone/>
            </a:pPr>
            <a:r>
              <a:t/>
            </a:r>
            <a:endParaRPr i="0" sz="1800">
              <a:solidFill>
                <a:srgbClr val="232323"/>
              </a:solidFill>
              <a:latin typeface="Arial"/>
              <a:ea typeface="Arial"/>
              <a:cs typeface="Arial"/>
              <a:sym typeface="Arial"/>
            </a:endParaRPr>
          </a:p>
          <a:p>
            <a:pPr indent="-285750" lvl="0" marL="285750" marR="0" rtl="0" algn="l">
              <a:spcBef>
                <a:spcPts val="0"/>
              </a:spcBef>
              <a:spcAft>
                <a:spcPts val="0"/>
              </a:spcAft>
              <a:buClr>
                <a:srgbClr val="232323"/>
              </a:buClr>
              <a:buSzPts val="1800"/>
              <a:buFont typeface="Arial"/>
              <a:buChar char="•"/>
            </a:pPr>
            <a:r>
              <a:rPr i="0" lang="en-US" sz="1800">
                <a:solidFill>
                  <a:srgbClr val="232323"/>
                </a:solidFill>
                <a:latin typeface="Arial"/>
                <a:ea typeface="Arial"/>
                <a:cs typeface="Arial"/>
                <a:sym typeface="Arial"/>
              </a:rPr>
              <a:t>May not be manageable for small businesses</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14"/>
          <p:cNvSpPr/>
          <p:nvPr/>
        </p:nvSpPr>
        <p:spPr>
          <a:xfrm rot="10800000">
            <a:off x="7334798" y="4848625"/>
            <a:ext cx="1466302" cy="973858"/>
          </a:xfrm>
          <a:custGeom>
            <a:rect b="b" l="l" r="r" t="t"/>
            <a:pathLst>
              <a:path extrusionOk="0" h="973858" w="1466302">
                <a:moveTo>
                  <a:pt x="425736" y="177363"/>
                </a:moveTo>
                <a:cubicBezTo>
                  <a:pt x="408249" y="177552"/>
                  <a:pt x="398007" y="169221"/>
                  <a:pt x="397889" y="154707"/>
                </a:cubicBezTo>
                <a:cubicBezTo>
                  <a:pt x="397747" y="140570"/>
                  <a:pt x="407847" y="131673"/>
                  <a:pt x="424155" y="131555"/>
                </a:cubicBezTo>
                <a:cubicBezTo>
                  <a:pt x="440959" y="131437"/>
                  <a:pt x="452003" y="140759"/>
                  <a:pt x="451743" y="154849"/>
                </a:cubicBezTo>
                <a:cubicBezTo>
                  <a:pt x="451484" y="168230"/>
                  <a:pt x="441124" y="177198"/>
                  <a:pt x="425736" y="177363"/>
                </a:cubicBezTo>
                <a:close/>
                <a:moveTo>
                  <a:pt x="132932" y="440501"/>
                </a:moveTo>
                <a:cubicBezTo>
                  <a:pt x="123658" y="443026"/>
                  <a:pt x="115445" y="437811"/>
                  <a:pt x="112022" y="426648"/>
                </a:cubicBezTo>
                <a:cubicBezTo>
                  <a:pt x="106760" y="409373"/>
                  <a:pt x="104046" y="391602"/>
                  <a:pt x="102630" y="372486"/>
                </a:cubicBezTo>
                <a:cubicBezTo>
                  <a:pt x="102819" y="369253"/>
                  <a:pt x="102276" y="364722"/>
                  <a:pt x="103503" y="360734"/>
                </a:cubicBezTo>
                <a:cubicBezTo>
                  <a:pt x="106123" y="352191"/>
                  <a:pt x="112565" y="348131"/>
                  <a:pt x="121510" y="349028"/>
                </a:cubicBezTo>
                <a:cubicBezTo>
                  <a:pt x="130478" y="349925"/>
                  <a:pt x="135764" y="355188"/>
                  <a:pt x="136638" y="364179"/>
                </a:cubicBezTo>
                <a:cubicBezTo>
                  <a:pt x="138431" y="382493"/>
                  <a:pt x="140767" y="400689"/>
                  <a:pt x="145369" y="418601"/>
                </a:cubicBezTo>
                <a:cubicBezTo>
                  <a:pt x="148177" y="429527"/>
                  <a:pt x="142726" y="437834"/>
                  <a:pt x="132932" y="440501"/>
                </a:cubicBezTo>
                <a:close/>
                <a:moveTo>
                  <a:pt x="751827" y="617837"/>
                </a:moveTo>
                <a:cubicBezTo>
                  <a:pt x="744487" y="617811"/>
                  <a:pt x="737136" y="612890"/>
                  <a:pt x="728841" y="603073"/>
                </a:cubicBezTo>
                <a:cubicBezTo>
                  <a:pt x="718952" y="591367"/>
                  <a:pt x="708898" y="579803"/>
                  <a:pt x="699270" y="567885"/>
                </a:cubicBezTo>
                <a:cubicBezTo>
                  <a:pt x="690019" y="556439"/>
                  <a:pt x="691010" y="542798"/>
                  <a:pt x="701158" y="534350"/>
                </a:cubicBezTo>
                <a:cubicBezTo>
                  <a:pt x="711070" y="526113"/>
                  <a:pt x="723979" y="527246"/>
                  <a:pt x="733797" y="537536"/>
                </a:cubicBezTo>
                <a:cubicBezTo>
                  <a:pt x="738399" y="542350"/>
                  <a:pt x="742693" y="547518"/>
                  <a:pt x="746753" y="552805"/>
                </a:cubicBezTo>
                <a:cubicBezTo>
                  <a:pt x="749939" y="556982"/>
                  <a:pt x="752157" y="558563"/>
                  <a:pt x="756405" y="553512"/>
                </a:cubicBezTo>
                <a:lnTo>
                  <a:pt x="914242" y="366153"/>
                </a:lnTo>
                <a:cubicBezTo>
                  <a:pt x="914478" y="365987"/>
                  <a:pt x="914266" y="365492"/>
                  <a:pt x="914077" y="363651"/>
                </a:cubicBezTo>
                <a:lnTo>
                  <a:pt x="860741" y="363651"/>
                </a:lnTo>
                <a:cubicBezTo>
                  <a:pt x="837943" y="363651"/>
                  <a:pt x="830132" y="355982"/>
                  <a:pt x="830132" y="333443"/>
                </a:cubicBezTo>
                <a:cubicBezTo>
                  <a:pt x="830108" y="241899"/>
                  <a:pt x="829919" y="150355"/>
                  <a:pt x="830368" y="58811"/>
                </a:cubicBezTo>
                <a:cubicBezTo>
                  <a:pt x="830415" y="48073"/>
                  <a:pt x="827748" y="45217"/>
                  <a:pt x="816939" y="45382"/>
                </a:cubicBezTo>
                <a:cubicBezTo>
                  <a:pt x="772949" y="46043"/>
                  <a:pt x="728935" y="45972"/>
                  <a:pt x="684921" y="45406"/>
                </a:cubicBezTo>
                <a:cubicBezTo>
                  <a:pt x="675387" y="45288"/>
                  <a:pt x="673404" y="48120"/>
                  <a:pt x="673452" y="57159"/>
                </a:cubicBezTo>
                <a:cubicBezTo>
                  <a:pt x="673782" y="148703"/>
                  <a:pt x="673664" y="240247"/>
                  <a:pt x="673641" y="331791"/>
                </a:cubicBezTo>
                <a:cubicBezTo>
                  <a:pt x="673641" y="356312"/>
                  <a:pt x="666418" y="363604"/>
                  <a:pt x="642299" y="363651"/>
                </a:cubicBezTo>
                <a:lnTo>
                  <a:pt x="590451" y="363911"/>
                </a:lnTo>
                <a:cubicBezTo>
                  <a:pt x="590214" y="363911"/>
                  <a:pt x="590002" y="364430"/>
                  <a:pt x="588870" y="365776"/>
                </a:cubicBezTo>
                <a:lnTo>
                  <a:pt x="630735" y="415429"/>
                </a:lnTo>
                <a:lnTo>
                  <a:pt x="680131" y="473934"/>
                </a:lnTo>
                <a:cubicBezTo>
                  <a:pt x="690869" y="486819"/>
                  <a:pt x="690514" y="500318"/>
                  <a:pt x="679635" y="509310"/>
                </a:cubicBezTo>
                <a:cubicBezTo>
                  <a:pt x="668897" y="518160"/>
                  <a:pt x="655374" y="516036"/>
                  <a:pt x="644731" y="503458"/>
                </a:cubicBezTo>
                <a:lnTo>
                  <a:pt x="522128" y="358695"/>
                </a:lnTo>
                <a:cubicBezTo>
                  <a:pt x="514978" y="350270"/>
                  <a:pt x="511179" y="341349"/>
                  <a:pt x="516370" y="330682"/>
                </a:cubicBezTo>
                <a:cubicBezTo>
                  <a:pt x="521491" y="320133"/>
                  <a:pt x="530861" y="317206"/>
                  <a:pt x="541835" y="317254"/>
                </a:cubicBezTo>
                <a:lnTo>
                  <a:pt x="616104" y="317466"/>
                </a:lnTo>
                <a:cubicBezTo>
                  <a:pt x="624505" y="317655"/>
                  <a:pt x="627550" y="316073"/>
                  <a:pt x="627408" y="306728"/>
                </a:cubicBezTo>
                <a:cubicBezTo>
                  <a:pt x="626818" y="266655"/>
                  <a:pt x="626842" y="226583"/>
                  <a:pt x="627385" y="186510"/>
                </a:cubicBezTo>
                <a:lnTo>
                  <a:pt x="625252" y="178584"/>
                </a:lnTo>
                <a:lnTo>
                  <a:pt x="616212" y="177126"/>
                </a:lnTo>
                <a:cubicBezTo>
                  <a:pt x="576139" y="177693"/>
                  <a:pt x="536067" y="177315"/>
                  <a:pt x="495970" y="177386"/>
                </a:cubicBezTo>
                <a:cubicBezTo>
                  <a:pt x="485444" y="177409"/>
                  <a:pt x="477822" y="172831"/>
                  <a:pt x="473551" y="163297"/>
                </a:cubicBezTo>
                <a:cubicBezTo>
                  <a:pt x="469397" y="154022"/>
                  <a:pt x="471804" y="145573"/>
                  <a:pt x="478342" y="138305"/>
                </a:cubicBezTo>
                <a:cubicBezTo>
                  <a:pt x="483793" y="132239"/>
                  <a:pt x="491203" y="131508"/>
                  <a:pt x="498897" y="131531"/>
                </a:cubicBezTo>
                <a:lnTo>
                  <a:pt x="615598" y="131744"/>
                </a:lnTo>
                <a:lnTo>
                  <a:pt x="624430" y="130034"/>
                </a:lnTo>
                <a:lnTo>
                  <a:pt x="627361" y="118920"/>
                </a:lnTo>
                <a:cubicBezTo>
                  <a:pt x="626676" y="88287"/>
                  <a:pt x="627031" y="57631"/>
                  <a:pt x="627125" y="26975"/>
                </a:cubicBezTo>
                <a:cubicBezTo>
                  <a:pt x="627172" y="8684"/>
                  <a:pt x="635526" y="23"/>
                  <a:pt x="653581" y="0"/>
                </a:cubicBezTo>
                <a:lnTo>
                  <a:pt x="850428" y="0"/>
                </a:lnTo>
                <a:cubicBezTo>
                  <a:pt x="867821" y="23"/>
                  <a:pt x="876506" y="8779"/>
                  <a:pt x="876576" y="26078"/>
                </a:cubicBezTo>
                <a:cubicBezTo>
                  <a:pt x="876717" y="57112"/>
                  <a:pt x="876930" y="88169"/>
                  <a:pt x="876411" y="119204"/>
                </a:cubicBezTo>
                <a:cubicBezTo>
                  <a:pt x="876340" y="123499"/>
                  <a:pt x="876771" y="126313"/>
                  <a:pt x="878358" y="128039"/>
                </a:cubicBezTo>
                <a:lnTo>
                  <a:pt x="887328" y="131814"/>
                </a:lnTo>
                <a:lnTo>
                  <a:pt x="1029611" y="131740"/>
                </a:lnTo>
                <a:lnTo>
                  <a:pt x="1028264" y="177332"/>
                </a:lnTo>
                <a:lnTo>
                  <a:pt x="887848" y="177174"/>
                </a:lnTo>
                <a:cubicBezTo>
                  <a:pt x="883375" y="177162"/>
                  <a:pt x="880384" y="177610"/>
                  <a:pt x="878537" y="179259"/>
                </a:cubicBezTo>
                <a:lnTo>
                  <a:pt x="876364" y="186345"/>
                </a:lnTo>
                <a:cubicBezTo>
                  <a:pt x="876954" y="226795"/>
                  <a:pt x="876812" y="267292"/>
                  <a:pt x="876435" y="307743"/>
                </a:cubicBezTo>
                <a:cubicBezTo>
                  <a:pt x="876364" y="315555"/>
                  <a:pt x="878629" y="317632"/>
                  <a:pt x="886276" y="317489"/>
                </a:cubicBezTo>
                <a:cubicBezTo>
                  <a:pt x="911008" y="317018"/>
                  <a:pt x="935765" y="317419"/>
                  <a:pt x="960522" y="317277"/>
                </a:cubicBezTo>
                <a:cubicBezTo>
                  <a:pt x="972250" y="317206"/>
                  <a:pt x="982422" y="319708"/>
                  <a:pt x="987708" y="331626"/>
                </a:cubicBezTo>
                <a:cubicBezTo>
                  <a:pt x="992853" y="343190"/>
                  <a:pt x="987425" y="351875"/>
                  <a:pt x="980227" y="360395"/>
                </a:cubicBezTo>
                <a:lnTo>
                  <a:pt x="774742" y="603238"/>
                </a:lnTo>
                <a:cubicBezTo>
                  <a:pt x="766494" y="612997"/>
                  <a:pt x="759166" y="617864"/>
                  <a:pt x="751827" y="617837"/>
                </a:cubicBezTo>
                <a:close/>
                <a:moveTo>
                  <a:pt x="1094831" y="785536"/>
                </a:moveTo>
                <a:cubicBezTo>
                  <a:pt x="1089232" y="787149"/>
                  <a:pt x="1083125" y="786501"/>
                  <a:pt x="1077567" y="783433"/>
                </a:cubicBezTo>
                <a:cubicBezTo>
                  <a:pt x="1065979" y="777037"/>
                  <a:pt x="1062086" y="763514"/>
                  <a:pt x="1069213" y="751006"/>
                </a:cubicBezTo>
                <a:cubicBezTo>
                  <a:pt x="1079314" y="733282"/>
                  <a:pt x="1088612" y="715205"/>
                  <a:pt x="1096777" y="696490"/>
                </a:cubicBezTo>
                <a:cubicBezTo>
                  <a:pt x="1102536" y="683298"/>
                  <a:pt x="1112637" y="677398"/>
                  <a:pt x="1127599" y="677634"/>
                </a:cubicBezTo>
                <a:cubicBezTo>
                  <a:pt x="1158633" y="678130"/>
                  <a:pt x="1189691" y="678130"/>
                  <a:pt x="1220701" y="677091"/>
                </a:cubicBezTo>
                <a:cubicBezTo>
                  <a:pt x="1275618" y="675262"/>
                  <a:pt x="1327910" y="653154"/>
                  <a:pt x="1369192" y="618002"/>
                </a:cubicBezTo>
                <a:lnTo>
                  <a:pt x="1416606" y="562489"/>
                </a:lnTo>
                <a:lnTo>
                  <a:pt x="1466302" y="562489"/>
                </a:lnTo>
                <a:lnTo>
                  <a:pt x="1457225" y="586397"/>
                </a:lnTo>
                <a:cubicBezTo>
                  <a:pt x="1413890" y="654612"/>
                  <a:pt x="1343090" y="705482"/>
                  <a:pt x="1257021" y="719901"/>
                </a:cubicBezTo>
                <a:cubicBezTo>
                  <a:pt x="1220276" y="726061"/>
                  <a:pt x="1183366" y="723842"/>
                  <a:pt x="1146526" y="724008"/>
                </a:cubicBezTo>
                <a:cubicBezTo>
                  <a:pt x="1137747" y="724055"/>
                  <a:pt x="1133593" y="726580"/>
                  <a:pt x="1130030" y="734675"/>
                </a:cubicBezTo>
                <a:cubicBezTo>
                  <a:pt x="1124036" y="748268"/>
                  <a:pt x="1116602" y="761248"/>
                  <a:pt x="1109050" y="774063"/>
                </a:cubicBezTo>
                <a:cubicBezTo>
                  <a:pt x="1105521" y="780046"/>
                  <a:pt x="1100430" y="783922"/>
                  <a:pt x="1094831" y="785536"/>
                </a:cubicBezTo>
                <a:close/>
                <a:moveTo>
                  <a:pt x="653611" y="816476"/>
                </a:moveTo>
                <a:cubicBezTo>
                  <a:pt x="649128" y="817812"/>
                  <a:pt x="643659" y="817263"/>
                  <a:pt x="637688" y="814585"/>
                </a:cubicBezTo>
                <a:cubicBezTo>
                  <a:pt x="552091" y="776211"/>
                  <a:pt x="488961" y="714049"/>
                  <a:pt x="445537" y="631543"/>
                </a:cubicBezTo>
                <a:cubicBezTo>
                  <a:pt x="440487" y="621962"/>
                  <a:pt x="435341" y="618399"/>
                  <a:pt x="424368" y="618375"/>
                </a:cubicBezTo>
                <a:cubicBezTo>
                  <a:pt x="386773" y="618280"/>
                  <a:pt x="348919" y="621891"/>
                  <a:pt x="311702" y="613371"/>
                </a:cubicBezTo>
                <a:cubicBezTo>
                  <a:pt x="229574" y="594562"/>
                  <a:pt x="168828" y="547858"/>
                  <a:pt x="129793" y="473188"/>
                </a:cubicBezTo>
                <a:cubicBezTo>
                  <a:pt x="122572" y="459335"/>
                  <a:pt x="129510" y="446024"/>
                  <a:pt x="144614" y="445600"/>
                </a:cubicBezTo>
                <a:cubicBezTo>
                  <a:pt x="153417" y="445056"/>
                  <a:pt x="157854" y="451759"/>
                  <a:pt x="161818" y="459429"/>
                </a:cubicBezTo>
                <a:cubicBezTo>
                  <a:pt x="186716" y="507526"/>
                  <a:pt x="224052" y="542477"/>
                  <a:pt x="273375" y="564755"/>
                </a:cubicBezTo>
                <a:cubicBezTo>
                  <a:pt x="302026" y="577688"/>
                  <a:pt x="332163" y="583919"/>
                  <a:pt x="363457" y="584415"/>
                </a:cubicBezTo>
                <a:cubicBezTo>
                  <a:pt x="390549" y="584839"/>
                  <a:pt x="417665" y="584910"/>
                  <a:pt x="444735" y="584415"/>
                </a:cubicBezTo>
                <a:cubicBezTo>
                  <a:pt x="456015" y="584202"/>
                  <a:pt x="462859" y="588285"/>
                  <a:pt x="467721" y="598574"/>
                </a:cubicBezTo>
                <a:cubicBezTo>
                  <a:pt x="507109" y="682236"/>
                  <a:pt x="567643" y="744918"/>
                  <a:pt x="652367" y="783385"/>
                </a:cubicBezTo>
                <a:cubicBezTo>
                  <a:pt x="663577" y="788483"/>
                  <a:pt x="667612" y="797522"/>
                  <a:pt x="663624" y="807057"/>
                </a:cubicBezTo>
                <a:cubicBezTo>
                  <a:pt x="661594" y="811918"/>
                  <a:pt x="658096" y="815140"/>
                  <a:pt x="653611" y="816476"/>
                </a:cubicBezTo>
                <a:close/>
                <a:moveTo>
                  <a:pt x="739128" y="973657"/>
                </a:moveTo>
                <a:cubicBezTo>
                  <a:pt x="603036" y="969496"/>
                  <a:pt x="496377" y="901123"/>
                  <a:pt x="411671" y="787775"/>
                </a:cubicBezTo>
                <a:cubicBezTo>
                  <a:pt x="398974" y="770783"/>
                  <a:pt x="388189" y="752493"/>
                  <a:pt x="378962" y="733401"/>
                </a:cubicBezTo>
                <a:cubicBezTo>
                  <a:pt x="375611" y="726439"/>
                  <a:pt x="371811" y="724008"/>
                  <a:pt x="363881" y="723960"/>
                </a:cubicBezTo>
                <a:lnTo>
                  <a:pt x="267310" y="722568"/>
                </a:lnTo>
                <a:cubicBezTo>
                  <a:pt x="134868" y="710532"/>
                  <a:pt x="24136" y="607141"/>
                  <a:pt x="3746" y="476090"/>
                </a:cubicBezTo>
                <a:cubicBezTo>
                  <a:pt x="-18202" y="335010"/>
                  <a:pt x="57884" y="202355"/>
                  <a:pt x="190280" y="150954"/>
                </a:cubicBezTo>
                <a:cubicBezTo>
                  <a:pt x="226199" y="137006"/>
                  <a:pt x="263463" y="130870"/>
                  <a:pt x="301932" y="131484"/>
                </a:cubicBezTo>
                <a:cubicBezTo>
                  <a:pt x="318026" y="131744"/>
                  <a:pt x="334145" y="131295"/>
                  <a:pt x="350264" y="131626"/>
                </a:cubicBezTo>
                <a:cubicBezTo>
                  <a:pt x="365132" y="131932"/>
                  <a:pt x="374549" y="141208"/>
                  <a:pt x="374430" y="154683"/>
                </a:cubicBezTo>
                <a:cubicBezTo>
                  <a:pt x="374336" y="168182"/>
                  <a:pt x="364801" y="177056"/>
                  <a:pt x="349815" y="177339"/>
                </a:cubicBezTo>
                <a:cubicBezTo>
                  <a:pt x="316492" y="177976"/>
                  <a:pt x="283122" y="175947"/>
                  <a:pt x="249941" y="181800"/>
                </a:cubicBezTo>
                <a:cubicBezTo>
                  <a:pt x="147588" y="199853"/>
                  <a:pt x="63195" y="288353"/>
                  <a:pt x="48610" y="390682"/>
                </a:cubicBezTo>
                <a:cubicBezTo>
                  <a:pt x="29139" y="527255"/>
                  <a:pt x="121179" y="649385"/>
                  <a:pt x="249893" y="673575"/>
                </a:cubicBezTo>
                <a:cubicBezTo>
                  <a:pt x="256832" y="674872"/>
                  <a:pt x="263841" y="676431"/>
                  <a:pt x="270850" y="676572"/>
                </a:cubicBezTo>
                <a:cubicBezTo>
                  <a:pt x="290863" y="676973"/>
                  <a:pt x="310900" y="676714"/>
                  <a:pt x="330936" y="676714"/>
                </a:cubicBezTo>
                <a:cubicBezTo>
                  <a:pt x="330960" y="677115"/>
                  <a:pt x="330960" y="677469"/>
                  <a:pt x="330960" y="677823"/>
                </a:cubicBezTo>
                <a:cubicBezTo>
                  <a:pt x="347455" y="677823"/>
                  <a:pt x="363999" y="678460"/>
                  <a:pt x="380448" y="677634"/>
                </a:cubicBezTo>
                <a:cubicBezTo>
                  <a:pt x="396732" y="676808"/>
                  <a:pt x="406267" y="683369"/>
                  <a:pt x="413347" y="698260"/>
                </a:cubicBezTo>
                <a:cubicBezTo>
                  <a:pt x="455968" y="787987"/>
                  <a:pt x="520750" y="856922"/>
                  <a:pt x="612176" y="896925"/>
                </a:cubicBezTo>
                <a:cubicBezTo>
                  <a:pt x="743510" y="954367"/>
                  <a:pt x="866301" y="932655"/>
                  <a:pt x="980336" y="849701"/>
                </a:cubicBezTo>
                <a:cubicBezTo>
                  <a:pt x="999758" y="835565"/>
                  <a:pt x="1016490" y="818337"/>
                  <a:pt x="1032633" y="800566"/>
                </a:cubicBezTo>
                <a:cubicBezTo>
                  <a:pt x="1040279" y="792141"/>
                  <a:pt x="1050073" y="789993"/>
                  <a:pt x="1060457" y="795232"/>
                </a:cubicBezTo>
                <a:cubicBezTo>
                  <a:pt x="1070393" y="800259"/>
                  <a:pt x="1073814" y="808967"/>
                  <a:pt x="1072540" y="819847"/>
                </a:cubicBezTo>
                <a:cubicBezTo>
                  <a:pt x="1071950" y="824803"/>
                  <a:pt x="1069472" y="828744"/>
                  <a:pt x="1066310" y="832260"/>
                </a:cubicBezTo>
                <a:cubicBezTo>
                  <a:pt x="994684" y="912005"/>
                  <a:pt x="905995" y="960692"/>
                  <a:pt x="799276" y="971453"/>
                </a:cubicBezTo>
                <a:cubicBezTo>
                  <a:pt x="778611" y="973536"/>
                  <a:pt x="758569" y="974252"/>
                  <a:pt x="739128" y="97365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2" name="Google Shape;362;p14"/>
          <p:cNvSpPr txBox="1"/>
          <p:nvPr/>
        </p:nvSpPr>
        <p:spPr>
          <a:xfrm>
            <a:off x="7772847" y="638022"/>
            <a:ext cx="4239043" cy="170960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333333"/>
              </a:buClr>
              <a:buSzPts val="3600"/>
              <a:buFont typeface="Arial"/>
              <a:buNone/>
            </a:pPr>
            <a:r>
              <a:rPr b="0" lang="en-US" sz="3600">
                <a:solidFill>
                  <a:srgbClr val="333333"/>
                </a:solidFill>
                <a:latin typeface="Arial"/>
                <a:ea typeface="Arial"/>
                <a:cs typeface="Arial"/>
                <a:sym typeface="Arial"/>
              </a:rPr>
              <a:t>Techniques to Make the Cloud “</a:t>
            </a:r>
            <a:r>
              <a:rPr b="0" lang="en-US" sz="3600">
                <a:solidFill>
                  <a:srgbClr val="00B050"/>
                </a:solidFill>
                <a:latin typeface="Arial"/>
                <a:ea typeface="Arial"/>
                <a:cs typeface="Arial"/>
                <a:sym typeface="Arial"/>
              </a:rPr>
              <a:t>Green</a:t>
            </a:r>
            <a:r>
              <a:rPr b="0" lang="en-US" sz="3600">
                <a:solidFill>
                  <a:srgbClr val="333333"/>
                </a:solidFill>
                <a:latin typeface="Arial"/>
                <a:ea typeface="Arial"/>
                <a:cs typeface="Arial"/>
                <a:sym typeface="Arial"/>
              </a:rPr>
              <a:t>”</a:t>
            </a:r>
            <a:endParaRPr/>
          </a:p>
        </p:txBody>
      </p:sp>
      <p:sp>
        <p:nvSpPr>
          <p:cNvPr id="363" name="Google Shape;363;p14"/>
          <p:cNvSpPr/>
          <p:nvPr/>
        </p:nvSpPr>
        <p:spPr>
          <a:xfrm>
            <a:off x="7041152" y="2531139"/>
            <a:ext cx="4736157"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33333"/>
                </a:solidFill>
                <a:latin typeface="Arial"/>
                <a:ea typeface="Arial"/>
                <a:cs typeface="Arial"/>
                <a:sym typeface="Arial"/>
              </a:rPr>
              <a:t>Three techniques could </a:t>
            </a:r>
            <a:r>
              <a:rPr lang="en-US" sz="1800">
                <a:solidFill>
                  <a:schemeClr val="dk1"/>
                </a:solidFill>
                <a:latin typeface="Arial"/>
                <a:ea typeface="Arial"/>
                <a:cs typeface="Arial"/>
                <a:sym typeface="Arial"/>
              </a:rPr>
              <a:t>revolutionize the future of green cloud computing</a:t>
            </a:r>
            <a:r>
              <a:rPr lang="en-US" sz="1800">
                <a:solidFill>
                  <a:srgbClr val="333333"/>
                </a:solidFill>
                <a:latin typeface="Arial"/>
                <a:ea typeface="Arial"/>
                <a:cs typeface="Arial"/>
                <a:sym typeface="Arial"/>
              </a:rPr>
              <a:t>:</a:t>
            </a:r>
            <a:endParaRPr/>
          </a:p>
          <a:p>
            <a:pPr indent="0" lvl="0" marL="0" marR="0" rtl="0" algn="l">
              <a:spcBef>
                <a:spcPts val="0"/>
              </a:spcBef>
              <a:spcAft>
                <a:spcPts val="0"/>
              </a:spcAft>
              <a:buNone/>
            </a:pPr>
            <a:r>
              <a:t/>
            </a:r>
            <a:endParaRPr sz="1800">
              <a:solidFill>
                <a:srgbClr val="333333"/>
              </a:solidFill>
              <a:latin typeface="Arial"/>
              <a:ea typeface="Arial"/>
              <a:cs typeface="Arial"/>
              <a:sym typeface="Arial"/>
            </a:endParaRPr>
          </a:p>
          <a:p>
            <a:pPr indent="-114300" lvl="0" marL="0" marR="0" rtl="0" algn="l">
              <a:spcBef>
                <a:spcPts val="0"/>
              </a:spcBef>
              <a:spcAft>
                <a:spcPts val="0"/>
              </a:spcAft>
              <a:buClr>
                <a:srgbClr val="333333"/>
              </a:buClr>
              <a:buSzPts val="1800"/>
              <a:buFont typeface="Arial"/>
              <a:buChar char="•"/>
            </a:pPr>
            <a:r>
              <a:rPr lang="en-US" sz="1800">
                <a:solidFill>
                  <a:srgbClr val="333333"/>
                </a:solidFill>
                <a:latin typeface="Arial"/>
                <a:ea typeface="Arial"/>
                <a:cs typeface="Arial"/>
                <a:sym typeface="Arial"/>
              </a:rPr>
              <a:t>Nano Data Centers</a:t>
            </a:r>
            <a:endParaRPr/>
          </a:p>
          <a:p>
            <a:pPr indent="-114300" lvl="0" marL="0" marR="0" rtl="0" algn="l">
              <a:spcBef>
                <a:spcPts val="0"/>
              </a:spcBef>
              <a:spcAft>
                <a:spcPts val="0"/>
              </a:spcAft>
              <a:buClr>
                <a:srgbClr val="333333"/>
              </a:buClr>
              <a:buSzPts val="1800"/>
              <a:buFont typeface="Arial"/>
              <a:buChar char="•"/>
            </a:pPr>
            <a:r>
              <a:rPr lang="en-US" sz="1800">
                <a:solidFill>
                  <a:srgbClr val="333333"/>
                </a:solidFill>
                <a:latin typeface="Arial"/>
                <a:ea typeface="Arial"/>
                <a:cs typeface="Arial"/>
                <a:sym typeface="Arial"/>
              </a:rPr>
              <a:t>Dynamic Voltage Frequency Scaling</a:t>
            </a:r>
            <a:endParaRPr/>
          </a:p>
          <a:p>
            <a:pPr indent="-114300" lvl="0" marL="0" marR="0" rtl="0" algn="l">
              <a:spcBef>
                <a:spcPts val="0"/>
              </a:spcBef>
              <a:spcAft>
                <a:spcPts val="0"/>
              </a:spcAft>
              <a:buClr>
                <a:srgbClr val="333333"/>
              </a:buClr>
              <a:buSzPts val="1800"/>
              <a:buFont typeface="Arial"/>
              <a:buChar char="•"/>
            </a:pPr>
            <a:r>
              <a:rPr lang="en-US" sz="1800">
                <a:solidFill>
                  <a:srgbClr val="333333"/>
                </a:solidFill>
                <a:latin typeface="Arial"/>
                <a:ea typeface="Arial"/>
                <a:cs typeface="Arial"/>
                <a:sym typeface="Arial"/>
              </a:rPr>
              <a:t>Virtualization</a:t>
            </a:r>
            <a:endParaRPr/>
          </a:p>
          <a:p>
            <a:pPr indent="0" lvl="0" marL="0" marR="0" rtl="0" algn="r">
              <a:spcBef>
                <a:spcPts val="0"/>
              </a:spcBef>
              <a:spcAft>
                <a:spcPts val="0"/>
              </a:spcAft>
              <a:buNone/>
            </a:pPr>
            <a:r>
              <a:t/>
            </a:r>
            <a:endParaRPr sz="1200">
              <a:solidFill>
                <a:srgbClr val="3F3F3F"/>
              </a:solidFill>
              <a:latin typeface="Arial"/>
              <a:ea typeface="Arial"/>
              <a:cs typeface="Arial"/>
              <a:sym typeface="Arial"/>
            </a:endParaRPr>
          </a:p>
        </p:txBody>
      </p:sp>
      <p:sp>
        <p:nvSpPr>
          <p:cNvPr id="364" name="Google Shape;364;p14"/>
          <p:cNvSpPr txBox="1"/>
          <p:nvPr/>
        </p:nvSpPr>
        <p:spPr>
          <a:xfrm>
            <a:off x="5999990" y="5958368"/>
            <a:ext cx="5476429" cy="52322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2800">
                <a:solidFill>
                  <a:srgbClr val="262626"/>
                </a:solidFill>
                <a:latin typeface="Arial"/>
                <a:ea typeface="Arial"/>
                <a:cs typeface="Arial"/>
                <a:sym typeface="Arial"/>
              </a:rPr>
              <a:t>Computing Technology</a:t>
            </a:r>
            <a:endParaRPr b="1" sz="2800">
              <a:solidFill>
                <a:srgbClr val="262626"/>
              </a:solidFill>
              <a:latin typeface="Arial"/>
              <a:ea typeface="Arial"/>
              <a:cs typeface="Arial"/>
              <a:sym typeface="Arial"/>
            </a:endParaRPr>
          </a:p>
        </p:txBody>
      </p:sp>
      <p:sp>
        <p:nvSpPr>
          <p:cNvPr id="365" name="Google Shape;365;p14"/>
          <p:cNvSpPr/>
          <p:nvPr/>
        </p:nvSpPr>
        <p:spPr>
          <a:xfrm>
            <a:off x="5999990" y="5248472"/>
            <a:ext cx="1772858" cy="574011"/>
          </a:xfrm>
          <a:custGeom>
            <a:rect b="b" l="l" r="r" t="t"/>
            <a:pathLst>
              <a:path extrusionOk="0" h="378173" w="1168004">
                <a:moveTo>
                  <a:pt x="1046783" y="77242"/>
                </a:moveTo>
                <a:lnTo>
                  <a:pt x="1046783" y="301154"/>
                </a:lnTo>
                <a:cubicBezTo>
                  <a:pt x="1055173" y="301154"/>
                  <a:pt x="1060582" y="299040"/>
                  <a:pt x="1063010" y="294813"/>
                </a:cubicBezTo>
                <a:cubicBezTo>
                  <a:pt x="1065438" y="290585"/>
                  <a:pt x="1066652" y="277061"/>
                  <a:pt x="1066652" y="254242"/>
                </a:cubicBezTo>
                <a:lnTo>
                  <a:pt x="1066652" y="116721"/>
                </a:lnTo>
                <a:cubicBezTo>
                  <a:pt x="1066652" y="101180"/>
                  <a:pt x="1066225" y="91517"/>
                  <a:pt x="1065371" y="87733"/>
                </a:cubicBezTo>
                <a:cubicBezTo>
                  <a:pt x="1064518" y="83948"/>
                  <a:pt x="1062711" y="81253"/>
                  <a:pt x="1059949" y="79649"/>
                </a:cubicBezTo>
                <a:cubicBezTo>
                  <a:pt x="1057188" y="78044"/>
                  <a:pt x="1052799" y="77242"/>
                  <a:pt x="1046783" y="77242"/>
                </a:cubicBezTo>
                <a:close/>
                <a:moveTo>
                  <a:pt x="549534" y="68982"/>
                </a:moveTo>
                <a:cubicBezTo>
                  <a:pt x="546428" y="68982"/>
                  <a:pt x="543979" y="70300"/>
                  <a:pt x="542188" y="72936"/>
                </a:cubicBezTo>
                <a:cubicBezTo>
                  <a:pt x="540398" y="75572"/>
                  <a:pt x="539502" y="85599"/>
                  <a:pt x="539502" y="103016"/>
                </a:cubicBezTo>
                <a:lnTo>
                  <a:pt x="539502" y="268379"/>
                </a:lnTo>
                <a:cubicBezTo>
                  <a:pt x="539502" y="288576"/>
                  <a:pt x="540107" y="300427"/>
                  <a:pt x="541316" y="303932"/>
                </a:cubicBezTo>
                <a:cubicBezTo>
                  <a:pt x="542525" y="307438"/>
                  <a:pt x="545049" y="309191"/>
                  <a:pt x="548886" y="309191"/>
                </a:cubicBezTo>
                <a:cubicBezTo>
                  <a:pt x="552862" y="309191"/>
                  <a:pt x="555529" y="307017"/>
                  <a:pt x="556887" y="302670"/>
                </a:cubicBezTo>
                <a:cubicBezTo>
                  <a:pt x="558245" y="298322"/>
                  <a:pt x="558924" y="286017"/>
                  <a:pt x="558924" y="265753"/>
                </a:cubicBezTo>
                <a:lnTo>
                  <a:pt x="558924" y="103016"/>
                </a:lnTo>
                <a:cubicBezTo>
                  <a:pt x="558924" y="87180"/>
                  <a:pt x="558251" y="77548"/>
                  <a:pt x="556905" y="74122"/>
                </a:cubicBezTo>
                <a:cubicBezTo>
                  <a:pt x="555558" y="70695"/>
                  <a:pt x="553102" y="68982"/>
                  <a:pt x="549534" y="68982"/>
                </a:cubicBezTo>
                <a:close/>
                <a:moveTo>
                  <a:pt x="945431" y="7591"/>
                </a:moveTo>
                <a:lnTo>
                  <a:pt x="1018846" y="7591"/>
                </a:lnTo>
                <a:cubicBezTo>
                  <a:pt x="1063602" y="7591"/>
                  <a:pt x="1094213" y="9734"/>
                  <a:pt x="1110679" y="14021"/>
                </a:cubicBezTo>
                <a:cubicBezTo>
                  <a:pt x="1127146" y="18308"/>
                  <a:pt x="1139749" y="25445"/>
                  <a:pt x="1148489" y="35431"/>
                </a:cubicBezTo>
                <a:cubicBezTo>
                  <a:pt x="1157229" y="45418"/>
                  <a:pt x="1162667" y="56397"/>
                  <a:pt x="1164801" y="68368"/>
                </a:cubicBezTo>
                <a:cubicBezTo>
                  <a:pt x="1166936" y="80340"/>
                  <a:pt x="1168004" y="103220"/>
                  <a:pt x="1168004" y="137008"/>
                </a:cubicBezTo>
                <a:lnTo>
                  <a:pt x="1168004" y="261082"/>
                </a:lnTo>
                <a:cubicBezTo>
                  <a:pt x="1168004" y="293199"/>
                  <a:pt x="1166412" y="314961"/>
                  <a:pt x="1163228" y="326370"/>
                </a:cubicBezTo>
                <a:cubicBezTo>
                  <a:pt x="1160045" y="337778"/>
                  <a:pt x="1154402" y="346779"/>
                  <a:pt x="1146300" y="353370"/>
                </a:cubicBezTo>
                <a:cubicBezTo>
                  <a:pt x="1138198" y="359961"/>
                  <a:pt x="1128425" y="364515"/>
                  <a:pt x="1116981" y="367031"/>
                </a:cubicBezTo>
                <a:cubicBezTo>
                  <a:pt x="1105536" y="369547"/>
                  <a:pt x="1088585" y="370806"/>
                  <a:pt x="1066128" y="370806"/>
                </a:cubicBezTo>
                <a:lnTo>
                  <a:pt x="945431" y="370806"/>
                </a:lnTo>
                <a:close/>
                <a:moveTo>
                  <a:pt x="696442" y="7591"/>
                </a:moveTo>
                <a:lnTo>
                  <a:pt x="797794" y="7591"/>
                </a:lnTo>
                <a:lnTo>
                  <a:pt x="797794" y="277567"/>
                </a:lnTo>
                <a:cubicBezTo>
                  <a:pt x="797794" y="292578"/>
                  <a:pt x="798388" y="301601"/>
                  <a:pt x="799576" y="304637"/>
                </a:cubicBezTo>
                <a:cubicBezTo>
                  <a:pt x="800764" y="307673"/>
                  <a:pt x="802853" y="309191"/>
                  <a:pt x="805841" y="309191"/>
                </a:cubicBezTo>
                <a:cubicBezTo>
                  <a:pt x="809568" y="309191"/>
                  <a:pt x="812061" y="307419"/>
                  <a:pt x="813319" y="303876"/>
                </a:cubicBezTo>
                <a:cubicBezTo>
                  <a:pt x="814577" y="300334"/>
                  <a:pt x="815206" y="290034"/>
                  <a:pt x="815206" y="272977"/>
                </a:cubicBezTo>
                <a:lnTo>
                  <a:pt x="815206" y="7591"/>
                </a:lnTo>
                <a:lnTo>
                  <a:pt x="916558" y="7591"/>
                </a:lnTo>
                <a:lnTo>
                  <a:pt x="916558" y="248783"/>
                </a:lnTo>
                <a:cubicBezTo>
                  <a:pt x="916558" y="275828"/>
                  <a:pt x="915643" y="295025"/>
                  <a:pt x="913813" y="306376"/>
                </a:cubicBezTo>
                <a:cubicBezTo>
                  <a:pt x="911983" y="317726"/>
                  <a:pt x="906524" y="329440"/>
                  <a:pt x="897435" y="341517"/>
                </a:cubicBezTo>
                <a:cubicBezTo>
                  <a:pt x="888346" y="353594"/>
                  <a:pt x="876430" y="362723"/>
                  <a:pt x="861688" y="368903"/>
                </a:cubicBezTo>
                <a:cubicBezTo>
                  <a:pt x="846946" y="375083"/>
                  <a:pt x="829644" y="378173"/>
                  <a:pt x="809782" y="378173"/>
                </a:cubicBezTo>
                <a:cubicBezTo>
                  <a:pt x="787937" y="378173"/>
                  <a:pt x="768572" y="374527"/>
                  <a:pt x="751687" y="367237"/>
                </a:cubicBezTo>
                <a:cubicBezTo>
                  <a:pt x="734802" y="359947"/>
                  <a:pt x="722127" y="350382"/>
                  <a:pt x="713663" y="338544"/>
                </a:cubicBezTo>
                <a:cubicBezTo>
                  <a:pt x="705198" y="326705"/>
                  <a:pt x="700212" y="314349"/>
                  <a:pt x="698704" y="301475"/>
                </a:cubicBezTo>
                <a:cubicBezTo>
                  <a:pt x="697196" y="288601"/>
                  <a:pt x="696442" y="261994"/>
                  <a:pt x="696442" y="221652"/>
                </a:cubicBezTo>
                <a:close/>
                <a:moveTo>
                  <a:pt x="269156" y="7591"/>
                </a:moveTo>
                <a:lnTo>
                  <a:pt x="370508" y="7591"/>
                </a:lnTo>
                <a:lnTo>
                  <a:pt x="370508" y="290885"/>
                </a:lnTo>
                <a:lnTo>
                  <a:pt x="426542" y="290885"/>
                </a:lnTo>
                <a:lnTo>
                  <a:pt x="426542" y="370806"/>
                </a:lnTo>
                <a:lnTo>
                  <a:pt x="269156" y="370806"/>
                </a:lnTo>
                <a:close/>
                <a:moveTo>
                  <a:pt x="549102" y="0"/>
                </a:moveTo>
                <a:cubicBezTo>
                  <a:pt x="568659" y="0"/>
                  <a:pt x="586336" y="3247"/>
                  <a:pt x="602134" y="9741"/>
                </a:cubicBezTo>
                <a:cubicBezTo>
                  <a:pt x="617932" y="16235"/>
                  <a:pt x="630662" y="26006"/>
                  <a:pt x="640324" y="39054"/>
                </a:cubicBezTo>
                <a:cubicBezTo>
                  <a:pt x="649986" y="52102"/>
                  <a:pt x="655727" y="66216"/>
                  <a:pt x="657547" y="81396"/>
                </a:cubicBezTo>
                <a:cubicBezTo>
                  <a:pt x="659367" y="96577"/>
                  <a:pt x="660276" y="122368"/>
                  <a:pt x="660276" y="158771"/>
                </a:cubicBezTo>
                <a:lnTo>
                  <a:pt x="660276" y="219402"/>
                </a:lnTo>
                <a:cubicBezTo>
                  <a:pt x="660276" y="254944"/>
                  <a:pt x="659406" y="280401"/>
                  <a:pt x="657665" y="295773"/>
                </a:cubicBezTo>
                <a:cubicBezTo>
                  <a:pt x="655925" y="311146"/>
                  <a:pt x="650408" y="325290"/>
                  <a:pt x="641114" y="338207"/>
                </a:cubicBezTo>
                <a:cubicBezTo>
                  <a:pt x="631821" y="351124"/>
                  <a:pt x="619327" y="361014"/>
                  <a:pt x="603634" y="367877"/>
                </a:cubicBezTo>
                <a:cubicBezTo>
                  <a:pt x="587941" y="374741"/>
                  <a:pt x="569763" y="378173"/>
                  <a:pt x="549102" y="378173"/>
                </a:cubicBezTo>
                <a:cubicBezTo>
                  <a:pt x="529443" y="378173"/>
                  <a:pt x="511765" y="374947"/>
                  <a:pt x="496068" y="368495"/>
                </a:cubicBezTo>
                <a:cubicBezTo>
                  <a:pt x="480371" y="362043"/>
                  <a:pt x="467693" y="352294"/>
                  <a:pt x="458033" y="339250"/>
                </a:cubicBezTo>
                <a:cubicBezTo>
                  <a:pt x="448373" y="326205"/>
                  <a:pt x="442644" y="312182"/>
                  <a:pt x="440847" y="297179"/>
                </a:cubicBezTo>
                <a:cubicBezTo>
                  <a:pt x="439049" y="282177"/>
                  <a:pt x="438150" y="256251"/>
                  <a:pt x="438150" y="219402"/>
                </a:cubicBezTo>
                <a:lnTo>
                  <a:pt x="438150" y="158771"/>
                </a:lnTo>
                <a:cubicBezTo>
                  <a:pt x="438150" y="122843"/>
                  <a:pt x="439010" y="97290"/>
                  <a:pt x="440728" y="82112"/>
                </a:cubicBezTo>
                <a:cubicBezTo>
                  <a:pt x="442447" y="66933"/>
                  <a:pt x="447952" y="52887"/>
                  <a:pt x="457243" y="39973"/>
                </a:cubicBezTo>
                <a:cubicBezTo>
                  <a:pt x="466534" y="27058"/>
                  <a:pt x="479032" y="17168"/>
                  <a:pt x="494735" y="10301"/>
                </a:cubicBezTo>
                <a:cubicBezTo>
                  <a:pt x="510439" y="3434"/>
                  <a:pt x="528561" y="0"/>
                  <a:pt x="549102" y="0"/>
                </a:cubicBezTo>
                <a:close/>
                <a:moveTo>
                  <a:pt x="111873" y="0"/>
                </a:moveTo>
                <a:cubicBezTo>
                  <a:pt x="139857" y="0"/>
                  <a:pt x="163104" y="5506"/>
                  <a:pt x="181615" y="16518"/>
                </a:cubicBezTo>
                <a:cubicBezTo>
                  <a:pt x="200125" y="27531"/>
                  <a:pt x="212286" y="41256"/>
                  <a:pt x="218098" y="57694"/>
                </a:cubicBezTo>
                <a:cubicBezTo>
                  <a:pt x="223909" y="74133"/>
                  <a:pt x="226814" y="99113"/>
                  <a:pt x="226814" y="132634"/>
                </a:cubicBezTo>
                <a:lnTo>
                  <a:pt x="226814" y="170781"/>
                </a:lnTo>
                <a:lnTo>
                  <a:pt x="125463" y="170781"/>
                </a:lnTo>
                <a:lnTo>
                  <a:pt x="125463" y="104711"/>
                </a:lnTo>
                <a:cubicBezTo>
                  <a:pt x="125463" y="87480"/>
                  <a:pt x="124737" y="77217"/>
                  <a:pt x="123286" y="73923"/>
                </a:cubicBezTo>
                <a:cubicBezTo>
                  <a:pt x="121835" y="70629"/>
                  <a:pt x="118758" y="68982"/>
                  <a:pt x="114056" y="68982"/>
                </a:cubicBezTo>
                <a:cubicBezTo>
                  <a:pt x="108685" y="68982"/>
                  <a:pt x="105224" y="71041"/>
                  <a:pt x="103676" y="75158"/>
                </a:cubicBezTo>
                <a:cubicBezTo>
                  <a:pt x="102127" y="79275"/>
                  <a:pt x="101352" y="90091"/>
                  <a:pt x="101352" y="107606"/>
                </a:cubicBezTo>
                <a:lnTo>
                  <a:pt x="101352" y="272098"/>
                </a:lnTo>
                <a:cubicBezTo>
                  <a:pt x="101352" y="288866"/>
                  <a:pt x="102122" y="299241"/>
                  <a:pt x="103660" y="303221"/>
                </a:cubicBezTo>
                <a:cubicBezTo>
                  <a:pt x="105198" y="307201"/>
                  <a:pt x="108446" y="309191"/>
                  <a:pt x="113404" y="309191"/>
                </a:cubicBezTo>
                <a:cubicBezTo>
                  <a:pt x="118190" y="309191"/>
                  <a:pt x="121396" y="307157"/>
                  <a:pt x="123023" y="303090"/>
                </a:cubicBezTo>
                <a:cubicBezTo>
                  <a:pt x="124649" y="299023"/>
                  <a:pt x="125463" y="287589"/>
                  <a:pt x="125463" y="268787"/>
                </a:cubicBezTo>
                <a:lnTo>
                  <a:pt x="125463" y="219894"/>
                </a:lnTo>
                <a:lnTo>
                  <a:pt x="226814" y="219894"/>
                </a:lnTo>
                <a:lnTo>
                  <a:pt x="226814" y="238154"/>
                </a:lnTo>
                <a:cubicBezTo>
                  <a:pt x="226814" y="275196"/>
                  <a:pt x="224100" y="301754"/>
                  <a:pt x="218671" y="317827"/>
                </a:cubicBezTo>
                <a:cubicBezTo>
                  <a:pt x="213243" y="333901"/>
                  <a:pt x="201250" y="347977"/>
                  <a:pt x="182693" y="360055"/>
                </a:cubicBezTo>
                <a:cubicBezTo>
                  <a:pt x="164136" y="372133"/>
                  <a:pt x="141405" y="378173"/>
                  <a:pt x="114499" y="378173"/>
                </a:cubicBezTo>
                <a:cubicBezTo>
                  <a:pt x="86696" y="378173"/>
                  <a:pt x="63634" y="373055"/>
                  <a:pt x="45313" y="362819"/>
                </a:cubicBezTo>
                <a:cubicBezTo>
                  <a:pt x="26992" y="352584"/>
                  <a:pt x="14860" y="338433"/>
                  <a:pt x="8916" y="320367"/>
                </a:cubicBezTo>
                <a:cubicBezTo>
                  <a:pt x="2972" y="302300"/>
                  <a:pt x="0" y="275649"/>
                  <a:pt x="0" y="240411"/>
                </a:cubicBezTo>
                <a:lnTo>
                  <a:pt x="0" y="136886"/>
                </a:lnTo>
                <a:cubicBezTo>
                  <a:pt x="0" y="110978"/>
                  <a:pt x="900" y="91460"/>
                  <a:pt x="2699" y="78332"/>
                </a:cubicBezTo>
                <a:cubicBezTo>
                  <a:pt x="4497" y="65204"/>
                  <a:pt x="9970" y="52409"/>
                  <a:pt x="19117" y="39948"/>
                </a:cubicBezTo>
                <a:cubicBezTo>
                  <a:pt x="28264" y="27488"/>
                  <a:pt x="40872" y="17714"/>
                  <a:pt x="56941" y="10629"/>
                </a:cubicBezTo>
                <a:cubicBezTo>
                  <a:pt x="73010" y="3543"/>
                  <a:pt x="91320" y="0"/>
                  <a:pt x="111873"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66" name="Google Shape;366;p14"/>
          <p:cNvPicPr preferRelativeResize="0"/>
          <p:nvPr>
            <p:ph idx="2" type="pic"/>
          </p:nvPr>
        </p:nvPicPr>
        <p:blipFill rotWithShape="1">
          <a:blip r:embed="rId3">
            <a:alphaModFix/>
          </a:blip>
          <a:srcRect b="0" l="6823" r="6823" t="0"/>
          <a:stretch/>
        </p:blipFill>
        <p:spPr>
          <a:xfrm>
            <a:off x="152401" y="230825"/>
            <a:ext cx="5819426" cy="6858000"/>
          </a:xfrm>
          <a:prstGeom prst="rect">
            <a:avLst/>
          </a:prstGeom>
          <a:solidFill>
            <a:srgbClr val="F2F2F2"/>
          </a:solidFill>
          <a:ln>
            <a:noFill/>
          </a:ln>
        </p:spPr>
      </p:pic>
      <p:sp>
        <p:nvSpPr>
          <p:cNvPr id="367" name="Google Shape;367;p14"/>
          <p:cNvSpPr txBox="1"/>
          <p:nvPr/>
        </p:nvSpPr>
        <p:spPr>
          <a:xfrm>
            <a:off x="3" y="6858000"/>
            <a:ext cx="7896225"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u="sng">
                <a:solidFill>
                  <a:schemeClr val="dk1"/>
                </a:solidFill>
                <a:latin typeface="Arial"/>
                <a:ea typeface="Arial"/>
                <a:cs typeface="Arial"/>
                <a:sym typeface="Arial"/>
                <a:hlinkClick r:id="rId4">
                  <a:extLst>
                    <a:ext uri="{A12FA001-AC4F-418D-AE19-62706E023703}">
                      <ahyp:hlinkClr val="tx"/>
                    </a:ext>
                  </a:extLst>
                </a:hlinkClick>
              </a:rPr>
              <a:t>This Photo</a:t>
            </a:r>
            <a:r>
              <a:rPr lang="en-US" sz="900">
                <a:solidFill>
                  <a:schemeClr val="dk1"/>
                </a:solidFill>
                <a:latin typeface="Arial"/>
                <a:ea typeface="Arial"/>
                <a:cs typeface="Arial"/>
                <a:sym typeface="Arial"/>
              </a:rPr>
              <a:t> by Unknown Author is licensed under </a:t>
            </a:r>
            <a:r>
              <a:rPr lang="en-US" sz="900" u="sng">
                <a:solidFill>
                  <a:schemeClr val="dk1"/>
                </a:solidFill>
                <a:latin typeface="Arial"/>
                <a:ea typeface="Arial"/>
                <a:cs typeface="Arial"/>
                <a:sym typeface="Arial"/>
                <a:hlinkClick r:id="rId5">
                  <a:extLst>
                    <a:ext uri="{A12FA001-AC4F-418D-AE19-62706E023703}">
                      <ahyp:hlinkClr val="tx"/>
                    </a:ext>
                  </a:extLst>
                </a:hlinkClick>
              </a:rPr>
              <a:t>CC BY-SA-NC</a:t>
            </a:r>
            <a:endParaRPr sz="9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15"/>
          <p:cNvSpPr txBox="1"/>
          <p:nvPr>
            <p:ph idx="1" type="body"/>
          </p:nvPr>
        </p:nvSpPr>
        <p:spPr>
          <a:xfrm>
            <a:off x="323529" y="339509"/>
            <a:ext cx="11573197" cy="122605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3600"/>
              <a:buNone/>
            </a:pPr>
            <a:r>
              <a:rPr b="1" lang="en-US" sz="3600"/>
              <a:t>Difference between Cloud Computing and Green Computing </a:t>
            </a:r>
            <a:endParaRPr/>
          </a:p>
        </p:txBody>
      </p:sp>
      <p:graphicFrame>
        <p:nvGraphicFramePr>
          <p:cNvPr id="373" name="Google Shape;373;p15"/>
          <p:cNvGraphicFramePr/>
          <p:nvPr/>
        </p:nvGraphicFramePr>
        <p:xfrm>
          <a:off x="931456" y="1763293"/>
          <a:ext cx="3000000" cy="3000000"/>
        </p:xfrm>
        <a:graphic>
          <a:graphicData uri="http://schemas.openxmlformats.org/drawingml/2006/table">
            <a:tbl>
              <a:tblPr bandRow="1" firstRow="1">
                <a:noFill/>
                <a:tableStyleId>{4DCE105D-9D4A-49AD-BFD5-CCA4B6A759FE}</a:tableStyleId>
              </a:tblPr>
              <a:tblGrid>
                <a:gridCol w="4942875"/>
                <a:gridCol w="4868825"/>
              </a:tblGrid>
              <a:tr h="730050">
                <a:tc>
                  <a:txBody>
                    <a:bodyPr/>
                    <a:lstStyle/>
                    <a:p>
                      <a:pPr indent="0" lvl="0" marL="0" marR="0" rtl="0" algn="ctr">
                        <a:lnSpc>
                          <a:spcPct val="100000"/>
                        </a:lnSpc>
                        <a:spcBef>
                          <a:spcPts val="0"/>
                        </a:spcBef>
                        <a:spcAft>
                          <a:spcPts val="0"/>
                        </a:spcAft>
                        <a:buClr>
                          <a:schemeClr val="dk1"/>
                        </a:buClr>
                        <a:buSzPts val="1200"/>
                        <a:buFont typeface="Arial"/>
                        <a:buNone/>
                      </a:pPr>
                      <a:r>
                        <a:rPr b="1" lang="en-US" sz="1200" u="none" cap="none" strike="noStrike"/>
                        <a:t>Cloud Computing</a:t>
                      </a:r>
                      <a:endParaRPr sz="1200" u="none" cap="none" strike="noStrike"/>
                    </a:p>
                  </a:txBody>
                  <a:tcPr marT="45725" marB="45725" marR="91450" marL="9145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4"/>
                    </a:solidFill>
                  </a:tcPr>
                </a:tc>
                <a:tc>
                  <a:txBody>
                    <a:bodyPr/>
                    <a:lstStyle/>
                    <a:p>
                      <a:pPr indent="0" lvl="0" marL="0" marR="0" rtl="0" algn="l">
                        <a:spcBef>
                          <a:spcPts val="0"/>
                        </a:spcBef>
                        <a:spcAft>
                          <a:spcPts val="0"/>
                        </a:spcAft>
                        <a:buNone/>
                      </a:pPr>
                      <a:r>
                        <a:rPr b="1" lang="en-US" sz="1200" u="none" cap="none" strike="noStrike"/>
                        <a:t>                                     Green Computing</a:t>
                      </a:r>
                      <a:r>
                        <a:rPr b="1" i="1" lang="en-US" sz="1200" u="none" cap="none" strike="noStrike"/>
                        <a:t> </a:t>
                      </a:r>
                      <a:endParaRPr sz="1200"/>
                    </a:p>
                  </a:txBody>
                  <a:tcPr marT="45725" marB="45725" marR="91450" marL="9145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3"/>
                    </a:solidFill>
                  </a:tcPr>
                </a:tc>
              </a:tr>
              <a:tr h="973400">
                <a:tc>
                  <a:txBody>
                    <a:bodyPr/>
                    <a:lstStyle/>
                    <a:p>
                      <a:pPr indent="0" lvl="0" marL="0" marR="0" rtl="0" algn="l">
                        <a:lnSpc>
                          <a:spcPct val="100000"/>
                        </a:lnSpc>
                        <a:spcBef>
                          <a:spcPts val="0"/>
                        </a:spcBef>
                        <a:spcAft>
                          <a:spcPts val="0"/>
                        </a:spcAft>
                        <a:buClr>
                          <a:schemeClr val="dk1"/>
                        </a:buClr>
                        <a:buSzPts val="1600"/>
                        <a:buFont typeface="Arial"/>
                        <a:buNone/>
                      </a:pPr>
                      <a:r>
                        <a:rPr lang="en-US" sz="1600">
                          <a:solidFill>
                            <a:schemeClr val="dk1"/>
                          </a:solidFill>
                        </a:rPr>
                        <a:t>It is all about delivery of computing services including servers, storage, databases, networking, etc, over internet</a:t>
                      </a:r>
                      <a:r>
                        <a:rPr lang="en-US" sz="1200">
                          <a:solidFill>
                            <a:schemeClr val="dk1"/>
                          </a:solidFill>
                        </a:rPr>
                        <a:t>.  </a:t>
                      </a:r>
                      <a:endParaRPr/>
                    </a:p>
                    <a:p>
                      <a:pPr indent="0" lvl="0" marL="0" marR="0" rtl="0" algn="l">
                        <a:lnSpc>
                          <a:spcPct val="100000"/>
                        </a:lnSpc>
                        <a:spcBef>
                          <a:spcPts val="0"/>
                        </a:spcBef>
                        <a:spcAft>
                          <a:spcPts val="0"/>
                        </a:spcAft>
                        <a:buClr>
                          <a:schemeClr val="dk1"/>
                        </a:buClr>
                        <a:buSzPts val="1200"/>
                        <a:buFont typeface="Arial"/>
                        <a:buNone/>
                      </a:pPr>
                      <a:r>
                        <a:t/>
                      </a:r>
                      <a:endParaRPr sz="1200">
                        <a:solidFill>
                          <a:srgbClr val="3F3F3F"/>
                        </a:solidFill>
                        <a:latin typeface="Arial"/>
                        <a:ea typeface="Arial"/>
                        <a:cs typeface="Arial"/>
                        <a:sym typeface="Arial"/>
                      </a:endParaRPr>
                    </a:p>
                  </a:txBody>
                  <a:tcPr marT="45725" marB="45725" marR="91450" marL="9145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4">
                        <a:alpha val="40000"/>
                      </a:schemeClr>
                    </a:solidFill>
                  </a:tcPr>
                </a:tc>
                <a:tc>
                  <a:txBody>
                    <a:bodyPr/>
                    <a:lstStyle/>
                    <a:p>
                      <a:pPr indent="0" lvl="0" marL="0" marR="0" rtl="0" algn="l">
                        <a:spcBef>
                          <a:spcPts val="0"/>
                        </a:spcBef>
                        <a:spcAft>
                          <a:spcPts val="0"/>
                        </a:spcAft>
                        <a:buNone/>
                      </a:pPr>
                      <a:r>
                        <a:rPr lang="en-US" sz="1600">
                          <a:solidFill>
                            <a:schemeClr val="lt1"/>
                          </a:solidFill>
                        </a:rPr>
                        <a:t>It is all about utilizing energy to perform operations in most efficient way </a:t>
                      </a:r>
                      <a:endParaRPr/>
                    </a:p>
                  </a:txBody>
                  <a:tcPr marT="45725" marB="45725" marR="91450" marL="9145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3">
                        <a:alpha val="40000"/>
                      </a:schemeClr>
                    </a:solidFill>
                  </a:tcPr>
                </a:tc>
              </a:tr>
              <a:tr h="973400">
                <a:tc>
                  <a:txBody>
                    <a:bodyPr/>
                    <a:lstStyle/>
                    <a:p>
                      <a:pPr indent="0" lvl="0" marL="0" marR="0" rtl="0" algn="l">
                        <a:spcBef>
                          <a:spcPts val="0"/>
                        </a:spcBef>
                        <a:spcAft>
                          <a:spcPts val="0"/>
                        </a:spcAft>
                        <a:buNone/>
                      </a:pPr>
                      <a:r>
                        <a:rPr lang="en-US" sz="1600"/>
                        <a:t>It offers utility-oriented IT services to users worldwide</a:t>
                      </a:r>
                      <a:endParaRPr/>
                    </a:p>
                  </a:txBody>
                  <a:tcPr marT="45725" marB="45725" marR="91450" marL="9145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4">
                        <a:alpha val="20000"/>
                      </a:schemeClr>
                    </a:solidFill>
                  </a:tcPr>
                </a:tc>
                <a:tc>
                  <a:txBody>
                    <a:bodyPr/>
                    <a:lstStyle/>
                    <a:p>
                      <a:pPr indent="0" lvl="0" marL="0" marR="0" rtl="0" algn="l">
                        <a:spcBef>
                          <a:spcPts val="0"/>
                        </a:spcBef>
                        <a:spcAft>
                          <a:spcPts val="0"/>
                        </a:spcAft>
                        <a:buNone/>
                      </a:pPr>
                      <a:r>
                        <a:rPr lang="en-US" sz="1600">
                          <a:solidFill>
                            <a:schemeClr val="lt1"/>
                          </a:solidFill>
                        </a:rPr>
                        <a:t>It helps in using least amount of computing resources for doing most amount of work possible</a:t>
                      </a:r>
                      <a:r>
                        <a:rPr lang="en-US" sz="1600"/>
                        <a:t>.</a:t>
                      </a:r>
                      <a:endParaRPr/>
                    </a:p>
                  </a:txBody>
                  <a:tcPr marT="45725" marB="45725" marR="91450" marL="9145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3">
                        <a:alpha val="20000"/>
                      </a:schemeClr>
                    </a:solidFill>
                  </a:tcPr>
                </a:tc>
              </a:tr>
              <a:tr h="973400">
                <a:tc>
                  <a:txBody>
                    <a:bodyPr/>
                    <a:lstStyle/>
                    <a:p>
                      <a:pPr indent="0" lvl="0" marL="0" marR="0" rtl="0" algn="l">
                        <a:lnSpc>
                          <a:spcPct val="100000"/>
                        </a:lnSpc>
                        <a:spcBef>
                          <a:spcPts val="0"/>
                        </a:spcBef>
                        <a:spcAft>
                          <a:spcPts val="0"/>
                        </a:spcAft>
                        <a:buClr>
                          <a:schemeClr val="dk1"/>
                        </a:buClr>
                        <a:buSzPts val="1600"/>
                        <a:buFont typeface="Arial"/>
                        <a:buNone/>
                      </a:pPr>
                      <a:r>
                        <a:rPr lang="en-US" sz="1600"/>
                        <a:t>It is less cost effective as compared to green computing</a:t>
                      </a:r>
                      <a:endParaRPr sz="1600">
                        <a:solidFill>
                          <a:srgbClr val="3F3F3F"/>
                        </a:solidFill>
                        <a:latin typeface="Arial"/>
                        <a:ea typeface="Arial"/>
                        <a:cs typeface="Arial"/>
                        <a:sym typeface="Arial"/>
                      </a:endParaRPr>
                    </a:p>
                  </a:txBody>
                  <a:tcPr marT="45725" marB="45725" marR="91450" marL="9145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4">
                        <a:alpha val="40000"/>
                      </a:schemeClr>
                    </a:solidFill>
                  </a:tcPr>
                </a:tc>
                <a:tc>
                  <a:txBody>
                    <a:bodyPr/>
                    <a:lstStyle/>
                    <a:p>
                      <a:pPr indent="0" lvl="0" marL="0" marR="0" rtl="0" algn="l">
                        <a:spcBef>
                          <a:spcPts val="0"/>
                        </a:spcBef>
                        <a:spcAft>
                          <a:spcPts val="0"/>
                        </a:spcAft>
                        <a:buNone/>
                      </a:pPr>
                      <a:r>
                        <a:rPr lang="en-US" sz="1600">
                          <a:solidFill>
                            <a:schemeClr val="lt1"/>
                          </a:solidFill>
                        </a:rPr>
                        <a:t>It is more cost effective as compared to cloud computing</a:t>
                      </a:r>
                      <a:r>
                        <a:rPr lang="en-US" sz="1600"/>
                        <a:t>.</a:t>
                      </a:r>
                      <a:endParaRPr/>
                    </a:p>
                  </a:txBody>
                  <a:tcPr marT="45725" marB="45725" marR="91450" marL="9145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3">
                        <a:alpha val="40000"/>
                      </a:schemeClr>
                    </a:solidFill>
                  </a:tcPr>
                </a:tc>
              </a:tr>
              <a:tr h="97340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a:solidFill>
                            <a:schemeClr val="dk1"/>
                          </a:solidFill>
                          <a:latin typeface="Arial"/>
                          <a:ea typeface="Arial"/>
                          <a:cs typeface="Arial"/>
                          <a:sym typeface="Arial"/>
                        </a:rPr>
                        <a:t>It allows company to diversity its network and server infrastructure</a:t>
                      </a:r>
                      <a:r>
                        <a:rPr b="0" i="0" lang="en-US" sz="1800">
                          <a:solidFill>
                            <a:schemeClr val="dk1"/>
                          </a:solidFill>
                          <a:latin typeface="Arial"/>
                          <a:ea typeface="Arial"/>
                          <a:cs typeface="Arial"/>
                          <a:sym typeface="Arial"/>
                        </a:rPr>
                        <a:t>. </a:t>
                      </a:r>
                      <a:endParaRPr sz="1200">
                        <a:solidFill>
                          <a:srgbClr val="3F3F3F"/>
                        </a:solidFill>
                        <a:latin typeface="Arial"/>
                        <a:ea typeface="Arial"/>
                        <a:cs typeface="Arial"/>
                        <a:sym typeface="Arial"/>
                      </a:endParaRPr>
                    </a:p>
                  </a:txBody>
                  <a:tcPr marT="45725" marB="45725" marR="91450" marL="9145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4">
                        <a:alpha val="20000"/>
                      </a:schemeClr>
                    </a:solidFill>
                  </a:tcPr>
                </a:tc>
                <a:tc>
                  <a:txBody>
                    <a:bodyPr/>
                    <a:lstStyle/>
                    <a:p>
                      <a:pPr indent="0" lvl="0" marL="0" marR="0" rtl="0" algn="l">
                        <a:lnSpc>
                          <a:spcPct val="100000"/>
                        </a:lnSpc>
                        <a:spcBef>
                          <a:spcPts val="0"/>
                        </a:spcBef>
                        <a:spcAft>
                          <a:spcPts val="0"/>
                        </a:spcAft>
                        <a:buClr>
                          <a:schemeClr val="lt1"/>
                        </a:buClr>
                        <a:buSzPts val="1600"/>
                        <a:buFont typeface="Arial"/>
                        <a:buNone/>
                      </a:pPr>
                      <a:r>
                        <a:rPr b="0" i="0" lang="en-US" sz="1600">
                          <a:solidFill>
                            <a:schemeClr val="lt1"/>
                          </a:solidFill>
                          <a:latin typeface="Arial"/>
                          <a:ea typeface="Arial"/>
                          <a:cs typeface="Arial"/>
                          <a:sym typeface="Arial"/>
                        </a:rPr>
                        <a:t>It allows companies to improve disposal and recycling procedures</a:t>
                      </a:r>
                      <a:r>
                        <a:rPr b="0" i="0" lang="en-US" sz="1800">
                          <a:solidFill>
                            <a:schemeClr val="lt1"/>
                          </a:solidFill>
                          <a:latin typeface="Arial"/>
                          <a:ea typeface="Arial"/>
                          <a:cs typeface="Arial"/>
                          <a:sym typeface="Arial"/>
                        </a:rPr>
                        <a:t>. </a:t>
                      </a:r>
                      <a:endParaRPr sz="1200">
                        <a:solidFill>
                          <a:schemeClr val="lt1"/>
                        </a:solidFill>
                        <a:latin typeface="Arial"/>
                        <a:ea typeface="Arial"/>
                        <a:cs typeface="Arial"/>
                        <a:sym typeface="Arial"/>
                      </a:endParaRPr>
                    </a:p>
                  </a:txBody>
                  <a:tcPr marT="45725" marB="45725" marR="91450" marL="9145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3">
                        <a:alpha val="20000"/>
                      </a:schemeClr>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16"/>
          <p:cNvSpPr txBox="1"/>
          <p:nvPr/>
        </p:nvSpPr>
        <p:spPr>
          <a:xfrm>
            <a:off x="1" y="4714489"/>
            <a:ext cx="12191999" cy="1015663"/>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6000">
                <a:solidFill>
                  <a:schemeClr val="lt1"/>
                </a:solidFill>
                <a:latin typeface="Calibri"/>
                <a:ea typeface="Calibri"/>
                <a:cs typeface="Calibri"/>
                <a:sym typeface="Calibri"/>
              </a:rPr>
              <a:t>THANK YOU</a:t>
            </a:r>
            <a:endParaRPr sz="60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2"/>
          <p:cNvSpPr txBox="1"/>
          <p:nvPr/>
        </p:nvSpPr>
        <p:spPr>
          <a:xfrm>
            <a:off x="775063" y="455514"/>
            <a:ext cx="2719767" cy="1754326"/>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5400">
                <a:solidFill>
                  <a:schemeClr val="lt1"/>
                </a:solidFill>
                <a:latin typeface="Arial"/>
                <a:ea typeface="Arial"/>
                <a:cs typeface="Arial"/>
                <a:sym typeface="Arial"/>
              </a:rPr>
              <a:t>Defination</a:t>
            </a:r>
            <a:endParaRPr sz="5400">
              <a:solidFill>
                <a:schemeClr val="lt1"/>
              </a:solidFill>
              <a:latin typeface="Arial"/>
              <a:ea typeface="Arial"/>
              <a:cs typeface="Arial"/>
              <a:sym typeface="Arial"/>
            </a:endParaRPr>
          </a:p>
        </p:txBody>
      </p:sp>
      <p:grpSp>
        <p:nvGrpSpPr>
          <p:cNvPr id="84" name="Google Shape;84;p2"/>
          <p:cNvGrpSpPr/>
          <p:nvPr/>
        </p:nvGrpSpPr>
        <p:grpSpPr>
          <a:xfrm>
            <a:off x="4633328" y="963897"/>
            <a:ext cx="7218918" cy="5210511"/>
            <a:chOff x="4633328" y="963897"/>
            <a:chExt cx="7218918" cy="5210511"/>
          </a:xfrm>
        </p:grpSpPr>
        <p:grpSp>
          <p:nvGrpSpPr>
            <p:cNvPr id="85" name="Google Shape;85;p2"/>
            <p:cNvGrpSpPr/>
            <p:nvPr/>
          </p:nvGrpSpPr>
          <p:grpSpPr>
            <a:xfrm>
              <a:off x="4633328" y="963897"/>
              <a:ext cx="3514036" cy="2274241"/>
              <a:chOff x="3907579" y="951198"/>
              <a:chExt cx="3514036" cy="2274241"/>
            </a:xfrm>
          </p:grpSpPr>
          <p:sp>
            <p:nvSpPr>
              <p:cNvPr id="86" name="Google Shape;86;p2"/>
              <p:cNvSpPr/>
              <p:nvPr/>
            </p:nvSpPr>
            <p:spPr>
              <a:xfrm>
                <a:off x="3907579" y="951198"/>
                <a:ext cx="640080" cy="640080"/>
              </a:xfrm>
              <a:prstGeom prst="ellipse">
                <a:avLst/>
              </a:prstGeom>
              <a:noFill/>
              <a:ln cap="flat" cmpd="sng" w="444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7" name="Google Shape;87;p2"/>
              <p:cNvSpPr txBox="1"/>
              <p:nvPr/>
            </p:nvSpPr>
            <p:spPr>
              <a:xfrm>
                <a:off x="4781979" y="1163336"/>
                <a:ext cx="2639636" cy="2062103"/>
              </a:xfrm>
              <a:prstGeom prst="rect">
                <a:avLst/>
              </a:prstGeom>
              <a:noFill/>
              <a:ln>
                <a:noFill/>
              </a:ln>
            </p:spPr>
            <p:txBody>
              <a:bodyPr anchorCtr="0" anchor="t" bIns="45700" lIns="0" spcFirstLastPara="1" rIns="91425" wrap="square" tIns="45700">
                <a:spAutoFit/>
              </a:bodyPr>
              <a:lstStyle/>
              <a:p>
                <a:pPr indent="-171450" lvl="0" marL="171450" marR="0" rtl="0" algn="l">
                  <a:spcBef>
                    <a:spcPts val="0"/>
                  </a:spcBef>
                  <a:spcAft>
                    <a:spcPts val="0"/>
                  </a:spcAft>
                  <a:buClr>
                    <a:schemeClr val="lt1"/>
                  </a:buClr>
                  <a:buSzPts val="1600"/>
                  <a:buFont typeface="Noto Sans Symbols"/>
                  <a:buChar char="✔"/>
                </a:pPr>
                <a:r>
                  <a:rPr b="0" i="0" lang="en-US" sz="1600">
                    <a:solidFill>
                      <a:schemeClr val="lt1"/>
                    </a:solidFill>
                    <a:latin typeface="Barlow"/>
                    <a:ea typeface="Barlow"/>
                    <a:cs typeface="Barlow"/>
                    <a:sym typeface="Barlow"/>
                  </a:rPr>
                  <a:t>The colour green has become synonymous with environmentally friendly things and in the context of cloud computing, it's about running data centers with low- carbon  output. </a:t>
                </a:r>
                <a:endParaRPr sz="1200">
                  <a:solidFill>
                    <a:schemeClr val="lt1"/>
                  </a:solidFill>
                  <a:latin typeface="Arial"/>
                  <a:ea typeface="Arial"/>
                  <a:cs typeface="Arial"/>
                  <a:sym typeface="Arial"/>
                </a:endParaRPr>
              </a:p>
            </p:txBody>
          </p:sp>
          <p:sp>
            <p:nvSpPr>
              <p:cNvPr id="88" name="Google Shape;88;p2"/>
              <p:cNvSpPr txBox="1"/>
              <p:nvPr/>
            </p:nvSpPr>
            <p:spPr>
              <a:xfrm>
                <a:off x="3960874" y="1041668"/>
                <a:ext cx="570852" cy="461665"/>
              </a:xfrm>
              <a:prstGeom prst="rect">
                <a:avLst/>
              </a:prstGeom>
              <a:noFill/>
              <a:ln>
                <a:noFill/>
              </a:ln>
            </p:spPr>
            <p:txBody>
              <a:bodyPr anchorCtr="0" anchor="t" bIns="45700" lIns="108000" spcFirstLastPara="1" rIns="108000" wrap="square" tIns="45700">
                <a:spAutoFit/>
              </a:bodyPr>
              <a:lstStyle/>
              <a:p>
                <a:pPr indent="0" lvl="0" marL="0" marR="0" rtl="0" algn="ctr">
                  <a:spcBef>
                    <a:spcPts val="0"/>
                  </a:spcBef>
                  <a:spcAft>
                    <a:spcPts val="0"/>
                  </a:spcAft>
                  <a:buNone/>
                </a:pPr>
                <a:r>
                  <a:rPr b="1" lang="en-US" sz="2400">
                    <a:solidFill>
                      <a:schemeClr val="lt1"/>
                    </a:solidFill>
                    <a:latin typeface="Arial"/>
                    <a:ea typeface="Arial"/>
                    <a:cs typeface="Arial"/>
                    <a:sym typeface="Arial"/>
                  </a:rPr>
                  <a:t>01</a:t>
                </a:r>
                <a:endParaRPr b="1" sz="2400">
                  <a:solidFill>
                    <a:schemeClr val="lt1"/>
                  </a:solidFill>
                  <a:latin typeface="Arial"/>
                  <a:ea typeface="Arial"/>
                  <a:cs typeface="Arial"/>
                  <a:sym typeface="Arial"/>
                </a:endParaRPr>
              </a:p>
            </p:txBody>
          </p:sp>
        </p:grpSp>
        <p:grpSp>
          <p:nvGrpSpPr>
            <p:cNvPr id="89" name="Google Shape;89;p2"/>
            <p:cNvGrpSpPr/>
            <p:nvPr/>
          </p:nvGrpSpPr>
          <p:grpSpPr>
            <a:xfrm>
              <a:off x="8359947" y="963897"/>
              <a:ext cx="3492299" cy="2001970"/>
              <a:chOff x="3907579" y="951198"/>
              <a:chExt cx="3492299" cy="2001970"/>
            </a:xfrm>
          </p:grpSpPr>
          <p:sp>
            <p:nvSpPr>
              <p:cNvPr id="90" name="Google Shape;90;p2"/>
              <p:cNvSpPr/>
              <p:nvPr/>
            </p:nvSpPr>
            <p:spPr>
              <a:xfrm>
                <a:off x="3907579" y="951198"/>
                <a:ext cx="640080" cy="640080"/>
              </a:xfrm>
              <a:prstGeom prst="ellipse">
                <a:avLst/>
              </a:prstGeom>
              <a:noFill/>
              <a:ln cap="flat" cmpd="sng" w="444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1" name="Google Shape;91;p2"/>
              <p:cNvSpPr txBox="1"/>
              <p:nvPr/>
            </p:nvSpPr>
            <p:spPr>
              <a:xfrm>
                <a:off x="4760242" y="952620"/>
                <a:ext cx="2639636" cy="2000548"/>
              </a:xfrm>
              <a:prstGeom prst="rect">
                <a:avLst/>
              </a:prstGeom>
              <a:noFill/>
              <a:ln>
                <a:noFill/>
              </a:ln>
            </p:spPr>
            <p:txBody>
              <a:bodyPr anchorCtr="0" anchor="t" bIns="45700" lIns="0" spcFirstLastPara="1" rIns="91425" wrap="square" tIns="45700">
                <a:spAutoFit/>
              </a:bodyPr>
              <a:lstStyle/>
              <a:p>
                <a:pPr indent="0" lvl="0" marL="0" marR="0" rtl="0" algn="l">
                  <a:spcBef>
                    <a:spcPts val="0"/>
                  </a:spcBef>
                  <a:spcAft>
                    <a:spcPts val="0"/>
                  </a:spcAft>
                  <a:buNone/>
                </a:pPr>
                <a:r>
                  <a:t/>
                </a:r>
                <a:endParaRPr sz="1200">
                  <a:solidFill>
                    <a:schemeClr val="lt1"/>
                  </a:solidFill>
                  <a:latin typeface="Arial"/>
                  <a:ea typeface="Arial"/>
                  <a:cs typeface="Arial"/>
                  <a:sym typeface="Arial"/>
                </a:endParaRPr>
              </a:p>
              <a:p>
                <a:pPr indent="-171450" lvl="0" marL="171450" marR="0" rtl="0" algn="l">
                  <a:spcBef>
                    <a:spcPts val="0"/>
                  </a:spcBef>
                  <a:spcAft>
                    <a:spcPts val="0"/>
                  </a:spcAft>
                  <a:buClr>
                    <a:schemeClr val="lt1"/>
                  </a:buClr>
                  <a:buSzPts val="1600"/>
                  <a:buFont typeface="Noto Sans Symbols"/>
                  <a:buChar char="✔"/>
                </a:pPr>
                <a:r>
                  <a:rPr lang="en-US" sz="1600">
                    <a:solidFill>
                      <a:schemeClr val="lt1"/>
                    </a:solidFill>
                    <a:latin typeface="arial"/>
                    <a:ea typeface="arial"/>
                    <a:cs typeface="arial"/>
                    <a:sym typeface="arial"/>
                  </a:rPr>
                  <a:t>T</a:t>
                </a:r>
                <a:r>
                  <a:rPr b="0" i="0" lang="en-US" sz="1600">
                    <a:solidFill>
                      <a:schemeClr val="lt1"/>
                    </a:solidFill>
                    <a:latin typeface="arial"/>
                    <a:ea typeface="arial"/>
                    <a:cs typeface="arial"/>
                    <a:sym typeface="arial"/>
                  </a:rPr>
                  <a:t>he study of designing, engineering, manufacturing, and disposing of computing devices in a way that reduces their environmental impact</a:t>
                </a:r>
                <a:r>
                  <a:rPr b="0" i="0" lang="en-US" sz="1600">
                    <a:solidFill>
                      <a:srgbClr val="202124"/>
                    </a:solidFill>
                    <a:latin typeface="arial"/>
                    <a:ea typeface="arial"/>
                    <a:cs typeface="arial"/>
                    <a:sym typeface="arial"/>
                  </a:rPr>
                  <a:t>.</a:t>
                </a:r>
                <a:endParaRPr sz="1600">
                  <a:solidFill>
                    <a:schemeClr val="lt1"/>
                  </a:solidFill>
                  <a:latin typeface="Arial"/>
                  <a:ea typeface="Arial"/>
                  <a:cs typeface="Arial"/>
                  <a:sym typeface="Arial"/>
                </a:endParaRPr>
              </a:p>
            </p:txBody>
          </p:sp>
          <p:sp>
            <p:nvSpPr>
              <p:cNvPr id="92" name="Google Shape;92;p2"/>
              <p:cNvSpPr txBox="1"/>
              <p:nvPr/>
            </p:nvSpPr>
            <p:spPr>
              <a:xfrm>
                <a:off x="3960874" y="1041668"/>
                <a:ext cx="570852" cy="461665"/>
              </a:xfrm>
              <a:prstGeom prst="rect">
                <a:avLst/>
              </a:prstGeom>
              <a:noFill/>
              <a:ln>
                <a:noFill/>
              </a:ln>
            </p:spPr>
            <p:txBody>
              <a:bodyPr anchorCtr="0" anchor="t" bIns="45700" lIns="108000" spcFirstLastPara="1" rIns="108000" wrap="square" tIns="45700">
                <a:spAutoFit/>
              </a:bodyPr>
              <a:lstStyle/>
              <a:p>
                <a:pPr indent="0" lvl="0" marL="0" marR="0" rtl="0" algn="ctr">
                  <a:spcBef>
                    <a:spcPts val="0"/>
                  </a:spcBef>
                  <a:spcAft>
                    <a:spcPts val="0"/>
                  </a:spcAft>
                  <a:buNone/>
                </a:pPr>
                <a:r>
                  <a:rPr b="1" lang="en-US" sz="2400">
                    <a:solidFill>
                      <a:schemeClr val="lt1"/>
                    </a:solidFill>
                    <a:latin typeface="Arial"/>
                    <a:ea typeface="Arial"/>
                    <a:cs typeface="Arial"/>
                    <a:sym typeface="Arial"/>
                  </a:rPr>
                  <a:t>02</a:t>
                </a:r>
                <a:endParaRPr b="1" sz="2400">
                  <a:solidFill>
                    <a:schemeClr val="lt1"/>
                  </a:solidFill>
                  <a:latin typeface="Arial"/>
                  <a:ea typeface="Arial"/>
                  <a:cs typeface="Arial"/>
                  <a:sym typeface="Arial"/>
                </a:endParaRPr>
              </a:p>
            </p:txBody>
          </p:sp>
        </p:grpSp>
        <p:grpSp>
          <p:nvGrpSpPr>
            <p:cNvPr id="93" name="Google Shape;93;p2"/>
            <p:cNvGrpSpPr/>
            <p:nvPr/>
          </p:nvGrpSpPr>
          <p:grpSpPr>
            <a:xfrm>
              <a:off x="4633328" y="3837169"/>
              <a:ext cx="3445912" cy="2337239"/>
              <a:chOff x="3907579" y="951198"/>
              <a:chExt cx="3445912" cy="2337239"/>
            </a:xfrm>
          </p:grpSpPr>
          <p:sp>
            <p:nvSpPr>
              <p:cNvPr id="94" name="Google Shape;94;p2"/>
              <p:cNvSpPr/>
              <p:nvPr/>
            </p:nvSpPr>
            <p:spPr>
              <a:xfrm>
                <a:off x="3907579" y="951198"/>
                <a:ext cx="640080" cy="640080"/>
              </a:xfrm>
              <a:prstGeom prst="ellipse">
                <a:avLst/>
              </a:prstGeom>
              <a:noFill/>
              <a:ln cap="flat" cmpd="sng" w="444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5" name="Google Shape;95;p2"/>
              <p:cNvSpPr txBox="1"/>
              <p:nvPr/>
            </p:nvSpPr>
            <p:spPr>
              <a:xfrm>
                <a:off x="4713855" y="1041668"/>
                <a:ext cx="2639636" cy="2246769"/>
              </a:xfrm>
              <a:prstGeom prst="rect">
                <a:avLst/>
              </a:prstGeom>
              <a:noFill/>
              <a:ln>
                <a:noFill/>
              </a:ln>
            </p:spPr>
            <p:txBody>
              <a:bodyPr anchorCtr="0" anchor="t" bIns="45700" lIns="0" spcFirstLastPara="1" rIns="91425" wrap="square" tIns="45700">
                <a:spAutoFit/>
              </a:bodyPr>
              <a:lstStyle/>
              <a:p>
                <a:pPr indent="0" lvl="0" marL="0" marR="0" rtl="0" algn="l">
                  <a:spcBef>
                    <a:spcPts val="0"/>
                  </a:spcBef>
                  <a:spcAft>
                    <a:spcPts val="0"/>
                  </a:spcAft>
                  <a:buNone/>
                </a:pPr>
                <a:r>
                  <a:t/>
                </a:r>
                <a:endParaRPr sz="1200">
                  <a:solidFill>
                    <a:schemeClr val="lt1"/>
                  </a:solidFill>
                  <a:latin typeface="Arial"/>
                  <a:ea typeface="Arial"/>
                  <a:cs typeface="Arial"/>
                  <a:sym typeface="Arial"/>
                </a:endParaRPr>
              </a:p>
              <a:p>
                <a:pPr indent="-171450" lvl="0" marL="171450" marR="0" rtl="0" algn="l">
                  <a:spcBef>
                    <a:spcPts val="0"/>
                  </a:spcBef>
                  <a:spcAft>
                    <a:spcPts val="0"/>
                  </a:spcAft>
                  <a:buClr>
                    <a:schemeClr val="lt1"/>
                  </a:buClr>
                  <a:buSzPts val="1600"/>
                  <a:buFont typeface="Noto Sans Symbols"/>
                  <a:buChar char="✔"/>
                </a:pPr>
                <a:r>
                  <a:rPr lang="en-US" sz="1600">
                    <a:solidFill>
                      <a:schemeClr val="lt1"/>
                    </a:solidFill>
                    <a:latin typeface="Arial"/>
                    <a:ea typeface="Arial"/>
                    <a:cs typeface="Arial"/>
                    <a:sym typeface="Arial"/>
                  </a:rPr>
                  <a:t>A green cloud solution can not only save energy but significantly reduce enterprise operational costs. Therefore, it is central to the future of enterprise cloud computing.</a:t>
                </a:r>
                <a:endParaRPr sz="1600">
                  <a:solidFill>
                    <a:schemeClr val="lt1"/>
                  </a:solidFill>
                  <a:latin typeface="Arial"/>
                  <a:ea typeface="Arial"/>
                  <a:cs typeface="Arial"/>
                  <a:sym typeface="Arial"/>
                </a:endParaRPr>
              </a:p>
            </p:txBody>
          </p:sp>
          <p:sp>
            <p:nvSpPr>
              <p:cNvPr id="96" name="Google Shape;96;p2"/>
              <p:cNvSpPr txBox="1"/>
              <p:nvPr/>
            </p:nvSpPr>
            <p:spPr>
              <a:xfrm>
                <a:off x="3960874" y="1041668"/>
                <a:ext cx="570852" cy="461665"/>
              </a:xfrm>
              <a:prstGeom prst="rect">
                <a:avLst/>
              </a:prstGeom>
              <a:noFill/>
              <a:ln>
                <a:noFill/>
              </a:ln>
            </p:spPr>
            <p:txBody>
              <a:bodyPr anchorCtr="0" anchor="t" bIns="45700" lIns="108000" spcFirstLastPara="1" rIns="108000" wrap="square" tIns="45700">
                <a:spAutoFit/>
              </a:bodyPr>
              <a:lstStyle/>
              <a:p>
                <a:pPr indent="0" lvl="0" marL="0" marR="0" rtl="0" algn="ctr">
                  <a:spcBef>
                    <a:spcPts val="0"/>
                  </a:spcBef>
                  <a:spcAft>
                    <a:spcPts val="0"/>
                  </a:spcAft>
                  <a:buNone/>
                </a:pPr>
                <a:r>
                  <a:rPr b="1" lang="en-US" sz="2400">
                    <a:solidFill>
                      <a:schemeClr val="lt1"/>
                    </a:solidFill>
                    <a:latin typeface="Arial"/>
                    <a:ea typeface="Arial"/>
                    <a:cs typeface="Arial"/>
                    <a:sym typeface="Arial"/>
                  </a:rPr>
                  <a:t>03</a:t>
                </a:r>
                <a:endParaRPr b="1" sz="2400">
                  <a:solidFill>
                    <a:schemeClr val="lt1"/>
                  </a:solidFill>
                  <a:latin typeface="Arial"/>
                  <a:ea typeface="Arial"/>
                  <a:cs typeface="Arial"/>
                  <a:sym typeface="Arial"/>
                </a:endParaRPr>
              </a:p>
            </p:txBody>
          </p:sp>
        </p:grpSp>
        <p:grpSp>
          <p:nvGrpSpPr>
            <p:cNvPr id="97" name="Google Shape;97;p2"/>
            <p:cNvGrpSpPr/>
            <p:nvPr/>
          </p:nvGrpSpPr>
          <p:grpSpPr>
            <a:xfrm>
              <a:off x="8359947" y="3837169"/>
              <a:ext cx="3263783" cy="2044424"/>
              <a:chOff x="3907579" y="951198"/>
              <a:chExt cx="3263783" cy="2044424"/>
            </a:xfrm>
          </p:grpSpPr>
          <p:sp>
            <p:nvSpPr>
              <p:cNvPr id="98" name="Google Shape;98;p2"/>
              <p:cNvSpPr/>
              <p:nvPr/>
            </p:nvSpPr>
            <p:spPr>
              <a:xfrm>
                <a:off x="3907579" y="951198"/>
                <a:ext cx="640080" cy="640080"/>
              </a:xfrm>
              <a:prstGeom prst="ellipse">
                <a:avLst/>
              </a:prstGeom>
              <a:noFill/>
              <a:ln cap="flat" cmpd="sng" w="444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9" name="Google Shape;99;p2"/>
              <p:cNvSpPr txBox="1"/>
              <p:nvPr/>
            </p:nvSpPr>
            <p:spPr>
              <a:xfrm>
                <a:off x="4760242" y="1041668"/>
                <a:ext cx="2411120" cy="461665"/>
              </a:xfrm>
              <a:prstGeom prst="rect">
                <a:avLst/>
              </a:prstGeom>
              <a:noFill/>
              <a:ln>
                <a:noFill/>
              </a:ln>
            </p:spPr>
            <p:txBody>
              <a:bodyPr anchorCtr="0" anchor="t" bIns="45700" lIns="108000" spcFirstLastPara="1" rIns="108000" wrap="square" tIns="45700">
                <a:spAutoFit/>
              </a:bodyPr>
              <a:lstStyle/>
              <a:p>
                <a:pPr indent="0" lvl="0" marL="0" marR="0" rtl="0" algn="l">
                  <a:spcBef>
                    <a:spcPts val="0"/>
                  </a:spcBef>
                  <a:spcAft>
                    <a:spcPts val="0"/>
                  </a:spcAft>
                  <a:buNone/>
                </a:pPr>
                <a:r>
                  <a:rPr b="1" lang="en-US" sz="2400">
                    <a:solidFill>
                      <a:schemeClr val="lt1"/>
                    </a:solidFill>
                    <a:latin typeface="Arial"/>
                    <a:ea typeface="Arial"/>
                    <a:cs typeface="Arial"/>
                    <a:sym typeface="Arial"/>
                  </a:rPr>
                  <a:t>EXAMPLE</a:t>
                </a:r>
                <a:endParaRPr b="1" sz="2400">
                  <a:solidFill>
                    <a:schemeClr val="lt1"/>
                  </a:solidFill>
                  <a:latin typeface="Arial"/>
                  <a:ea typeface="Arial"/>
                  <a:cs typeface="Arial"/>
                  <a:sym typeface="Arial"/>
                </a:endParaRPr>
              </a:p>
            </p:txBody>
          </p:sp>
          <p:sp>
            <p:nvSpPr>
              <p:cNvPr id="100" name="Google Shape;100;p2"/>
              <p:cNvSpPr txBox="1"/>
              <p:nvPr/>
            </p:nvSpPr>
            <p:spPr>
              <a:xfrm>
                <a:off x="4531726" y="1672183"/>
                <a:ext cx="2639636" cy="1323439"/>
              </a:xfrm>
              <a:prstGeom prst="rect">
                <a:avLst/>
              </a:prstGeom>
              <a:noFill/>
              <a:ln>
                <a:noFill/>
              </a:ln>
            </p:spPr>
            <p:txBody>
              <a:bodyPr anchorCtr="0" anchor="t" bIns="45700" lIns="0" spcFirstLastPara="1" rIns="91425" wrap="square" tIns="45700">
                <a:spAutoFit/>
              </a:bodyPr>
              <a:lstStyle/>
              <a:p>
                <a:pPr indent="-171450" lvl="0" marL="171450" marR="0" rtl="0" algn="l">
                  <a:spcBef>
                    <a:spcPts val="0"/>
                  </a:spcBef>
                  <a:spcAft>
                    <a:spcPts val="0"/>
                  </a:spcAft>
                  <a:buClr>
                    <a:schemeClr val="lt1"/>
                  </a:buClr>
                  <a:buSzPts val="1600"/>
                  <a:buFont typeface="Noto Sans Symbols"/>
                  <a:buChar char="✔"/>
                </a:pPr>
                <a:r>
                  <a:rPr lang="en-US" sz="1600">
                    <a:solidFill>
                      <a:schemeClr val="lt1"/>
                    </a:solidFill>
                    <a:latin typeface="arial"/>
                    <a:ea typeface="arial"/>
                    <a:cs typeface="arial"/>
                    <a:sym typeface="arial"/>
                  </a:rPr>
                  <a:t>G</a:t>
                </a:r>
                <a:r>
                  <a:rPr b="0" i="0" lang="en-US" sz="1600">
                    <a:solidFill>
                      <a:schemeClr val="lt1"/>
                    </a:solidFill>
                    <a:latin typeface="arial"/>
                    <a:ea typeface="arial"/>
                    <a:cs typeface="arial"/>
                    <a:sym typeface="arial"/>
                  </a:rPr>
                  <a:t>reen computing recommends </a:t>
                </a:r>
                <a:r>
                  <a:rPr b="1" i="0" lang="en-US" sz="1600">
                    <a:solidFill>
                      <a:schemeClr val="lt1"/>
                    </a:solidFill>
                    <a:latin typeface="arial"/>
                    <a:ea typeface="arial"/>
                    <a:cs typeface="arial"/>
                    <a:sym typeface="arial"/>
                  </a:rPr>
                  <a:t>shutting down a computer when it's not in use to reduce energy waste</a:t>
                </a:r>
                <a:r>
                  <a:rPr lang="en-US" sz="1200">
                    <a:solidFill>
                      <a:schemeClr val="lt1"/>
                    </a:solidFill>
                    <a:latin typeface="arial"/>
                    <a:ea typeface="arial"/>
                    <a:cs typeface="arial"/>
                    <a:sym typeface="arial"/>
                  </a:rPr>
                  <a:t>.</a:t>
                </a:r>
                <a:endParaRPr sz="1200">
                  <a:solidFill>
                    <a:schemeClr val="lt1"/>
                  </a:solidFill>
                  <a:latin typeface="Arial"/>
                  <a:ea typeface="Arial"/>
                  <a:cs typeface="Arial"/>
                  <a:sym typeface="Arial"/>
                </a:endParaRPr>
              </a:p>
            </p:txBody>
          </p:sp>
          <p:sp>
            <p:nvSpPr>
              <p:cNvPr id="101" name="Google Shape;101;p2"/>
              <p:cNvSpPr txBox="1"/>
              <p:nvPr/>
            </p:nvSpPr>
            <p:spPr>
              <a:xfrm>
                <a:off x="3960874" y="1041668"/>
                <a:ext cx="570852" cy="461665"/>
              </a:xfrm>
              <a:prstGeom prst="rect">
                <a:avLst/>
              </a:prstGeom>
              <a:noFill/>
              <a:ln>
                <a:noFill/>
              </a:ln>
            </p:spPr>
            <p:txBody>
              <a:bodyPr anchorCtr="0" anchor="t" bIns="45700" lIns="108000" spcFirstLastPara="1" rIns="108000" wrap="square" tIns="45700">
                <a:spAutoFit/>
              </a:bodyPr>
              <a:lstStyle/>
              <a:p>
                <a:pPr indent="0" lvl="0" marL="0" marR="0" rtl="0" algn="ctr">
                  <a:spcBef>
                    <a:spcPts val="0"/>
                  </a:spcBef>
                  <a:spcAft>
                    <a:spcPts val="0"/>
                  </a:spcAft>
                  <a:buNone/>
                </a:pPr>
                <a:r>
                  <a:rPr b="1" lang="en-US" sz="2400">
                    <a:solidFill>
                      <a:schemeClr val="lt1"/>
                    </a:solidFill>
                    <a:latin typeface="Arial"/>
                    <a:ea typeface="Arial"/>
                    <a:cs typeface="Arial"/>
                    <a:sym typeface="Arial"/>
                  </a:rPr>
                  <a:t>04</a:t>
                </a:r>
                <a:endParaRPr b="1" sz="2400">
                  <a:solidFill>
                    <a:schemeClr val="lt1"/>
                  </a:solidFill>
                  <a:latin typeface="Arial"/>
                  <a:ea typeface="Arial"/>
                  <a:cs typeface="Arial"/>
                  <a:sym typeface="Arial"/>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txBox="1"/>
          <p:nvPr/>
        </p:nvSpPr>
        <p:spPr>
          <a:xfrm>
            <a:off x="637309" y="3272043"/>
            <a:ext cx="5915891" cy="203132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Arial"/>
                <a:ea typeface="Arial"/>
                <a:cs typeface="Arial"/>
                <a:sym typeface="Arial"/>
              </a:rPr>
              <a:t>Depletion of natural resources</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Arial"/>
                <a:ea typeface="Arial"/>
                <a:cs typeface="Arial"/>
                <a:sym typeface="Arial"/>
              </a:rPr>
              <a:t>IT sector, servers, energy  consumption</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Arial"/>
                <a:ea typeface="Arial"/>
                <a:cs typeface="Arial"/>
                <a:sym typeface="Arial"/>
              </a:rPr>
              <a:t>Creating Cloud Computing</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Arial"/>
                <a:ea typeface="Arial"/>
                <a:cs typeface="Arial"/>
                <a:sym typeface="Arial"/>
              </a:rPr>
              <a:t>Why we are moving toward green cloud computing</a:t>
            </a:r>
            <a:endParaRPr sz="1800">
              <a:solidFill>
                <a:schemeClr val="lt1"/>
              </a:solidFill>
              <a:latin typeface="Arial"/>
              <a:ea typeface="Arial"/>
              <a:cs typeface="Arial"/>
              <a:sym typeface="Arial"/>
            </a:endParaRPr>
          </a:p>
        </p:txBody>
      </p:sp>
      <p:sp>
        <p:nvSpPr>
          <p:cNvPr id="107" name="Google Shape;107;p3"/>
          <p:cNvSpPr txBox="1"/>
          <p:nvPr/>
        </p:nvSpPr>
        <p:spPr>
          <a:xfrm>
            <a:off x="540327" y="1692624"/>
            <a:ext cx="2549236"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chemeClr val="lt1"/>
                </a:solidFill>
                <a:latin typeface="Arial Rounded"/>
                <a:ea typeface="Arial Rounded"/>
                <a:cs typeface="Arial Rounded"/>
                <a:sym typeface="Arial Rounded"/>
              </a:rPr>
              <a:t>History: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1E4E78"/>
              </a:buClr>
              <a:buSzPts val="4400"/>
              <a:buNone/>
            </a:pPr>
            <a:r>
              <a:rPr lang="en-US" sz="4400">
                <a:solidFill>
                  <a:srgbClr val="1E4E78"/>
                </a:solidFill>
              </a:rPr>
              <a:t>Invention of Green Cloud Computing</a:t>
            </a:r>
            <a:endParaRPr/>
          </a:p>
        </p:txBody>
      </p:sp>
      <p:grpSp>
        <p:nvGrpSpPr>
          <p:cNvPr id="113" name="Google Shape;113;p4"/>
          <p:cNvGrpSpPr/>
          <p:nvPr/>
        </p:nvGrpSpPr>
        <p:grpSpPr>
          <a:xfrm>
            <a:off x="1063342" y="1033357"/>
            <a:ext cx="2304148" cy="2034052"/>
            <a:chOff x="1267727" y="1171576"/>
            <a:chExt cx="2304148" cy="2034052"/>
          </a:xfrm>
        </p:grpSpPr>
        <p:sp>
          <p:nvSpPr>
            <p:cNvPr id="114" name="Google Shape;114;p4"/>
            <p:cNvSpPr/>
            <p:nvPr/>
          </p:nvSpPr>
          <p:spPr>
            <a:xfrm>
              <a:off x="1351362" y="1171576"/>
              <a:ext cx="2220513" cy="1975920"/>
            </a:xfrm>
            <a:custGeom>
              <a:rect b="b" l="l" r="r" t="t"/>
              <a:pathLst>
                <a:path extrusionOk="0" h="2551854" w="3266274">
                  <a:moveTo>
                    <a:pt x="398526" y="219938"/>
                  </a:moveTo>
                  <a:cubicBezTo>
                    <a:pt x="431911" y="217997"/>
                    <a:pt x="458819" y="221259"/>
                    <a:pt x="473392" y="223164"/>
                  </a:cubicBezTo>
                  <a:cubicBezTo>
                    <a:pt x="525685" y="232642"/>
                    <a:pt x="573500" y="250906"/>
                    <a:pt x="617982" y="275373"/>
                  </a:cubicBezTo>
                  <a:lnTo>
                    <a:pt x="668186" y="307376"/>
                  </a:lnTo>
                  <a:lnTo>
                    <a:pt x="602145" y="363774"/>
                  </a:lnTo>
                  <a:cubicBezTo>
                    <a:pt x="546008" y="420392"/>
                    <a:pt x="499242" y="486093"/>
                    <a:pt x="461731" y="559370"/>
                  </a:cubicBezTo>
                  <a:lnTo>
                    <a:pt x="449665" y="587589"/>
                  </a:lnTo>
                  <a:lnTo>
                    <a:pt x="416945" y="557242"/>
                  </a:lnTo>
                  <a:cubicBezTo>
                    <a:pt x="378833" y="523845"/>
                    <a:pt x="338804" y="492627"/>
                    <a:pt x="296418" y="469195"/>
                  </a:cubicBezTo>
                  <a:cubicBezTo>
                    <a:pt x="219646" y="426713"/>
                    <a:pt x="143732" y="391280"/>
                    <a:pt x="54007" y="401377"/>
                  </a:cubicBezTo>
                  <a:cubicBezTo>
                    <a:pt x="42863" y="402615"/>
                    <a:pt x="19050" y="408140"/>
                    <a:pt x="0" y="413950"/>
                  </a:cubicBezTo>
                  <a:cubicBezTo>
                    <a:pt x="12192" y="405758"/>
                    <a:pt x="22193" y="400043"/>
                    <a:pt x="28956" y="396138"/>
                  </a:cubicBezTo>
                  <a:cubicBezTo>
                    <a:pt x="114237" y="346735"/>
                    <a:pt x="164953" y="297332"/>
                    <a:pt x="284798" y="247929"/>
                  </a:cubicBezTo>
                  <a:cubicBezTo>
                    <a:pt x="325279" y="229022"/>
                    <a:pt x="365141" y="221878"/>
                    <a:pt x="398526" y="219938"/>
                  </a:cubicBezTo>
                  <a:close/>
                  <a:moveTo>
                    <a:pt x="1012375" y="595"/>
                  </a:moveTo>
                  <a:cubicBezTo>
                    <a:pt x="1045760" y="-1346"/>
                    <a:pt x="1072668" y="1916"/>
                    <a:pt x="1087241" y="3821"/>
                  </a:cubicBezTo>
                  <a:cubicBezTo>
                    <a:pt x="1191826" y="22776"/>
                    <a:pt x="1278504" y="76878"/>
                    <a:pt x="1356418" y="145458"/>
                  </a:cubicBezTo>
                  <a:cubicBezTo>
                    <a:pt x="1382898" y="168794"/>
                    <a:pt x="1390025" y="167572"/>
                    <a:pt x="1431570" y="152411"/>
                  </a:cubicBezTo>
                  <a:cubicBezTo>
                    <a:pt x="1473115" y="137250"/>
                    <a:pt x="1544063" y="89543"/>
                    <a:pt x="1605690" y="54491"/>
                  </a:cubicBezTo>
                  <a:cubicBezTo>
                    <a:pt x="1676461" y="18773"/>
                    <a:pt x="1742657" y="6679"/>
                    <a:pt x="1786377" y="9917"/>
                  </a:cubicBezTo>
                  <a:cubicBezTo>
                    <a:pt x="1864863" y="13346"/>
                    <a:pt x="1934586" y="43826"/>
                    <a:pt x="2000022" y="83736"/>
                  </a:cubicBezTo>
                  <a:cubicBezTo>
                    <a:pt x="2171091" y="188225"/>
                    <a:pt x="2292821" y="337958"/>
                    <a:pt x="2385785" y="512932"/>
                  </a:cubicBezTo>
                  <a:cubicBezTo>
                    <a:pt x="2448174" y="630376"/>
                    <a:pt x="2490941" y="754391"/>
                    <a:pt x="2508562" y="886598"/>
                  </a:cubicBezTo>
                  <a:cubicBezTo>
                    <a:pt x="2510467" y="900409"/>
                    <a:pt x="2511864" y="909915"/>
                    <a:pt x="2529136" y="915745"/>
                  </a:cubicBezTo>
                  <a:cubicBezTo>
                    <a:pt x="2616077" y="945091"/>
                    <a:pt x="2781448" y="1000582"/>
                    <a:pt x="2958040" y="1204542"/>
                  </a:cubicBezTo>
                  <a:cubicBezTo>
                    <a:pt x="3080878" y="1346417"/>
                    <a:pt x="3196742" y="1557068"/>
                    <a:pt x="3249320" y="1781287"/>
                  </a:cubicBezTo>
                  <a:cubicBezTo>
                    <a:pt x="3269223" y="1865756"/>
                    <a:pt x="3267417" y="1939807"/>
                    <a:pt x="3264466" y="2076080"/>
                  </a:cubicBezTo>
                  <a:cubicBezTo>
                    <a:pt x="3251607" y="2222575"/>
                    <a:pt x="3201409" y="2331354"/>
                    <a:pt x="3060060" y="2415742"/>
                  </a:cubicBezTo>
                  <a:cubicBezTo>
                    <a:pt x="2997194" y="2460981"/>
                    <a:pt x="2936997" y="2486036"/>
                    <a:pt x="2875560" y="2521374"/>
                  </a:cubicBezTo>
                  <a:cubicBezTo>
                    <a:pt x="2857844" y="2531566"/>
                    <a:pt x="2834317" y="2541662"/>
                    <a:pt x="2816696" y="2551854"/>
                  </a:cubicBezTo>
                  <a:cubicBezTo>
                    <a:pt x="2833460" y="2532804"/>
                    <a:pt x="2847557" y="2520707"/>
                    <a:pt x="2858701" y="2504134"/>
                  </a:cubicBezTo>
                  <a:cubicBezTo>
                    <a:pt x="2901373" y="2444221"/>
                    <a:pt x="2921090" y="2375165"/>
                    <a:pt x="2936901" y="2304680"/>
                  </a:cubicBezTo>
                  <a:cubicBezTo>
                    <a:pt x="2948522" y="2244863"/>
                    <a:pt x="2939854" y="2088844"/>
                    <a:pt x="2939283" y="2088082"/>
                  </a:cubicBezTo>
                  <a:cubicBezTo>
                    <a:pt x="2938521" y="2088844"/>
                    <a:pt x="2916232" y="1975210"/>
                    <a:pt x="2899278" y="1919013"/>
                  </a:cubicBezTo>
                  <a:cubicBezTo>
                    <a:pt x="2838889" y="1718702"/>
                    <a:pt x="2740210" y="1539727"/>
                    <a:pt x="2601621" y="1382946"/>
                  </a:cubicBezTo>
                  <a:cubicBezTo>
                    <a:pt x="2598192" y="1379041"/>
                    <a:pt x="2541328" y="1308270"/>
                    <a:pt x="2507705" y="1285029"/>
                  </a:cubicBezTo>
                  <a:cubicBezTo>
                    <a:pt x="2452650" y="1240738"/>
                    <a:pt x="2397691" y="1196256"/>
                    <a:pt x="2335398" y="1161966"/>
                  </a:cubicBezTo>
                  <a:cubicBezTo>
                    <a:pt x="2293964" y="1139201"/>
                    <a:pt x="2250911" y="1120342"/>
                    <a:pt x="2205953" y="1105673"/>
                  </a:cubicBezTo>
                  <a:cubicBezTo>
                    <a:pt x="2195856" y="1102435"/>
                    <a:pt x="2182140" y="1102625"/>
                    <a:pt x="2183855" y="1085861"/>
                  </a:cubicBezTo>
                  <a:cubicBezTo>
                    <a:pt x="2179948" y="1049134"/>
                    <a:pt x="2158518" y="946034"/>
                    <a:pt x="2138992" y="889646"/>
                  </a:cubicBezTo>
                  <a:cubicBezTo>
                    <a:pt x="2059934" y="661427"/>
                    <a:pt x="1932776" y="466736"/>
                    <a:pt x="1739799" y="318241"/>
                  </a:cubicBezTo>
                  <a:cubicBezTo>
                    <a:pt x="1659504" y="256519"/>
                    <a:pt x="1602734" y="218419"/>
                    <a:pt x="1502722" y="200131"/>
                  </a:cubicBezTo>
                  <a:cubicBezTo>
                    <a:pt x="1479671" y="193940"/>
                    <a:pt x="1423283" y="190225"/>
                    <a:pt x="1398995" y="196226"/>
                  </a:cubicBezTo>
                  <a:cubicBezTo>
                    <a:pt x="1336320" y="207751"/>
                    <a:pt x="1279266" y="229945"/>
                    <a:pt x="1234498" y="278236"/>
                  </a:cubicBezTo>
                  <a:cubicBezTo>
                    <a:pt x="1210495" y="304144"/>
                    <a:pt x="1193445" y="334243"/>
                    <a:pt x="1175824" y="364247"/>
                  </a:cubicBezTo>
                  <a:cubicBezTo>
                    <a:pt x="1165442" y="385678"/>
                    <a:pt x="1150583" y="413968"/>
                    <a:pt x="1139820" y="439018"/>
                  </a:cubicBezTo>
                  <a:cubicBezTo>
                    <a:pt x="1070382" y="374725"/>
                    <a:pt x="995039" y="296715"/>
                    <a:pt x="910267" y="249852"/>
                  </a:cubicBezTo>
                  <a:cubicBezTo>
                    <a:pt x="833495" y="207370"/>
                    <a:pt x="757581" y="171937"/>
                    <a:pt x="667856" y="182034"/>
                  </a:cubicBezTo>
                  <a:cubicBezTo>
                    <a:pt x="656712" y="183272"/>
                    <a:pt x="632899" y="188797"/>
                    <a:pt x="613849" y="194607"/>
                  </a:cubicBezTo>
                  <a:cubicBezTo>
                    <a:pt x="626041" y="186415"/>
                    <a:pt x="636042" y="180700"/>
                    <a:pt x="642805" y="176795"/>
                  </a:cubicBezTo>
                  <a:cubicBezTo>
                    <a:pt x="728086" y="127392"/>
                    <a:pt x="778802" y="77989"/>
                    <a:pt x="898647" y="28586"/>
                  </a:cubicBezTo>
                  <a:cubicBezTo>
                    <a:pt x="939128" y="9679"/>
                    <a:pt x="978990" y="2535"/>
                    <a:pt x="1012375" y="595"/>
                  </a:cubicBezTo>
                  <a:close/>
                </a:path>
              </a:pathLst>
            </a:custGeom>
            <a:solidFill>
              <a:srgbClr val="2E7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5" name="Google Shape;115;p4"/>
            <p:cNvSpPr/>
            <p:nvPr/>
          </p:nvSpPr>
          <p:spPr>
            <a:xfrm>
              <a:off x="1267727" y="1310327"/>
              <a:ext cx="2091190" cy="1895301"/>
            </a:xfrm>
            <a:custGeom>
              <a:rect b="b" l="l" r="r" t="t"/>
              <a:pathLst>
                <a:path extrusionOk="0" h="2447736" w="3076047">
                  <a:moveTo>
                    <a:pt x="2917334" y="2399519"/>
                  </a:moveTo>
                  <a:cubicBezTo>
                    <a:pt x="2851325" y="2443905"/>
                    <a:pt x="2767174" y="2454480"/>
                    <a:pt x="2683211" y="2444003"/>
                  </a:cubicBezTo>
                  <a:cubicBezTo>
                    <a:pt x="2599248" y="2433526"/>
                    <a:pt x="2498140" y="2385901"/>
                    <a:pt x="2413558" y="2336656"/>
                  </a:cubicBezTo>
                  <a:lnTo>
                    <a:pt x="331297" y="1126315"/>
                  </a:lnTo>
                  <a:cubicBezTo>
                    <a:pt x="235952" y="1056687"/>
                    <a:pt x="166039" y="964485"/>
                    <a:pt x="108984" y="862091"/>
                  </a:cubicBezTo>
                  <a:cubicBezTo>
                    <a:pt x="57930" y="770556"/>
                    <a:pt x="22402" y="673496"/>
                    <a:pt x="6590" y="569578"/>
                  </a:cubicBezTo>
                  <a:cubicBezTo>
                    <a:pt x="-5126" y="492521"/>
                    <a:pt x="-2459" y="415940"/>
                    <a:pt x="24688" y="342217"/>
                  </a:cubicBezTo>
                  <a:cubicBezTo>
                    <a:pt x="68884" y="222106"/>
                    <a:pt x="195566" y="170576"/>
                    <a:pt x="319105" y="219249"/>
                  </a:cubicBezTo>
                  <a:cubicBezTo>
                    <a:pt x="397782" y="250205"/>
                    <a:pt x="467695" y="293830"/>
                    <a:pt x="526465" y="354980"/>
                  </a:cubicBezTo>
                  <a:cubicBezTo>
                    <a:pt x="531799" y="360600"/>
                    <a:pt x="535990" y="368601"/>
                    <a:pt x="548848" y="369458"/>
                  </a:cubicBezTo>
                  <a:cubicBezTo>
                    <a:pt x="547039" y="315928"/>
                    <a:pt x="551992" y="263064"/>
                    <a:pt x="568089" y="212391"/>
                  </a:cubicBezTo>
                  <a:cubicBezTo>
                    <a:pt x="592854" y="133619"/>
                    <a:pt x="664768" y="39988"/>
                    <a:pt x="752588" y="9032"/>
                  </a:cubicBezTo>
                  <a:cubicBezTo>
                    <a:pt x="909560" y="-26115"/>
                    <a:pt x="1002524" y="49323"/>
                    <a:pt x="1078248" y="97996"/>
                  </a:cubicBezTo>
                  <a:cubicBezTo>
                    <a:pt x="1145685" y="141430"/>
                    <a:pt x="1246936" y="243823"/>
                    <a:pt x="1262842" y="259635"/>
                  </a:cubicBezTo>
                  <a:cubicBezTo>
                    <a:pt x="1328946" y="99805"/>
                    <a:pt x="1390668" y="36845"/>
                    <a:pt x="1539639" y="12080"/>
                  </a:cubicBezTo>
                  <a:cubicBezTo>
                    <a:pt x="1561261" y="9794"/>
                    <a:pt x="1592503" y="13604"/>
                    <a:pt x="1625650" y="20653"/>
                  </a:cubicBezTo>
                  <a:cubicBezTo>
                    <a:pt x="1740426" y="33797"/>
                    <a:pt x="1911783" y="143290"/>
                    <a:pt x="2064755" y="334076"/>
                  </a:cubicBezTo>
                  <a:cubicBezTo>
                    <a:pt x="2178277" y="481713"/>
                    <a:pt x="2285630" y="659302"/>
                    <a:pt x="2309402" y="903858"/>
                  </a:cubicBezTo>
                  <a:cubicBezTo>
                    <a:pt x="2311784" y="915288"/>
                    <a:pt x="2323181" y="914037"/>
                    <a:pt x="2336740" y="918430"/>
                  </a:cubicBezTo>
                  <a:cubicBezTo>
                    <a:pt x="2446409" y="953962"/>
                    <a:pt x="2546241" y="1027064"/>
                    <a:pt x="2635871" y="1105645"/>
                  </a:cubicBezTo>
                  <a:cubicBezTo>
                    <a:pt x="2912397" y="1380084"/>
                    <a:pt x="2992326" y="1589129"/>
                    <a:pt x="3054778" y="1818782"/>
                  </a:cubicBezTo>
                  <a:cubicBezTo>
                    <a:pt x="3108026" y="2018234"/>
                    <a:pt x="3048302" y="2237689"/>
                    <a:pt x="3016870" y="2285600"/>
                  </a:cubicBezTo>
                  <a:cubicBezTo>
                    <a:pt x="3005440" y="2304269"/>
                    <a:pt x="2986580" y="2348370"/>
                    <a:pt x="2917334" y="239951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16" name="Google Shape;116;p4"/>
          <p:cNvGrpSpPr/>
          <p:nvPr/>
        </p:nvGrpSpPr>
        <p:grpSpPr>
          <a:xfrm>
            <a:off x="843270" y="2241951"/>
            <a:ext cx="1561198" cy="4778303"/>
            <a:chOff x="1458926" y="2548476"/>
            <a:chExt cx="1197231" cy="3664322"/>
          </a:xfrm>
        </p:grpSpPr>
        <p:grpSp>
          <p:nvGrpSpPr>
            <p:cNvPr id="117" name="Google Shape;117;p4"/>
            <p:cNvGrpSpPr/>
            <p:nvPr/>
          </p:nvGrpSpPr>
          <p:grpSpPr>
            <a:xfrm>
              <a:off x="1458926" y="4098584"/>
              <a:ext cx="1197231" cy="2114214"/>
              <a:chOff x="1044497" y="4026539"/>
              <a:chExt cx="1761073" cy="2730457"/>
            </a:xfrm>
          </p:grpSpPr>
          <p:sp>
            <p:nvSpPr>
              <p:cNvPr id="118" name="Google Shape;118;p4"/>
              <p:cNvSpPr/>
              <p:nvPr/>
            </p:nvSpPr>
            <p:spPr>
              <a:xfrm>
                <a:off x="1044497" y="4229090"/>
                <a:ext cx="1362086" cy="2527906"/>
              </a:xfrm>
              <a:custGeom>
                <a:rect b="b" l="l" r="r" t="t"/>
                <a:pathLst>
                  <a:path extrusionOk="0" h="6346242" w="3419482">
                    <a:moveTo>
                      <a:pt x="125375" y="4462418"/>
                    </a:moveTo>
                    <a:cubicBezTo>
                      <a:pt x="122966" y="4461709"/>
                      <a:pt x="120062" y="4461213"/>
                      <a:pt x="117865" y="4460009"/>
                    </a:cubicBezTo>
                    <a:cubicBezTo>
                      <a:pt x="-20003" y="4368121"/>
                      <a:pt x="-17311" y="4367412"/>
                      <a:pt x="27323" y="4208573"/>
                    </a:cubicBezTo>
                    <a:cubicBezTo>
                      <a:pt x="181415" y="3662058"/>
                      <a:pt x="1112205" y="312336"/>
                      <a:pt x="1196654" y="4647"/>
                    </a:cubicBezTo>
                    <a:cubicBezTo>
                      <a:pt x="1219680" y="-11577"/>
                      <a:pt x="1240792" y="18958"/>
                      <a:pt x="1261196" y="30860"/>
                    </a:cubicBezTo>
                    <a:cubicBezTo>
                      <a:pt x="1576253" y="212937"/>
                      <a:pt x="1885147" y="380491"/>
                      <a:pt x="2194607" y="572061"/>
                    </a:cubicBezTo>
                    <a:cubicBezTo>
                      <a:pt x="2205801" y="578863"/>
                      <a:pt x="2237328" y="601888"/>
                      <a:pt x="2245829" y="612090"/>
                    </a:cubicBezTo>
                    <a:cubicBezTo>
                      <a:pt x="2279340" y="662746"/>
                      <a:pt x="2263754" y="697177"/>
                      <a:pt x="2287063" y="751305"/>
                    </a:cubicBezTo>
                    <a:cubicBezTo>
                      <a:pt x="2370095" y="1134162"/>
                      <a:pt x="2442643" y="1518933"/>
                      <a:pt x="2521496" y="1902783"/>
                    </a:cubicBezTo>
                    <a:cubicBezTo>
                      <a:pt x="2618060" y="2373207"/>
                      <a:pt x="2712003" y="2844057"/>
                      <a:pt x="2807647" y="3314695"/>
                    </a:cubicBezTo>
                    <a:cubicBezTo>
                      <a:pt x="2880478" y="3672827"/>
                      <a:pt x="2954726" y="4030676"/>
                      <a:pt x="3025360" y="4389091"/>
                    </a:cubicBezTo>
                    <a:cubicBezTo>
                      <a:pt x="3132127" y="4931992"/>
                      <a:pt x="3249379" y="5472698"/>
                      <a:pt x="3350832" y="6016803"/>
                    </a:cubicBezTo>
                    <a:cubicBezTo>
                      <a:pt x="3370952" y="6124491"/>
                      <a:pt x="3392844" y="6232108"/>
                      <a:pt x="3419483" y="6338591"/>
                    </a:cubicBezTo>
                    <a:cubicBezTo>
                      <a:pt x="3334041" y="6364025"/>
                      <a:pt x="3260998" y="6324280"/>
                      <a:pt x="3244986" y="6245710"/>
                    </a:cubicBezTo>
                    <a:cubicBezTo>
                      <a:pt x="3168542" y="5869654"/>
                      <a:pt x="3090894" y="5493810"/>
                      <a:pt x="3014875" y="5117541"/>
                    </a:cubicBezTo>
                    <a:cubicBezTo>
                      <a:pt x="2859791" y="4347221"/>
                      <a:pt x="2706407" y="3576404"/>
                      <a:pt x="2550614" y="2806296"/>
                    </a:cubicBezTo>
                    <a:cubicBezTo>
                      <a:pt x="2411824" y="2120567"/>
                      <a:pt x="2269776" y="1435404"/>
                      <a:pt x="2131978" y="749463"/>
                    </a:cubicBezTo>
                    <a:cubicBezTo>
                      <a:pt x="2125177" y="716235"/>
                      <a:pt x="2107678" y="687400"/>
                      <a:pt x="2075159" y="668697"/>
                    </a:cubicBezTo>
                    <a:cubicBezTo>
                      <a:pt x="2033146" y="645176"/>
                      <a:pt x="1354360" y="224769"/>
                      <a:pt x="1320637" y="237380"/>
                    </a:cubicBezTo>
                    <a:cubicBezTo>
                      <a:pt x="1279900" y="254595"/>
                      <a:pt x="150384" y="4389162"/>
                      <a:pt x="125375" y="4462418"/>
                    </a:cubicBezTo>
                    <a:lnTo>
                      <a:pt x="125375" y="4462418"/>
                    </a:lnTo>
                    <a:close/>
                  </a:path>
                </a:pathLst>
              </a:custGeom>
              <a:solidFill>
                <a:srgbClr val="C8C6C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9" name="Google Shape;119;p4"/>
              <p:cNvSpPr/>
              <p:nvPr/>
            </p:nvSpPr>
            <p:spPr>
              <a:xfrm>
                <a:off x="1431682" y="4443978"/>
                <a:ext cx="417459" cy="1335824"/>
              </a:xfrm>
              <a:custGeom>
                <a:rect b="b" l="l" r="r" t="t"/>
                <a:pathLst>
                  <a:path extrusionOk="0" h="3353552" w="1048020">
                    <a:moveTo>
                      <a:pt x="895344" y="0"/>
                    </a:moveTo>
                    <a:lnTo>
                      <a:pt x="1048020" y="90401"/>
                    </a:lnTo>
                    <a:lnTo>
                      <a:pt x="163139" y="3297508"/>
                    </a:lnTo>
                    <a:cubicBezTo>
                      <a:pt x="157543" y="3317629"/>
                      <a:pt x="155630" y="3355461"/>
                      <a:pt x="134801" y="3353477"/>
                    </a:cubicBezTo>
                    <a:lnTo>
                      <a:pt x="12589" y="3253157"/>
                    </a:lnTo>
                    <a:cubicBezTo>
                      <a:pt x="-2430" y="3234029"/>
                      <a:pt x="-2430" y="3204202"/>
                      <a:pt x="4371" y="3180964"/>
                    </a:cubicBezTo>
                    <a:lnTo>
                      <a:pt x="895344" y="0"/>
                    </a:lnTo>
                    <a:lnTo>
                      <a:pt x="895344" y="0"/>
                    </a:lnTo>
                    <a:lnTo>
                      <a:pt x="895344" y="0"/>
                    </a:lnTo>
                    <a:close/>
                  </a:path>
                </a:pathLst>
              </a:custGeom>
              <a:solidFill>
                <a:srgbClr val="B4B4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0" name="Google Shape;120;p4"/>
              <p:cNvSpPr/>
              <p:nvPr/>
            </p:nvSpPr>
            <p:spPr>
              <a:xfrm>
                <a:off x="2291330" y="4289358"/>
                <a:ext cx="500916" cy="2241789"/>
              </a:xfrm>
              <a:custGeom>
                <a:rect b="b" l="l" r="r" t="t"/>
                <a:pathLst>
                  <a:path extrusionOk="0" h="5627952" w="1257536">
                    <a:moveTo>
                      <a:pt x="1170890" y="5227313"/>
                    </a:moveTo>
                    <a:cubicBezTo>
                      <a:pt x="1170678" y="5227525"/>
                      <a:pt x="1170394" y="5227525"/>
                      <a:pt x="1170182" y="5227809"/>
                    </a:cubicBezTo>
                    <a:lnTo>
                      <a:pt x="172087" y="235071"/>
                    </a:lnTo>
                    <a:cubicBezTo>
                      <a:pt x="157068" y="155509"/>
                      <a:pt x="134114" y="66455"/>
                      <a:pt x="120794" y="0"/>
                    </a:cubicBezTo>
                    <a:cubicBezTo>
                      <a:pt x="76019" y="24726"/>
                      <a:pt x="25222" y="60433"/>
                      <a:pt x="0" y="76657"/>
                    </a:cubicBezTo>
                    <a:cubicBezTo>
                      <a:pt x="19129" y="135105"/>
                      <a:pt x="18137" y="155226"/>
                      <a:pt x="32164" y="204961"/>
                    </a:cubicBezTo>
                    <a:lnTo>
                      <a:pt x="1053497" y="5294688"/>
                    </a:lnTo>
                    <a:cubicBezTo>
                      <a:pt x="1053284" y="5294688"/>
                      <a:pt x="1053284" y="5294901"/>
                      <a:pt x="1053001" y="5294901"/>
                    </a:cubicBezTo>
                    <a:cubicBezTo>
                      <a:pt x="1088070" y="5463233"/>
                      <a:pt x="1105286" y="5551296"/>
                      <a:pt x="1117401" y="5611729"/>
                    </a:cubicBezTo>
                    <a:cubicBezTo>
                      <a:pt x="1168481" y="5619239"/>
                      <a:pt x="1193632" y="5618034"/>
                      <a:pt x="1257536" y="5627953"/>
                    </a:cubicBezTo>
                    <a:cubicBezTo>
                      <a:pt x="1236991" y="5538331"/>
                      <a:pt x="1192215" y="5320193"/>
                      <a:pt x="1170890" y="5227313"/>
                    </a:cubicBezTo>
                    <a:lnTo>
                      <a:pt x="1170890" y="5227313"/>
                    </a:lnTo>
                    <a:close/>
                  </a:path>
                </a:pathLst>
              </a:custGeom>
              <a:solidFill>
                <a:srgbClr val="C8C6C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1" name="Google Shape;121;p4"/>
              <p:cNvSpPr/>
              <p:nvPr/>
            </p:nvSpPr>
            <p:spPr>
              <a:xfrm>
                <a:off x="2291133" y="4290261"/>
                <a:ext cx="499307" cy="2242128"/>
              </a:xfrm>
              <a:custGeom>
                <a:rect b="b" l="l" r="r" t="t"/>
                <a:pathLst>
                  <a:path extrusionOk="0" h="5628802" w="1253497">
                    <a:moveTo>
                      <a:pt x="1170961" y="5227242"/>
                    </a:moveTo>
                    <a:cubicBezTo>
                      <a:pt x="1170749" y="5227454"/>
                      <a:pt x="1170465" y="5227454"/>
                      <a:pt x="1170253" y="5227738"/>
                    </a:cubicBezTo>
                    <a:lnTo>
                      <a:pt x="172088" y="235071"/>
                    </a:lnTo>
                    <a:cubicBezTo>
                      <a:pt x="157068" y="155509"/>
                      <a:pt x="134114" y="66455"/>
                      <a:pt x="120794" y="0"/>
                    </a:cubicBezTo>
                    <a:cubicBezTo>
                      <a:pt x="76019" y="24726"/>
                      <a:pt x="25222" y="60433"/>
                      <a:pt x="0" y="76657"/>
                    </a:cubicBezTo>
                    <a:cubicBezTo>
                      <a:pt x="19129" y="135105"/>
                      <a:pt x="18137" y="155226"/>
                      <a:pt x="32165" y="204961"/>
                    </a:cubicBezTo>
                    <a:lnTo>
                      <a:pt x="1053497" y="5294688"/>
                    </a:lnTo>
                    <a:cubicBezTo>
                      <a:pt x="1053284" y="5294688"/>
                      <a:pt x="1053284" y="5294901"/>
                      <a:pt x="1053001" y="5294901"/>
                    </a:cubicBezTo>
                    <a:cubicBezTo>
                      <a:pt x="1088070" y="5463233"/>
                      <a:pt x="1105286" y="5551296"/>
                      <a:pt x="1117401" y="5611729"/>
                    </a:cubicBezTo>
                    <a:cubicBezTo>
                      <a:pt x="1168481" y="5619238"/>
                      <a:pt x="1188035" y="5620655"/>
                      <a:pt x="1253498" y="5628803"/>
                    </a:cubicBezTo>
                    <a:cubicBezTo>
                      <a:pt x="1233023" y="5539110"/>
                      <a:pt x="1192286" y="5320193"/>
                      <a:pt x="1170961" y="5227242"/>
                    </a:cubicBezTo>
                    <a:lnTo>
                      <a:pt x="1170961" y="5227242"/>
                    </a:lnTo>
                    <a:close/>
                  </a:path>
                </a:pathLst>
              </a:custGeom>
              <a:solidFill>
                <a:srgbClr val="C8C6C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2" name="Google Shape;122;p4"/>
              <p:cNvSpPr/>
              <p:nvPr/>
            </p:nvSpPr>
            <p:spPr>
              <a:xfrm>
                <a:off x="1980564" y="4380594"/>
                <a:ext cx="769944" cy="2176862"/>
              </a:xfrm>
              <a:custGeom>
                <a:rect b="b" l="l" r="r" t="t"/>
                <a:pathLst>
                  <a:path extrusionOk="0" h="2176862" w="769944">
                    <a:moveTo>
                      <a:pt x="717425" y="1954814"/>
                    </a:moveTo>
                    <a:cubicBezTo>
                      <a:pt x="740820" y="1960317"/>
                      <a:pt x="753152" y="1961277"/>
                      <a:pt x="769944" y="1968275"/>
                    </a:cubicBezTo>
                    <a:cubicBezTo>
                      <a:pt x="652856" y="2036569"/>
                      <a:pt x="541074" y="2103001"/>
                      <a:pt x="424184" y="2171662"/>
                    </a:cubicBezTo>
                    <a:cubicBezTo>
                      <a:pt x="412021" y="2178830"/>
                      <a:pt x="405728" y="2180579"/>
                      <a:pt x="404091" y="2163816"/>
                    </a:cubicBezTo>
                    <a:cubicBezTo>
                      <a:pt x="402651" y="2154644"/>
                      <a:pt x="400620" y="2145332"/>
                      <a:pt x="398870" y="2136245"/>
                    </a:cubicBezTo>
                    <a:cubicBezTo>
                      <a:pt x="443797" y="2118917"/>
                      <a:pt x="472385" y="2093632"/>
                      <a:pt x="513841" y="2069983"/>
                    </a:cubicBezTo>
                    <a:cubicBezTo>
                      <a:pt x="581571" y="2031348"/>
                      <a:pt x="645180" y="1996609"/>
                      <a:pt x="717425" y="1954814"/>
                    </a:cubicBezTo>
                    <a:close/>
                    <a:moveTo>
                      <a:pt x="672610" y="1733140"/>
                    </a:moveTo>
                    <a:cubicBezTo>
                      <a:pt x="690644" y="1739151"/>
                      <a:pt x="705121" y="1746319"/>
                      <a:pt x="725637" y="1753177"/>
                    </a:cubicBezTo>
                    <a:cubicBezTo>
                      <a:pt x="615944" y="1816109"/>
                      <a:pt x="511301" y="1876388"/>
                      <a:pt x="401411" y="1938925"/>
                    </a:cubicBezTo>
                    <a:cubicBezTo>
                      <a:pt x="359164" y="1963082"/>
                      <a:pt x="365062" y="1965113"/>
                      <a:pt x="355580" y="1919453"/>
                    </a:cubicBezTo>
                    <a:cubicBezTo>
                      <a:pt x="455425" y="1862024"/>
                      <a:pt x="661887" y="1744147"/>
                      <a:pt x="672610" y="1733140"/>
                    </a:cubicBezTo>
                    <a:close/>
                    <a:moveTo>
                      <a:pt x="630223" y="1518241"/>
                    </a:moveTo>
                    <a:cubicBezTo>
                      <a:pt x="650711" y="1523349"/>
                      <a:pt x="658415" y="1525127"/>
                      <a:pt x="682516" y="1530574"/>
                    </a:cubicBezTo>
                    <a:cubicBezTo>
                      <a:pt x="614843" y="1570280"/>
                      <a:pt x="383518" y="1709407"/>
                      <a:pt x="320699" y="1745502"/>
                    </a:cubicBezTo>
                    <a:cubicBezTo>
                      <a:pt x="316127" y="1729303"/>
                      <a:pt x="310145" y="1716858"/>
                      <a:pt x="310822" y="1702268"/>
                    </a:cubicBezTo>
                    <a:cubicBezTo>
                      <a:pt x="387469" y="1665383"/>
                      <a:pt x="619019" y="1525099"/>
                      <a:pt x="630223" y="1518241"/>
                    </a:cubicBezTo>
                    <a:close/>
                    <a:moveTo>
                      <a:pt x="587920" y="1300265"/>
                    </a:moveTo>
                    <a:cubicBezTo>
                      <a:pt x="610101" y="1305401"/>
                      <a:pt x="619922" y="1306756"/>
                      <a:pt x="638520" y="1311130"/>
                    </a:cubicBezTo>
                    <a:cubicBezTo>
                      <a:pt x="591955" y="1342907"/>
                      <a:pt x="562549" y="1360262"/>
                      <a:pt x="524000" y="1383798"/>
                    </a:cubicBezTo>
                    <a:cubicBezTo>
                      <a:pt x="451417" y="1428076"/>
                      <a:pt x="386623" y="1465497"/>
                      <a:pt x="313362" y="1508702"/>
                    </a:cubicBezTo>
                    <a:cubicBezTo>
                      <a:pt x="275772" y="1530997"/>
                      <a:pt x="274220" y="1533903"/>
                      <a:pt x="267475" y="1488835"/>
                    </a:cubicBezTo>
                    <a:cubicBezTo>
                      <a:pt x="361760" y="1434172"/>
                      <a:pt x="446507" y="1383403"/>
                      <a:pt x="540791" y="1328655"/>
                    </a:cubicBezTo>
                    <a:cubicBezTo>
                      <a:pt x="555918" y="1319850"/>
                      <a:pt x="570593" y="1314601"/>
                      <a:pt x="587920" y="1300265"/>
                    </a:cubicBezTo>
                    <a:close/>
                    <a:moveTo>
                      <a:pt x="541638" y="1083304"/>
                    </a:moveTo>
                    <a:cubicBezTo>
                      <a:pt x="563340" y="1088525"/>
                      <a:pt x="585775" y="1092758"/>
                      <a:pt x="597204" y="1099700"/>
                    </a:cubicBezTo>
                    <a:cubicBezTo>
                      <a:pt x="475291" y="1170308"/>
                      <a:pt x="352109" y="1239393"/>
                      <a:pt x="228333" y="1311044"/>
                    </a:cubicBezTo>
                    <a:cubicBezTo>
                      <a:pt x="224862" y="1293604"/>
                      <a:pt x="222153" y="1280566"/>
                      <a:pt x="219528" y="1267415"/>
                    </a:cubicBezTo>
                    <a:cubicBezTo>
                      <a:pt x="291180" y="1232252"/>
                      <a:pt x="525213" y="1093887"/>
                      <a:pt x="541638" y="1083304"/>
                    </a:cubicBezTo>
                    <a:close/>
                    <a:moveTo>
                      <a:pt x="498772" y="864256"/>
                    </a:moveTo>
                    <a:cubicBezTo>
                      <a:pt x="518780" y="869562"/>
                      <a:pt x="536644" y="878141"/>
                      <a:pt x="550783" y="882769"/>
                    </a:cubicBezTo>
                    <a:cubicBezTo>
                      <a:pt x="509411" y="911526"/>
                      <a:pt x="295950" y="1030927"/>
                      <a:pt x="218992" y="1074810"/>
                    </a:cubicBezTo>
                    <a:cubicBezTo>
                      <a:pt x="181854" y="1095947"/>
                      <a:pt x="181854" y="1096032"/>
                      <a:pt x="174714" y="1049637"/>
                    </a:cubicBezTo>
                    <a:cubicBezTo>
                      <a:pt x="233893" y="1022348"/>
                      <a:pt x="490278" y="873231"/>
                      <a:pt x="498772" y="864256"/>
                    </a:cubicBezTo>
                    <a:close/>
                    <a:moveTo>
                      <a:pt x="454352" y="648340"/>
                    </a:moveTo>
                    <a:cubicBezTo>
                      <a:pt x="474981" y="653138"/>
                      <a:pt x="488217" y="657879"/>
                      <a:pt x="507125" y="664567"/>
                    </a:cubicBezTo>
                    <a:cubicBezTo>
                      <a:pt x="411569" y="720839"/>
                      <a:pt x="193509" y="849695"/>
                      <a:pt x="177366" y="859261"/>
                    </a:cubicBezTo>
                    <a:cubicBezTo>
                      <a:pt x="140764" y="880935"/>
                      <a:pt x="140877" y="881019"/>
                      <a:pt x="131423" y="837701"/>
                    </a:cubicBezTo>
                    <a:cubicBezTo>
                      <a:pt x="200648" y="798446"/>
                      <a:pt x="435360" y="663805"/>
                      <a:pt x="454352" y="648340"/>
                    </a:cubicBezTo>
                    <a:close/>
                    <a:moveTo>
                      <a:pt x="412106" y="428276"/>
                    </a:moveTo>
                    <a:cubicBezTo>
                      <a:pt x="428614" y="432735"/>
                      <a:pt x="447748" y="437561"/>
                      <a:pt x="463778" y="443882"/>
                    </a:cubicBezTo>
                    <a:cubicBezTo>
                      <a:pt x="427655" y="476025"/>
                      <a:pt x="383405" y="495215"/>
                      <a:pt x="342542" y="519711"/>
                    </a:cubicBezTo>
                    <a:cubicBezTo>
                      <a:pt x="271821" y="562127"/>
                      <a:pt x="199943" y="602426"/>
                      <a:pt x="128573" y="643572"/>
                    </a:cubicBezTo>
                    <a:cubicBezTo>
                      <a:pt x="97192" y="663411"/>
                      <a:pt x="97192" y="648199"/>
                      <a:pt x="91209" y="615859"/>
                    </a:cubicBezTo>
                    <a:cubicBezTo>
                      <a:pt x="148892" y="593790"/>
                      <a:pt x="188965" y="560462"/>
                      <a:pt x="243064" y="531705"/>
                    </a:cubicBezTo>
                    <a:cubicBezTo>
                      <a:pt x="292620" y="505262"/>
                      <a:pt x="340143" y="475151"/>
                      <a:pt x="388739" y="446874"/>
                    </a:cubicBezTo>
                    <a:cubicBezTo>
                      <a:pt x="397911" y="441540"/>
                      <a:pt x="399547" y="439424"/>
                      <a:pt x="412106" y="428276"/>
                    </a:cubicBezTo>
                    <a:close/>
                    <a:moveTo>
                      <a:pt x="368251" y="214900"/>
                    </a:moveTo>
                    <a:cubicBezTo>
                      <a:pt x="387864" y="221024"/>
                      <a:pt x="431126" y="224326"/>
                      <a:pt x="415774" y="234909"/>
                    </a:cubicBezTo>
                    <a:cubicBezTo>
                      <a:pt x="304895" y="299139"/>
                      <a:pt x="192069" y="365401"/>
                      <a:pt x="80993" y="429349"/>
                    </a:cubicBezTo>
                    <a:cubicBezTo>
                      <a:pt x="58839" y="442274"/>
                      <a:pt x="50035" y="444221"/>
                      <a:pt x="44842" y="402624"/>
                    </a:cubicBezTo>
                    <a:cubicBezTo>
                      <a:pt x="150020" y="342288"/>
                      <a:pt x="248369" y="285819"/>
                      <a:pt x="353661" y="225681"/>
                    </a:cubicBezTo>
                    <a:cubicBezTo>
                      <a:pt x="359559" y="222266"/>
                      <a:pt x="359559" y="222266"/>
                      <a:pt x="368251" y="214900"/>
                    </a:cubicBezTo>
                    <a:close/>
                    <a:moveTo>
                      <a:pt x="324876" y="0"/>
                    </a:moveTo>
                    <a:cubicBezTo>
                      <a:pt x="345308" y="1157"/>
                      <a:pt x="352081" y="8607"/>
                      <a:pt x="369521" y="16143"/>
                    </a:cubicBezTo>
                    <a:cubicBezTo>
                      <a:pt x="327501" y="41851"/>
                      <a:pt x="298546" y="60223"/>
                      <a:pt x="259320" y="83420"/>
                    </a:cubicBezTo>
                    <a:cubicBezTo>
                      <a:pt x="183011" y="128658"/>
                      <a:pt x="104981" y="170989"/>
                      <a:pt x="28672" y="216114"/>
                    </a:cubicBezTo>
                    <a:cubicBezTo>
                      <a:pt x="17243" y="222294"/>
                      <a:pt x="10667" y="223762"/>
                      <a:pt x="7083" y="214562"/>
                    </a:cubicBezTo>
                    <a:cubicBezTo>
                      <a:pt x="4939" y="204995"/>
                      <a:pt x="1157" y="187018"/>
                      <a:pt x="0" y="181882"/>
                    </a:cubicBezTo>
                    <a:cubicBezTo>
                      <a:pt x="58304" y="154339"/>
                      <a:pt x="94031" y="129787"/>
                      <a:pt x="145647" y="102639"/>
                    </a:cubicBezTo>
                    <a:cubicBezTo>
                      <a:pt x="198137" y="75011"/>
                      <a:pt x="248567" y="43404"/>
                      <a:pt x="300098" y="13913"/>
                    </a:cubicBezTo>
                    <a:cubicBezTo>
                      <a:pt x="309383" y="8607"/>
                      <a:pt x="314519" y="5419"/>
                      <a:pt x="324876" y="0"/>
                    </a:cubicBezTo>
                    <a:close/>
                  </a:path>
                </a:pathLst>
              </a:custGeom>
              <a:solidFill>
                <a:srgbClr val="DCDA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3" name="Google Shape;123;p4"/>
              <p:cNvSpPr/>
              <p:nvPr/>
            </p:nvSpPr>
            <p:spPr>
              <a:xfrm>
                <a:off x="1150286" y="4372890"/>
                <a:ext cx="692704" cy="1485759"/>
              </a:xfrm>
              <a:custGeom>
                <a:rect b="b" l="l" r="r" t="t"/>
                <a:pathLst>
                  <a:path extrusionOk="0" h="1485759" w="692704">
                    <a:moveTo>
                      <a:pt x="315112" y="1230645"/>
                    </a:moveTo>
                    <a:cubicBezTo>
                      <a:pt x="331451" y="1244247"/>
                      <a:pt x="355721" y="1263522"/>
                      <a:pt x="371073" y="1274133"/>
                    </a:cubicBezTo>
                    <a:cubicBezTo>
                      <a:pt x="334528" y="1293493"/>
                      <a:pt x="93382" y="1433043"/>
                      <a:pt x="0" y="1485759"/>
                    </a:cubicBezTo>
                    <a:cubicBezTo>
                      <a:pt x="11909" y="1445376"/>
                      <a:pt x="20601" y="1415293"/>
                      <a:pt x="26104" y="1396413"/>
                    </a:cubicBezTo>
                    <a:cubicBezTo>
                      <a:pt x="61098" y="1377138"/>
                      <a:pt x="233836" y="1277012"/>
                      <a:pt x="315112" y="1230645"/>
                    </a:cubicBezTo>
                    <a:close/>
                    <a:moveTo>
                      <a:pt x="359955" y="1066768"/>
                    </a:moveTo>
                    <a:cubicBezTo>
                      <a:pt x="376294" y="1080342"/>
                      <a:pt x="400564" y="1099645"/>
                      <a:pt x="415916" y="1110256"/>
                    </a:cubicBezTo>
                    <a:cubicBezTo>
                      <a:pt x="379371" y="1129616"/>
                      <a:pt x="138225" y="1269166"/>
                      <a:pt x="44843" y="1321882"/>
                    </a:cubicBezTo>
                    <a:cubicBezTo>
                      <a:pt x="56752" y="1281499"/>
                      <a:pt x="65444" y="1251416"/>
                      <a:pt x="70947" y="1232536"/>
                    </a:cubicBezTo>
                    <a:cubicBezTo>
                      <a:pt x="105941" y="1213261"/>
                      <a:pt x="278679" y="1113135"/>
                      <a:pt x="359955" y="1066768"/>
                    </a:cubicBezTo>
                    <a:close/>
                    <a:moveTo>
                      <a:pt x="405023" y="902891"/>
                    </a:moveTo>
                    <a:cubicBezTo>
                      <a:pt x="421193" y="916522"/>
                      <a:pt x="445463" y="935853"/>
                      <a:pt x="460758" y="946407"/>
                    </a:cubicBezTo>
                    <a:cubicBezTo>
                      <a:pt x="424354" y="965936"/>
                      <a:pt x="190405" y="1100464"/>
                      <a:pt x="97418" y="1153350"/>
                    </a:cubicBezTo>
                    <a:cubicBezTo>
                      <a:pt x="105800" y="1113897"/>
                      <a:pt x="111782" y="1088188"/>
                      <a:pt x="117257" y="1069224"/>
                    </a:cubicBezTo>
                    <a:cubicBezTo>
                      <a:pt x="152081" y="1049893"/>
                      <a:pt x="324086" y="949399"/>
                      <a:pt x="405023" y="902891"/>
                    </a:cubicBezTo>
                    <a:close/>
                    <a:moveTo>
                      <a:pt x="453364" y="734357"/>
                    </a:moveTo>
                    <a:cubicBezTo>
                      <a:pt x="476139" y="748665"/>
                      <a:pt x="490955" y="763368"/>
                      <a:pt x="510229" y="778353"/>
                    </a:cubicBezTo>
                    <a:cubicBezTo>
                      <a:pt x="388852" y="849102"/>
                      <a:pt x="267447" y="919767"/>
                      <a:pt x="137152" y="995652"/>
                    </a:cubicBezTo>
                    <a:cubicBezTo>
                      <a:pt x="136842" y="995257"/>
                      <a:pt x="136475" y="994975"/>
                      <a:pt x="136080" y="994580"/>
                    </a:cubicBezTo>
                    <a:cubicBezTo>
                      <a:pt x="147227" y="956595"/>
                      <a:pt x="155947" y="926907"/>
                      <a:pt x="164667" y="897332"/>
                    </a:cubicBezTo>
                    <a:cubicBezTo>
                      <a:pt x="264343" y="843599"/>
                      <a:pt x="356681" y="793338"/>
                      <a:pt x="453364" y="734357"/>
                    </a:cubicBezTo>
                    <a:close/>
                    <a:moveTo>
                      <a:pt x="502610" y="564300"/>
                    </a:moveTo>
                    <a:cubicBezTo>
                      <a:pt x="520587" y="581261"/>
                      <a:pt x="535656" y="598701"/>
                      <a:pt x="553520" y="615295"/>
                    </a:cubicBezTo>
                    <a:cubicBezTo>
                      <a:pt x="431805" y="686496"/>
                      <a:pt x="310174" y="757724"/>
                      <a:pt x="180923" y="833327"/>
                    </a:cubicBezTo>
                    <a:cubicBezTo>
                      <a:pt x="193368" y="790489"/>
                      <a:pt x="208353" y="737180"/>
                      <a:pt x="208353" y="737180"/>
                    </a:cubicBezTo>
                    <a:cubicBezTo>
                      <a:pt x="215380" y="731931"/>
                      <a:pt x="217412" y="731366"/>
                      <a:pt x="225342" y="726710"/>
                    </a:cubicBezTo>
                    <a:cubicBezTo>
                      <a:pt x="317708" y="672357"/>
                      <a:pt x="410159" y="618371"/>
                      <a:pt x="502610" y="564300"/>
                    </a:cubicBezTo>
                    <a:close/>
                    <a:moveTo>
                      <a:pt x="545336" y="405051"/>
                    </a:moveTo>
                    <a:cubicBezTo>
                      <a:pt x="575898" y="425173"/>
                      <a:pt x="583462" y="429152"/>
                      <a:pt x="602990" y="445604"/>
                    </a:cubicBezTo>
                    <a:cubicBezTo>
                      <a:pt x="564385" y="470749"/>
                      <a:pt x="531395" y="490983"/>
                      <a:pt x="495103" y="512657"/>
                    </a:cubicBezTo>
                    <a:cubicBezTo>
                      <a:pt x="408607" y="564329"/>
                      <a:pt x="320756" y="613884"/>
                      <a:pt x="227289" y="667870"/>
                    </a:cubicBezTo>
                    <a:cubicBezTo>
                      <a:pt x="238606" y="629264"/>
                      <a:pt x="253619" y="578270"/>
                      <a:pt x="255256" y="572456"/>
                    </a:cubicBezTo>
                    <a:cubicBezTo>
                      <a:pt x="265330" y="566756"/>
                      <a:pt x="401947" y="489713"/>
                      <a:pt x="465697" y="450430"/>
                    </a:cubicBezTo>
                    <a:cubicBezTo>
                      <a:pt x="495893" y="431861"/>
                      <a:pt x="507802" y="425568"/>
                      <a:pt x="545336" y="405051"/>
                    </a:cubicBezTo>
                    <a:close/>
                    <a:moveTo>
                      <a:pt x="589924" y="241146"/>
                    </a:moveTo>
                    <a:cubicBezTo>
                      <a:pt x="621249" y="264965"/>
                      <a:pt x="626752" y="271173"/>
                      <a:pt x="646309" y="287682"/>
                    </a:cubicBezTo>
                    <a:cubicBezTo>
                      <a:pt x="646309" y="287682"/>
                      <a:pt x="576040" y="327078"/>
                      <a:pt x="539776" y="348752"/>
                    </a:cubicBezTo>
                    <a:cubicBezTo>
                      <a:pt x="453337" y="400424"/>
                      <a:pt x="365542" y="449979"/>
                      <a:pt x="272160" y="503965"/>
                    </a:cubicBezTo>
                    <a:cubicBezTo>
                      <a:pt x="283477" y="465359"/>
                      <a:pt x="298462" y="414365"/>
                      <a:pt x="300098" y="408551"/>
                    </a:cubicBezTo>
                    <a:cubicBezTo>
                      <a:pt x="310145" y="402851"/>
                      <a:pt x="446648" y="325808"/>
                      <a:pt x="510371" y="286525"/>
                    </a:cubicBezTo>
                    <a:cubicBezTo>
                      <a:pt x="540510" y="267956"/>
                      <a:pt x="552419" y="261663"/>
                      <a:pt x="589924" y="241146"/>
                    </a:cubicBezTo>
                    <a:close/>
                    <a:moveTo>
                      <a:pt x="637646" y="75716"/>
                    </a:moveTo>
                    <a:cubicBezTo>
                      <a:pt x="669253" y="100578"/>
                      <a:pt x="673148" y="104078"/>
                      <a:pt x="692704" y="120615"/>
                    </a:cubicBezTo>
                    <a:cubicBezTo>
                      <a:pt x="692704" y="120615"/>
                      <a:pt x="625652" y="158628"/>
                      <a:pt x="589388" y="180302"/>
                    </a:cubicBezTo>
                    <a:cubicBezTo>
                      <a:pt x="502892" y="231946"/>
                      <a:pt x="415070" y="281472"/>
                      <a:pt x="321631" y="335459"/>
                    </a:cubicBezTo>
                    <a:cubicBezTo>
                      <a:pt x="332948" y="296853"/>
                      <a:pt x="347961" y="245886"/>
                      <a:pt x="349597" y="240073"/>
                    </a:cubicBezTo>
                    <a:cubicBezTo>
                      <a:pt x="359644" y="234344"/>
                      <a:pt x="496232" y="157359"/>
                      <a:pt x="559983" y="118076"/>
                    </a:cubicBezTo>
                    <a:cubicBezTo>
                      <a:pt x="590150" y="99506"/>
                      <a:pt x="600112" y="96233"/>
                      <a:pt x="637646" y="75716"/>
                    </a:cubicBezTo>
                    <a:close/>
                    <a:moveTo>
                      <a:pt x="521574" y="0"/>
                    </a:moveTo>
                    <a:cubicBezTo>
                      <a:pt x="544884" y="14760"/>
                      <a:pt x="570424" y="27967"/>
                      <a:pt x="593734" y="42726"/>
                    </a:cubicBezTo>
                    <a:cubicBezTo>
                      <a:pt x="520897" y="85452"/>
                      <a:pt x="445717" y="129731"/>
                      <a:pt x="366473" y="176238"/>
                    </a:cubicBezTo>
                    <a:cubicBezTo>
                      <a:pt x="365598" y="175646"/>
                      <a:pt x="392013" y="96402"/>
                      <a:pt x="400282" y="70495"/>
                    </a:cubicBezTo>
                    <a:cubicBezTo>
                      <a:pt x="438351" y="50882"/>
                      <a:pt x="500691" y="9708"/>
                      <a:pt x="521574" y="0"/>
                    </a:cubicBezTo>
                    <a:close/>
                  </a:path>
                </a:pathLst>
              </a:custGeom>
              <a:solidFill>
                <a:srgbClr val="DCDA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4" name="Google Shape;124;p4"/>
              <p:cNvSpPr/>
              <p:nvPr/>
            </p:nvSpPr>
            <p:spPr>
              <a:xfrm>
                <a:off x="1094664" y="4320249"/>
                <a:ext cx="766867" cy="1685231"/>
              </a:xfrm>
              <a:custGeom>
                <a:rect b="b" l="l" r="r" t="t"/>
                <a:pathLst>
                  <a:path extrusionOk="0" h="4230729" w="1925199">
                    <a:moveTo>
                      <a:pt x="1893106" y="396838"/>
                    </a:moveTo>
                    <a:cubicBezTo>
                      <a:pt x="1887509" y="409449"/>
                      <a:pt x="1885313" y="418163"/>
                      <a:pt x="1879007" y="434175"/>
                    </a:cubicBezTo>
                    <a:cubicBezTo>
                      <a:pt x="1799092" y="485397"/>
                      <a:pt x="1188602" y="837012"/>
                      <a:pt x="949210" y="972613"/>
                    </a:cubicBezTo>
                    <a:cubicBezTo>
                      <a:pt x="978611" y="873639"/>
                      <a:pt x="1051655" y="628296"/>
                      <a:pt x="1059944" y="600878"/>
                    </a:cubicBezTo>
                    <a:cubicBezTo>
                      <a:pt x="1238195" y="498221"/>
                      <a:pt x="1495370" y="349017"/>
                      <a:pt x="1654138" y="252169"/>
                    </a:cubicBezTo>
                    <a:lnTo>
                      <a:pt x="1654138" y="252169"/>
                    </a:lnTo>
                    <a:cubicBezTo>
                      <a:pt x="1644645" y="248059"/>
                      <a:pt x="1633239" y="240550"/>
                      <a:pt x="1623816" y="236370"/>
                    </a:cubicBezTo>
                    <a:cubicBezTo>
                      <a:pt x="1623816" y="236370"/>
                      <a:pt x="1063840" y="569280"/>
                      <a:pt x="1061148" y="570981"/>
                    </a:cubicBezTo>
                    <a:cubicBezTo>
                      <a:pt x="1062140" y="567793"/>
                      <a:pt x="1170678" y="234669"/>
                      <a:pt x="1189098" y="169136"/>
                    </a:cubicBezTo>
                    <a:cubicBezTo>
                      <a:pt x="1209502" y="159217"/>
                      <a:pt x="1316835" y="107995"/>
                      <a:pt x="1363949" y="85182"/>
                    </a:cubicBezTo>
                    <a:cubicBezTo>
                      <a:pt x="1353747" y="80364"/>
                      <a:pt x="1324133" y="61377"/>
                      <a:pt x="1313931" y="56560"/>
                    </a:cubicBezTo>
                    <a:cubicBezTo>
                      <a:pt x="1261716" y="79160"/>
                      <a:pt x="1255411" y="91771"/>
                      <a:pt x="1214390" y="105586"/>
                    </a:cubicBezTo>
                    <a:cubicBezTo>
                      <a:pt x="1226080" y="75263"/>
                      <a:pt x="1233590" y="51459"/>
                      <a:pt x="1240604" y="18444"/>
                    </a:cubicBezTo>
                    <a:cubicBezTo>
                      <a:pt x="1175495" y="-14783"/>
                      <a:pt x="1195899" y="-6565"/>
                      <a:pt x="1169473" y="71579"/>
                    </a:cubicBezTo>
                    <a:cubicBezTo>
                      <a:pt x="1024237" y="501550"/>
                      <a:pt x="120440" y="3800475"/>
                      <a:pt x="0" y="4230730"/>
                    </a:cubicBezTo>
                    <a:cubicBezTo>
                      <a:pt x="37407" y="4228817"/>
                      <a:pt x="44421" y="4200407"/>
                      <a:pt x="51931" y="4171998"/>
                    </a:cubicBezTo>
                    <a:cubicBezTo>
                      <a:pt x="67730" y="4113974"/>
                      <a:pt x="112151" y="3957472"/>
                      <a:pt x="132342" y="3901928"/>
                    </a:cubicBezTo>
                    <a:cubicBezTo>
                      <a:pt x="337303" y="3787014"/>
                      <a:pt x="988530" y="3409682"/>
                      <a:pt x="1071350" y="3361861"/>
                    </a:cubicBezTo>
                    <a:cubicBezTo>
                      <a:pt x="1040036" y="3474224"/>
                      <a:pt x="1024237" y="3573694"/>
                      <a:pt x="976415" y="3663953"/>
                    </a:cubicBezTo>
                    <a:lnTo>
                      <a:pt x="976415" y="3663953"/>
                    </a:lnTo>
                    <a:lnTo>
                      <a:pt x="976415" y="3663953"/>
                    </a:lnTo>
                    <a:cubicBezTo>
                      <a:pt x="1051442" y="3662253"/>
                      <a:pt x="1038548" y="3595302"/>
                      <a:pt x="1050025" y="3554990"/>
                    </a:cubicBezTo>
                    <a:cubicBezTo>
                      <a:pt x="1343332" y="2509145"/>
                      <a:pt x="1634018" y="1462804"/>
                      <a:pt x="1925199" y="416463"/>
                    </a:cubicBezTo>
                    <a:cubicBezTo>
                      <a:pt x="1914714" y="411645"/>
                      <a:pt x="1903804" y="402223"/>
                      <a:pt x="1893106" y="396838"/>
                    </a:cubicBezTo>
                    <a:lnTo>
                      <a:pt x="1893106" y="396838"/>
                    </a:lnTo>
                    <a:close/>
                    <a:moveTo>
                      <a:pt x="1069933" y="3331822"/>
                    </a:moveTo>
                    <a:lnTo>
                      <a:pt x="1069933" y="3331822"/>
                    </a:lnTo>
                    <a:lnTo>
                      <a:pt x="1069933" y="3331822"/>
                    </a:lnTo>
                    <a:cubicBezTo>
                      <a:pt x="949281" y="3397072"/>
                      <a:pt x="372302" y="3732179"/>
                      <a:pt x="137727" y="3864663"/>
                    </a:cubicBezTo>
                    <a:cubicBezTo>
                      <a:pt x="167624" y="3762997"/>
                      <a:pt x="229545" y="3548259"/>
                      <a:pt x="248461" y="3489031"/>
                    </a:cubicBezTo>
                    <a:cubicBezTo>
                      <a:pt x="390793" y="3411879"/>
                      <a:pt x="1099335" y="3000045"/>
                      <a:pt x="1189948" y="2947901"/>
                    </a:cubicBezTo>
                    <a:cubicBezTo>
                      <a:pt x="1140568" y="3088674"/>
                      <a:pt x="1127957" y="3216554"/>
                      <a:pt x="1069933" y="3331822"/>
                    </a:cubicBezTo>
                    <a:lnTo>
                      <a:pt x="1069933" y="3331822"/>
                    </a:lnTo>
                    <a:close/>
                    <a:moveTo>
                      <a:pt x="1186973" y="2911273"/>
                    </a:moveTo>
                    <a:cubicBezTo>
                      <a:pt x="1185485" y="2914674"/>
                      <a:pt x="1183784" y="2918075"/>
                      <a:pt x="1181163" y="2921475"/>
                    </a:cubicBezTo>
                    <a:cubicBezTo>
                      <a:pt x="1180951" y="2921688"/>
                      <a:pt x="1180951" y="2921971"/>
                      <a:pt x="1180667" y="2922184"/>
                    </a:cubicBezTo>
                    <a:lnTo>
                      <a:pt x="1180667" y="2922184"/>
                    </a:lnTo>
                    <a:lnTo>
                      <a:pt x="1180667" y="2922184"/>
                    </a:lnTo>
                    <a:cubicBezTo>
                      <a:pt x="1006525" y="3015348"/>
                      <a:pt x="419415" y="3359452"/>
                      <a:pt x="252287" y="3452899"/>
                    </a:cubicBezTo>
                    <a:cubicBezTo>
                      <a:pt x="281405" y="3352934"/>
                      <a:pt x="365713" y="3066854"/>
                      <a:pt x="367909" y="3065862"/>
                    </a:cubicBezTo>
                    <a:cubicBezTo>
                      <a:pt x="367909" y="3065862"/>
                      <a:pt x="850874" y="2796501"/>
                      <a:pt x="1071633" y="2670606"/>
                    </a:cubicBezTo>
                    <a:lnTo>
                      <a:pt x="1071633" y="2670606"/>
                    </a:lnTo>
                    <a:cubicBezTo>
                      <a:pt x="1143543" y="2629585"/>
                      <a:pt x="1215666" y="2588565"/>
                      <a:pt x="1305500" y="2537413"/>
                    </a:cubicBezTo>
                    <a:cubicBezTo>
                      <a:pt x="1253498" y="2669826"/>
                      <a:pt x="1238195" y="2778293"/>
                      <a:pt x="1186973" y="2911273"/>
                    </a:cubicBezTo>
                    <a:lnTo>
                      <a:pt x="1186973" y="2911273"/>
                    </a:lnTo>
                    <a:close/>
                    <a:moveTo>
                      <a:pt x="1305216" y="2509216"/>
                    </a:moveTo>
                    <a:cubicBezTo>
                      <a:pt x="1158563" y="2587573"/>
                      <a:pt x="383425" y="3023637"/>
                      <a:pt x="381724" y="3022220"/>
                    </a:cubicBezTo>
                    <a:cubicBezTo>
                      <a:pt x="396035" y="2957678"/>
                      <a:pt x="453351" y="2715027"/>
                      <a:pt x="466953" y="2678115"/>
                    </a:cubicBezTo>
                    <a:cubicBezTo>
                      <a:pt x="470141" y="2675423"/>
                      <a:pt x="955798" y="2391326"/>
                      <a:pt x="1181872" y="2260968"/>
                    </a:cubicBezTo>
                    <a:lnTo>
                      <a:pt x="1181872" y="2260968"/>
                    </a:lnTo>
                    <a:lnTo>
                      <a:pt x="1181872" y="2260968"/>
                    </a:lnTo>
                    <a:cubicBezTo>
                      <a:pt x="1253285" y="2219947"/>
                      <a:pt x="1324629" y="2179210"/>
                      <a:pt x="1414959" y="2127279"/>
                    </a:cubicBezTo>
                    <a:cubicBezTo>
                      <a:pt x="1380031" y="2257780"/>
                      <a:pt x="1331430" y="2427671"/>
                      <a:pt x="1305216" y="2509216"/>
                    </a:cubicBezTo>
                    <a:lnTo>
                      <a:pt x="1305216" y="2509216"/>
                    </a:lnTo>
                    <a:close/>
                    <a:moveTo>
                      <a:pt x="1419351" y="2087463"/>
                    </a:moveTo>
                    <a:lnTo>
                      <a:pt x="1419351" y="2087463"/>
                    </a:lnTo>
                    <a:cubicBezTo>
                      <a:pt x="1115063" y="2264864"/>
                      <a:pt x="810845" y="2442478"/>
                      <a:pt x="483957" y="2632986"/>
                    </a:cubicBezTo>
                    <a:cubicBezTo>
                      <a:pt x="482469" y="2633694"/>
                      <a:pt x="481052" y="2634686"/>
                      <a:pt x="479848" y="2635395"/>
                    </a:cubicBezTo>
                    <a:cubicBezTo>
                      <a:pt x="480343" y="2633694"/>
                      <a:pt x="480839" y="2631994"/>
                      <a:pt x="481335" y="2630294"/>
                    </a:cubicBezTo>
                    <a:cubicBezTo>
                      <a:pt x="509249" y="2534933"/>
                      <a:pt x="531141" y="2460402"/>
                      <a:pt x="552962" y="2386154"/>
                    </a:cubicBezTo>
                    <a:lnTo>
                      <a:pt x="552962" y="2386154"/>
                    </a:lnTo>
                    <a:lnTo>
                      <a:pt x="552962" y="2386154"/>
                    </a:lnTo>
                    <a:cubicBezTo>
                      <a:pt x="568477" y="2318708"/>
                      <a:pt x="576270" y="2304397"/>
                      <a:pt x="589165" y="2259763"/>
                    </a:cubicBezTo>
                    <a:cubicBezTo>
                      <a:pt x="805744" y="2142086"/>
                      <a:pt x="1107128" y="1961072"/>
                      <a:pt x="1320803" y="1838010"/>
                    </a:cubicBezTo>
                    <a:lnTo>
                      <a:pt x="1320803" y="1838010"/>
                    </a:lnTo>
                    <a:lnTo>
                      <a:pt x="1320803" y="1838010"/>
                    </a:lnTo>
                    <a:cubicBezTo>
                      <a:pt x="1384919" y="1800178"/>
                      <a:pt x="1449036" y="1762558"/>
                      <a:pt x="1534265" y="1712327"/>
                    </a:cubicBezTo>
                    <a:cubicBezTo>
                      <a:pt x="1486089" y="1851330"/>
                      <a:pt x="1470786" y="1974391"/>
                      <a:pt x="1419351" y="2087463"/>
                    </a:cubicBezTo>
                    <a:lnTo>
                      <a:pt x="1419351" y="2087463"/>
                    </a:lnTo>
                    <a:close/>
                    <a:moveTo>
                      <a:pt x="1531290" y="1678108"/>
                    </a:moveTo>
                    <a:lnTo>
                      <a:pt x="1531290" y="1678108"/>
                    </a:lnTo>
                    <a:cubicBezTo>
                      <a:pt x="1225301" y="1856430"/>
                      <a:pt x="919596" y="2034824"/>
                      <a:pt x="594691" y="2224056"/>
                    </a:cubicBezTo>
                    <a:lnTo>
                      <a:pt x="702237" y="1848425"/>
                    </a:lnTo>
                    <a:cubicBezTo>
                      <a:pt x="926114" y="1723947"/>
                      <a:pt x="1210211" y="1555756"/>
                      <a:pt x="1431962" y="1427664"/>
                    </a:cubicBezTo>
                    <a:lnTo>
                      <a:pt x="1431962" y="1427664"/>
                    </a:lnTo>
                    <a:lnTo>
                      <a:pt x="1431962" y="1427664"/>
                    </a:lnTo>
                    <a:cubicBezTo>
                      <a:pt x="1496291" y="1390753"/>
                      <a:pt x="1560904" y="1353912"/>
                      <a:pt x="1638836" y="1309278"/>
                    </a:cubicBezTo>
                    <a:cubicBezTo>
                      <a:pt x="1599515" y="1451964"/>
                      <a:pt x="1571602" y="1550442"/>
                      <a:pt x="1531290" y="1678108"/>
                    </a:cubicBezTo>
                    <a:lnTo>
                      <a:pt x="1531290" y="1678108"/>
                    </a:lnTo>
                    <a:close/>
                    <a:moveTo>
                      <a:pt x="1653643" y="1252459"/>
                    </a:moveTo>
                    <a:lnTo>
                      <a:pt x="1653643" y="1252459"/>
                    </a:lnTo>
                    <a:lnTo>
                      <a:pt x="1653643" y="1252459"/>
                    </a:lnTo>
                    <a:cubicBezTo>
                      <a:pt x="1552119" y="1317213"/>
                      <a:pt x="1474187" y="1366240"/>
                      <a:pt x="1382865" y="1420650"/>
                    </a:cubicBezTo>
                    <a:cubicBezTo>
                      <a:pt x="1165789" y="1550229"/>
                      <a:pt x="945313" y="1674495"/>
                      <a:pt x="710738" y="1809884"/>
                    </a:cubicBezTo>
                    <a:cubicBezTo>
                      <a:pt x="739148" y="1713036"/>
                      <a:pt x="762953" y="1631774"/>
                      <a:pt x="786757" y="1550513"/>
                    </a:cubicBezTo>
                    <a:lnTo>
                      <a:pt x="786757" y="1550513"/>
                    </a:lnTo>
                    <a:cubicBezTo>
                      <a:pt x="800856" y="1481366"/>
                      <a:pt x="806453" y="1464859"/>
                      <a:pt x="817080" y="1433048"/>
                    </a:cubicBezTo>
                    <a:cubicBezTo>
                      <a:pt x="1027141" y="1317284"/>
                      <a:pt x="1676951" y="944132"/>
                      <a:pt x="1755166" y="902333"/>
                    </a:cubicBezTo>
                    <a:cubicBezTo>
                      <a:pt x="1718255" y="1039634"/>
                      <a:pt x="1691333" y="1124863"/>
                      <a:pt x="1653643" y="1252459"/>
                    </a:cubicBezTo>
                    <a:lnTo>
                      <a:pt x="1653643" y="1252459"/>
                    </a:lnTo>
                    <a:close/>
                    <a:moveTo>
                      <a:pt x="1763881" y="856424"/>
                    </a:moveTo>
                    <a:lnTo>
                      <a:pt x="1763881" y="856424"/>
                    </a:lnTo>
                    <a:lnTo>
                      <a:pt x="1763881" y="856424"/>
                    </a:lnTo>
                    <a:cubicBezTo>
                      <a:pt x="1457396" y="1033329"/>
                      <a:pt x="1150982" y="1210234"/>
                      <a:pt x="824094" y="1398758"/>
                    </a:cubicBezTo>
                    <a:cubicBezTo>
                      <a:pt x="852716" y="1305098"/>
                      <a:pt x="875104" y="1231063"/>
                      <a:pt x="897704" y="1157099"/>
                    </a:cubicBezTo>
                    <a:lnTo>
                      <a:pt x="897704" y="1157099"/>
                    </a:lnTo>
                    <a:cubicBezTo>
                      <a:pt x="897208" y="1153911"/>
                      <a:pt x="913007" y="1098366"/>
                      <a:pt x="911519" y="1095958"/>
                    </a:cubicBezTo>
                    <a:cubicBezTo>
                      <a:pt x="931427" y="1024402"/>
                      <a:pt x="924626" y="1049128"/>
                      <a:pt x="934615" y="1018097"/>
                    </a:cubicBezTo>
                    <a:cubicBezTo>
                      <a:pt x="1132066" y="909417"/>
                      <a:pt x="1764589" y="544413"/>
                      <a:pt x="1872206" y="477958"/>
                    </a:cubicBezTo>
                    <a:cubicBezTo>
                      <a:pt x="1833878" y="601161"/>
                      <a:pt x="1805184" y="713525"/>
                      <a:pt x="1763881" y="856424"/>
                    </a:cubicBezTo>
                    <a:lnTo>
                      <a:pt x="1763881" y="856424"/>
                    </a:lnTo>
                    <a:close/>
                  </a:path>
                </a:pathLst>
              </a:custGeom>
              <a:solidFill>
                <a:srgbClr val="95959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5" name="Google Shape;125;p4"/>
              <p:cNvSpPr/>
              <p:nvPr/>
            </p:nvSpPr>
            <p:spPr>
              <a:xfrm>
                <a:off x="1286394" y="5367018"/>
                <a:ext cx="1524" cy="3104"/>
              </a:xfrm>
              <a:custGeom>
                <a:rect b="b" l="l" r="r" t="t"/>
                <a:pathLst>
                  <a:path extrusionOk="0" h="7793" w="3825">
                    <a:moveTo>
                      <a:pt x="3826" y="4038"/>
                    </a:moveTo>
                    <a:cubicBezTo>
                      <a:pt x="2905" y="2550"/>
                      <a:pt x="1984" y="1417"/>
                      <a:pt x="1346" y="0"/>
                    </a:cubicBezTo>
                    <a:cubicBezTo>
                      <a:pt x="921" y="2621"/>
                      <a:pt x="425" y="5172"/>
                      <a:pt x="0" y="7793"/>
                    </a:cubicBezTo>
                    <a:cubicBezTo>
                      <a:pt x="1063" y="6589"/>
                      <a:pt x="2480" y="5455"/>
                      <a:pt x="3826" y="4038"/>
                    </a:cubicBezTo>
                    <a:lnTo>
                      <a:pt x="3826" y="4038"/>
                    </a:lnTo>
                    <a:close/>
                  </a:path>
                </a:pathLst>
              </a:custGeom>
              <a:solidFill>
                <a:srgbClr val="DCDAD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6" name="Google Shape;126;p4"/>
              <p:cNvSpPr/>
              <p:nvPr/>
            </p:nvSpPr>
            <p:spPr>
              <a:xfrm>
                <a:off x="1929542" y="4229106"/>
                <a:ext cx="876028" cy="2524757"/>
              </a:xfrm>
              <a:custGeom>
                <a:rect b="b" l="l" r="r" t="t"/>
                <a:pathLst>
                  <a:path extrusionOk="0" h="6338336" w="2199245">
                    <a:moveTo>
                      <a:pt x="2192081" y="5714103"/>
                    </a:moveTo>
                    <a:cubicBezTo>
                      <a:pt x="2132144" y="5422142"/>
                      <a:pt x="1069508" y="172867"/>
                      <a:pt x="1069508" y="172867"/>
                    </a:cubicBezTo>
                    <a:cubicBezTo>
                      <a:pt x="1059306" y="115127"/>
                      <a:pt x="1048892" y="57457"/>
                      <a:pt x="1038690" y="0"/>
                    </a:cubicBezTo>
                    <a:cubicBezTo>
                      <a:pt x="984066" y="11619"/>
                      <a:pt x="165286" y="490049"/>
                      <a:pt x="0" y="582930"/>
                    </a:cubicBezTo>
                    <a:cubicBezTo>
                      <a:pt x="24726" y="632381"/>
                      <a:pt x="1093950" y="5976520"/>
                      <a:pt x="1138159" y="6166887"/>
                    </a:cubicBezTo>
                    <a:cubicBezTo>
                      <a:pt x="1151266" y="6222927"/>
                      <a:pt x="1156083" y="6260972"/>
                      <a:pt x="1180596" y="6338337"/>
                    </a:cubicBezTo>
                    <a:cubicBezTo>
                      <a:pt x="1197104" y="6335928"/>
                      <a:pt x="1233023" y="6319421"/>
                      <a:pt x="1239825" y="6317224"/>
                    </a:cubicBezTo>
                    <a:cubicBezTo>
                      <a:pt x="1219704" y="6217330"/>
                      <a:pt x="1180880" y="6030860"/>
                      <a:pt x="1158067" y="5931675"/>
                    </a:cubicBezTo>
                    <a:cubicBezTo>
                      <a:pt x="1150274" y="5897455"/>
                      <a:pt x="1158279" y="5902556"/>
                      <a:pt x="1195404" y="5881940"/>
                    </a:cubicBezTo>
                    <a:cubicBezTo>
                      <a:pt x="1457467" y="5738403"/>
                      <a:pt x="2056196" y="5389198"/>
                      <a:pt x="2071499" y="5381476"/>
                    </a:cubicBezTo>
                    <a:cubicBezTo>
                      <a:pt x="2074687" y="5399400"/>
                      <a:pt x="2127043" y="5654237"/>
                      <a:pt x="2158358" y="5782329"/>
                    </a:cubicBezTo>
                    <a:cubicBezTo>
                      <a:pt x="2204692" y="5776873"/>
                      <a:pt x="2204692" y="5776873"/>
                      <a:pt x="2192081" y="5714103"/>
                    </a:cubicBezTo>
                    <a:lnTo>
                      <a:pt x="2192081" y="5714103"/>
                    </a:lnTo>
                    <a:close/>
                    <a:moveTo>
                      <a:pt x="91251" y="688351"/>
                    </a:moveTo>
                    <a:cubicBezTo>
                      <a:pt x="312507" y="562243"/>
                      <a:pt x="525544" y="441023"/>
                      <a:pt x="747083" y="315199"/>
                    </a:cubicBezTo>
                    <a:cubicBezTo>
                      <a:pt x="796818" y="287073"/>
                      <a:pt x="847261" y="260151"/>
                      <a:pt x="897491" y="232520"/>
                    </a:cubicBezTo>
                    <a:cubicBezTo>
                      <a:pt x="922217" y="216296"/>
                      <a:pt x="938016" y="205102"/>
                      <a:pt x="965930" y="189587"/>
                    </a:cubicBezTo>
                    <a:cubicBezTo>
                      <a:pt x="987255" y="177685"/>
                      <a:pt x="1003762" y="178180"/>
                      <a:pt x="1013751" y="220618"/>
                    </a:cubicBezTo>
                    <a:cubicBezTo>
                      <a:pt x="1027354" y="288773"/>
                      <a:pt x="1041878" y="331423"/>
                      <a:pt x="1054772" y="413605"/>
                    </a:cubicBezTo>
                    <a:cubicBezTo>
                      <a:pt x="1060581" y="429404"/>
                      <a:pt x="1025441" y="444424"/>
                      <a:pt x="1007942" y="455051"/>
                    </a:cubicBezTo>
                    <a:cubicBezTo>
                      <a:pt x="752467" y="609994"/>
                      <a:pt x="490191" y="753813"/>
                      <a:pt x="232804" y="905072"/>
                    </a:cubicBezTo>
                    <a:cubicBezTo>
                      <a:pt x="157139" y="949706"/>
                      <a:pt x="150763" y="927601"/>
                      <a:pt x="129721" y="838405"/>
                    </a:cubicBezTo>
                    <a:cubicBezTo>
                      <a:pt x="113993" y="789945"/>
                      <a:pt x="122495" y="785057"/>
                      <a:pt x="91251" y="688351"/>
                    </a:cubicBezTo>
                    <a:lnTo>
                      <a:pt x="91251" y="688351"/>
                    </a:lnTo>
                    <a:close/>
                    <a:moveTo>
                      <a:pt x="250161" y="1448044"/>
                    </a:moveTo>
                    <a:cubicBezTo>
                      <a:pt x="228340" y="1338231"/>
                      <a:pt x="195538" y="1172590"/>
                      <a:pt x="170600" y="1063699"/>
                    </a:cubicBezTo>
                    <a:cubicBezTo>
                      <a:pt x="161106" y="1022466"/>
                      <a:pt x="157989" y="1009359"/>
                      <a:pt x="192704" y="989734"/>
                    </a:cubicBezTo>
                    <a:cubicBezTo>
                      <a:pt x="449171" y="844002"/>
                      <a:pt x="704645" y="696569"/>
                      <a:pt x="960333" y="549632"/>
                    </a:cubicBezTo>
                    <a:lnTo>
                      <a:pt x="960333" y="549632"/>
                    </a:lnTo>
                    <a:cubicBezTo>
                      <a:pt x="963946" y="546019"/>
                      <a:pt x="966851" y="541414"/>
                      <a:pt x="971243" y="538721"/>
                    </a:cubicBezTo>
                    <a:cubicBezTo>
                      <a:pt x="1081127" y="473967"/>
                      <a:pt x="1081906" y="473755"/>
                      <a:pt x="1108049" y="592565"/>
                    </a:cubicBezTo>
                    <a:cubicBezTo>
                      <a:pt x="1132279" y="703654"/>
                      <a:pt x="1154666" y="815167"/>
                      <a:pt x="1177904" y="926468"/>
                    </a:cubicBezTo>
                    <a:cubicBezTo>
                      <a:pt x="1181801" y="944888"/>
                      <a:pt x="1183005" y="962812"/>
                      <a:pt x="1165293" y="975706"/>
                    </a:cubicBezTo>
                    <a:cubicBezTo>
                      <a:pt x="1107553" y="1007446"/>
                      <a:pt x="555087" y="1324416"/>
                      <a:pt x="329439" y="1456546"/>
                    </a:cubicBezTo>
                    <a:cubicBezTo>
                      <a:pt x="301100" y="1473266"/>
                      <a:pt x="267377" y="1500896"/>
                      <a:pt x="250161" y="1448044"/>
                    </a:cubicBezTo>
                    <a:lnTo>
                      <a:pt x="250161" y="1448044"/>
                    </a:lnTo>
                    <a:close/>
                    <a:moveTo>
                      <a:pt x="369751" y="1998951"/>
                    </a:moveTo>
                    <a:cubicBezTo>
                      <a:pt x="348426" y="1894452"/>
                      <a:pt x="309319" y="1717192"/>
                      <a:pt x="281405" y="1614393"/>
                    </a:cubicBezTo>
                    <a:cubicBezTo>
                      <a:pt x="267590" y="1563241"/>
                      <a:pt x="271911" y="1552048"/>
                      <a:pt x="308114" y="1531219"/>
                    </a:cubicBezTo>
                    <a:cubicBezTo>
                      <a:pt x="557071" y="1388178"/>
                      <a:pt x="805744" y="1244571"/>
                      <a:pt x="1054630" y="1101318"/>
                    </a:cubicBezTo>
                    <a:lnTo>
                      <a:pt x="1054630" y="1101318"/>
                    </a:lnTo>
                    <a:cubicBezTo>
                      <a:pt x="1065824" y="1095225"/>
                      <a:pt x="1076947" y="1088920"/>
                      <a:pt x="1088141" y="1082898"/>
                    </a:cubicBezTo>
                    <a:cubicBezTo>
                      <a:pt x="1198025" y="1025654"/>
                      <a:pt x="1199229" y="1025441"/>
                      <a:pt x="1223034" y="1143047"/>
                    </a:cubicBezTo>
                    <a:cubicBezTo>
                      <a:pt x="1246838" y="1260654"/>
                      <a:pt x="1267951" y="1378472"/>
                      <a:pt x="1290268" y="1496362"/>
                    </a:cubicBezTo>
                    <a:cubicBezTo>
                      <a:pt x="1210707" y="1556724"/>
                      <a:pt x="659445" y="1873198"/>
                      <a:pt x="427279" y="2005115"/>
                    </a:cubicBezTo>
                    <a:cubicBezTo>
                      <a:pt x="403262" y="2018859"/>
                      <a:pt x="384558" y="2032887"/>
                      <a:pt x="369751" y="1998951"/>
                    </a:cubicBezTo>
                    <a:lnTo>
                      <a:pt x="369751" y="1998951"/>
                    </a:lnTo>
                    <a:close/>
                    <a:moveTo>
                      <a:pt x="470708" y="2543128"/>
                    </a:moveTo>
                    <a:cubicBezTo>
                      <a:pt x="448391" y="2433315"/>
                      <a:pt x="411268" y="2259669"/>
                      <a:pt x="387250" y="2150281"/>
                    </a:cubicBezTo>
                    <a:cubicBezTo>
                      <a:pt x="381158" y="2122650"/>
                      <a:pt x="376340" y="2102034"/>
                      <a:pt x="406875" y="2084322"/>
                    </a:cubicBezTo>
                    <a:cubicBezTo>
                      <a:pt x="669647" y="1933984"/>
                      <a:pt x="1230544" y="1607592"/>
                      <a:pt x="1249956" y="1594981"/>
                    </a:cubicBezTo>
                    <a:cubicBezTo>
                      <a:pt x="1290976" y="1568555"/>
                      <a:pt x="1312585" y="1583362"/>
                      <a:pt x="1320803" y="1627004"/>
                    </a:cubicBezTo>
                    <a:cubicBezTo>
                      <a:pt x="1347512" y="1767423"/>
                      <a:pt x="1373726" y="1907771"/>
                      <a:pt x="1400152" y="2048190"/>
                    </a:cubicBezTo>
                    <a:cubicBezTo>
                      <a:pt x="1282758" y="2117053"/>
                      <a:pt x="782436" y="2410431"/>
                      <a:pt x="550765" y="2544545"/>
                    </a:cubicBezTo>
                    <a:cubicBezTo>
                      <a:pt x="527669" y="2557864"/>
                      <a:pt x="482540" y="2588470"/>
                      <a:pt x="470708" y="2543128"/>
                    </a:cubicBezTo>
                    <a:lnTo>
                      <a:pt x="470708" y="2543128"/>
                    </a:lnTo>
                    <a:close/>
                    <a:moveTo>
                      <a:pt x="585197" y="3095735"/>
                    </a:moveTo>
                    <a:cubicBezTo>
                      <a:pt x="563872" y="2991236"/>
                      <a:pt x="527457" y="2806679"/>
                      <a:pt x="503227" y="2702676"/>
                    </a:cubicBezTo>
                    <a:cubicBezTo>
                      <a:pt x="493521" y="2660734"/>
                      <a:pt x="483602" y="2647415"/>
                      <a:pt x="523631" y="2624815"/>
                    </a:cubicBezTo>
                    <a:cubicBezTo>
                      <a:pt x="748571" y="2497786"/>
                      <a:pt x="971527" y="2366789"/>
                      <a:pt x="1194978" y="2237068"/>
                    </a:cubicBezTo>
                    <a:cubicBezTo>
                      <a:pt x="1222184" y="2221340"/>
                      <a:pt x="1248822" y="2205045"/>
                      <a:pt x="1275744" y="2189034"/>
                    </a:cubicBezTo>
                    <a:lnTo>
                      <a:pt x="1275744" y="2189034"/>
                    </a:lnTo>
                    <a:cubicBezTo>
                      <a:pt x="1427357" y="2105647"/>
                      <a:pt x="1424735" y="2105859"/>
                      <a:pt x="1450453" y="2277026"/>
                    </a:cubicBezTo>
                    <a:cubicBezTo>
                      <a:pt x="1465968" y="2380109"/>
                      <a:pt x="1490482" y="2481704"/>
                      <a:pt x="1510886" y="2583794"/>
                    </a:cubicBezTo>
                    <a:cubicBezTo>
                      <a:pt x="1412621" y="2666756"/>
                      <a:pt x="906772" y="2949436"/>
                      <a:pt x="679211" y="3078945"/>
                    </a:cubicBezTo>
                    <a:cubicBezTo>
                      <a:pt x="651156" y="3095027"/>
                      <a:pt x="592707" y="3136260"/>
                      <a:pt x="585197" y="3095735"/>
                    </a:cubicBezTo>
                    <a:lnTo>
                      <a:pt x="585197" y="3095735"/>
                    </a:lnTo>
                    <a:close/>
                    <a:moveTo>
                      <a:pt x="697065" y="3641542"/>
                    </a:moveTo>
                    <a:cubicBezTo>
                      <a:pt x="676236" y="3544764"/>
                      <a:pt x="642938" y="3367292"/>
                      <a:pt x="617999" y="3271720"/>
                    </a:cubicBezTo>
                    <a:cubicBezTo>
                      <a:pt x="600996" y="3206257"/>
                      <a:pt x="599296" y="3183444"/>
                      <a:pt x="660224" y="3150004"/>
                    </a:cubicBezTo>
                    <a:cubicBezTo>
                      <a:pt x="879567" y="3028997"/>
                      <a:pt x="1461860" y="2690702"/>
                      <a:pt x="1486089" y="2675966"/>
                    </a:cubicBezTo>
                    <a:cubicBezTo>
                      <a:pt x="1516412" y="2657263"/>
                      <a:pt x="1535328" y="2669165"/>
                      <a:pt x="1541917" y="2702888"/>
                    </a:cubicBezTo>
                    <a:cubicBezTo>
                      <a:pt x="1568130" y="2837923"/>
                      <a:pt x="1593564" y="2980467"/>
                      <a:pt x="1622116" y="3115289"/>
                    </a:cubicBezTo>
                    <a:cubicBezTo>
                      <a:pt x="1628988" y="3147808"/>
                      <a:pt x="1634797" y="3136472"/>
                      <a:pt x="1605041" y="3154113"/>
                    </a:cubicBezTo>
                    <a:cubicBezTo>
                      <a:pt x="1542767" y="3191025"/>
                      <a:pt x="984846" y="3511325"/>
                      <a:pt x="749775" y="3644729"/>
                    </a:cubicBezTo>
                    <a:cubicBezTo>
                      <a:pt x="728096" y="3656632"/>
                      <a:pt x="701670" y="3675052"/>
                      <a:pt x="697065" y="3641542"/>
                    </a:cubicBezTo>
                    <a:lnTo>
                      <a:pt x="697065" y="3641542"/>
                    </a:lnTo>
                    <a:close/>
                    <a:moveTo>
                      <a:pt x="815167" y="4195141"/>
                    </a:moveTo>
                    <a:cubicBezTo>
                      <a:pt x="792638" y="4082139"/>
                      <a:pt x="753530" y="3888160"/>
                      <a:pt x="727813" y="3775868"/>
                    </a:cubicBezTo>
                    <a:cubicBezTo>
                      <a:pt x="720019" y="3741436"/>
                      <a:pt x="726325" y="3724928"/>
                      <a:pt x="756931" y="3707500"/>
                    </a:cubicBezTo>
                    <a:cubicBezTo>
                      <a:pt x="1016798" y="3559855"/>
                      <a:pt x="1585204" y="3229211"/>
                      <a:pt x="1642378" y="3194638"/>
                    </a:cubicBezTo>
                    <a:cubicBezTo>
                      <a:pt x="1658389" y="3302751"/>
                      <a:pt x="1710462" y="3563397"/>
                      <a:pt x="1731079" y="3670872"/>
                    </a:cubicBezTo>
                    <a:cubicBezTo>
                      <a:pt x="1646133" y="3740444"/>
                      <a:pt x="1100539" y="4055714"/>
                      <a:pt x="871490" y="4182246"/>
                    </a:cubicBezTo>
                    <a:cubicBezTo>
                      <a:pt x="847473" y="4195920"/>
                      <a:pt x="823456" y="4213844"/>
                      <a:pt x="815167" y="4195141"/>
                    </a:cubicBezTo>
                    <a:lnTo>
                      <a:pt x="815167" y="4195141"/>
                    </a:lnTo>
                    <a:close/>
                    <a:moveTo>
                      <a:pt x="922713" y="4734217"/>
                    </a:moveTo>
                    <a:cubicBezTo>
                      <a:pt x="899687" y="4621924"/>
                      <a:pt x="861572" y="4422347"/>
                      <a:pt x="837342" y="4310338"/>
                    </a:cubicBezTo>
                    <a:cubicBezTo>
                      <a:pt x="832525" y="4287809"/>
                      <a:pt x="829832" y="4269389"/>
                      <a:pt x="852858" y="4256495"/>
                    </a:cubicBezTo>
                    <a:cubicBezTo>
                      <a:pt x="1123352" y="4105165"/>
                      <a:pt x="1639828" y="3798043"/>
                      <a:pt x="1740147" y="3734634"/>
                    </a:cubicBezTo>
                    <a:cubicBezTo>
                      <a:pt x="1762676" y="3865064"/>
                      <a:pt x="1815812" y="4092837"/>
                      <a:pt x="1841529" y="4222771"/>
                    </a:cubicBezTo>
                    <a:cubicBezTo>
                      <a:pt x="1672205" y="4322453"/>
                      <a:pt x="1214816" y="4596419"/>
                      <a:pt x="979745" y="4729824"/>
                    </a:cubicBezTo>
                    <a:cubicBezTo>
                      <a:pt x="958066" y="4741939"/>
                      <a:pt x="929018" y="4773749"/>
                      <a:pt x="922713" y="4734217"/>
                    </a:cubicBezTo>
                    <a:lnTo>
                      <a:pt x="922713" y="4734217"/>
                    </a:lnTo>
                    <a:close/>
                    <a:moveTo>
                      <a:pt x="1036919" y="5280731"/>
                    </a:moveTo>
                    <a:cubicBezTo>
                      <a:pt x="1014814" y="5170422"/>
                      <a:pt x="975281" y="4968862"/>
                      <a:pt x="948855" y="4859545"/>
                    </a:cubicBezTo>
                    <a:cubicBezTo>
                      <a:pt x="937662" y="4813211"/>
                      <a:pt x="931640" y="4819304"/>
                      <a:pt x="968055" y="4798687"/>
                    </a:cubicBezTo>
                    <a:cubicBezTo>
                      <a:pt x="1223530" y="4654159"/>
                      <a:pt x="1771036" y="4336269"/>
                      <a:pt x="1848756" y="4291918"/>
                    </a:cubicBezTo>
                    <a:cubicBezTo>
                      <a:pt x="1864979" y="4383594"/>
                      <a:pt x="1926333" y="4664078"/>
                      <a:pt x="1945320" y="4755542"/>
                    </a:cubicBezTo>
                    <a:cubicBezTo>
                      <a:pt x="1951130" y="4783455"/>
                      <a:pt x="1954176" y="4777221"/>
                      <a:pt x="1936393" y="4788273"/>
                    </a:cubicBezTo>
                    <a:cubicBezTo>
                      <a:pt x="1840821" y="4840912"/>
                      <a:pt x="1336885" y="5132873"/>
                      <a:pt x="1102735" y="5267412"/>
                    </a:cubicBezTo>
                    <a:cubicBezTo>
                      <a:pt x="1082827" y="5279031"/>
                      <a:pt x="1062423" y="5293342"/>
                      <a:pt x="1036919" y="5280731"/>
                    </a:cubicBezTo>
                    <a:lnTo>
                      <a:pt x="1036919" y="5280731"/>
                    </a:lnTo>
                    <a:close/>
                    <a:moveTo>
                      <a:pt x="2052441" y="5326640"/>
                    </a:moveTo>
                    <a:cubicBezTo>
                      <a:pt x="1959986" y="5380484"/>
                      <a:pt x="1437984" y="5680592"/>
                      <a:pt x="1220838" y="5805283"/>
                    </a:cubicBezTo>
                    <a:cubicBezTo>
                      <a:pt x="1191224" y="5822287"/>
                      <a:pt x="1153604" y="5851334"/>
                      <a:pt x="1143898" y="5815202"/>
                    </a:cubicBezTo>
                    <a:cubicBezTo>
                      <a:pt x="1121085" y="5702909"/>
                      <a:pt x="1079356" y="5511339"/>
                      <a:pt x="1055126" y="5399613"/>
                    </a:cubicBezTo>
                    <a:cubicBezTo>
                      <a:pt x="1050309" y="5376800"/>
                      <a:pt x="1047829" y="5358663"/>
                      <a:pt x="1070925" y="5346052"/>
                    </a:cubicBezTo>
                    <a:cubicBezTo>
                      <a:pt x="1341703" y="5195502"/>
                      <a:pt x="1878441" y="4889301"/>
                      <a:pt x="1966503" y="4841975"/>
                    </a:cubicBezTo>
                    <a:cubicBezTo>
                      <a:pt x="1987829" y="4953276"/>
                      <a:pt x="2037138" y="5199328"/>
                      <a:pt x="2060872" y="5310416"/>
                    </a:cubicBezTo>
                    <a:cubicBezTo>
                      <a:pt x="2064343" y="5323240"/>
                      <a:pt x="2052441" y="5326640"/>
                      <a:pt x="2052441" y="5326640"/>
                    </a:cubicBezTo>
                    <a:close/>
                  </a:path>
                </a:pathLst>
              </a:custGeom>
              <a:solidFill>
                <a:srgbClr val="B4B4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7" name="Google Shape;127;p4"/>
              <p:cNvSpPr/>
              <p:nvPr/>
            </p:nvSpPr>
            <p:spPr>
              <a:xfrm>
                <a:off x="1516207" y="4026539"/>
                <a:ext cx="822546" cy="435990"/>
              </a:xfrm>
              <a:custGeom>
                <a:rect b="b" l="l" r="r" t="t"/>
                <a:pathLst>
                  <a:path extrusionOk="0" h="1094541" w="2064980">
                    <a:moveTo>
                      <a:pt x="1025300" y="0"/>
                    </a:moveTo>
                    <a:cubicBezTo>
                      <a:pt x="1025300" y="0"/>
                      <a:pt x="45413" y="471133"/>
                      <a:pt x="0" y="506557"/>
                    </a:cubicBezTo>
                    <a:cubicBezTo>
                      <a:pt x="24796" y="507053"/>
                      <a:pt x="44209" y="520868"/>
                      <a:pt x="64613" y="532770"/>
                    </a:cubicBezTo>
                    <a:cubicBezTo>
                      <a:pt x="384842" y="718815"/>
                      <a:pt x="705071" y="904788"/>
                      <a:pt x="1025583" y="1090550"/>
                    </a:cubicBezTo>
                    <a:cubicBezTo>
                      <a:pt x="1038194" y="1094942"/>
                      <a:pt x="1051796" y="1096642"/>
                      <a:pt x="1063699" y="1090762"/>
                    </a:cubicBezTo>
                    <a:cubicBezTo>
                      <a:pt x="1212549" y="1016939"/>
                      <a:pt x="1970258" y="581513"/>
                      <a:pt x="2064981" y="506769"/>
                    </a:cubicBezTo>
                    <a:cubicBezTo>
                      <a:pt x="2054779" y="498764"/>
                      <a:pt x="1025300" y="0"/>
                      <a:pt x="1025300" y="0"/>
                    </a:cubicBezTo>
                    <a:lnTo>
                      <a:pt x="1025300" y="0"/>
                    </a:lnTo>
                    <a:close/>
                  </a:path>
                </a:pathLst>
              </a:custGeom>
              <a:solidFill>
                <a:srgbClr val="DCDAD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28" name="Google Shape;128;p4"/>
            <p:cNvGrpSpPr/>
            <p:nvPr/>
          </p:nvGrpSpPr>
          <p:grpSpPr>
            <a:xfrm>
              <a:off x="1865230" y="2548476"/>
              <a:ext cx="617376" cy="1846375"/>
              <a:chOff x="1642152" y="2024611"/>
              <a:chExt cx="908132" cy="2384550"/>
            </a:xfrm>
          </p:grpSpPr>
          <p:sp>
            <p:nvSpPr>
              <p:cNvPr id="129" name="Google Shape;129;p4"/>
              <p:cNvSpPr/>
              <p:nvPr/>
            </p:nvSpPr>
            <p:spPr>
              <a:xfrm>
                <a:off x="1642152" y="2550487"/>
                <a:ext cx="536425" cy="743574"/>
              </a:xfrm>
              <a:custGeom>
                <a:rect b="b" l="l" r="r" t="t"/>
                <a:pathLst>
                  <a:path extrusionOk="0" h="743574" w="536425">
                    <a:moveTo>
                      <a:pt x="5799" y="257080"/>
                    </a:moveTo>
                    <a:cubicBezTo>
                      <a:pt x="-8488" y="180594"/>
                      <a:pt x="3513" y="104299"/>
                      <a:pt x="43042" y="34766"/>
                    </a:cubicBezTo>
                    <a:cubicBezTo>
                      <a:pt x="49233" y="23908"/>
                      <a:pt x="53900" y="12668"/>
                      <a:pt x="54377" y="0"/>
                    </a:cubicBezTo>
                    <a:cubicBezTo>
                      <a:pt x="64378" y="15050"/>
                      <a:pt x="60568" y="41529"/>
                      <a:pt x="62282" y="49244"/>
                    </a:cubicBezTo>
                    <a:cubicBezTo>
                      <a:pt x="69331" y="82010"/>
                      <a:pt x="91334" y="95917"/>
                      <a:pt x="125528" y="119063"/>
                    </a:cubicBezTo>
                    <a:cubicBezTo>
                      <a:pt x="135625" y="125921"/>
                      <a:pt x="154770" y="135636"/>
                      <a:pt x="160390" y="136303"/>
                    </a:cubicBezTo>
                    <a:cubicBezTo>
                      <a:pt x="134958" y="156115"/>
                      <a:pt x="139911" y="176879"/>
                      <a:pt x="160104" y="193072"/>
                    </a:cubicBezTo>
                    <a:cubicBezTo>
                      <a:pt x="182202" y="210788"/>
                      <a:pt x="210968" y="215075"/>
                      <a:pt x="237066" y="210217"/>
                    </a:cubicBezTo>
                    <a:cubicBezTo>
                      <a:pt x="246210" y="208502"/>
                      <a:pt x="252782" y="201930"/>
                      <a:pt x="261736" y="189928"/>
                    </a:cubicBezTo>
                    <a:cubicBezTo>
                      <a:pt x="282500" y="189548"/>
                      <a:pt x="300884" y="200692"/>
                      <a:pt x="321458" y="202025"/>
                    </a:cubicBezTo>
                    <a:cubicBezTo>
                      <a:pt x="362701" y="204692"/>
                      <a:pt x="402801" y="201073"/>
                      <a:pt x="441187" y="184404"/>
                    </a:cubicBezTo>
                    <a:cubicBezTo>
                      <a:pt x="458237" y="177070"/>
                      <a:pt x="475667" y="170783"/>
                      <a:pt x="493860" y="181642"/>
                    </a:cubicBezTo>
                    <a:cubicBezTo>
                      <a:pt x="517958" y="197834"/>
                      <a:pt x="538342" y="239268"/>
                      <a:pt x="536151" y="285941"/>
                    </a:cubicBezTo>
                    <a:cubicBezTo>
                      <a:pt x="538151" y="300133"/>
                      <a:pt x="528912" y="305943"/>
                      <a:pt x="517958" y="310706"/>
                    </a:cubicBezTo>
                    <a:cubicBezTo>
                      <a:pt x="488907" y="323374"/>
                      <a:pt x="460142" y="336709"/>
                      <a:pt x="430805" y="348615"/>
                    </a:cubicBezTo>
                    <a:cubicBezTo>
                      <a:pt x="405849" y="358711"/>
                      <a:pt x="390990" y="372237"/>
                      <a:pt x="393086" y="403003"/>
                    </a:cubicBezTo>
                    <a:cubicBezTo>
                      <a:pt x="398134" y="477107"/>
                      <a:pt x="384227" y="552259"/>
                      <a:pt x="410993" y="625126"/>
                    </a:cubicBezTo>
                    <a:cubicBezTo>
                      <a:pt x="417184" y="641985"/>
                      <a:pt x="415565" y="694753"/>
                      <a:pt x="413564" y="701231"/>
                    </a:cubicBezTo>
                    <a:cubicBezTo>
                      <a:pt x="285834" y="774478"/>
                      <a:pt x="168200" y="746284"/>
                      <a:pt x="55710" y="665702"/>
                    </a:cubicBezTo>
                    <a:cubicBezTo>
                      <a:pt x="48566" y="659892"/>
                      <a:pt x="43137" y="652748"/>
                      <a:pt x="38470" y="644938"/>
                    </a:cubicBezTo>
                    <a:cubicBezTo>
                      <a:pt x="36946" y="642461"/>
                      <a:pt x="35993" y="639699"/>
                      <a:pt x="35327" y="636842"/>
                    </a:cubicBezTo>
                    <a:cubicBezTo>
                      <a:pt x="35327" y="635508"/>
                      <a:pt x="29135" y="381667"/>
                      <a:pt x="5799" y="257080"/>
                    </a:cubicBezTo>
                    <a:close/>
                  </a:path>
                </a:pathLst>
              </a:custGeom>
              <a:solidFill>
                <a:srgbClr val="DBDAD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0" name="Google Shape;130;p4"/>
              <p:cNvSpPr/>
              <p:nvPr/>
            </p:nvSpPr>
            <p:spPr>
              <a:xfrm>
                <a:off x="1674359" y="3288103"/>
                <a:ext cx="207019" cy="817587"/>
              </a:xfrm>
              <a:custGeom>
                <a:rect b="b" l="l" r="r" t="t"/>
                <a:pathLst>
                  <a:path extrusionOk="0" h="817587" w="207019">
                    <a:moveTo>
                      <a:pt x="9216" y="795528"/>
                    </a:moveTo>
                    <a:cubicBezTo>
                      <a:pt x="4073" y="787051"/>
                      <a:pt x="-4309" y="779241"/>
                      <a:pt x="2644" y="767906"/>
                    </a:cubicBezTo>
                    <a:cubicBezTo>
                      <a:pt x="11693" y="723043"/>
                      <a:pt x="17122" y="677704"/>
                      <a:pt x="15788" y="631889"/>
                    </a:cubicBezTo>
                    <a:cubicBezTo>
                      <a:pt x="15312" y="627698"/>
                      <a:pt x="20646" y="538639"/>
                      <a:pt x="23027" y="498348"/>
                    </a:cubicBezTo>
                    <a:cubicBezTo>
                      <a:pt x="23599" y="477869"/>
                      <a:pt x="36648" y="392240"/>
                      <a:pt x="38172" y="384239"/>
                    </a:cubicBezTo>
                    <a:cubicBezTo>
                      <a:pt x="51031" y="318897"/>
                      <a:pt x="34934" y="178499"/>
                      <a:pt x="33505" y="173546"/>
                    </a:cubicBezTo>
                    <a:cubicBezTo>
                      <a:pt x="25599" y="147066"/>
                      <a:pt x="22265" y="78296"/>
                      <a:pt x="21408" y="54197"/>
                    </a:cubicBezTo>
                    <a:cubicBezTo>
                      <a:pt x="21408" y="49054"/>
                      <a:pt x="18741" y="14097"/>
                      <a:pt x="18455" y="0"/>
                    </a:cubicBezTo>
                    <a:cubicBezTo>
                      <a:pt x="37315" y="38672"/>
                      <a:pt x="43316" y="48959"/>
                      <a:pt x="45221" y="53626"/>
                    </a:cubicBezTo>
                    <a:cubicBezTo>
                      <a:pt x="62366" y="89249"/>
                      <a:pt x="104752" y="104013"/>
                      <a:pt x="148948" y="118682"/>
                    </a:cubicBezTo>
                    <a:cubicBezTo>
                      <a:pt x="181809" y="129540"/>
                      <a:pt x="189334" y="151448"/>
                      <a:pt x="191620" y="185547"/>
                    </a:cubicBezTo>
                    <a:cubicBezTo>
                      <a:pt x="196001" y="252127"/>
                      <a:pt x="208003" y="311372"/>
                      <a:pt x="206955" y="378428"/>
                    </a:cubicBezTo>
                    <a:cubicBezTo>
                      <a:pt x="172284" y="525018"/>
                      <a:pt x="145900" y="651510"/>
                      <a:pt x="114182" y="787908"/>
                    </a:cubicBezTo>
                    <a:cubicBezTo>
                      <a:pt x="108752" y="812197"/>
                      <a:pt x="96084" y="816578"/>
                      <a:pt x="72557" y="817531"/>
                    </a:cubicBezTo>
                    <a:cubicBezTo>
                      <a:pt x="45602" y="818484"/>
                      <a:pt x="19979" y="807339"/>
                      <a:pt x="9216" y="795528"/>
                    </a:cubicBezTo>
                    <a:close/>
                  </a:path>
                </a:pathLst>
              </a:custGeom>
              <a:solidFill>
                <a:srgbClr val="3F3F5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1" name="Google Shape;131;p4"/>
              <p:cNvSpPr/>
              <p:nvPr/>
            </p:nvSpPr>
            <p:spPr>
              <a:xfrm>
                <a:off x="1763585" y="2024611"/>
                <a:ext cx="786699" cy="811911"/>
              </a:xfrm>
              <a:custGeom>
                <a:rect b="b" l="l" r="r" t="t"/>
                <a:pathLst>
                  <a:path extrusionOk="0" h="811911" w="786699">
                    <a:moveTo>
                      <a:pt x="136779" y="434626"/>
                    </a:moveTo>
                    <a:cubicBezTo>
                      <a:pt x="179165" y="475203"/>
                      <a:pt x="196977" y="528543"/>
                      <a:pt x="210026" y="583026"/>
                    </a:cubicBezTo>
                    <a:cubicBezTo>
                      <a:pt x="218504" y="618268"/>
                      <a:pt x="192119" y="638556"/>
                      <a:pt x="166878" y="657606"/>
                    </a:cubicBezTo>
                    <a:cubicBezTo>
                      <a:pt x="146971" y="672656"/>
                      <a:pt x="125444" y="688181"/>
                      <a:pt x="136684" y="719043"/>
                    </a:cubicBezTo>
                    <a:cubicBezTo>
                      <a:pt x="122015" y="749999"/>
                      <a:pt x="93917" y="738093"/>
                      <a:pt x="71819" y="736092"/>
                    </a:cubicBezTo>
                    <a:cubicBezTo>
                      <a:pt x="49340" y="734092"/>
                      <a:pt x="28575" y="721900"/>
                      <a:pt x="20574" y="697326"/>
                    </a:cubicBezTo>
                    <a:cubicBezTo>
                      <a:pt x="15431" y="681514"/>
                      <a:pt x="28099" y="673227"/>
                      <a:pt x="37052" y="663702"/>
                    </a:cubicBezTo>
                    <a:cubicBezTo>
                      <a:pt x="67913" y="664750"/>
                      <a:pt x="84201" y="647414"/>
                      <a:pt x="91726" y="619697"/>
                    </a:cubicBezTo>
                    <a:cubicBezTo>
                      <a:pt x="94202" y="610553"/>
                      <a:pt x="94964" y="601599"/>
                      <a:pt x="83153" y="596742"/>
                    </a:cubicBezTo>
                    <a:cubicBezTo>
                      <a:pt x="68199" y="590646"/>
                      <a:pt x="61246" y="578454"/>
                      <a:pt x="71247" y="565118"/>
                    </a:cubicBezTo>
                    <a:cubicBezTo>
                      <a:pt x="81153" y="551784"/>
                      <a:pt x="96298" y="547593"/>
                      <a:pt x="111824" y="559022"/>
                    </a:cubicBezTo>
                    <a:cubicBezTo>
                      <a:pt x="115157" y="561499"/>
                      <a:pt x="118110" y="564452"/>
                      <a:pt x="121730" y="566357"/>
                    </a:cubicBezTo>
                    <a:cubicBezTo>
                      <a:pt x="127159" y="569214"/>
                      <a:pt x="130969" y="579501"/>
                      <a:pt x="139351" y="570929"/>
                    </a:cubicBezTo>
                    <a:cubicBezTo>
                      <a:pt x="146495" y="563595"/>
                      <a:pt x="140875" y="559118"/>
                      <a:pt x="136398" y="553022"/>
                    </a:cubicBezTo>
                    <a:cubicBezTo>
                      <a:pt x="95726" y="497586"/>
                      <a:pt x="95822" y="497491"/>
                      <a:pt x="136779" y="434626"/>
                    </a:cubicBezTo>
                    <a:close/>
                    <a:moveTo>
                      <a:pt x="778288" y="313754"/>
                    </a:moveTo>
                    <a:cubicBezTo>
                      <a:pt x="788861" y="319278"/>
                      <a:pt x="786384" y="331470"/>
                      <a:pt x="786575" y="341376"/>
                    </a:cubicBezTo>
                    <a:cubicBezTo>
                      <a:pt x="786765" y="351473"/>
                      <a:pt x="785908" y="361664"/>
                      <a:pt x="785527" y="371761"/>
                    </a:cubicBezTo>
                    <a:cubicBezTo>
                      <a:pt x="766096" y="400526"/>
                      <a:pt x="741331" y="423101"/>
                      <a:pt x="708660" y="435959"/>
                    </a:cubicBezTo>
                    <a:cubicBezTo>
                      <a:pt x="691134" y="442913"/>
                      <a:pt x="681704" y="455676"/>
                      <a:pt x="674466" y="473012"/>
                    </a:cubicBezTo>
                    <a:cubicBezTo>
                      <a:pt x="643986" y="547116"/>
                      <a:pt x="615791" y="622364"/>
                      <a:pt x="579406" y="693992"/>
                    </a:cubicBezTo>
                    <a:cubicBezTo>
                      <a:pt x="568262" y="715899"/>
                      <a:pt x="553974" y="732282"/>
                      <a:pt x="532257" y="744760"/>
                    </a:cubicBezTo>
                    <a:cubicBezTo>
                      <a:pt x="493109" y="767525"/>
                      <a:pt x="456438" y="794004"/>
                      <a:pt x="414719" y="811911"/>
                    </a:cubicBezTo>
                    <a:cubicBezTo>
                      <a:pt x="419195" y="770477"/>
                      <a:pt x="395288" y="741617"/>
                      <a:pt x="370999" y="712851"/>
                    </a:cubicBezTo>
                    <a:cubicBezTo>
                      <a:pt x="395954" y="697897"/>
                      <a:pt x="406337" y="688658"/>
                      <a:pt x="425863" y="681609"/>
                    </a:cubicBezTo>
                    <a:cubicBezTo>
                      <a:pt x="469107" y="666083"/>
                      <a:pt x="497396" y="639032"/>
                      <a:pt x="517208" y="596646"/>
                    </a:cubicBezTo>
                    <a:cubicBezTo>
                      <a:pt x="547592" y="531590"/>
                      <a:pt x="580263" y="467392"/>
                      <a:pt x="616268" y="404908"/>
                    </a:cubicBezTo>
                    <a:cubicBezTo>
                      <a:pt x="641985" y="360331"/>
                      <a:pt x="678466" y="345948"/>
                      <a:pt x="724281" y="341948"/>
                    </a:cubicBezTo>
                    <a:cubicBezTo>
                      <a:pt x="736569" y="340614"/>
                      <a:pt x="742950" y="330518"/>
                      <a:pt x="751808" y="323945"/>
                    </a:cubicBezTo>
                    <a:cubicBezTo>
                      <a:pt x="759619" y="318135"/>
                      <a:pt x="767334" y="308134"/>
                      <a:pt x="778288" y="313754"/>
                    </a:cubicBezTo>
                    <a:close/>
                    <a:moveTo>
                      <a:pt x="136208" y="0"/>
                    </a:moveTo>
                    <a:cubicBezTo>
                      <a:pt x="160973" y="14859"/>
                      <a:pt x="185833" y="29623"/>
                      <a:pt x="210598" y="44482"/>
                    </a:cubicBezTo>
                    <a:cubicBezTo>
                      <a:pt x="216884" y="70295"/>
                      <a:pt x="206407" y="92583"/>
                      <a:pt x="190214" y="109633"/>
                    </a:cubicBezTo>
                    <a:cubicBezTo>
                      <a:pt x="167069" y="134112"/>
                      <a:pt x="160115" y="162782"/>
                      <a:pt x="158591" y="194215"/>
                    </a:cubicBezTo>
                    <a:cubicBezTo>
                      <a:pt x="156210" y="243650"/>
                      <a:pt x="148781" y="262795"/>
                      <a:pt x="144304" y="312134"/>
                    </a:cubicBezTo>
                    <a:cubicBezTo>
                      <a:pt x="143066" y="326231"/>
                      <a:pt x="136112" y="357664"/>
                      <a:pt x="131445" y="378619"/>
                    </a:cubicBezTo>
                    <a:cubicBezTo>
                      <a:pt x="96488" y="366332"/>
                      <a:pt x="65532" y="388715"/>
                      <a:pt x="35719" y="400336"/>
                    </a:cubicBezTo>
                    <a:cubicBezTo>
                      <a:pt x="23432" y="405098"/>
                      <a:pt x="11906" y="411671"/>
                      <a:pt x="0" y="417386"/>
                    </a:cubicBezTo>
                    <a:cubicBezTo>
                      <a:pt x="2191" y="410623"/>
                      <a:pt x="10192" y="392240"/>
                      <a:pt x="14192" y="386906"/>
                    </a:cubicBezTo>
                    <a:cubicBezTo>
                      <a:pt x="45910" y="320421"/>
                      <a:pt x="50578" y="270891"/>
                      <a:pt x="61532" y="204883"/>
                    </a:cubicBezTo>
                    <a:cubicBezTo>
                      <a:pt x="68961" y="160496"/>
                      <a:pt x="74962" y="115824"/>
                      <a:pt x="86487" y="72295"/>
                    </a:cubicBezTo>
                    <a:cubicBezTo>
                      <a:pt x="94298" y="42672"/>
                      <a:pt x="117634" y="22765"/>
                      <a:pt x="136208" y="0"/>
                    </a:cubicBezTo>
                    <a:close/>
                  </a:path>
                </a:pathLst>
              </a:custGeom>
              <a:solidFill>
                <a:srgbClr val="F1B8B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2" name="Google Shape;132;p4"/>
              <p:cNvSpPr/>
              <p:nvPr/>
            </p:nvSpPr>
            <p:spPr>
              <a:xfrm>
                <a:off x="1696435" y="2399058"/>
                <a:ext cx="211447" cy="289479"/>
              </a:xfrm>
              <a:custGeom>
                <a:rect b="b" l="l" r="r" t="t"/>
                <a:pathLst>
                  <a:path extrusionOk="0" h="289479" w="211447">
                    <a:moveTo>
                      <a:pt x="104297" y="289350"/>
                    </a:moveTo>
                    <a:cubicBezTo>
                      <a:pt x="87438" y="279540"/>
                      <a:pt x="69817" y="270777"/>
                      <a:pt x="53910" y="259537"/>
                    </a:cubicBezTo>
                    <a:cubicBezTo>
                      <a:pt x="24002" y="238487"/>
                      <a:pt x="3047" y="211722"/>
                      <a:pt x="5142" y="172098"/>
                    </a:cubicBezTo>
                    <a:cubicBezTo>
                      <a:pt x="5523" y="165335"/>
                      <a:pt x="1904" y="158382"/>
                      <a:pt x="94" y="151428"/>
                    </a:cubicBezTo>
                    <a:cubicBezTo>
                      <a:pt x="-2002" y="100184"/>
                      <a:pt x="31336" y="70752"/>
                      <a:pt x="67150" y="42939"/>
                    </a:cubicBezTo>
                    <a:cubicBezTo>
                      <a:pt x="98201" y="21888"/>
                      <a:pt x="151827" y="-6210"/>
                      <a:pt x="192975" y="1219"/>
                    </a:cubicBezTo>
                    <a:cubicBezTo>
                      <a:pt x="199262" y="4172"/>
                      <a:pt x="204786" y="6934"/>
                      <a:pt x="206501" y="13602"/>
                    </a:cubicBezTo>
                    <a:cubicBezTo>
                      <a:pt x="211454" y="26937"/>
                      <a:pt x="210311" y="37509"/>
                      <a:pt x="209834" y="49130"/>
                    </a:cubicBezTo>
                    <a:cubicBezTo>
                      <a:pt x="210120" y="52178"/>
                      <a:pt x="209263" y="62084"/>
                      <a:pt x="208787" y="65037"/>
                    </a:cubicBezTo>
                    <a:cubicBezTo>
                      <a:pt x="201452" y="57036"/>
                      <a:pt x="190403" y="85611"/>
                      <a:pt x="186974" y="89325"/>
                    </a:cubicBezTo>
                    <a:cubicBezTo>
                      <a:pt x="164305" y="122949"/>
                      <a:pt x="176116" y="140760"/>
                      <a:pt x="198595" y="169526"/>
                    </a:cubicBezTo>
                    <a:cubicBezTo>
                      <a:pt x="202976" y="175146"/>
                      <a:pt x="206691" y="181146"/>
                      <a:pt x="210882" y="187147"/>
                    </a:cubicBezTo>
                    <a:cubicBezTo>
                      <a:pt x="213930" y="191529"/>
                      <a:pt x="204119" y="208007"/>
                      <a:pt x="194213" y="198577"/>
                    </a:cubicBezTo>
                    <a:cubicBezTo>
                      <a:pt x="190689" y="195243"/>
                      <a:pt x="184307" y="188957"/>
                      <a:pt x="179735" y="186671"/>
                    </a:cubicBezTo>
                    <a:cubicBezTo>
                      <a:pt x="171163" y="182385"/>
                      <a:pt x="159733" y="170002"/>
                      <a:pt x="142778" y="187814"/>
                    </a:cubicBezTo>
                    <a:cubicBezTo>
                      <a:pt x="118490" y="213341"/>
                      <a:pt x="153256" y="220008"/>
                      <a:pt x="158590" y="227152"/>
                    </a:cubicBezTo>
                    <a:cubicBezTo>
                      <a:pt x="162971" y="230010"/>
                      <a:pt x="161257" y="256203"/>
                      <a:pt x="148684" y="270205"/>
                    </a:cubicBezTo>
                    <a:cubicBezTo>
                      <a:pt x="136587" y="284016"/>
                      <a:pt x="128300" y="290493"/>
                      <a:pt x="104297" y="289350"/>
                    </a:cubicBezTo>
                    <a:close/>
                  </a:path>
                </a:pathLst>
              </a:custGeom>
              <a:solidFill>
                <a:srgbClr val="3E384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3" name="Google Shape;133;p4"/>
              <p:cNvSpPr/>
              <p:nvPr/>
            </p:nvSpPr>
            <p:spPr>
              <a:xfrm>
                <a:off x="1664330" y="4067702"/>
                <a:ext cx="187073" cy="169823"/>
              </a:xfrm>
              <a:custGeom>
                <a:rect b="b" l="l" r="r" t="t"/>
                <a:pathLst>
                  <a:path extrusionOk="0" h="169823" w="187073">
                    <a:moveTo>
                      <a:pt x="186790" y="25073"/>
                    </a:moveTo>
                    <a:cubicBezTo>
                      <a:pt x="189171" y="58506"/>
                      <a:pt x="176693" y="82223"/>
                      <a:pt x="144594" y="96130"/>
                    </a:cubicBezTo>
                    <a:cubicBezTo>
                      <a:pt x="126687" y="103845"/>
                      <a:pt x="111352" y="116894"/>
                      <a:pt x="100874" y="134135"/>
                    </a:cubicBezTo>
                    <a:cubicBezTo>
                      <a:pt x="84206" y="161757"/>
                      <a:pt x="61346" y="176711"/>
                      <a:pt x="28770" y="166710"/>
                    </a:cubicBezTo>
                    <a:cubicBezTo>
                      <a:pt x="-3710" y="156709"/>
                      <a:pt x="386" y="128705"/>
                      <a:pt x="5" y="102797"/>
                    </a:cubicBezTo>
                    <a:cubicBezTo>
                      <a:pt x="-281" y="80318"/>
                      <a:pt x="12768" y="41932"/>
                      <a:pt x="19340" y="16024"/>
                    </a:cubicBezTo>
                    <a:cubicBezTo>
                      <a:pt x="40391" y="31455"/>
                      <a:pt x="63155" y="40694"/>
                      <a:pt x="90016" y="36408"/>
                    </a:cubicBezTo>
                    <a:cubicBezTo>
                      <a:pt x="107161" y="33741"/>
                      <a:pt x="120877" y="27454"/>
                      <a:pt x="124115" y="8214"/>
                    </a:cubicBezTo>
                    <a:cubicBezTo>
                      <a:pt x="139260" y="3832"/>
                      <a:pt x="147737" y="-3216"/>
                      <a:pt x="169169" y="1642"/>
                    </a:cubicBezTo>
                    <a:cubicBezTo>
                      <a:pt x="182789" y="4690"/>
                      <a:pt x="185933" y="15167"/>
                      <a:pt x="186790" y="25073"/>
                    </a:cubicBezTo>
                    <a:close/>
                  </a:path>
                </a:pathLst>
              </a:custGeom>
              <a:solidFill>
                <a:srgbClr val="2E7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4" name="Google Shape;134;p4"/>
              <p:cNvSpPr/>
              <p:nvPr/>
            </p:nvSpPr>
            <p:spPr>
              <a:xfrm>
                <a:off x="1880747" y="4236793"/>
                <a:ext cx="286146" cy="172368"/>
              </a:xfrm>
              <a:custGeom>
                <a:rect b="b" l="l" r="r" t="t"/>
                <a:pathLst>
                  <a:path extrusionOk="0" h="172368" w="286146">
                    <a:moveTo>
                      <a:pt x="111248" y="9335"/>
                    </a:moveTo>
                    <a:cubicBezTo>
                      <a:pt x="115058" y="8572"/>
                      <a:pt x="118963" y="7715"/>
                      <a:pt x="122773" y="6953"/>
                    </a:cubicBezTo>
                    <a:cubicBezTo>
                      <a:pt x="130965" y="36862"/>
                      <a:pt x="155158" y="44101"/>
                      <a:pt x="181352" y="47720"/>
                    </a:cubicBezTo>
                    <a:cubicBezTo>
                      <a:pt x="200497" y="50387"/>
                      <a:pt x="219928" y="51435"/>
                      <a:pt x="239264" y="53340"/>
                    </a:cubicBezTo>
                    <a:cubicBezTo>
                      <a:pt x="258123" y="55150"/>
                      <a:pt x="277459" y="58388"/>
                      <a:pt x="283841" y="79248"/>
                    </a:cubicBezTo>
                    <a:cubicBezTo>
                      <a:pt x="290032" y="99346"/>
                      <a:pt x="283460" y="117538"/>
                      <a:pt x="267648" y="131921"/>
                    </a:cubicBezTo>
                    <a:cubicBezTo>
                      <a:pt x="264600" y="134684"/>
                      <a:pt x="262029" y="137827"/>
                      <a:pt x="259266" y="140779"/>
                    </a:cubicBezTo>
                    <a:cubicBezTo>
                      <a:pt x="251551" y="144304"/>
                      <a:pt x="243836" y="147828"/>
                      <a:pt x="236216" y="151352"/>
                    </a:cubicBezTo>
                    <a:cubicBezTo>
                      <a:pt x="183638" y="151733"/>
                      <a:pt x="131917" y="157448"/>
                      <a:pt x="80768" y="170402"/>
                    </a:cubicBezTo>
                    <a:cubicBezTo>
                      <a:pt x="67052" y="173831"/>
                      <a:pt x="52193" y="172403"/>
                      <a:pt x="37905" y="168974"/>
                    </a:cubicBezTo>
                    <a:cubicBezTo>
                      <a:pt x="10759" y="162496"/>
                      <a:pt x="-4005" y="146590"/>
                      <a:pt x="948" y="118015"/>
                    </a:cubicBezTo>
                    <a:cubicBezTo>
                      <a:pt x="7806" y="78581"/>
                      <a:pt x="16379" y="39338"/>
                      <a:pt x="24189" y="0"/>
                    </a:cubicBezTo>
                    <a:cubicBezTo>
                      <a:pt x="52860" y="5429"/>
                      <a:pt x="81530" y="12763"/>
                      <a:pt x="111248" y="9335"/>
                    </a:cubicBezTo>
                    <a:close/>
                  </a:path>
                </a:pathLst>
              </a:custGeom>
              <a:solidFill>
                <a:srgbClr val="2E7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5" name="Google Shape;135;p4"/>
              <p:cNvSpPr/>
              <p:nvPr/>
            </p:nvSpPr>
            <p:spPr>
              <a:xfrm>
                <a:off x="1682710" y="3190662"/>
                <a:ext cx="377936" cy="1058091"/>
              </a:xfrm>
              <a:custGeom>
                <a:rect b="b" l="l" r="r" t="t"/>
                <a:pathLst>
                  <a:path extrusionOk="0" h="1058091" w="377936">
                    <a:moveTo>
                      <a:pt x="377102" y="320421"/>
                    </a:moveTo>
                    <a:cubicBezTo>
                      <a:pt x="377102" y="271081"/>
                      <a:pt x="377102" y="221742"/>
                      <a:pt x="377102" y="172403"/>
                    </a:cubicBezTo>
                    <a:cubicBezTo>
                      <a:pt x="380722" y="135160"/>
                      <a:pt x="371387" y="98584"/>
                      <a:pt x="371387" y="61531"/>
                    </a:cubicBezTo>
                    <a:cubicBezTo>
                      <a:pt x="364148" y="49816"/>
                      <a:pt x="357386" y="54102"/>
                      <a:pt x="349385" y="61246"/>
                    </a:cubicBezTo>
                    <a:cubicBezTo>
                      <a:pt x="324429" y="83439"/>
                      <a:pt x="294044" y="90678"/>
                      <a:pt x="261659" y="92678"/>
                    </a:cubicBezTo>
                    <a:cubicBezTo>
                      <a:pt x="170029" y="98298"/>
                      <a:pt x="87828" y="73628"/>
                      <a:pt x="15629" y="16478"/>
                    </a:cubicBezTo>
                    <a:cubicBezTo>
                      <a:pt x="10866" y="10954"/>
                      <a:pt x="6008" y="5429"/>
                      <a:pt x="1246" y="0"/>
                    </a:cubicBezTo>
                    <a:cubicBezTo>
                      <a:pt x="2389" y="1238"/>
                      <a:pt x="1341" y="8477"/>
                      <a:pt x="1436" y="10287"/>
                    </a:cubicBezTo>
                    <a:cubicBezTo>
                      <a:pt x="1532" y="14097"/>
                      <a:pt x="-469" y="43815"/>
                      <a:pt x="103" y="56197"/>
                    </a:cubicBezTo>
                    <a:cubicBezTo>
                      <a:pt x="484" y="64484"/>
                      <a:pt x="865" y="77819"/>
                      <a:pt x="6485" y="97536"/>
                    </a:cubicBezTo>
                    <a:cubicBezTo>
                      <a:pt x="7151" y="99917"/>
                      <a:pt x="22582" y="137255"/>
                      <a:pt x="22296" y="134493"/>
                    </a:cubicBezTo>
                    <a:cubicBezTo>
                      <a:pt x="31535" y="158782"/>
                      <a:pt x="43251" y="172498"/>
                      <a:pt x="64873" y="187738"/>
                    </a:cubicBezTo>
                    <a:cubicBezTo>
                      <a:pt x="75350" y="195167"/>
                      <a:pt x="87161" y="200596"/>
                      <a:pt x="99449" y="204216"/>
                    </a:cubicBezTo>
                    <a:cubicBezTo>
                      <a:pt x="116022" y="209169"/>
                      <a:pt x="131167" y="219361"/>
                      <a:pt x="147931" y="223456"/>
                    </a:cubicBezTo>
                    <a:cubicBezTo>
                      <a:pt x="170029" y="228886"/>
                      <a:pt x="177363" y="244221"/>
                      <a:pt x="179363" y="263366"/>
                    </a:cubicBezTo>
                    <a:cubicBezTo>
                      <a:pt x="182507" y="292798"/>
                      <a:pt x="183650" y="322516"/>
                      <a:pt x="186317" y="351949"/>
                    </a:cubicBezTo>
                    <a:cubicBezTo>
                      <a:pt x="190031" y="393287"/>
                      <a:pt x="194318" y="434530"/>
                      <a:pt x="198413" y="475774"/>
                    </a:cubicBezTo>
                    <a:cubicBezTo>
                      <a:pt x="205938" y="577024"/>
                      <a:pt x="204414" y="807625"/>
                      <a:pt x="204033" y="871538"/>
                    </a:cubicBezTo>
                    <a:cubicBezTo>
                      <a:pt x="204319" y="900874"/>
                      <a:pt x="198794" y="1014317"/>
                      <a:pt x="210891" y="1038225"/>
                    </a:cubicBezTo>
                    <a:cubicBezTo>
                      <a:pt x="212891" y="1040035"/>
                      <a:pt x="216225" y="1041845"/>
                      <a:pt x="218321" y="1043464"/>
                    </a:cubicBezTo>
                    <a:cubicBezTo>
                      <a:pt x="234418" y="1055656"/>
                      <a:pt x="260707" y="1056037"/>
                      <a:pt x="289568" y="1057561"/>
                    </a:cubicBezTo>
                    <a:cubicBezTo>
                      <a:pt x="296807" y="1058704"/>
                      <a:pt x="312904" y="1058323"/>
                      <a:pt x="320905" y="1053179"/>
                    </a:cubicBezTo>
                    <a:cubicBezTo>
                      <a:pt x="325953" y="1048798"/>
                      <a:pt x="333478" y="1046702"/>
                      <a:pt x="334621" y="1038606"/>
                    </a:cubicBezTo>
                    <a:cubicBezTo>
                      <a:pt x="334907" y="1033558"/>
                      <a:pt x="361577" y="709613"/>
                      <a:pt x="361767" y="707803"/>
                    </a:cubicBezTo>
                    <a:cubicBezTo>
                      <a:pt x="361767" y="707707"/>
                      <a:pt x="369863" y="567023"/>
                      <a:pt x="371006" y="541591"/>
                    </a:cubicBezTo>
                    <a:cubicBezTo>
                      <a:pt x="371578" y="525685"/>
                      <a:pt x="377198" y="352425"/>
                      <a:pt x="377102" y="320421"/>
                    </a:cubicBezTo>
                    <a:close/>
                    <a:moveTo>
                      <a:pt x="373007" y="421767"/>
                    </a:moveTo>
                    <a:cubicBezTo>
                      <a:pt x="373007" y="421481"/>
                      <a:pt x="373007" y="421100"/>
                      <a:pt x="373007" y="420814"/>
                    </a:cubicBezTo>
                    <a:cubicBezTo>
                      <a:pt x="373292" y="420910"/>
                      <a:pt x="373483" y="420910"/>
                      <a:pt x="373673" y="420910"/>
                    </a:cubicBezTo>
                    <a:cubicBezTo>
                      <a:pt x="373388" y="421196"/>
                      <a:pt x="373197" y="421481"/>
                      <a:pt x="373007" y="421767"/>
                    </a:cubicBezTo>
                    <a:cubicBezTo>
                      <a:pt x="373007" y="421767"/>
                      <a:pt x="373007" y="421767"/>
                      <a:pt x="373007" y="421767"/>
                    </a:cubicBezTo>
                    <a:cubicBezTo>
                      <a:pt x="373007" y="421767"/>
                      <a:pt x="373007" y="421767"/>
                      <a:pt x="373007" y="421767"/>
                    </a:cubicBezTo>
                    <a:close/>
                    <a:moveTo>
                      <a:pt x="359291" y="599408"/>
                    </a:moveTo>
                    <a:cubicBezTo>
                      <a:pt x="359291" y="599313"/>
                      <a:pt x="359386" y="599218"/>
                      <a:pt x="359386" y="599218"/>
                    </a:cubicBezTo>
                    <a:cubicBezTo>
                      <a:pt x="359386" y="599218"/>
                      <a:pt x="359386" y="599218"/>
                      <a:pt x="359386" y="599218"/>
                    </a:cubicBezTo>
                    <a:cubicBezTo>
                      <a:pt x="359386" y="599218"/>
                      <a:pt x="359386" y="599218"/>
                      <a:pt x="359386" y="599218"/>
                    </a:cubicBezTo>
                    <a:cubicBezTo>
                      <a:pt x="359386" y="599313"/>
                      <a:pt x="359386" y="599408"/>
                      <a:pt x="359386" y="599504"/>
                    </a:cubicBezTo>
                    <a:cubicBezTo>
                      <a:pt x="359386" y="599408"/>
                      <a:pt x="359291" y="599408"/>
                      <a:pt x="359291" y="599408"/>
                    </a:cubicBezTo>
                    <a:close/>
                  </a:path>
                </a:pathLst>
              </a:custGeom>
              <a:solidFill>
                <a:srgbClr val="3A3E5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sp>
        <p:nvSpPr>
          <p:cNvPr id="136" name="Google Shape;136;p4"/>
          <p:cNvSpPr txBox="1"/>
          <p:nvPr/>
        </p:nvSpPr>
        <p:spPr>
          <a:xfrm>
            <a:off x="4650837" y="2618313"/>
            <a:ext cx="5536626"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2E75B5"/>
                </a:solidFill>
                <a:latin typeface="Arial"/>
                <a:ea typeface="Arial"/>
                <a:cs typeface="Arial"/>
                <a:sym typeface="Arial"/>
              </a:rPr>
              <a:t>The term Green computing came into existence with the launch of Energy Star program in 1992 by U.S environmental protection agency. It aims towards electricity saving and less amount of heat generated by the computers. Widespread use of computers and related IT products has a very bad effect on the environment.</a:t>
            </a:r>
            <a:endParaRPr b="1" sz="1800">
              <a:solidFill>
                <a:srgbClr val="2E75B5"/>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5"/>
          <p:cNvSpPr txBox="1"/>
          <p:nvPr>
            <p:ph idx="1" type="body"/>
          </p:nvPr>
        </p:nvSpPr>
        <p:spPr>
          <a:xfrm>
            <a:off x="406656" y="422636"/>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1E4E78"/>
              </a:buClr>
              <a:buSzPts val="2800"/>
              <a:buNone/>
            </a:pPr>
            <a:r>
              <a:rPr lang="en-US" sz="2800">
                <a:solidFill>
                  <a:srgbClr val="1E4E78"/>
                </a:solidFill>
                <a:latin typeface="Helvetica Neue"/>
                <a:ea typeface="Helvetica Neue"/>
                <a:cs typeface="Helvetica Neue"/>
                <a:sym typeface="Helvetica Neue"/>
              </a:rPr>
              <a:t>GREEN CLOUD COMPUTING ARCHITECTURE</a:t>
            </a:r>
            <a:endParaRPr sz="2800">
              <a:solidFill>
                <a:srgbClr val="1E4E78"/>
              </a:solidFill>
            </a:endParaRPr>
          </a:p>
        </p:txBody>
      </p:sp>
      <p:pic>
        <p:nvPicPr>
          <p:cNvPr id="142" name="Google Shape;142;p5"/>
          <p:cNvPicPr preferRelativeResize="0"/>
          <p:nvPr/>
        </p:nvPicPr>
        <p:blipFill rotWithShape="1">
          <a:blip r:embed="rId3">
            <a:alphaModFix/>
          </a:blip>
          <a:srcRect b="0" l="0" r="0" t="0"/>
          <a:stretch/>
        </p:blipFill>
        <p:spPr>
          <a:xfrm>
            <a:off x="1076326" y="1271027"/>
            <a:ext cx="4770293" cy="3091857"/>
          </a:xfrm>
          <a:prstGeom prst="rect">
            <a:avLst/>
          </a:prstGeom>
          <a:noFill/>
          <a:ln>
            <a:noFill/>
          </a:ln>
        </p:spPr>
      </p:pic>
      <p:sp>
        <p:nvSpPr>
          <p:cNvPr id="143" name="Google Shape;143;p5"/>
          <p:cNvSpPr txBox="1"/>
          <p:nvPr/>
        </p:nvSpPr>
        <p:spPr>
          <a:xfrm>
            <a:off x="6345382" y="3951099"/>
            <a:ext cx="5043055"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Green cloud architecture (GCA) is an IDC architecture that aims to reduce data-center power consumption. The advantage of this architecture is that it guarantees real-time performance, while saving in the total energy consumption of the IDC.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6"/>
          <p:cNvSpPr/>
          <p:nvPr/>
        </p:nvSpPr>
        <p:spPr>
          <a:xfrm rot="10800000">
            <a:off x="9554968" y="2041889"/>
            <a:ext cx="2365642" cy="1569660"/>
          </a:xfrm>
          <a:custGeom>
            <a:rect b="b" l="l" r="r" t="t"/>
            <a:pathLst>
              <a:path extrusionOk="0" h="1665620" w="2510264">
                <a:moveTo>
                  <a:pt x="728150" y="303349"/>
                </a:moveTo>
                <a:cubicBezTo>
                  <a:pt x="698240" y="303672"/>
                  <a:pt x="680723" y="289424"/>
                  <a:pt x="680521" y="264600"/>
                </a:cubicBezTo>
                <a:cubicBezTo>
                  <a:pt x="680278" y="240422"/>
                  <a:pt x="697553" y="225204"/>
                  <a:pt x="725445" y="225003"/>
                </a:cubicBezTo>
                <a:cubicBezTo>
                  <a:pt x="754185" y="224801"/>
                  <a:pt x="773075" y="240745"/>
                  <a:pt x="772630" y="264842"/>
                </a:cubicBezTo>
                <a:cubicBezTo>
                  <a:pt x="772186" y="287728"/>
                  <a:pt x="754467" y="303066"/>
                  <a:pt x="728150" y="303349"/>
                </a:cubicBezTo>
                <a:close/>
                <a:moveTo>
                  <a:pt x="227358" y="753402"/>
                </a:moveTo>
                <a:cubicBezTo>
                  <a:pt x="211495" y="757721"/>
                  <a:pt x="197449" y="748801"/>
                  <a:pt x="191595" y="729709"/>
                </a:cubicBezTo>
                <a:cubicBezTo>
                  <a:pt x="182595" y="700163"/>
                  <a:pt x="177953" y="669769"/>
                  <a:pt x="175531" y="637074"/>
                </a:cubicBezTo>
                <a:cubicBezTo>
                  <a:pt x="175854" y="631545"/>
                  <a:pt x="174925" y="623794"/>
                  <a:pt x="177024" y="616974"/>
                </a:cubicBezTo>
                <a:cubicBezTo>
                  <a:pt x="181505" y="602362"/>
                  <a:pt x="192524" y="595418"/>
                  <a:pt x="207821" y="596953"/>
                </a:cubicBezTo>
                <a:cubicBezTo>
                  <a:pt x="223161" y="598487"/>
                  <a:pt x="232201" y="607488"/>
                  <a:pt x="233696" y="622867"/>
                </a:cubicBezTo>
                <a:cubicBezTo>
                  <a:pt x="236762" y="654189"/>
                  <a:pt x="240758" y="685310"/>
                  <a:pt x="248629" y="715945"/>
                </a:cubicBezTo>
                <a:cubicBezTo>
                  <a:pt x="253432" y="734634"/>
                  <a:pt x="244109" y="748841"/>
                  <a:pt x="227358" y="753402"/>
                </a:cubicBezTo>
                <a:close/>
                <a:moveTo>
                  <a:pt x="1285872" y="1056706"/>
                </a:moveTo>
                <a:cubicBezTo>
                  <a:pt x="1273319" y="1056660"/>
                  <a:pt x="1260745" y="1048244"/>
                  <a:pt x="1246558" y="1031454"/>
                </a:cubicBezTo>
                <a:cubicBezTo>
                  <a:pt x="1229646" y="1011433"/>
                  <a:pt x="1212450" y="991655"/>
                  <a:pt x="1195981" y="971272"/>
                </a:cubicBezTo>
                <a:cubicBezTo>
                  <a:pt x="1180159" y="951695"/>
                  <a:pt x="1181855" y="928364"/>
                  <a:pt x="1199211" y="913914"/>
                </a:cubicBezTo>
                <a:cubicBezTo>
                  <a:pt x="1216164" y="899827"/>
                  <a:pt x="1238243" y="901765"/>
                  <a:pt x="1255035" y="919364"/>
                </a:cubicBezTo>
                <a:cubicBezTo>
                  <a:pt x="1262906" y="927597"/>
                  <a:pt x="1270251" y="936436"/>
                  <a:pt x="1277194" y="945479"/>
                </a:cubicBezTo>
                <a:cubicBezTo>
                  <a:pt x="1282642" y="952624"/>
                  <a:pt x="1286437" y="955328"/>
                  <a:pt x="1293702" y="946689"/>
                </a:cubicBezTo>
                <a:lnTo>
                  <a:pt x="1563655" y="626242"/>
                </a:lnTo>
                <a:cubicBezTo>
                  <a:pt x="1564058" y="625959"/>
                  <a:pt x="1563696" y="625111"/>
                  <a:pt x="1563373" y="621963"/>
                </a:cubicBezTo>
                <a:lnTo>
                  <a:pt x="1472151" y="621963"/>
                </a:lnTo>
                <a:cubicBezTo>
                  <a:pt x="1433159" y="621963"/>
                  <a:pt x="1419799" y="608846"/>
                  <a:pt x="1419799" y="570297"/>
                </a:cubicBezTo>
                <a:cubicBezTo>
                  <a:pt x="1419759" y="413727"/>
                  <a:pt x="1419436" y="257156"/>
                  <a:pt x="1420202" y="100586"/>
                </a:cubicBezTo>
                <a:cubicBezTo>
                  <a:pt x="1420283" y="82220"/>
                  <a:pt x="1415723" y="77336"/>
                  <a:pt x="1397235" y="77619"/>
                </a:cubicBezTo>
                <a:cubicBezTo>
                  <a:pt x="1321998" y="78749"/>
                  <a:pt x="1246719" y="78628"/>
                  <a:pt x="1171441" y="77659"/>
                </a:cubicBezTo>
                <a:cubicBezTo>
                  <a:pt x="1155135" y="77458"/>
                  <a:pt x="1151743" y="82301"/>
                  <a:pt x="1151824" y="97760"/>
                </a:cubicBezTo>
                <a:cubicBezTo>
                  <a:pt x="1152389" y="254332"/>
                  <a:pt x="1152188" y="410902"/>
                  <a:pt x="1152147" y="567473"/>
                </a:cubicBezTo>
                <a:cubicBezTo>
                  <a:pt x="1152147" y="609411"/>
                  <a:pt x="1139795" y="621882"/>
                  <a:pt x="1098544" y="621963"/>
                </a:cubicBezTo>
                <a:lnTo>
                  <a:pt x="1009866" y="622408"/>
                </a:lnTo>
                <a:cubicBezTo>
                  <a:pt x="1009461" y="622408"/>
                  <a:pt x="1009097" y="623295"/>
                  <a:pt x="1007161" y="625597"/>
                </a:cubicBezTo>
                <a:lnTo>
                  <a:pt x="1078765" y="710521"/>
                </a:lnTo>
                <a:lnTo>
                  <a:pt x="1163248" y="810584"/>
                </a:lnTo>
                <a:cubicBezTo>
                  <a:pt x="1181613" y="832622"/>
                  <a:pt x="1181007" y="855709"/>
                  <a:pt x="1162400" y="871089"/>
                </a:cubicBezTo>
                <a:cubicBezTo>
                  <a:pt x="1144034" y="886224"/>
                  <a:pt x="1120905" y="882592"/>
                  <a:pt x="1102702" y="861079"/>
                </a:cubicBezTo>
                <a:lnTo>
                  <a:pt x="893012" y="613487"/>
                </a:lnTo>
                <a:cubicBezTo>
                  <a:pt x="880782" y="599078"/>
                  <a:pt x="874284" y="583819"/>
                  <a:pt x="883164" y="565576"/>
                </a:cubicBezTo>
                <a:cubicBezTo>
                  <a:pt x="891922" y="547533"/>
                  <a:pt x="907947" y="542527"/>
                  <a:pt x="926717" y="542609"/>
                </a:cubicBezTo>
                <a:lnTo>
                  <a:pt x="1053740" y="542972"/>
                </a:lnTo>
                <a:cubicBezTo>
                  <a:pt x="1068110" y="543294"/>
                  <a:pt x="1073317" y="540590"/>
                  <a:pt x="1073075" y="524607"/>
                </a:cubicBezTo>
                <a:cubicBezTo>
                  <a:pt x="1072065" y="456068"/>
                  <a:pt x="1072106" y="387531"/>
                  <a:pt x="1073035" y="318994"/>
                </a:cubicBezTo>
                <a:lnTo>
                  <a:pt x="1069386" y="305438"/>
                </a:lnTo>
                <a:lnTo>
                  <a:pt x="1053925" y="302944"/>
                </a:lnTo>
                <a:cubicBezTo>
                  <a:pt x="985388" y="303914"/>
                  <a:pt x="916851" y="303267"/>
                  <a:pt x="848273" y="303388"/>
                </a:cubicBezTo>
                <a:cubicBezTo>
                  <a:pt x="830270" y="303428"/>
                  <a:pt x="817233" y="295598"/>
                  <a:pt x="809927" y="279292"/>
                </a:cubicBezTo>
                <a:cubicBezTo>
                  <a:pt x="802823" y="263428"/>
                  <a:pt x="806941" y="248978"/>
                  <a:pt x="818122" y="236546"/>
                </a:cubicBezTo>
                <a:cubicBezTo>
                  <a:pt x="827445" y="226172"/>
                  <a:pt x="840119" y="224921"/>
                  <a:pt x="853277" y="224962"/>
                </a:cubicBezTo>
                <a:lnTo>
                  <a:pt x="1052876" y="225326"/>
                </a:lnTo>
                <a:lnTo>
                  <a:pt x="1067981" y="222401"/>
                </a:lnTo>
                <a:lnTo>
                  <a:pt x="1072994" y="203392"/>
                </a:lnTo>
                <a:cubicBezTo>
                  <a:pt x="1071823" y="151000"/>
                  <a:pt x="1072429" y="98568"/>
                  <a:pt x="1072590" y="46136"/>
                </a:cubicBezTo>
                <a:cubicBezTo>
                  <a:pt x="1072671" y="14853"/>
                  <a:pt x="1086959" y="39"/>
                  <a:pt x="1117838" y="0"/>
                </a:cubicBezTo>
                <a:lnTo>
                  <a:pt x="1454511" y="0"/>
                </a:lnTo>
                <a:cubicBezTo>
                  <a:pt x="1484260" y="39"/>
                  <a:pt x="1499114" y="15015"/>
                  <a:pt x="1499234" y="44601"/>
                </a:cubicBezTo>
                <a:cubicBezTo>
                  <a:pt x="1499476" y="97680"/>
                  <a:pt x="1499840" y="150798"/>
                  <a:pt x="1498951" y="203877"/>
                </a:cubicBezTo>
                <a:cubicBezTo>
                  <a:pt x="1498831" y="211224"/>
                  <a:pt x="1499567" y="216036"/>
                  <a:pt x="1502282" y="218988"/>
                </a:cubicBezTo>
                <a:lnTo>
                  <a:pt x="1517624" y="225446"/>
                </a:lnTo>
                <a:lnTo>
                  <a:pt x="1976526" y="225207"/>
                </a:lnTo>
                <a:lnTo>
                  <a:pt x="1976526" y="303541"/>
                </a:lnTo>
                <a:lnTo>
                  <a:pt x="1518512" y="303025"/>
                </a:lnTo>
                <a:cubicBezTo>
                  <a:pt x="1510863" y="303005"/>
                  <a:pt x="1505746" y="303772"/>
                  <a:pt x="1502587" y="306593"/>
                </a:cubicBezTo>
                <a:lnTo>
                  <a:pt x="1498871" y="318711"/>
                </a:lnTo>
                <a:cubicBezTo>
                  <a:pt x="1499880" y="387895"/>
                  <a:pt x="1499638" y="457158"/>
                  <a:pt x="1498992" y="526342"/>
                </a:cubicBezTo>
                <a:cubicBezTo>
                  <a:pt x="1498871" y="539703"/>
                  <a:pt x="1502746" y="543255"/>
                  <a:pt x="1515824" y="543012"/>
                </a:cubicBezTo>
                <a:cubicBezTo>
                  <a:pt x="1558125" y="542206"/>
                  <a:pt x="1600466" y="542891"/>
                  <a:pt x="1642809" y="542649"/>
                </a:cubicBezTo>
                <a:cubicBezTo>
                  <a:pt x="1662868" y="542527"/>
                  <a:pt x="1680266" y="546806"/>
                  <a:pt x="1689306" y="567190"/>
                </a:cubicBezTo>
                <a:cubicBezTo>
                  <a:pt x="1698107" y="586969"/>
                  <a:pt x="1688822" y="601822"/>
                  <a:pt x="1676512" y="616394"/>
                </a:cubicBezTo>
                <a:lnTo>
                  <a:pt x="1325065" y="1031736"/>
                </a:lnTo>
                <a:cubicBezTo>
                  <a:pt x="1310958" y="1048426"/>
                  <a:pt x="1298425" y="1056751"/>
                  <a:pt x="1285872" y="1056706"/>
                </a:cubicBezTo>
                <a:close/>
                <a:moveTo>
                  <a:pt x="1872522" y="1343525"/>
                </a:moveTo>
                <a:cubicBezTo>
                  <a:pt x="1862946" y="1346285"/>
                  <a:pt x="1852501" y="1345176"/>
                  <a:pt x="1842995" y="1339928"/>
                </a:cubicBezTo>
                <a:cubicBezTo>
                  <a:pt x="1823176" y="1328989"/>
                  <a:pt x="1816517" y="1305861"/>
                  <a:pt x="1828707" y="1284468"/>
                </a:cubicBezTo>
                <a:cubicBezTo>
                  <a:pt x="1845982" y="1254155"/>
                  <a:pt x="1861885" y="1223237"/>
                  <a:pt x="1875851" y="1191228"/>
                </a:cubicBezTo>
                <a:cubicBezTo>
                  <a:pt x="1885700" y="1168665"/>
                  <a:pt x="1902976" y="1158573"/>
                  <a:pt x="1928566" y="1158978"/>
                </a:cubicBezTo>
                <a:cubicBezTo>
                  <a:pt x="1981645" y="1159826"/>
                  <a:pt x="2034763" y="1159826"/>
                  <a:pt x="2087801" y="1158049"/>
                </a:cubicBezTo>
                <a:cubicBezTo>
                  <a:pt x="2205209" y="1154138"/>
                  <a:pt x="2315601" y="1096037"/>
                  <a:pt x="2390970" y="1007907"/>
                </a:cubicBezTo>
                <a:lnTo>
                  <a:pt x="2420464" y="967211"/>
                </a:lnTo>
                <a:lnTo>
                  <a:pt x="2510264" y="967211"/>
                </a:lnTo>
                <a:lnTo>
                  <a:pt x="2492336" y="1002932"/>
                </a:lnTo>
                <a:cubicBezTo>
                  <a:pt x="2418218" y="1119603"/>
                  <a:pt x="2297126" y="1206607"/>
                  <a:pt x="2149920" y="1231269"/>
                </a:cubicBezTo>
                <a:cubicBezTo>
                  <a:pt x="2087075" y="1241804"/>
                  <a:pt x="2023946" y="1238009"/>
                  <a:pt x="1960938" y="1238292"/>
                </a:cubicBezTo>
                <a:cubicBezTo>
                  <a:pt x="1945923" y="1238373"/>
                  <a:pt x="1938819" y="1242692"/>
                  <a:pt x="1932724" y="1256537"/>
                </a:cubicBezTo>
                <a:cubicBezTo>
                  <a:pt x="1922472" y="1279786"/>
                  <a:pt x="1909757" y="1301986"/>
                  <a:pt x="1896841" y="1323904"/>
                </a:cubicBezTo>
                <a:cubicBezTo>
                  <a:pt x="1890806" y="1334136"/>
                  <a:pt x="1882098" y="1340765"/>
                  <a:pt x="1872522" y="1343525"/>
                </a:cubicBezTo>
                <a:close/>
                <a:moveTo>
                  <a:pt x="1117891" y="1396443"/>
                </a:moveTo>
                <a:cubicBezTo>
                  <a:pt x="1110223" y="1398729"/>
                  <a:pt x="1100868" y="1397790"/>
                  <a:pt x="1090656" y="1393209"/>
                </a:cubicBezTo>
                <a:cubicBezTo>
                  <a:pt x="944257" y="1327577"/>
                  <a:pt x="836284" y="1221260"/>
                  <a:pt x="762015" y="1080148"/>
                </a:cubicBezTo>
                <a:cubicBezTo>
                  <a:pt x="753377" y="1063760"/>
                  <a:pt x="744577" y="1057666"/>
                  <a:pt x="725809" y="1057625"/>
                </a:cubicBezTo>
                <a:cubicBezTo>
                  <a:pt x="661509" y="1057463"/>
                  <a:pt x="596766" y="1063639"/>
                  <a:pt x="533113" y="1049067"/>
                </a:cubicBezTo>
                <a:cubicBezTo>
                  <a:pt x="392647" y="1016897"/>
                  <a:pt x="288751" y="937018"/>
                  <a:pt x="221990" y="809307"/>
                </a:cubicBezTo>
                <a:cubicBezTo>
                  <a:pt x="209639" y="785614"/>
                  <a:pt x="221506" y="762848"/>
                  <a:pt x="247338" y="762122"/>
                </a:cubicBezTo>
                <a:cubicBezTo>
                  <a:pt x="262393" y="761193"/>
                  <a:pt x="269982" y="772657"/>
                  <a:pt x="276763" y="785775"/>
                </a:cubicBezTo>
                <a:cubicBezTo>
                  <a:pt x="319346" y="868037"/>
                  <a:pt x="383202" y="927815"/>
                  <a:pt x="467562" y="965918"/>
                </a:cubicBezTo>
                <a:cubicBezTo>
                  <a:pt x="516564" y="988037"/>
                  <a:pt x="568108" y="998694"/>
                  <a:pt x="621631" y="999542"/>
                </a:cubicBezTo>
                <a:cubicBezTo>
                  <a:pt x="667967" y="1000268"/>
                  <a:pt x="714345" y="1000390"/>
                  <a:pt x="760643" y="999542"/>
                </a:cubicBezTo>
                <a:cubicBezTo>
                  <a:pt x="779936" y="999178"/>
                  <a:pt x="791642" y="1006161"/>
                  <a:pt x="799956" y="1023760"/>
                </a:cubicBezTo>
                <a:cubicBezTo>
                  <a:pt x="867324" y="1166849"/>
                  <a:pt x="970857" y="1274055"/>
                  <a:pt x="1115763" y="1339847"/>
                </a:cubicBezTo>
                <a:cubicBezTo>
                  <a:pt x="1134935" y="1348566"/>
                  <a:pt x="1141837" y="1364026"/>
                  <a:pt x="1135017" y="1380333"/>
                </a:cubicBezTo>
                <a:cubicBezTo>
                  <a:pt x="1131544" y="1388648"/>
                  <a:pt x="1125561" y="1394158"/>
                  <a:pt x="1117891" y="1396443"/>
                </a:cubicBezTo>
                <a:close/>
                <a:moveTo>
                  <a:pt x="1264152" y="1665276"/>
                </a:moveTo>
                <a:cubicBezTo>
                  <a:pt x="1031391" y="1658159"/>
                  <a:pt x="848968" y="1541217"/>
                  <a:pt x="704093" y="1347355"/>
                </a:cubicBezTo>
                <a:cubicBezTo>
                  <a:pt x="682378" y="1318293"/>
                  <a:pt x="663931" y="1287012"/>
                  <a:pt x="648150" y="1254358"/>
                </a:cubicBezTo>
                <a:cubicBezTo>
                  <a:pt x="642418" y="1242450"/>
                  <a:pt x="635919" y="1238292"/>
                  <a:pt x="622357" y="1238211"/>
                </a:cubicBezTo>
                <a:lnTo>
                  <a:pt x="457189" y="1235830"/>
                </a:lnTo>
                <a:cubicBezTo>
                  <a:pt x="230668" y="1215244"/>
                  <a:pt x="41281" y="1038411"/>
                  <a:pt x="6407" y="814271"/>
                </a:cubicBezTo>
                <a:cubicBezTo>
                  <a:pt x="-31132" y="572977"/>
                  <a:pt x="99001" y="346093"/>
                  <a:pt x="325442" y="258181"/>
                </a:cubicBezTo>
                <a:cubicBezTo>
                  <a:pt x="386875" y="234326"/>
                  <a:pt x="450609" y="223832"/>
                  <a:pt x="516403" y="224881"/>
                </a:cubicBezTo>
                <a:cubicBezTo>
                  <a:pt x="543929" y="225326"/>
                  <a:pt x="571498" y="224558"/>
                  <a:pt x="599066" y="225123"/>
                </a:cubicBezTo>
                <a:cubicBezTo>
                  <a:pt x="624496" y="225648"/>
                  <a:pt x="640602" y="241511"/>
                  <a:pt x="640399" y="264558"/>
                </a:cubicBezTo>
                <a:cubicBezTo>
                  <a:pt x="640238" y="287647"/>
                  <a:pt x="623931" y="302824"/>
                  <a:pt x="598300" y="303308"/>
                </a:cubicBezTo>
                <a:cubicBezTo>
                  <a:pt x="541306" y="304398"/>
                  <a:pt x="484233" y="300927"/>
                  <a:pt x="427481" y="310937"/>
                </a:cubicBezTo>
                <a:cubicBezTo>
                  <a:pt x="252423" y="341814"/>
                  <a:pt x="108084" y="493179"/>
                  <a:pt x="83138" y="668195"/>
                </a:cubicBezTo>
                <a:cubicBezTo>
                  <a:pt x="49838" y="901780"/>
                  <a:pt x="207256" y="1110663"/>
                  <a:pt x="427400" y="1152036"/>
                </a:cubicBezTo>
                <a:cubicBezTo>
                  <a:pt x="439267" y="1154255"/>
                  <a:pt x="451255" y="1156920"/>
                  <a:pt x="463243" y="1157162"/>
                </a:cubicBezTo>
                <a:cubicBezTo>
                  <a:pt x="497472" y="1157847"/>
                  <a:pt x="531741" y="1157404"/>
                  <a:pt x="566009" y="1157404"/>
                </a:cubicBezTo>
                <a:cubicBezTo>
                  <a:pt x="566050" y="1158089"/>
                  <a:pt x="566050" y="1158695"/>
                  <a:pt x="566050" y="1159301"/>
                </a:cubicBezTo>
                <a:cubicBezTo>
                  <a:pt x="594263" y="1159301"/>
                  <a:pt x="622558" y="1160391"/>
                  <a:pt x="650692" y="1158978"/>
                </a:cubicBezTo>
                <a:cubicBezTo>
                  <a:pt x="678543" y="1157565"/>
                  <a:pt x="694850" y="1168787"/>
                  <a:pt x="706959" y="1194255"/>
                </a:cubicBezTo>
                <a:cubicBezTo>
                  <a:pt x="779856" y="1347718"/>
                  <a:pt x="890655" y="1465620"/>
                  <a:pt x="1047023" y="1534037"/>
                </a:cubicBezTo>
                <a:cubicBezTo>
                  <a:pt x="1271647" y="1632282"/>
                  <a:pt x="1481659" y="1595148"/>
                  <a:pt x="1676697" y="1453269"/>
                </a:cubicBezTo>
                <a:cubicBezTo>
                  <a:pt x="1709915" y="1429092"/>
                  <a:pt x="1738533" y="1399626"/>
                  <a:pt x="1766142" y="1369232"/>
                </a:cubicBezTo>
                <a:cubicBezTo>
                  <a:pt x="1779221" y="1354823"/>
                  <a:pt x="1795971" y="1351149"/>
                  <a:pt x="1813731" y="1360110"/>
                </a:cubicBezTo>
                <a:cubicBezTo>
                  <a:pt x="1830724" y="1368707"/>
                  <a:pt x="1836577" y="1383602"/>
                  <a:pt x="1834397" y="1402209"/>
                </a:cubicBezTo>
                <a:cubicBezTo>
                  <a:pt x="1833388" y="1410686"/>
                  <a:pt x="1829150" y="1417427"/>
                  <a:pt x="1823741" y="1423440"/>
                </a:cubicBezTo>
                <a:cubicBezTo>
                  <a:pt x="1701238" y="1559829"/>
                  <a:pt x="1549550" y="1643100"/>
                  <a:pt x="1367026" y="1661506"/>
                </a:cubicBezTo>
                <a:cubicBezTo>
                  <a:pt x="1331682" y="1665067"/>
                  <a:pt x="1297403" y="1666293"/>
                  <a:pt x="1264152" y="1665276"/>
                </a:cubicBezTo>
                <a:close/>
              </a:path>
            </a:pathLst>
          </a:custGeom>
          <a:solidFill>
            <a:schemeClr val="accent4">
              <a:alpha val="4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9" name="Google Shape;149;p6"/>
          <p:cNvSpPr txBox="1"/>
          <p:nvPr/>
        </p:nvSpPr>
        <p:spPr>
          <a:xfrm>
            <a:off x="6504624" y="796964"/>
            <a:ext cx="5319004" cy="553998"/>
          </a:xfrm>
          <a:prstGeom prst="rect">
            <a:avLst/>
          </a:prstGeom>
          <a:noFill/>
          <a:ln>
            <a:noFill/>
          </a:ln>
        </p:spPr>
        <p:txBody>
          <a:bodyPr anchorCtr="0" anchor="t" bIns="0" lIns="48000" spcFirstLastPara="1" rIns="24000" wrap="square" tIns="0">
            <a:spAutoFit/>
          </a:bodyPr>
          <a:lstStyle/>
          <a:p>
            <a:pPr indent="0" lvl="0" marL="0" marR="0" rtl="0" algn="r">
              <a:spcBef>
                <a:spcPts val="0"/>
              </a:spcBef>
              <a:spcAft>
                <a:spcPts val="0"/>
              </a:spcAft>
              <a:buNone/>
            </a:pPr>
            <a:r>
              <a:rPr lang="en-US" sz="3600">
                <a:solidFill>
                  <a:schemeClr val="dk1"/>
                </a:solidFill>
                <a:latin typeface="Arial"/>
                <a:ea typeface="Arial"/>
                <a:cs typeface="Arial"/>
                <a:sym typeface="Arial"/>
              </a:rPr>
              <a:t>GREEN DATA CENTER</a:t>
            </a:r>
            <a:endParaRPr/>
          </a:p>
        </p:txBody>
      </p:sp>
      <p:sp>
        <p:nvSpPr>
          <p:cNvPr id="150" name="Google Shape;150;p6"/>
          <p:cNvSpPr txBox="1"/>
          <p:nvPr/>
        </p:nvSpPr>
        <p:spPr>
          <a:xfrm>
            <a:off x="6769098" y="2658663"/>
            <a:ext cx="4413010" cy="156966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0" i="0" lang="en-US" sz="1800">
                <a:solidFill>
                  <a:schemeClr val="dk1"/>
                </a:solidFill>
                <a:latin typeface="Arial"/>
                <a:ea typeface="Arial"/>
                <a:cs typeface="Arial"/>
                <a:sym typeface="Arial"/>
              </a:rPr>
              <a:t>A green data center, or sustainable data center, is a </a:t>
            </a:r>
            <a:r>
              <a:rPr lang="en-US" sz="1800">
                <a:solidFill>
                  <a:schemeClr val="dk1"/>
                </a:solidFill>
                <a:latin typeface="Arial"/>
                <a:ea typeface="Arial"/>
                <a:cs typeface="Arial"/>
                <a:sym typeface="Arial"/>
              </a:rPr>
              <a:t>data center</a:t>
            </a:r>
            <a:r>
              <a:rPr b="0" i="0" lang="en-US" sz="1800">
                <a:solidFill>
                  <a:schemeClr val="dk1"/>
                </a:solidFill>
                <a:latin typeface="Arial"/>
                <a:ea typeface="Arial"/>
                <a:cs typeface="Arial"/>
                <a:sym typeface="Arial"/>
              </a:rPr>
              <a:t> in which the infrastructure is designed to be highly energy-efficient with minimal environmental impact</a:t>
            </a:r>
            <a:r>
              <a:rPr b="0" i="0"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p:txBody>
      </p:sp>
      <p:pic>
        <p:nvPicPr>
          <p:cNvPr id="151" name="Google Shape;151;p6"/>
          <p:cNvPicPr preferRelativeResize="0"/>
          <p:nvPr>
            <p:ph idx="2" type="pic"/>
          </p:nvPr>
        </p:nvPicPr>
        <p:blipFill rotWithShape="1">
          <a:blip r:embed="rId3">
            <a:alphaModFix/>
          </a:blip>
          <a:srcRect b="0" l="12765" r="12765" t="0"/>
          <a:stretch/>
        </p:blipFill>
        <p:spPr>
          <a:xfrm>
            <a:off x="0" y="0"/>
            <a:ext cx="6818245" cy="6858000"/>
          </a:xfrm>
          <a:prstGeom prst="rect">
            <a:avLst/>
          </a:prstGeom>
          <a:solidFill>
            <a:srgbClr val="F2F2F2"/>
          </a:solid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7"/>
          <p:cNvSpPr txBox="1"/>
          <p:nvPr/>
        </p:nvSpPr>
        <p:spPr>
          <a:xfrm>
            <a:off x="6256729" y="2689689"/>
            <a:ext cx="2307366" cy="267765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400">
                <a:solidFill>
                  <a:schemeClr val="accent2"/>
                </a:solidFill>
                <a:latin typeface="Arial"/>
                <a:ea typeface="Arial"/>
                <a:cs typeface="Arial"/>
                <a:sym typeface="Arial"/>
              </a:rPr>
              <a:t>10100110100100001010100111101110110110110101010000111001010110010101001110101000101010001011010110110110100010101110001010100010100010111010110001001101001101001000010101001111011101101101101010100001110010101100101010011101010001010100010110101101101101001</a:t>
            </a:r>
            <a:endParaRPr/>
          </a:p>
        </p:txBody>
      </p:sp>
      <p:sp>
        <p:nvSpPr>
          <p:cNvPr id="157" name="Google Shape;157;p7"/>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4B4F54"/>
              </a:buClr>
              <a:buSzPts val="5400"/>
              <a:buNone/>
            </a:pPr>
            <a:r>
              <a:rPr b="0" i="0" lang="en-US">
                <a:solidFill>
                  <a:srgbClr val="4B4F54"/>
                </a:solidFill>
                <a:latin typeface="Arial"/>
                <a:ea typeface="Arial"/>
                <a:cs typeface="Arial"/>
                <a:sym typeface="Arial"/>
              </a:rPr>
              <a:t>Examples of Green </a:t>
            </a:r>
            <a:r>
              <a:rPr lang="en-US">
                <a:solidFill>
                  <a:srgbClr val="4B4F54"/>
                </a:solidFill>
                <a:latin typeface="Arial"/>
                <a:ea typeface="Arial"/>
                <a:cs typeface="Arial"/>
                <a:sym typeface="Arial"/>
              </a:rPr>
              <a:t>D</a:t>
            </a:r>
            <a:r>
              <a:rPr b="0" i="0" lang="en-US">
                <a:solidFill>
                  <a:srgbClr val="4B4F54"/>
                </a:solidFill>
                <a:latin typeface="Arial"/>
                <a:ea typeface="Arial"/>
                <a:cs typeface="Arial"/>
                <a:sym typeface="Arial"/>
              </a:rPr>
              <a:t>ata </a:t>
            </a:r>
            <a:r>
              <a:rPr lang="en-US">
                <a:solidFill>
                  <a:srgbClr val="4B4F54"/>
                </a:solidFill>
                <a:latin typeface="Arial"/>
                <a:ea typeface="Arial"/>
                <a:cs typeface="Arial"/>
                <a:sym typeface="Arial"/>
              </a:rPr>
              <a:t>C</a:t>
            </a:r>
            <a:r>
              <a:rPr b="0" i="0" lang="en-US">
                <a:solidFill>
                  <a:srgbClr val="4B4F54"/>
                </a:solidFill>
                <a:latin typeface="Arial"/>
                <a:ea typeface="Arial"/>
                <a:cs typeface="Arial"/>
                <a:sym typeface="Arial"/>
              </a:rPr>
              <a:t>enters</a:t>
            </a:r>
            <a:endParaRPr/>
          </a:p>
        </p:txBody>
      </p:sp>
      <p:grpSp>
        <p:nvGrpSpPr>
          <p:cNvPr id="158" name="Google Shape;158;p7"/>
          <p:cNvGrpSpPr/>
          <p:nvPr/>
        </p:nvGrpSpPr>
        <p:grpSpPr>
          <a:xfrm>
            <a:off x="5591174" y="1447529"/>
            <a:ext cx="6600826" cy="4467358"/>
            <a:chOff x="6110127" y="2181423"/>
            <a:chExt cx="5786599" cy="3916299"/>
          </a:xfrm>
        </p:grpSpPr>
        <p:sp>
          <p:nvSpPr>
            <p:cNvPr id="159" name="Google Shape;159;p7"/>
            <p:cNvSpPr/>
            <p:nvPr/>
          </p:nvSpPr>
          <p:spPr>
            <a:xfrm flipH="1">
              <a:off x="6681357" y="5891390"/>
              <a:ext cx="5215369" cy="206332"/>
            </a:xfrm>
            <a:custGeom>
              <a:rect b="b" l="l" r="r" t="t"/>
              <a:pathLst>
                <a:path extrusionOk="0" h="364426" w="9211437">
                  <a:moveTo>
                    <a:pt x="9211437" y="182213"/>
                  </a:moveTo>
                  <a:cubicBezTo>
                    <a:pt x="9211437" y="282847"/>
                    <a:pt x="7149387" y="364426"/>
                    <a:pt x="4605719" y="364426"/>
                  </a:cubicBezTo>
                  <a:cubicBezTo>
                    <a:pt x="2062051" y="364426"/>
                    <a:pt x="0" y="282847"/>
                    <a:pt x="0" y="182213"/>
                  </a:cubicBezTo>
                  <a:cubicBezTo>
                    <a:pt x="0" y="81579"/>
                    <a:pt x="2062051" y="0"/>
                    <a:pt x="4605719" y="0"/>
                  </a:cubicBezTo>
                  <a:cubicBezTo>
                    <a:pt x="7149387" y="0"/>
                    <a:pt x="9211437" y="81579"/>
                    <a:pt x="9211437" y="18221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0" name="Google Shape;160;p7"/>
            <p:cNvSpPr/>
            <p:nvPr/>
          </p:nvSpPr>
          <p:spPr>
            <a:xfrm flipH="1">
              <a:off x="8023445" y="3190240"/>
              <a:ext cx="3169105" cy="2841119"/>
            </a:xfrm>
            <a:custGeom>
              <a:rect b="b" l="l" r="r" t="t"/>
              <a:pathLst>
                <a:path extrusionOk="0" h="5018012" w="5597304">
                  <a:moveTo>
                    <a:pt x="5587607" y="4328838"/>
                  </a:moveTo>
                  <a:cubicBezTo>
                    <a:pt x="5590273" y="4281403"/>
                    <a:pt x="5577606" y="4269021"/>
                    <a:pt x="5528742" y="4269116"/>
                  </a:cubicBezTo>
                  <a:cubicBezTo>
                    <a:pt x="4225722" y="4270640"/>
                    <a:pt x="2922607" y="4270164"/>
                    <a:pt x="1619491" y="4271212"/>
                  </a:cubicBezTo>
                  <a:cubicBezTo>
                    <a:pt x="1574724" y="4271212"/>
                    <a:pt x="1526623" y="4263115"/>
                    <a:pt x="1520241" y="4191487"/>
                  </a:cubicBezTo>
                  <a:cubicBezTo>
                    <a:pt x="1516050" y="4144434"/>
                    <a:pt x="1506430" y="4097761"/>
                    <a:pt x="1499000" y="4050898"/>
                  </a:cubicBezTo>
                  <a:cubicBezTo>
                    <a:pt x="1446422" y="3721619"/>
                    <a:pt x="881304" y="166127"/>
                    <a:pt x="859777" y="36777"/>
                  </a:cubicBezTo>
                  <a:cubicBezTo>
                    <a:pt x="857396" y="22395"/>
                    <a:pt x="863302" y="-1799"/>
                    <a:pt x="834631" y="106"/>
                  </a:cubicBezTo>
                  <a:cubicBezTo>
                    <a:pt x="722522" y="7345"/>
                    <a:pt x="608317" y="1440"/>
                    <a:pt x="498780" y="26395"/>
                  </a:cubicBezTo>
                  <a:cubicBezTo>
                    <a:pt x="338665" y="62876"/>
                    <a:pt x="181312" y="111168"/>
                    <a:pt x="22339" y="152506"/>
                  </a:cubicBezTo>
                  <a:cubicBezTo>
                    <a:pt x="622" y="158126"/>
                    <a:pt x="-1949" y="167079"/>
                    <a:pt x="1003" y="184986"/>
                  </a:cubicBezTo>
                  <a:cubicBezTo>
                    <a:pt x="11767" y="251661"/>
                    <a:pt x="733190" y="4837092"/>
                    <a:pt x="730809" y="4849760"/>
                  </a:cubicBezTo>
                  <a:cubicBezTo>
                    <a:pt x="730523" y="4891385"/>
                    <a:pt x="740334" y="4931104"/>
                    <a:pt x="751954" y="4970823"/>
                  </a:cubicBezTo>
                  <a:cubicBezTo>
                    <a:pt x="760813" y="5001017"/>
                    <a:pt x="777481" y="5014067"/>
                    <a:pt x="810152" y="5013781"/>
                  </a:cubicBezTo>
                  <a:cubicBezTo>
                    <a:pt x="900354" y="5013018"/>
                    <a:pt x="5434159" y="5018543"/>
                    <a:pt x="5535600" y="5017972"/>
                  </a:cubicBezTo>
                  <a:cubicBezTo>
                    <a:pt x="5561794" y="5017781"/>
                    <a:pt x="5591893" y="5017114"/>
                    <a:pt x="5595703" y="4985015"/>
                  </a:cubicBezTo>
                  <a:cubicBezTo>
                    <a:pt x="5602942" y="4924341"/>
                    <a:pt x="5583034" y="4410943"/>
                    <a:pt x="5587607" y="4328838"/>
                  </a:cubicBezTo>
                  <a:close/>
                  <a:moveTo>
                    <a:pt x="953884" y="4482952"/>
                  </a:moveTo>
                  <a:cubicBezTo>
                    <a:pt x="954551" y="4483143"/>
                    <a:pt x="955218" y="4483333"/>
                    <a:pt x="955885" y="4483524"/>
                  </a:cubicBezTo>
                  <a:cubicBezTo>
                    <a:pt x="955218" y="4483714"/>
                    <a:pt x="954551" y="4483905"/>
                    <a:pt x="953980" y="4484095"/>
                  </a:cubicBezTo>
                  <a:cubicBezTo>
                    <a:pt x="953980" y="4483714"/>
                    <a:pt x="953980" y="4483333"/>
                    <a:pt x="953884" y="4482952"/>
                  </a:cubicBezTo>
                  <a:close/>
                </a:path>
              </a:pathLst>
            </a:custGeom>
            <a:solidFill>
              <a:srgbClr val="E8E7E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1" name="Google Shape;161;p7"/>
            <p:cNvSpPr/>
            <p:nvPr/>
          </p:nvSpPr>
          <p:spPr>
            <a:xfrm flipH="1">
              <a:off x="8014402" y="3283808"/>
              <a:ext cx="3158599" cy="2750656"/>
            </a:xfrm>
            <a:custGeom>
              <a:rect b="b" l="l" r="r" t="t"/>
              <a:pathLst>
                <a:path extrusionOk="0" h="4858236" w="5578748">
                  <a:moveTo>
                    <a:pt x="5565842" y="4451708"/>
                  </a:moveTo>
                  <a:cubicBezTo>
                    <a:pt x="5566890" y="4514859"/>
                    <a:pt x="5584225" y="4762223"/>
                    <a:pt x="5576986" y="4822802"/>
                  </a:cubicBezTo>
                  <a:cubicBezTo>
                    <a:pt x="5573176" y="4854806"/>
                    <a:pt x="5542982" y="4855568"/>
                    <a:pt x="5516884" y="4855759"/>
                  </a:cubicBezTo>
                  <a:cubicBezTo>
                    <a:pt x="5415442" y="4856330"/>
                    <a:pt x="5314096" y="4857473"/>
                    <a:pt x="5212655" y="4857568"/>
                  </a:cubicBezTo>
                  <a:cubicBezTo>
                    <a:pt x="4008219" y="4858331"/>
                    <a:pt x="2803687" y="4858616"/>
                    <a:pt x="1599251" y="4857473"/>
                  </a:cubicBezTo>
                  <a:cubicBezTo>
                    <a:pt x="1420181" y="4857282"/>
                    <a:pt x="1241111" y="4859283"/>
                    <a:pt x="1062136" y="4854901"/>
                  </a:cubicBezTo>
                  <a:cubicBezTo>
                    <a:pt x="971934" y="4852711"/>
                    <a:pt x="881637" y="4850901"/>
                    <a:pt x="791435" y="4851663"/>
                  </a:cubicBezTo>
                  <a:cubicBezTo>
                    <a:pt x="758765" y="4851948"/>
                    <a:pt x="742096" y="4838899"/>
                    <a:pt x="733238" y="4808705"/>
                  </a:cubicBezTo>
                  <a:cubicBezTo>
                    <a:pt x="721617" y="4768986"/>
                    <a:pt x="711711" y="4729266"/>
                    <a:pt x="712092" y="4687642"/>
                  </a:cubicBezTo>
                  <a:cubicBezTo>
                    <a:pt x="724665" y="4621539"/>
                    <a:pt x="663134" y="4248730"/>
                    <a:pt x="643512" y="4127858"/>
                  </a:cubicBezTo>
                  <a:cubicBezTo>
                    <a:pt x="595697" y="3833059"/>
                    <a:pt x="549596" y="3537975"/>
                    <a:pt x="503114" y="3242890"/>
                  </a:cubicBezTo>
                  <a:cubicBezTo>
                    <a:pt x="467014" y="3013814"/>
                    <a:pt x="430438" y="2784738"/>
                    <a:pt x="393481" y="2555757"/>
                  </a:cubicBezTo>
                  <a:cubicBezTo>
                    <a:pt x="362525" y="2364400"/>
                    <a:pt x="334235" y="2172566"/>
                    <a:pt x="303375" y="1981209"/>
                  </a:cubicBezTo>
                  <a:cubicBezTo>
                    <a:pt x="269561" y="1771468"/>
                    <a:pt x="236414" y="1561632"/>
                    <a:pt x="202791" y="1351892"/>
                  </a:cubicBezTo>
                  <a:cubicBezTo>
                    <a:pt x="175168" y="1179585"/>
                    <a:pt x="148879" y="1006896"/>
                    <a:pt x="122209" y="834399"/>
                  </a:cubicBezTo>
                  <a:cubicBezTo>
                    <a:pt x="99254" y="685237"/>
                    <a:pt x="74203" y="536361"/>
                    <a:pt x="50200" y="387390"/>
                  </a:cubicBezTo>
                  <a:cubicBezTo>
                    <a:pt x="33626" y="284806"/>
                    <a:pt x="18863" y="181936"/>
                    <a:pt x="1242" y="79542"/>
                  </a:cubicBezTo>
                  <a:cubicBezTo>
                    <a:pt x="-3426" y="52587"/>
                    <a:pt x="4575" y="32203"/>
                    <a:pt x="33626" y="25440"/>
                  </a:cubicBezTo>
                  <a:cubicBezTo>
                    <a:pt x="86205" y="13153"/>
                    <a:pt x="139640" y="6105"/>
                    <a:pt x="193266" y="390"/>
                  </a:cubicBezTo>
                  <a:cubicBezTo>
                    <a:pt x="231461" y="-3611"/>
                    <a:pt x="240700" y="23821"/>
                    <a:pt x="245939" y="54111"/>
                  </a:cubicBezTo>
                  <a:cubicBezTo>
                    <a:pt x="268227" y="183746"/>
                    <a:pt x="287087" y="313953"/>
                    <a:pt x="307470" y="443874"/>
                  </a:cubicBezTo>
                  <a:cubicBezTo>
                    <a:pt x="379670" y="904122"/>
                    <a:pt x="452155" y="1364274"/>
                    <a:pt x="524164" y="1824522"/>
                  </a:cubicBezTo>
                  <a:cubicBezTo>
                    <a:pt x="640369" y="2566520"/>
                    <a:pt x="757908" y="3308422"/>
                    <a:pt x="873446" y="4050515"/>
                  </a:cubicBezTo>
                  <a:cubicBezTo>
                    <a:pt x="888591" y="4147575"/>
                    <a:pt x="904878" y="4244444"/>
                    <a:pt x="918499" y="4341694"/>
                  </a:cubicBezTo>
                  <a:cubicBezTo>
                    <a:pt x="930024" y="4423895"/>
                    <a:pt x="1003367" y="4428086"/>
                    <a:pt x="1082139" y="4428086"/>
                  </a:cubicBezTo>
                  <a:cubicBezTo>
                    <a:pt x="2545846" y="4427895"/>
                    <a:pt x="4009552" y="4427895"/>
                    <a:pt x="5473259" y="4428181"/>
                  </a:cubicBezTo>
                  <a:cubicBezTo>
                    <a:pt x="5505644" y="4428181"/>
                    <a:pt x="5541077" y="4419990"/>
                    <a:pt x="5565842" y="4451708"/>
                  </a:cubicBezTo>
                  <a:close/>
                </a:path>
              </a:pathLst>
            </a:custGeom>
            <a:solidFill>
              <a:srgbClr val="C6D7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2" name="Google Shape;162;p7"/>
            <p:cNvSpPr/>
            <p:nvPr/>
          </p:nvSpPr>
          <p:spPr>
            <a:xfrm flipH="1">
              <a:off x="10365630" y="3222951"/>
              <a:ext cx="655992" cy="2498151"/>
            </a:xfrm>
            <a:custGeom>
              <a:rect b="b" l="l" r="r" t="t"/>
              <a:pathLst>
                <a:path extrusionOk="0" h="4412259" w="1158619">
                  <a:moveTo>
                    <a:pt x="1157386" y="4185243"/>
                  </a:moveTo>
                  <a:cubicBezTo>
                    <a:pt x="1160720" y="4204293"/>
                    <a:pt x="1158148" y="4217914"/>
                    <a:pt x="1139003" y="4228486"/>
                  </a:cubicBezTo>
                  <a:cubicBezTo>
                    <a:pt x="1031180" y="4288018"/>
                    <a:pt x="923928" y="4348692"/>
                    <a:pt x="816486" y="4408985"/>
                  </a:cubicBezTo>
                  <a:cubicBezTo>
                    <a:pt x="772481" y="4413272"/>
                    <a:pt x="728571" y="4413462"/>
                    <a:pt x="684565" y="4408890"/>
                  </a:cubicBezTo>
                  <a:cubicBezTo>
                    <a:pt x="659324" y="4326689"/>
                    <a:pt x="652656" y="4240869"/>
                    <a:pt x="637988" y="4156763"/>
                  </a:cubicBezTo>
                  <a:cubicBezTo>
                    <a:pt x="614842" y="4023890"/>
                    <a:pt x="29436" y="327618"/>
                    <a:pt x="1242" y="145024"/>
                  </a:cubicBezTo>
                  <a:cubicBezTo>
                    <a:pt x="-1521" y="127498"/>
                    <a:pt x="-1806" y="113591"/>
                    <a:pt x="23816" y="107686"/>
                  </a:cubicBezTo>
                  <a:cubicBezTo>
                    <a:pt x="171549" y="74158"/>
                    <a:pt x="318996" y="39106"/>
                    <a:pt x="465776" y="1958"/>
                  </a:cubicBezTo>
                  <a:cubicBezTo>
                    <a:pt x="495780" y="-5662"/>
                    <a:pt x="492255" y="10245"/>
                    <a:pt x="495018" y="27485"/>
                  </a:cubicBezTo>
                  <a:cubicBezTo>
                    <a:pt x="522926" y="200269"/>
                    <a:pt x="1148718" y="4135618"/>
                    <a:pt x="1157386" y="418524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3" name="Google Shape;163;p7"/>
            <p:cNvSpPr/>
            <p:nvPr/>
          </p:nvSpPr>
          <p:spPr>
            <a:xfrm flipH="1">
              <a:off x="8725214" y="5638895"/>
              <a:ext cx="1493942" cy="84864"/>
            </a:xfrm>
            <a:custGeom>
              <a:rect b="b" l="l" r="r" t="t"/>
              <a:pathLst>
                <a:path extrusionOk="0" h="149888" w="2638615">
                  <a:moveTo>
                    <a:pt x="0" y="145730"/>
                  </a:moveTo>
                  <a:cubicBezTo>
                    <a:pt x="29908" y="103249"/>
                    <a:pt x="76105" y="29716"/>
                    <a:pt x="85439" y="17714"/>
                  </a:cubicBezTo>
                  <a:cubicBezTo>
                    <a:pt x="102679" y="-4479"/>
                    <a:pt x="159639" y="4094"/>
                    <a:pt x="251936" y="5237"/>
                  </a:cubicBezTo>
                  <a:cubicBezTo>
                    <a:pt x="1050417" y="2665"/>
                    <a:pt x="1820704" y="-3526"/>
                    <a:pt x="2602992" y="2665"/>
                  </a:cubicBezTo>
                  <a:cubicBezTo>
                    <a:pt x="2613946" y="2760"/>
                    <a:pt x="2624995" y="3618"/>
                    <a:pt x="2638616" y="4189"/>
                  </a:cubicBezTo>
                  <a:cubicBezTo>
                    <a:pt x="2628805" y="42194"/>
                    <a:pt x="2615184" y="101630"/>
                    <a:pt x="2605850" y="137920"/>
                  </a:cubicBezTo>
                  <a:cubicBezTo>
                    <a:pt x="2592229" y="150398"/>
                    <a:pt x="2575560" y="144302"/>
                    <a:pt x="2560415" y="144302"/>
                  </a:cubicBezTo>
                  <a:cubicBezTo>
                    <a:pt x="1722406" y="144587"/>
                    <a:pt x="136493" y="155732"/>
                    <a:pt x="0" y="145730"/>
                  </a:cubicBezTo>
                  <a:close/>
                </a:path>
              </a:pathLst>
            </a:custGeom>
            <a:solidFill>
              <a:srgbClr val="545E6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4" name="Google Shape;164;p7"/>
            <p:cNvSpPr/>
            <p:nvPr/>
          </p:nvSpPr>
          <p:spPr>
            <a:xfrm flipH="1">
              <a:off x="8274089" y="5638809"/>
              <a:ext cx="334315" cy="85040"/>
            </a:xfrm>
            <a:custGeom>
              <a:rect b="b" l="l" r="r" t="t"/>
              <a:pathLst>
                <a:path extrusionOk="0" h="150198" w="590470">
                  <a:moveTo>
                    <a:pt x="0" y="141121"/>
                  </a:moveTo>
                  <a:cubicBezTo>
                    <a:pt x="8573" y="50347"/>
                    <a:pt x="17145" y="-1945"/>
                    <a:pt x="101060" y="55"/>
                  </a:cubicBezTo>
                  <a:cubicBezTo>
                    <a:pt x="237077" y="3294"/>
                    <a:pt x="418814" y="8437"/>
                    <a:pt x="555022" y="2913"/>
                  </a:cubicBezTo>
                  <a:cubicBezTo>
                    <a:pt x="580834" y="1865"/>
                    <a:pt x="592550" y="7294"/>
                    <a:pt x="590169" y="35774"/>
                  </a:cubicBezTo>
                  <a:cubicBezTo>
                    <a:pt x="587597" y="65683"/>
                    <a:pt x="589026" y="114927"/>
                    <a:pt x="588645" y="145026"/>
                  </a:cubicBezTo>
                  <a:cubicBezTo>
                    <a:pt x="584454" y="147026"/>
                    <a:pt x="580739" y="149884"/>
                    <a:pt x="575500" y="149884"/>
                  </a:cubicBezTo>
                  <a:cubicBezTo>
                    <a:pt x="388525" y="150455"/>
                    <a:pt x="201549" y="150074"/>
                    <a:pt x="14574" y="150074"/>
                  </a:cubicBezTo>
                  <a:cubicBezTo>
                    <a:pt x="7430" y="150074"/>
                    <a:pt x="2477" y="147883"/>
                    <a:pt x="0" y="141121"/>
                  </a:cubicBezTo>
                  <a:close/>
                </a:path>
              </a:pathLst>
            </a:custGeom>
            <a:solidFill>
              <a:srgbClr val="545E6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5" name="Google Shape;165;p7"/>
            <p:cNvSpPr/>
            <p:nvPr/>
          </p:nvSpPr>
          <p:spPr>
            <a:xfrm rot="-8052308">
              <a:off x="9649131" y="3165100"/>
              <a:ext cx="936250" cy="1443804"/>
            </a:xfrm>
            <a:custGeom>
              <a:rect b="b" l="l" r="r" t="t"/>
              <a:pathLst>
                <a:path extrusionOk="0" h="2418945" w="1568591">
                  <a:moveTo>
                    <a:pt x="228711" y="1971430"/>
                  </a:moveTo>
                  <a:cubicBezTo>
                    <a:pt x="248714" y="1970477"/>
                    <a:pt x="268812" y="1969525"/>
                    <a:pt x="288814" y="1968667"/>
                  </a:cubicBezTo>
                  <a:cubicBezTo>
                    <a:pt x="350536" y="1970572"/>
                    <a:pt x="411782" y="1973335"/>
                    <a:pt x="472932" y="1985527"/>
                  </a:cubicBezTo>
                  <a:cubicBezTo>
                    <a:pt x="561134" y="2003243"/>
                    <a:pt x="625809" y="2050773"/>
                    <a:pt x="671053" y="2126878"/>
                  </a:cubicBezTo>
                  <a:cubicBezTo>
                    <a:pt x="685626" y="2151357"/>
                    <a:pt x="699151" y="2176408"/>
                    <a:pt x="713534" y="2200887"/>
                  </a:cubicBezTo>
                  <a:cubicBezTo>
                    <a:pt x="768017" y="2293851"/>
                    <a:pt x="843550" y="2334618"/>
                    <a:pt x="926703" y="2316235"/>
                  </a:cubicBezTo>
                  <a:cubicBezTo>
                    <a:pt x="1011190" y="2297566"/>
                    <a:pt x="1063006" y="2226700"/>
                    <a:pt x="1075960" y="2119258"/>
                  </a:cubicBezTo>
                  <a:cubicBezTo>
                    <a:pt x="1092534" y="1981621"/>
                    <a:pt x="1065483" y="1848176"/>
                    <a:pt x="1041003" y="1714540"/>
                  </a:cubicBezTo>
                  <a:cubicBezTo>
                    <a:pt x="994903" y="1462890"/>
                    <a:pt x="927465" y="1215430"/>
                    <a:pt x="890032" y="962161"/>
                  </a:cubicBezTo>
                  <a:cubicBezTo>
                    <a:pt x="871268" y="835288"/>
                    <a:pt x="856885" y="708224"/>
                    <a:pt x="884031" y="579922"/>
                  </a:cubicBezTo>
                  <a:cubicBezTo>
                    <a:pt x="913654" y="440095"/>
                    <a:pt x="992712" y="340178"/>
                    <a:pt x="1119013" y="275980"/>
                  </a:cubicBezTo>
                  <a:cubicBezTo>
                    <a:pt x="1189784" y="239975"/>
                    <a:pt x="1264841" y="215401"/>
                    <a:pt x="1342279" y="198922"/>
                  </a:cubicBezTo>
                  <a:cubicBezTo>
                    <a:pt x="1375998" y="191779"/>
                    <a:pt x="1397143" y="177682"/>
                    <a:pt x="1406002" y="140915"/>
                  </a:cubicBezTo>
                  <a:cubicBezTo>
                    <a:pt x="1416670" y="96338"/>
                    <a:pt x="1437624" y="54714"/>
                    <a:pt x="1470581" y="21091"/>
                  </a:cubicBezTo>
                  <a:cubicBezTo>
                    <a:pt x="1495727" y="-4627"/>
                    <a:pt x="1521445" y="-10151"/>
                    <a:pt x="1545352" y="23377"/>
                  </a:cubicBezTo>
                  <a:cubicBezTo>
                    <a:pt x="1588405" y="129580"/>
                    <a:pt x="1563736" y="233784"/>
                    <a:pt x="1534875" y="337606"/>
                  </a:cubicBezTo>
                  <a:cubicBezTo>
                    <a:pt x="1528207" y="361609"/>
                    <a:pt x="1519254" y="385041"/>
                    <a:pt x="1511348" y="408758"/>
                  </a:cubicBezTo>
                  <a:cubicBezTo>
                    <a:pt x="1495822" y="429999"/>
                    <a:pt x="1481344" y="452287"/>
                    <a:pt x="1464485" y="472385"/>
                  </a:cubicBezTo>
                  <a:cubicBezTo>
                    <a:pt x="1446197" y="494102"/>
                    <a:pt x="1423718" y="501246"/>
                    <a:pt x="1398381" y="482196"/>
                  </a:cubicBezTo>
                  <a:cubicBezTo>
                    <a:pt x="1359615" y="425713"/>
                    <a:pt x="1371235" y="360847"/>
                    <a:pt x="1368759" y="295696"/>
                  </a:cubicBezTo>
                  <a:cubicBezTo>
                    <a:pt x="1280462" y="315604"/>
                    <a:pt x="1196356" y="341321"/>
                    <a:pt x="1121395" y="390184"/>
                  </a:cubicBezTo>
                  <a:cubicBezTo>
                    <a:pt x="1012905" y="460860"/>
                    <a:pt x="974900" y="568778"/>
                    <a:pt x="970614" y="691174"/>
                  </a:cubicBezTo>
                  <a:cubicBezTo>
                    <a:pt x="964232" y="873007"/>
                    <a:pt x="1004808" y="1049314"/>
                    <a:pt x="1040813" y="1225813"/>
                  </a:cubicBezTo>
                  <a:cubicBezTo>
                    <a:pt x="1088152" y="1457842"/>
                    <a:pt x="1148731" y="1687394"/>
                    <a:pt x="1174925" y="1923233"/>
                  </a:cubicBezTo>
                  <a:cubicBezTo>
                    <a:pt x="1186450" y="2027246"/>
                    <a:pt x="1188831" y="2131926"/>
                    <a:pt x="1150160" y="2232510"/>
                  </a:cubicBezTo>
                  <a:cubicBezTo>
                    <a:pt x="1113108" y="2329189"/>
                    <a:pt x="1048528" y="2397673"/>
                    <a:pt x="943277" y="2414342"/>
                  </a:cubicBezTo>
                  <a:cubicBezTo>
                    <a:pt x="830025" y="2432249"/>
                    <a:pt x="732870" y="2398436"/>
                    <a:pt x="662956" y="2303757"/>
                  </a:cubicBezTo>
                  <a:cubicBezTo>
                    <a:pt x="638668" y="2270800"/>
                    <a:pt x="616379" y="2235653"/>
                    <a:pt x="598377" y="2198982"/>
                  </a:cubicBezTo>
                  <a:cubicBezTo>
                    <a:pt x="556657" y="2113733"/>
                    <a:pt x="484458" y="2080205"/>
                    <a:pt x="395494" y="2073633"/>
                  </a:cubicBezTo>
                  <a:cubicBezTo>
                    <a:pt x="365586" y="2071442"/>
                    <a:pt x="335391" y="2073061"/>
                    <a:pt x="305293" y="2072966"/>
                  </a:cubicBezTo>
                  <a:cubicBezTo>
                    <a:pt x="277003" y="2073633"/>
                    <a:pt x="248714" y="2074204"/>
                    <a:pt x="220329" y="2074871"/>
                  </a:cubicBezTo>
                  <a:cubicBezTo>
                    <a:pt x="169466" y="2095636"/>
                    <a:pt x="116126" y="2100017"/>
                    <a:pt x="62214" y="2095445"/>
                  </a:cubicBezTo>
                  <a:cubicBezTo>
                    <a:pt x="29163" y="2092683"/>
                    <a:pt x="4493" y="2074395"/>
                    <a:pt x="492" y="2039819"/>
                  </a:cubicBezTo>
                  <a:cubicBezTo>
                    <a:pt x="-3699" y="2003815"/>
                    <a:pt x="19352" y="1984479"/>
                    <a:pt x="51070" y="1974954"/>
                  </a:cubicBezTo>
                  <a:cubicBezTo>
                    <a:pt x="97266" y="1961047"/>
                    <a:pt x="144510" y="1958380"/>
                    <a:pt x="191754" y="1968763"/>
                  </a:cubicBezTo>
                  <a:cubicBezTo>
                    <a:pt x="204232" y="1971525"/>
                    <a:pt x="216043" y="1976002"/>
                    <a:pt x="228711" y="1971430"/>
                  </a:cubicBezTo>
                  <a:close/>
                </a:path>
              </a:pathLst>
            </a:custGeom>
            <a:solidFill>
              <a:srgbClr val="0201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66" name="Google Shape;166;p7"/>
            <p:cNvGrpSpPr/>
            <p:nvPr/>
          </p:nvGrpSpPr>
          <p:grpSpPr>
            <a:xfrm>
              <a:off x="6110127" y="2181423"/>
              <a:ext cx="4011499" cy="1989642"/>
              <a:chOff x="1057466" y="1666936"/>
              <a:chExt cx="6763305" cy="3354496"/>
            </a:xfrm>
          </p:grpSpPr>
          <p:sp>
            <p:nvSpPr>
              <p:cNvPr id="167" name="Google Shape;167;p7"/>
              <p:cNvSpPr/>
              <p:nvPr/>
            </p:nvSpPr>
            <p:spPr>
              <a:xfrm flipH="1">
                <a:off x="1057466" y="1666936"/>
                <a:ext cx="6222180" cy="3352403"/>
              </a:xfrm>
              <a:custGeom>
                <a:rect b="b" l="l" r="r" t="t"/>
                <a:pathLst>
                  <a:path extrusionOk="0" h="1008693" w="1872168">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dk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nvGrpSpPr>
              <p:cNvPr id="168" name="Google Shape;168;p7"/>
              <p:cNvGrpSpPr/>
              <p:nvPr/>
            </p:nvGrpSpPr>
            <p:grpSpPr>
              <a:xfrm>
                <a:off x="1065012" y="1680789"/>
                <a:ext cx="6755759" cy="3340643"/>
                <a:chOff x="1065012" y="1680789"/>
                <a:chExt cx="6755759" cy="3340643"/>
              </a:xfrm>
            </p:grpSpPr>
            <p:sp>
              <p:nvSpPr>
                <p:cNvPr id="169" name="Google Shape;169;p7"/>
                <p:cNvSpPr/>
                <p:nvPr/>
              </p:nvSpPr>
              <p:spPr>
                <a:xfrm>
                  <a:off x="5695914" y="2301142"/>
                  <a:ext cx="522063" cy="483750"/>
                </a:xfrm>
                <a:custGeom>
                  <a:rect b="b" l="l" r="r" t="t"/>
                  <a:pathLst>
                    <a:path extrusionOk="0" h="483750" w="522063">
                      <a:moveTo>
                        <a:pt x="341960" y="480991"/>
                      </a:moveTo>
                      <a:cubicBezTo>
                        <a:pt x="395250" y="480848"/>
                        <a:pt x="448540" y="480943"/>
                        <a:pt x="501830" y="480895"/>
                      </a:cubicBezTo>
                      <a:cubicBezTo>
                        <a:pt x="521243" y="480848"/>
                        <a:pt x="522004" y="480134"/>
                        <a:pt x="522004" y="461102"/>
                      </a:cubicBezTo>
                      <a:cubicBezTo>
                        <a:pt x="522052" y="332207"/>
                        <a:pt x="522147" y="203311"/>
                        <a:pt x="521909" y="74369"/>
                      </a:cubicBezTo>
                      <a:cubicBezTo>
                        <a:pt x="521861" y="54385"/>
                        <a:pt x="518388" y="34449"/>
                        <a:pt x="519054" y="14370"/>
                      </a:cubicBezTo>
                      <a:cubicBezTo>
                        <a:pt x="519292" y="7376"/>
                        <a:pt x="515914" y="3855"/>
                        <a:pt x="508682" y="2713"/>
                      </a:cubicBezTo>
                      <a:cubicBezTo>
                        <a:pt x="486462" y="-808"/>
                        <a:pt x="464194" y="143"/>
                        <a:pt x="441879" y="334"/>
                      </a:cubicBezTo>
                      <a:cubicBezTo>
                        <a:pt x="434647" y="381"/>
                        <a:pt x="430031" y="4378"/>
                        <a:pt x="426844" y="10373"/>
                      </a:cubicBezTo>
                      <a:cubicBezTo>
                        <a:pt x="413902" y="35067"/>
                        <a:pt x="392490" y="43965"/>
                        <a:pt x="365798" y="43870"/>
                      </a:cubicBezTo>
                      <a:cubicBezTo>
                        <a:pt x="315696" y="43679"/>
                        <a:pt x="265594" y="43727"/>
                        <a:pt x="215492" y="43870"/>
                      </a:cubicBezTo>
                      <a:cubicBezTo>
                        <a:pt x="190464" y="43917"/>
                        <a:pt x="171242" y="34020"/>
                        <a:pt x="159727" y="11515"/>
                      </a:cubicBezTo>
                      <a:cubicBezTo>
                        <a:pt x="155350" y="2998"/>
                        <a:pt x="149402" y="-47"/>
                        <a:pt x="140220" y="1"/>
                      </a:cubicBezTo>
                      <a:cubicBezTo>
                        <a:pt x="100109" y="238"/>
                        <a:pt x="60046" y="1"/>
                        <a:pt x="19936" y="143"/>
                      </a:cubicBezTo>
                      <a:cubicBezTo>
                        <a:pt x="4282" y="191"/>
                        <a:pt x="2998" y="1618"/>
                        <a:pt x="2998" y="19128"/>
                      </a:cubicBezTo>
                      <a:cubicBezTo>
                        <a:pt x="2903" y="105201"/>
                        <a:pt x="3045" y="191321"/>
                        <a:pt x="2855" y="277394"/>
                      </a:cubicBezTo>
                      <a:cubicBezTo>
                        <a:pt x="2855" y="287196"/>
                        <a:pt x="4949" y="297425"/>
                        <a:pt x="0" y="306751"/>
                      </a:cubicBezTo>
                      <a:cubicBezTo>
                        <a:pt x="4710" y="302897"/>
                        <a:pt x="10515" y="303516"/>
                        <a:pt x="16082" y="303516"/>
                      </a:cubicBezTo>
                      <a:cubicBezTo>
                        <a:pt x="71656" y="303421"/>
                        <a:pt x="127277" y="303230"/>
                        <a:pt x="182851" y="303563"/>
                      </a:cubicBezTo>
                      <a:cubicBezTo>
                        <a:pt x="235904" y="303849"/>
                        <a:pt x="278345" y="324546"/>
                        <a:pt x="306846" y="370366"/>
                      </a:cubicBezTo>
                      <a:cubicBezTo>
                        <a:pt x="318598" y="389303"/>
                        <a:pt x="324688" y="410191"/>
                        <a:pt x="325260" y="432554"/>
                      </a:cubicBezTo>
                      <a:cubicBezTo>
                        <a:pt x="325592" y="444830"/>
                        <a:pt x="325402" y="457153"/>
                        <a:pt x="325260" y="469476"/>
                      </a:cubicBezTo>
                      <a:cubicBezTo>
                        <a:pt x="325212" y="474424"/>
                        <a:pt x="325355" y="479516"/>
                        <a:pt x="322309" y="483750"/>
                      </a:cubicBezTo>
                      <a:cubicBezTo>
                        <a:pt x="328210" y="479849"/>
                        <a:pt x="335299" y="480991"/>
                        <a:pt x="341960" y="480991"/>
                      </a:cubicBezTo>
                      <a:close/>
                      <a:moveTo>
                        <a:pt x="283056" y="302041"/>
                      </a:moveTo>
                      <a:cubicBezTo>
                        <a:pt x="217823" y="301946"/>
                        <a:pt x="165247" y="248608"/>
                        <a:pt x="165342" y="182614"/>
                      </a:cubicBezTo>
                      <a:cubicBezTo>
                        <a:pt x="165437" y="118047"/>
                        <a:pt x="218679" y="64805"/>
                        <a:pt x="283341" y="64472"/>
                      </a:cubicBezTo>
                      <a:cubicBezTo>
                        <a:pt x="348288" y="64186"/>
                        <a:pt x="402435" y="117905"/>
                        <a:pt x="402768" y="182900"/>
                      </a:cubicBezTo>
                      <a:cubicBezTo>
                        <a:pt x="403196" y="248751"/>
                        <a:pt x="349526" y="302136"/>
                        <a:pt x="283056" y="302041"/>
                      </a:cubicBezTo>
                      <a:close/>
                    </a:path>
                  </a:pathLst>
                </a:cu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0" name="Google Shape;170;p7"/>
                <p:cNvSpPr/>
                <p:nvPr/>
              </p:nvSpPr>
              <p:spPr>
                <a:xfrm>
                  <a:off x="6028406" y="2825907"/>
                  <a:ext cx="10800" cy="348"/>
                </a:xfrm>
                <a:custGeom>
                  <a:rect b="b" l="l" r="r" t="t"/>
                  <a:pathLst>
                    <a:path extrusionOk="0" h="348" w="10800">
                      <a:moveTo>
                        <a:pt x="10801" y="0"/>
                      </a:moveTo>
                      <a:cubicBezTo>
                        <a:pt x="7185" y="0"/>
                        <a:pt x="3616" y="48"/>
                        <a:pt x="0" y="48"/>
                      </a:cubicBezTo>
                      <a:cubicBezTo>
                        <a:pt x="3331" y="523"/>
                        <a:pt x="7042" y="381"/>
                        <a:pt x="10801" y="0"/>
                      </a:cubicBezTo>
                      <a:close/>
                    </a:path>
                  </a:pathLst>
                </a:cu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1" name="Google Shape;171;p7"/>
                <p:cNvSpPr/>
                <p:nvPr/>
              </p:nvSpPr>
              <p:spPr>
                <a:xfrm>
                  <a:off x="3747070" y="3705478"/>
                  <a:ext cx="11419" cy="869"/>
                </a:xfrm>
                <a:custGeom>
                  <a:rect b="b" l="l" r="r" t="t"/>
                  <a:pathLst>
                    <a:path extrusionOk="0" h="869" w="11419">
                      <a:moveTo>
                        <a:pt x="11419" y="856"/>
                      </a:moveTo>
                      <a:cubicBezTo>
                        <a:pt x="7613" y="619"/>
                        <a:pt x="3806" y="333"/>
                        <a:pt x="0" y="0"/>
                      </a:cubicBezTo>
                      <a:cubicBezTo>
                        <a:pt x="3759" y="856"/>
                        <a:pt x="7613" y="904"/>
                        <a:pt x="11419" y="856"/>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2" name="Google Shape;172;p7"/>
                <p:cNvSpPr/>
                <p:nvPr/>
              </p:nvSpPr>
              <p:spPr>
                <a:xfrm>
                  <a:off x="2409871" y="2373651"/>
                  <a:ext cx="3569051" cy="2114090"/>
                </a:xfrm>
                <a:custGeom>
                  <a:rect b="b" l="l" r="r" t="t"/>
                  <a:pathLst>
                    <a:path extrusionOk="0" h="2114090" w="3569051">
                      <a:moveTo>
                        <a:pt x="3560772" y="1611599"/>
                      </a:moveTo>
                      <a:cubicBezTo>
                        <a:pt x="3535840" y="1586287"/>
                        <a:pt x="3511003" y="1560974"/>
                        <a:pt x="3486690" y="1535090"/>
                      </a:cubicBezTo>
                      <a:cubicBezTo>
                        <a:pt x="3447674" y="1493648"/>
                        <a:pt x="3406945" y="1453871"/>
                        <a:pt x="3367834" y="1412523"/>
                      </a:cubicBezTo>
                      <a:cubicBezTo>
                        <a:pt x="3321824" y="1363944"/>
                        <a:pt x="3275005" y="1316125"/>
                        <a:pt x="3228757" y="1267879"/>
                      </a:cubicBezTo>
                      <a:cubicBezTo>
                        <a:pt x="3182128" y="1219252"/>
                        <a:pt x="3135261" y="1170862"/>
                        <a:pt x="3088632" y="1122283"/>
                      </a:cubicBezTo>
                      <a:cubicBezTo>
                        <a:pt x="3043574" y="1075321"/>
                        <a:pt x="2998372" y="1028502"/>
                        <a:pt x="2953314" y="981588"/>
                      </a:cubicBezTo>
                      <a:cubicBezTo>
                        <a:pt x="2906352" y="932675"/>
                        <a:pt x="2859200" y="883953"/>
                        <a:pt x="2812238" y="835040"/>
                      </a:cubicBezTo>
                      <a:cubicBezTo>
                        <a:pt x="2766513" y="787460"/>
                        <a:pt x="2720693" y="739975"/>
                        <a:pt x="2675016" y="692394"/>
                      </a:cubicBezTo>
                      <a:cubicBezTo>
                        <a:pt x="2627721" y="643148"/>
                        <a:pt x="2580284" y="594093"/>
                        <a:pt x="2532989" y="544847"/>
                      </a:cubicBezTo>
                      <a:cubicBezTo>
                        <a:pt x="2487882" y="497933"/>
                        <a:pt x="2443062" y="450781"/>
                        <a:pt x="2397575" y="404200"/>
                      </a:cubicBezTo>
                      <a:cubicBezTo>
                        <a:pt x="2357846" y="363519"/>
                        <a:pt x="2318830" y="322124"/>
                        <a:pt x="2279576" y="280967"/>
                      </a:cubicBezTo>
                      <a:cubicBezTo>
                        <a:pt x="2278053" y="279349"/>
                        <a:pt x="2277006" y="277255"/>
                        <a:pt x="2275722" y="275400"/>
                      </a:cubicBezTo>
                      <a:cubicBezTo>
                        <a:pt x="2258973" y="289769"/>
                        <a:pt x="2249362" y="308421"/>
                        <a:pt x="2242796" y="329070"/>
                      </a:cubicBezTo>
                      <a:cubicBezTo>
                        <a:pt x="2233423" y="358475"/>
                        <a:pt x="2238656" y="388736"/>
                        <a:pt x="2237467" y="418569"/>
                      </a:cubicBezTo>
                      <a:cubicBezTo>
                        <a:pt x="2236896" y="433605"/>
                        <a:pt x="2234755" y="435650"/>
                        <a:pt x="2220100" y="433557"/>
                      </a:cubicBezTo>
                      <a:cubicBezTo>
                        <a:pt x="2215247" y="432843"/>
                        <a:pt x="2213201" y="429703"/>
                        <a:pt x="2210727" y="426515"/>
                      </a:cubicBezTo>
                      <a:cubicBezTo>
                        <a:pt x="2203447" y="417189"/>
                        <a:pt x="2196691" y="407388"/>
                        <a:pt x="2188745" y="398633"/>
                      </a:cubicBezTo>
                      <a:cubicBezTo>
                        <a:pt x="2181846" y="391020"/>
                        <a:pt x="2179466" y="382979"/>
                        <a:pt x="2179514" y="372749"/>
                      </a:cubicBezTo>
                      <a:cubicBezTo>
                        <a:pt x="2179895" y="297572"/>
                        <a:pt x="2179609" y="222395"/>
                        <a:pt x="2179895" y="147218"/>
                      </a:cubicBezTo>
                      <a:cubicBezTo>
                        <a:pt x="2179942" y="139034"/>
                        <a:pt x="2177897" y="132468"/>
                        <a:pt x="2173139" y="125902"/>
                      </a:cubicBezTo>
                      <a:cubicBezTo>
                        <a:pt x="2149205" y="92691"/>
                        <a:pt x="2125368" y="59432"/>
                        <a:pt x="2102148" y="25793"/>
                      </a:cubicBezTo>
                      <a:cubicBezTo>
                        <a:pt x="2097153" y="18513"/>
                        <a:pt x="2092014" y="16039"/>
                        <a:pt x="2083307" y="15944"/>
                      </a:cubicBezTo>
                      <a:cubicBezTo>
                        <a:pt x="1967116" y="14802"/>
                        <a:pt x="1850972" y="13279"/>
                        <a:pt x="1734780" y="11804"/>
                      </a:cubicBezTo>
                      <a:cubicBezTo>
                        <a:pt x="1586282" y="9901"/>
                        <a:pt x="1437736" y="7998"/>
                        <a:pt x="1289238" y="6047"/>
                      </a:cubicBezTo>
                      <a:cubicBezTo>
                        <a:pt x="1138884" y="4096"/>
                        <a:pt x="988577" y="2288"/>
                        <a:pt x="838223" y="5"/>
                      </a:cubicBezTo>
                      <a:cubicBezTo>
                        <a:pt x="828279" y="-138"/>
                        <a:pt x="826424" y="3050"/>
                        <a:pt x="826471" y="12233"/>
                      </a:cubicBezTo>
                      <a:cubicBezTo>
                        <a:pt x="826804" y="119289"/>
                        <a:pt x="826709" y="226392"/>
                        <a:pt x="826519" y="333448"/>
                      </a:cubicBezTo>
                      <a:cubicBezTo>
                        <a:pt x="826519" y="337207"/>
                        <a:pt x="829849" y="343487"/>
                        <a:pt x="822570" y="344439"/>
                      </a:cubicBezTo>
                      <a:cubicBezTo>
                        <a:pt x="816955" y="345200"/>
                        <a:pt x="810532" y="346437"/>
                        <a:pt x="807724" y="338634"/>
                      </a:cubicBezTo>
                      <a:cubicBezTo>
                        <a:pt x="806820" y="336160"/>
                        <a:pt x="804917" y="333971"/>
                        <a:pt x="803204" y="331878"/>
                      </a:cubicBezTo>
                      <a:cubicBezTo>
                        <a:pt x="787503" y="312037"/>
                        <a:pt x="758717" y="309087"/>
                        <a:pt x="738638" y="325169"/>
                      </a:cubicBezTo>
                      <a:cubicBezTo>
                        <a:pt x="719415" y="340537"/>
                        <a:pt x="716751" y="370418"/>
                        <a:pt x="732881" y="389926"/>
                      </a:cubicBezTo>
                      <a:cubicBezTo>
                        <a:pt x="748867" y="409243"/>
                        <a:pt x="780271" y="413002"/>
                        <a:pt x="797019" y="394446"/>
                      </a:cubicBezTo>
                      <a:cubicBezTo>
                        <a:pt x="807296" y="383074"/>
                        <a:pt x="817574" y="381742"/>
                        <a:pt x="830420" y="382313"/>
                      </a:cubicBezTo>
                      <a:cubicBezTo>
                        <a:pt x="836796" y="382598"/>
                        <a:pt x="843267" y="381599"/>
                        <a:pt x="849548" y="382503"/>
                      </a:cubicBezTo>
                      <a:cubicBezTo>
                        <a:pt x="861395" y="384216"/>
                        <a:pt x="863536" y="379173"/>
                        <a:pt x="863489" y="368182"/>
                      </a:cubicBezTo>
                      <a:cubicBezTo>
                        <a:pt x="863060" y="262934"/>
                        <a:pt x="863489" y="157686"/>
                        <a:pt x="862918" y="52438"/>
                      </a:cubicBezTo>
                      <a:cubicBezTo>
                        <a:pt x="862870" y="39924"/>
                        <a:pt x="866439" y="37593"/>
                        <a:pt x="878096" y="37783"/>
                      </a:cubicBezTo>
                      <a:cubicBezTo>
                        <a:pt x="994239" y="39734"/>
                        <a:pt x="1110431" y="41209"/>
                        <a:pt x="1226575" y="42684"/>
                      </a:cubicBezTo>
                      <a:cubicBezTo>
                        <a:pt x="1373265" y="44587"/>
                        <a:pt x="1519955" y="46443"/>
                        <a:pt x="1666645" y="48156"/>
                      </a:cubicBezTo>
                      <a:cubicBezTo>
                        <a:pt x="1799204" y="49726"/>
                        <a:pt x="1931811" y="51201"/>
                        <a:pt x="2064370" y="52438"/>
                      </a:cubicBezTo>
                      <a:cubicBezTo>
                        <a:pt x="2072458" y="52533"/>
                        <a:pt x="2077549" y="54770"/>
                        <a:pt x="2082260" y="61621"/>
                      </a:cubicBezTo>
                      <a:cubicBezTo>
                        <a:pt x="2099960" y="87505"/>
                        <a:pt x="2118231" y="113008"/>
                        <a:pt x="2136692" y="138368"/>
                      </a:cubicBezTo>
                      <a:cubicBezTo>
                        <a:pt x="2141022" y="144316"/>
                        <a:pt x="2142116" y="150359"/>
                        <a:pt x="2142116" y="157400"/>
                      </a:cubicBezTo>
                      <a:cubicBezTo>
                        <a:pt x="2141973" y="219350"/>
                        <a:pt x="2144447" y="281442"/>
                        <a:pt x="2141164" y="343249"/>
                      </a:cubicBezTo>
                      <a:cubicBezTo>
                        <a:pt x="2139023" y="383312"/>
                        <a:pt x="2149681" y="414620"/>
                        <a:pt x="2176326" y="444072"/>
                      </a:cubicBezTo>
                      <a:cubicBezTo>
                        <a:pt x="2191457" y="460773"/>
                        <a:pt x="2204018" y="475332"/>
                        <a:pt x="2228617" y="470051"/>
                      </a:cubicBezTo>
                      <a:cubicBezTo>
                        <a:pt x="2234517" y="468766"/>
                        <a:pt x="2237705" y="470765"/>
                        <a:pt x="2237515" y="477949"/>
                      </a:cubicBezTo>
                      <a:cubicBezTo>
                        <a:pt x="2237039" y="495269"/>
                        <a:pt x="2237372" y="512588"/>
                        <a:pt x="2237372" y="529907"/>
                      </a:cubicBezTo>
                      <a:cubicBezTo>
                        <a:pt x="2237372" y="534047"/>
                        <a:pt x="2237895" y="538329"/>
                        <a:pt x="2231519" y="538186"/>
                      </a:cubicBezTo>
                      <a:cubicBezTo>
                        <a:pt x="2196215" y="537377"/>
                        <a:pt x="2157960" y="547417"/>
                        <a:pt x="2132885" y="510161"/>
                      </a:cubicBezTo>
                      <a:cubicBezTo>
                        <a:pt x="2129935" y="505784"/>
                        <a:pt x="2125177" y="502358"/>
                        <a:pt x="2120800" y="499170"/>
                      </a:cubicBezTo>
                      <a:cubicBezTo>
                        <a:pt x="2113853" y="494127"/>
                        <a:pt x="2112093" y="487751"/>
                        <a:pt x="2112093" y="479234"/>
                      </a:cubicBezTo>
                      <a:cubicBezTo>
                        <a:pt x="2112378" y="378554"/>
                        <a:pt x="2112188" y="277826"/>
                        <a:pt x="2112474" y="177146"/>
                      </a:cubicBezTo>
                      <a:cubicBezTo>
                        <a:pt x="2112521" y="167963"/>
                        <a:pt x="2110142" y="160826"/>
                        <a:pt x="2104527" y="153546"/>
                      </a:cubicBezTo>
                      <a:cubicBezTo>
                        <a:pt x="2088350" y="132706"/>
                        <a:pt x="2072601" y="111533"/>
                        <a:pt x="2057423" y="89979"/>
                      </a:cubicBezTo>
                      <a:cubicBezTo>
                        <a:pt x="2051903" y="82128"/>
                        <a:pt x="2046004" y="78988"/>
                        <a:pt x="2036202" y="78893"/>
                      </a:cubicBezTo>
                      <a:cubicBezTo>
                        <a:pt x="1907259" y="77751"/>
                        <a:pt x="1778364" y="75943"/>
                        <a:pt x="1649421" y="74753"/>
                      </a:cubicBezTo>
                      <a:cubicBezTo>
                        <a:pt x="1412043" y="72565"/>
                        <a:pt x="1174712" y="67474"/>
                        <a:pt x="937333" y="67569"/>
                      </a:cubicBezTo>
                      <a:cubicBezTo>
                        <a:pt x="924962" y="67569"/>
                        <a:pt x="912830" y="65999"/>
                        <a:pt x="900696" y="64286"/>
                      </a:cubicBezTo>
                      <a:cubicBezTo>
                        <a:pt x="881807" y="61621"/>
                        <a:pt x="881950" y="61193"/>
                        <a:pt x="881807" y="80701"/>
                      </a:cubicBezTo>
                      <a:cubicBezTo>
                        <a:pt x="881093" y="186377"/>
                        <a:pt x="880427" y="292100"/>
                        <a:pt x="879523" y="397777"/>
                      </a:cubicBezTo>
                      <a:cubicBezTo>
                        <a:pt x="879143" y="438505"/>
                        <a:pt x="878857" y="438505"/>
                        <a:pt x="841602" y="456586"/>
                      </a:cubicBezTo>
                      <a:cubicBezTo>
                        <a:pt x="840793" y="456967"/>
                        <a:pt x="840174" y="457775"/>
                        <a:pt x="839318" y="458108"/>
                      </a:cubicBezTo>
                      <a:cubicBezTo>
                        <a:pt x="827423" y="462914"/>
                        <a:pt x="816051" y="459298"/>
                        <a:pt x="809057" y="448497"/>
                      </a:cubicBezTo>
                      <a:cubicBezTo>
                        <a:pt x="794259" y="425611"/>
                        <a:pt x="763808" y="420377"/>
                        <a:pt x="742254" y="436983"/>
                      </a:cubicBezTo>
                      <a:cubicBezTo>
                        <a:pt x="721747" y="452779"/>
                        <a:pt x="719082" y="484040"/>
                        <a:pt x="736592" y="503690"/>
                      </a:cubicBezTo>
                      <a:cubicBezTo>
                        <a:pt x="753911" y="523151"/>
                        <a:pt x="785029" y="523722"/>
                        <a:pt x="803299" y="504309"/>
                      </a:cubicBezTo>
                      <a:cubicBezTo>
                        <a:pt x="807629" y="499694"/>
                        <a:pt x="811388" y="496125"/>
                        <a:pt x="818049" y="497219"/>
                      </a:cubicBezTo>
                      <a:cubicBezTo>
                        <a:pt x="837605" y="500407"/>
                        <a:pt x="854353" y="493318"/>
                        <a:pt x="870626" y="483421"/>
                      </a:cubicBezTo>
                      <a:cubicBezTo>
                        <a:pt x="882235" y="476332"/>
                        <a:pt x="894178" y="469670"/>
                        <a:pt x="906501" y="463913"/>
                      </a:cubicBezTo>
                      <a:cubicBezTo>
                        <a:pt x="914828" y="460059"/>
                        <a:pt x="916826" y="454778"/>
                        <a:pt x="916874" y="445975"/>
                      </a:cubicBezTo>
                      <a:cubicBezTo>
                        <a:pt x="917397" y="337112"/>
                        <a:pt x="918492" y="228200"/>
                        <a:pt x="918920" y="119336"/>
                      </a:cubicBezTo>
                      <a:cubicBezTo>
                        <a:pt x="918967" y="107536"/>
                        <a:pt x="921251" y="103349"/>
                        <a:pt x="934288" y="103587"/>
                      </a:cubicBezTo>
                      <a:cubicBezTo>
                        <a:pt x="1071843" y="105681"/>
                        <a:pt x="1209446" y="106965"/>
                        <a:pt x="1347000" y="108535"/>
                      </a:cubicBezTo>
                      <a:cubicBezTo>
                        <a:pt x="1491407" y="110201"/>
                        <a:pt x="1635861" y="111818"/>
                        <a:pt x="1780267" y="113531"/>
                      </a:cubicBezTo>
                      <a:cubicBezTo>
                        <a:pt x="1859536" y="114483"/>
                        <a:pt x="1938805" y="115672"/>
                        <a:pt x="2018074" y="116434"/>
                      </a:cubicBezTo>
                      <a:cubicBezTo>
                        <a:pt x="2026971" y="116529"/>
                        <a:pt x="2033062" y="118622"/>
                        <a:pt x="2038248" y="126616"/>
                      </a:cubicBezTo>
                      <a:cubicBezTo>
                        <a:pt x="2047669" y="141033"/>
                        <a:pt x="2058232" y="154831"/>
                        <a:pt x="2069080" y="168249"/>
                      </a:cubicBezTo>
                      <a:cubicBezTo>
                        <a:pt x="2074362" y="174767"/>
                        <a:pt x="2075979" y="181286"/>
                        <a:pt x="2075979" y="189422"/>
                      </a:cubicBezTo>
                      <a:cubicBezTo>
                        <a:pt x="2075789" y="290102"/>
                        <a:pt x="2075979" y="390830"/>
                        <a:pt x="2075646" y="491510"/>
                      </a:cubicBezTo>
                      <a:cubicBezTo>
                        <a:pt x="2075599" y="502691"/>
                        <a:pt x="2077882" y="510923"/>
                        <a:pt x="2086970" y="518583"/>
                      </a:cubicBezTo>
                      <a:cubicBezTo>
                        <a:pt x="2105384" y="534142"/>
                        <a:pt x="2122656" y="551081"/>
                        <a:pt x="2140118" y="567781"/>
                      </a:cubicBezTo>
                      <a:cubicBezTo>
                        <a:pt x="2145447" y="572872"/>
                        <a:pt x="2150918" y="575013"/>
                        <a:pt x="2158341" y="574918"/>
                      </a:cubicBezTo>
                      <a:cubicBezTo>
                        <a:pt x="2181560" y="574490"/>
                        <a:pt x="2204827" y="574966"/>
                        <a:pt x="2228046" y="574633"/>
                      </a:cubicBezTo>
                      <a:cubicBezTo>
                        <a:pt x="2235136" y="574538"/>
                        <a:pt x="2237562" y="576679"/>
                        <a:pt x="2237420" y="583911"/>
                      </a:cubicBezTo>
                      <a:cubicBezTo>
                        <a:pt x="2236991" y="604846"/>
                        <a:pt x="2236944" y="625829"/>
                        <a:pt x="2237420" y="646765"/>
                      </a:cubicBezTo>
                      <a:cubicBezTo>
                        <a:pt x="2237610" y="654377"/>
                        <a:pt x="2235469" y="656947"/>
                        <a:pt x="2227570" y="656852"/>
                      </a:cubicBezTo>
                      <a:cubicBezTo>
                        <a:pt x="2193408" y="656471"/>
                        <a:pt x="2159245" y="656614"/>
                        <a:pt x="2125035" y="656804"/>
                      </a:cubicBezTo>
                      <a:cubicBezTo>
                        <a:pt x="2119182" y="656852"/>
                        <a:pt x="2114948" y="655091"/>
                        <a:pt x="2110570" y="650999"/>
                      </a:cubicBezTo>
                      <a:cubicBezTo>
                        <a:pt x="2094012" y="635345"/>
                        <a:pt x="2077312" y="619834"/>
                        <a:pt x="2060040" y="605084"/>
                      </a:cubicBezTo>
                      <a:cubicBezTo>
                        <a:pt x="2053093" y="599137"/>
                        <a:pt x="2050904" y="592904"/>
                        <a:pt x="2050952" y="584006"/>
                      </a:cubicBezTo>
                      <a:cubicBezTo>
                        <a:pt x="2051238" y="478758"/>
                        <a:pt x="2049049" y="373463"/>
                        <a:pt x="2052094" y="268310"/>
                      </a:cubicBezTo>
                      <a:cubicBezTo>
                        <a:pt x="2053378" y="223061"/>
                        <a:pt x="2045100" y="184759"/>
                        <a:pt x="2014363" y="151263"/>
                      </a:cubicBezTo>
                      <a:cubicBezTo>
                        <a:pt x="2008225" y="144601"/>
                        <a:pt x="2003229" y="141080"/>
                        <a:pt x="1994188" y="140938"/>
                      </a:cubicBezTo>
                      <a:cubicBezTo>
                        <a:pt x="1936807" y="140034"/>
                        <a:pt x="1879425" y="138511"/>
                        <a:pt x="1822043" y="137417"/>
                      </a:cubicBezTo>
                      <a:cubicBezTo>
                        <a:pt x="1724122" y="135561"/>
                        <a:pt x="1626154" y="133801"/>
                        <a:pt x="1528234" y="132088"/>
                      </a:cubicBezTo>
                      <a:cubicBezTo>
                        <a:pt x="1336913" y="128709"/>
                        <a:pt x="1145593" y="125474"/>
                        <a:pt x="954272" y="121763"/>
                      </a:cubicBezTo>
                      <a:cubicBezTo>
                        <a:pt x="942091" y="121525"/>
                        <a:pt x="938428" y="123999"/>
                        <a:pt x="938523" y="136846"/>
                      </a:cubicBezTo>
                      <a:cubicBezTo>
                        <a:pt x="939094" y="247993"/>
                        <a:pt x="938856" y="359189"/>
                        <a:pt x="938856" y="470337"/>
                      </a:cubicBezTo>
                      <a:cubicBezTo>
                        <a:pt x="938856" y="477141"/>
                        <a:pt x="939141" y="483278"/>
                        <a:pt x="932718" y="488560"/>
                      </a:cubicBezTo>
                      <a:cubicBezTo>
                        <a:pt x="902885" y="513159"/>
                        <a:pt x="873528" y="538424"/>
                        <a:pt x="843838" y="563213"/>
                      </a:cubicBezTo>
                      <a:cubicBezTo>
                        <a:pt x="833275" y="572016"/>
                        <a:pt x="816955" y="568685"/>
                        <a:pt x="810341" y="556933"/>
                      </a:cubicBezTo>
                      <a:cubicBezTo>
                        <a:pt x="800873" y="540137"/>
                        <a:pt x="780746" y="530240"/>
                        <a:pt x="763237" y="533761"/>
                      </a:cubicBezTo>
                      <a:cubicBezTo>
                        <a:pt x="742159" y="538043"/>
                        <a:pt x="727076" y="553650"/>
                        <a:pt x="725268" y="573015"/>
                      </a:cubicBezTo>
                      <a:cubicBezTo>
                        <a:pt x="723269" y="594569"/>
                        <a:pt x="733261" y="612459"/>
                        <a:pt x="751865" y="620690"/>
                      </a:cubicBezTo>
                      <a:cubicBezTo>
                        <a:pt x="770374" y="628874"/>
                        <a:pt x="792499" y="624592"/>
                        <a:pt x="804774" y="608082"/>
                      </a:cubicBezTo>
                      <a:cubicBezTo>
                        <a:pt x="811198" y="599422"/>
                        <a:pt x="818049" y="597709"/>
                        <a:pt x="827518" y="598185"/>
                      </a:cubicBezTo>
                      <a:cubicBezTo>
                        <a:pt x="840127" y="598804"/>
                        <a:pt x="851641" y="598566"/>
                        <a:pt x="862680" y="588574"/>
                      </a:cubicBezTo>
                      <a:cubicBezTo>
                        <a:pt x="894416" y="559883"/>
                        <a:pt x="927341" y="532524"/>
                        <a:pt x="960362" y="505308"/>
                      </a:cubicBezTo>
                      <a:cubicBezTo>
                        <a:pt x="967547" y="499361"/>
                        <a:pt x="969736" y="493318"/>
                        <a:pt x="969736" y="484468"/>
                      </a:cubicBezTo>
                      <a:cubicBezTo>
                        <a:pt x="969498" y="378744"/>
                        <a:pt x="969831" y="273068"/>
                        <a:pt x="969212" y="167345"/>
                      </a:cubicBezTo>
                      <a:cubicBezTo>
                        <a:pt x="969117" y="154736"/>
                        <a:pt x="972828" y="152262"/>
                        <a:pt x="984390" y="152738"/>
                      </a:cubicBezTo>
                      <a:cubicBezTo>
                        <a:pt x="1019410" y="154165"/>
                        <a:pt x="1054524" y="154546"/>
                        <a:pt x="1089591" y="155212"/>
                      </a:cubicBezTo>
                      <a:cubicBezTo>
                        <a:pt x="1235805" y="157924"/>
                        <a:pt x="1382020" y="160588"/>
                        <a:pt x="1528234" y="163253"/>
                      </a:cubicBezTo>
                      <a:cubicBezTo>
                        <a:pt x="1673069" y="165870"/>
                        <a:pt x="1817951" y="168962"/>
                        <a:pt x="1962786" y="170580"/>
                      </a:cubicBezTo>
                      <a:cubicBezTo>
                        <a:pt x="1983816" y="170818"/>
                        <a:pt x="1998138" y="176433"/>
                        <a:pt x="2007273" y="195132"/>
                      </a:cubicBezTo>
                      <a:cubicBezTo>
                        <a:pt x="2011746" y="204267"/>
                        <a:pt x="2020215" y="210690"/>
                        <a:pt x="2020167" y="222823"/>
                      </a:cubicBezTo>
                      <a:cubicBezTo>
                        <a:pt x="2019692" y="347674"/>
                        <a:pt x="2019930" y="472525"/>
                        <a:pt x="2019597" y="597329"/>
                      </a:cubicBezTo>
                      <a:cubicBezTo>
                        <a:pt x="2019549" y="606416"/>
                        <a:pt x="2022356" y="612554"/>
                        <a:pt x="2028922" y="618454"/>
                      </a:cubicBezTo>
                      <a:cubicBezTo>
                        <a:pt x="2051999" y="639104"/>
                        <a:pt x="2074837" y="660087"/>
                        <a:pt x="2097486" y="681213"/>
                      </a:cubicBezTo>
                      <a:cubicBezTo>
                        <a:pt x="2102862" y="686256"/>
                        <a:pt x="2108477" y="688302"/>
                        <a:pt x="2115804" y="688207"/>
                      </a:cubicBezTo>
                      <a:cubicBezTo>
                        <a:pt x="2144971" y="687874"/>
                        <a:pt x="2174138" y="688064"/>
                        <a:pt x="2203304" y="688064"/>
                      </a:cubicBezTo>
                      <a:cubicBezTo>
                        <a:pt x="2237752" y="688064"/>
                        <a:pt x="2237372" y="688064"/>
                        <a:pt x="2237420" y="723036"/>
                      </a:cubicBezTo>
                      <a:cubicBezTo>
                        <a:pt x="2237420" y="732457"/>
                        <a:pt x="2234279" y="734408"/>
                        <a:pt x="2225715" y="734312"/>
                      </a:cubicBezTo>
                      <a:cubicBezTo>
                        <a:pt x="2190648" y="733932"/>
                        <a:pt x="2155534" y="734217"/>
                        <a:pt x="2120467" y="734122"/>
                      </a:cubicBezTo>
                      <a:cubicBezTo>
                        <a:pt x="2097723" y="734075"/>
                        <a:pt x="2072316" y="740070"/>
                        <a:pt x="2052950" y="731886"/>
                      </a:cubicBezTo>
                      <a:cubicBezTo>
                        <a:pt x="2033062" y="723512"/>
                        <a:pt x="2019359" y="700911"/>
                        <a:pt x="2002468" y="685019"/>
                      </a:cubicBezTo>
                      <a:cubicBezTo>
                        <a:pt x="1996330" y="679262"/>
                        <a:pt x="1994141" y="673410"/>
                        <a:pt x="1994188" y="664893"/>
                      </a:cubicBezTo>
                      <a:cubicBezTo>
                        <a:pt x="1995331" y="540993"/>
                        <a:pt x="1994998" y="417047"/>
                        <a:pt x="1997567" y="293147"/>
                      </a:cubicBezTo>
                      <a:cubicBezTo>
                        <a:pt x="1998328" y="257747"/>
                        <a:pt x="1992619" y="227010"/>
                        <a:pt x="1968400" y="200794"/>
                      </a:cubicBezTo>
                      <a:cubicBezTo>
                        <a:pt x="1968115" y="200461"/>
                        <a:pt x="1967781" y="200080"/>
                        <a:pt x="1967591" y="199699"/>
                      </a:cubicBezTo>
                      <a:cubicBezTo>
                        <a:pt x="1964261" y="192562"/>
                        <a:pt x="1958646" y="191040"/>
                        <a:pt x="1950986" y="190945"/>
                      </a:cubicBezTo>
                      <a:cubicBezTo>
                        <a:pt x="1830702" y="189279"/>
                        <a:pt x="1710467" y="187424"/>
                        <a:pt x="1590184" y="185330"/>
                      </a:cubicBezTo>
                      <a:cubicBezTo>
                        <a:pt x="1395199" y="181904"/>
                        <a:pt x="1200262" y="178336"/>
                        <a:pt x="1005326" y="174482"/>
                      </a:cubicBezTo>
                      <a:cubicBezTo>
                        <a:pt x="993954" y="174244"/>
                        <a:pt x="991147" y="177289"/>
                        <a:pt x="991194" y="188661"/>
                      </a:cubicBezTo>
                      <a:cubicBezTo>
                        <a:pt x="991670" y="293004"/>
                        <a:pt x="991385" y="397348"/>
                        <a:pt x="991670" y="501692"/>
                      </a:cubicBezTo>
                      <a:cubicBezTo>
                        <a:pt x="991670" y="510066"/>
                        <a:pt x="989434" y="516061"/>
                        <a:pt x="983534" y="522104"/>
                      </a:cubicBezTo>
                      <a:cubicBezTo>
                        <a:pt x="938761" y="568162"/>
                        <a:pt x="894368" y="614553"/>
                        <a:pt x="849833" y="660848"/>
                      </a:cubicBezTo>
                      <a:cubicBezTo>
                        <a:pt x="837034" y="674171"/>
                        <a:pt x="814957" y="673219"/>
                        <a:pt x="804013" y="658945"/>
                      </a:cubicBezTo>
                      <a:cubicBezTo>
                        <a:pt x="787788" y="637819"/>
                        <a:pt x="757432" y="634489"/>
                        <a:pt x="737401" y="651618"/>
                      </a:cubicBezTo>
                      <a:cubicBezTo>
                        <a:pt x="718273" y="667985"/>
                        <a:pt x="716751" y="698960"/>
                        <a:pt x="734165" y="717659"/>
                      </a:cubicBezTo>
                      <a:cubicBezTo>
                        <a:pt x="751484" y="736311"/>
                        <a:pt x="783458" y="737453"/>
                        <a:pt x="799588" y="717707"/>
                      </a:cubicBezTo>
                      <a:cubicBezTo>
                        <a:pt x="808105" y="707239"/>
                        <a:pt x="816907" y="704908"/>
                        <a:pt x="828660" y="705812"/>
                      </a:cubicBezTo>
                      <a:cubicBezTo>
                        <a:pt x="833180" y="706145"/>
                        <a:pt x="837843" y="705336"/>
                        <a:pt x="842315" y="705955"/>
                      </a:cubicBezTo>
                      <a:cubicBezTo>
                        <a:pt x="853259" y="707525"/>
                        <a:pt x="860777" y="703147"/>
                        <a:pt x="868294" y="695201"/>
                      </a:cubicBezTo>
                      <a:cubicBezTo>
                        <a:pt x="919158" y="641721"/>
                        <a:pt x="970449" y="588621"/>
                        <a:pt x="1021884" y="535712"/>
                      </a:cubicBezTo>
                      <a:cubicBezTo>
                        <a:pt x="1027546" y="529907"/>
                        <a:pt x="1029021" y="524007"/>
                        <a:pt x="1029021" y="516299"/>
                      </a:cubicBezTo>
                      <a:cubicBezTo>
                        <a:pt x="1028830" y="421091"/>
                        <a:pt x="1028878" y="325835"/>
                        <a:pt x="1028878" y="230627"/>
                      </a:cubicBezTo>
                      <a:cubicBezTo>
                        <a:pt x="1028878" y="212594"/>
                        <a:pt x="1028878" y="212498"/>
                        <a:pt x="1046816" y="212832"/>
                      </a:cubicBezTo>
                      <a:cubicBezTo>
                        <a:pt x="1254552" y="216448"/>
                        <a:pt x="1462240" y="220159"/>
                        <a:pt x="1669976" y="223680"/>
                      </a:cubicBezTo>
                      <a:cubicBezTo>
                        <a:pt x="1756525" y="225155"/>
                        <a:pt x="1843073" y="226392"/>
                        <a:pt x="1929622" y="227344"/>
                      </a:cubicBezTo>
                      <a:cubicBezTo>
                        <a:pt x="1938187" y="227439"/>
                        <a:pt x="1943420" y="230008"/>
                        <a:pt x="1948702" y="237050"/>
                      </a:cubicBezTo>
                      <a:cubicBezTo>
                        <a:pt x="1957837" y="249326"/>
                        <a:pt x="1961025" y="262030"/>
                        <a:pt x="1960882" y="277351"/>
                      </a:cubicBezTo>
                      <a:cubicBezTo>
                        <a:pt x="1959502" y="411718"/>
                        <a:pt x="1958932" y="546132"/>
                        <a:pt x="1957790" y="680547"/>
                      </a:cubicBezTo>
                      <a:cubicBezTo>
                        <a:pt x="1957742" y="689016"/>
                        <a:pt x="1960169" y="694868"/>
                        <a:pt x="1966164" y="700721"/>
                      </a:cubicBezTo>
                      <a:cubicBezTo>
                        <a:pt x="1986671" y="720800"/>
                        <a:pt x="2006845" y="741259"/>
                        <a:pt x="2026543" y="762099"/>
                      </a:cubicBezTo>
                      <a:cubicBezTo>
                        <a:pt x="2032776" y="768713"/>
                        <a:pt x="2039152" y="770854"/>
                        <a:pt x="2047955" y="770807"/>
                      </a:cubicBezTo>
                      <a:cubicBezTo>
                        <a:pt x="2106716" y="770474"/>
                        <a:pt x="2165525" y="770949"/>
                        <a:pt x="2224287" y="770331"/>
                      </a:cubicBezTo>
                      <a:cubicBezTo>
                        <a:pt x="2235516" y="770188"/>
                        <a:pt x="2237467" y="773804"/>
                        <a:pt x="2237420" y="784034"/>
                      </a:cubicBezTo>
                      <a:cubicBezTo>
                        <a:pt x="2236991" y="863303"/>
                        <a:pt x="2236848" y="942572"/>
                        <a:pt x="2237562" y="1021841"/>
                      </a:cubicBezTo>
                      <a:cubicBezTo>
                        <a:pt x="2237657" y="1034545"/>
                        <a:pt x="2233708" y="1036353"/>
                        <a:pt x="2222384" y="1036353"/>
                      </a:cubicBezTo>
                      <a:cubicBezTo>
                        <a:pt x="2027352" y="1036020"/>
                        <a:pt x="1832320" y="1036115"/>
                        <a:pt x="1637336" y="1036115"/>
                      </a:cubicBezTo>
                      <a:cubicBezTo>
                        <a:pt x="1563539" y="1036115"/>
                        <a:pt x="1489694" y="1036067"/>
                        <a:pt x="1415897" y="1036162"/>
                      </a:cubicBezTo>
                      <a:cubicBezTo>
                        <a:pt x="1409331" y="1036162"/>
                        <a:pt x="1404144" y="1035401"/>
                        <a:pt x="1399291" y="1029691"/>
                      </a:cubicBezTo>
                      <a:cubicBezTo>
                        <a:pt x="1374216" y="1000239"/>
                        <a:pt x="1348237" y="971501"/>
                        <a:pt x="1323258" y="941953"/>
                      </a:cubicBezTo>
                      <a:cubicBezTo>
                        <a:pt x="1317120" y="934673"/>
                        <a:pt x="1311172" y="931581"/>
                        <a:pt x="1301514" y="931724"/>
                      </a:cubicBezTo>
                      <a:cubicBezTo>
                        <a:pt x="1217677" y="932627"/>
                        <a:pt x="1133840" y="933103"/>
                        <a:pt x="1050004" y="933484"/>
                      </a:cubicBezTo>
                      <a:cubicBezTo>
                        <a:pt x="931100" y="934007"/>
                        <a:pt x="812149" y="934340"/>
                        <a:pt x="693246" y="934483"/>
                      </a:cubicBezTo>
                      <a:cubicBezTo>
                        <a:pt x="684919" y="934483"/>
                        <a:pt x="678829" y="936577"/>
                        <a:pt x="672691" y="942381"/>
                      </a:cubicBezTo>
                      <a:cubicBezTo>
                        <a:pt x="642335" y="971263"/>
                        <a:pt x="611360" y="999478"/>
                        <a:pt x="580956" y="1028359"/>
                      </a:cubicBezTo>
                      <a:cubicBezTo>
                        <a:pt x="574866" y="1034164"/>
                        <a:pt x="568728" y="1036448"/>
                        <a:pt x="560402" y="1036305"/>
                      </a:cubicBezTo>
                      <a:cubicBezTo>
                        <a:pt x="531235" y="1035829"/>
                        <a:pt x="501830" y="1033783"/>
                        <a:pt x="472996" y="1036733"/>
                      </a:cubicBezTo>
                      <a:cubicBezTo>
                        <a:pt x="438786" y="1040254"/>
                        <a:pt x="414282" y="1030643"/>
                        <a:pt x="396059" y="1000620"/>
                      </a:cubicBezTo>
                      <a:cubicBezTo>
                        <a:pt x="384830" y="982111"/>
                        <a:pt x="369129" y="966267"/>
                        <a:pt x="354997" y="949614"/>
                      </a:cubicBezTo>
                      <a:cubicBezTo>
                        <a:pt x="349478" y="943095"/>
                        <a:pt x="349668" y="935482"/>
                        <a:pt x="351714" y="929106"/>
                      </a:cubicBezTo>
                      <a:cubicBezTo>
                        <a:pt x="353665" y="923016"/>
                        <a:pt x="361230" y="926299"/>
                        <a:pt x="366226" y="926252"/>
                      </a:cubicBezTo>
                      <a:cubicBezTo>
                        <a:pt x="396773" y="925966"/>
                        <a:pt x="427272" y="926347"/>
                        <a:pt x="457818" y="926014"/>
                      </a:cubicBezTo>
                      <a:cubicBezTo>
                        <a:pt x="479991" y="925776"/>
                        <a:pt x="499689" y="918734"/>
                        <a:pt x="515295" y="902224"/>
                      </a:cubicBezTo>
                      <a:cubicBezTo>
                        <a:pt x="506731" y="882478"/>
                        <a:pt x="492171" y="866681"/>
                        <a:pt x="479848" y="849457"/>
                      </a:cubicBezTo>
                      <a:cubicBezTo>
                        <a:pt x="427652" y="776421"/>
                        <a:pt x="374838" y="703813"/>
                        <a:pt x="322357" y="631015"/>
                      </a:cubicBezTo>
                      <a:cubicBezTo>
                        <a:pt x="249702" y="530240"/>
                        <a:pt x="177142" y="429417"/>
                        <a:pt x="104534" y="328595"/>
                      </a:cubicBezTo>
                      <a:cubicBezTo>
                        <a:pt x="77223" y="290721"/>
                        <a:pt x="49912" y="252847"/>
                        <a:pt x="22601" y="214973"/>
                      </a:cubicBezTo>
                      <a:cubicBezTo>
                        <a:pt x="22601" y="214973"/>
                        <a:pt x="22601" y="214973"/>
                        <a:pt x="22601" y="214973"/>
                      </a:cubicBezTo>
                      <a:cubicBezTo>
                        <a:pt x="12323" y="222586"/>
                        <a:pt x="7708" y="233672"/>
                        <a:pt x="3521" y="245186"/>
                      </a:cubicBezTo>
                      <a:cubicBezTo>
                        <a:pt x="-1665" y="259651"/>
                        <a:pt x="1998" y="274734"/>
                        <a:pt x="0" y="289341"/>
                      </a:cubicBezTo>
                      <a:cubicBezTo>
                        <a:pt x="190" y="316652"/>
                        <a:pt x="523" y="343963"/>
                        <a:pt x="523" y="371322"/>
                      </a:cubicBezTo>
                      <a:cubicBezTo>
                        <a:pt x="571" y="530811"/>
                        <a:pt x="381" y="690253"/>
                        <a:pt x="571" y="849742"/>
                      </a:cubicBezTo>
                      <a:cubicBezTo>
                        <a:pt x="619" y="887569"/>
                        <a:pt x="26360" y="917925"/>
                        <a:pt x="63567" y="924063"/>
                      </a:cubicBezTo>
                      <a:cubicBezTo>
                        <a:pt x="92496" y="928869"/>
                        <a:pt x="121758" y="925395"/>
                        <a:pt x="150877" y="925871"/>
                      </a:cubicBezTo>
                      <a:cubicBezTo>
                        <a:pt x="159394" y="926014"/>
                        <a:pt x="162439" y="927679"/>
                        <a:pt x="162487" y="937005"/>
                      </a:cubicBezTo>
                      <a:cubicBezTo>
                        <a:pt x="162772" y="982539"/>
                        <a:pt x="164105" y="1028121"/>
                        <a:pt x="164533" y="1073656"/>
                      </a:cubicBezTo>
                      <a:cubicBezTo>
                        <a:pt x="164628" y="1081173"/>
                        <a:pt x="167007" y="1086264"/>
                        <a:pt x="172479" y="1091165"/>
                      </a:cubicBezTo>
                      <a:cubicBezTo>
                        <a:pt x="197506" y="1113718"/>
                        <a:pt x="222010" y="1136890"/>
                        <a:pt x="247228" y="1159300"/>
                      </a:cubicBezTo>
                      <a:cubicBezTo>
                        <a:pt x="253318" y="1164725"/>
                        <a:pt x="255459" y="1170054"/>
                        <a:pt x="255364" y="1177999"/>
                      </a:cubicBezTo>
                      <a:cubicBezTo>
                        <a:pt x="254888" y="1211734"/>
                        <a:pt x="255174" y="1245421"/>
                        <a:pt x="254936" y="1279155"/>
                      </a:cubicBezTo>
                      <a:cubicBezTo>
                        <a:pt x="254222" y="1383499"/>
                        <a:pt x="253413" y="1487795"/>
                        <a:pt x="252509" y="1592139"/>
                      </a:cubicBezTo>
                      <a:cubicBezTo>
                        <a:pt x="252461" y="1595946"/>
                        <a:pt x="254507" y="1602321"/>
                        <a:pt x="249845" y="1603035"/>
                      </a:cubicBezTo>
                      <a:cubicBezTo>
                        <a:pt x="240471" y="1604415"/>
                        <a:pt x="230765" y="1603749"/>
                        <a:pt x="221201" y="1603606"/>
                      </a:cubicBezTo>
                      <a:cubicBezTo>
                        <a:pt x="215206" y="1603511"/>
                        <a:pt x="215158" y="1597611"/>
                        <a:pt x="212827" y="1594090"/>
                      </a:cubicBezTo>
                      <a:cubicBezTo>
                        <a:pt x="197934" y="1571917"/>
                        <a:pt x="167768" y="1566446"/>
                        <a:pt x="146928" y="1582242"/>
                      </a:cubicBezTo>
                      <a:cubicBezTo>
                        <a:pt x="125374" y="1598562"/>
                        <a:pt x="122472" y="1629775"/>
                        <a:pt x="140648" y="1649759"/>
                      </a:cubicBezTo>
                      <a:cubicBezTo>
                        <a:pt x="158157" y="1669029"/>
                        <a:pt x="192034" y="1670837"/>
                        <a:pt x="206737" y="1649521"/>
                      </a:cubicBezTo>
                      <a:cubicBezTo>
                        <a:pt x="217157" y="1634438"/>
                        <a:pt x="228576" y="1633677"/>
                        <a:pt x="243231" y="1634343"/>
                      </a:cubicBezTo>
                      <a:cubicBezTo>
                        <a:pt x="252319" y="1634771"/>
                        <a:pt x="261549" y="1633677"/>
                        <a:pt x="270542" y="1634628"/>
                      </a:cubicBezTo>
                      <a:cubicBezTo>
                        <a:pt x="280915" y="1635723"/>
                        <a:pt x="283294" y="1632107"/>
                        <a:pt x="283341" y="1621972"/>
                      </a:cubicBezTo>
                      <a:cubicBezTo>
                        <a:pt x="283864" y="1469334"/>
                        <a:pt x="284816" y="1316744"/>
                        <a:pt x="285910" y="1164106"/>
                      </a:cubicBezTo>
                      <a:cubicBezTo>
                        <a:pt x="285958" y="1156208"/>
                        <a:pt x="283912" y="1150688"/>
                        <a:pt x="277822" y="1145312"/>
                      </a:cubicBezTo>
                      <a:cubicBezTo>
                        <a:pt x="252271" y="1122663"/>
                        <a:pt x="227244" y="1099397"/>
                        <a:pt x="202026" y="1076320"/>
                      </a:cubicBezTo>
                      <a:cubicBezTo>
                        <a:pt x="198410" y="1072990"/>
                        <a:pt x="195032" y="1070087"/>
                        <a:pt x="194937" y="1064045"/>
                      </a:cubicBezTo>
                      <a:cubicBezTo>
                        <a:pt x="194413" y="1021222"/>
                        <a:pt x="193557" y="978400"/>
                        <a:pt x="192510" y="935625"/>
                      </a:cubicBezTo>
                      <a:cubicBezTo>
                        <a:pt x="192367" y="928964"/>
                        <a:pt x="193605" y="925823"/>
                        <a:pt x="201265" y="926014"/>
                      </a:cubicBezTo>
                      <a:cubicBezTo>
                        <a:pt x="220392" y="926537"/>
                        <a:pt x="239567" y="926585"/>
                        <a:pt x="258695" y="926014"/>
                      </a:cubicBezTo>
                      <a:cubicBezTo>
                        <a:pt x="267164" y="925776"/>
                        <a:pt x="268353" y="929487"/>
                        <a:pt x="268163" y="936577"/>
                      </a:cubicBezTo>
                      <a:cubicBezTo>
                        <a:pt x="267735" y="952516"/>
                        <a:pt x="268496" y="968503"/>
                        <a:pt x="267830" y="984395"/>
                      </a:cubicBezTo>
                      <a:cubicBezTo>
                        <a:pt x="267449" y="993340"/>
                        <a:pt x="270399" y="999811"/>
                        <a:pt x="276252" y="1006329"/>
                      </a:cubicBezTo>
                      <a:cubicBezTo>
                        <a:pt x="311271" y="1045250"/>
                        <a:pt x="346100" y="1084409"/>
                        <a:pt x="380691" y="1123710"/>
                      </a:cubicBezTo>
                      <a:cubicBezTo>
                        <a:pt x="385306" y="1128944"/>
                        <a:pt x="389874" y="1131228"/>
                        <a:pt x="396963" y="1131180"/>
                      </a:cubicBezTo>
                      <a:cubicBezTo>
                        <a:pt x="466240" y="1130943"/>
                        <a:pt x="535470" y="1130895"/>
                        <a:pt x="604747" y="1131228"/>
                      </a:cubicBezTo>
                      <a:cubicBezTo>
                        <a:pt x="612359" y="1131275"/>
                        <a:pt x="617355" y="1128706"/>
                        <a:pt x="622351" y="1123282"/>
                      </a:cubicBezTo>
                      <a:cubicBezTo>
                        <a:pt x="646760" y="1096875"/>
                        <a:pt x="671787" y="1070944"/>
                        <a:pt x="696053" y="1044394"/>
                      </a:cubicBezTo>
                      <a:cubicBezTo>
                        <a:pt x="701906" y="1038018"/>
                        <a:pt x="707901" y="1036115"/>
                        <a:pt x="716227" y="1036115"/>
                      </a:cubicBezTo>
                      <a:cubicBezTo>
                        <a:pt x="893036" y="1036353"/>
                        <a:pt x="1069845" y="1036353"/>
                        <a:pt x="1246653" y="1036067"/>
                      </a:cubicBezTo>
                      <a:cubicBezTo>
                        <a:pt x="1255313" y="1036067"/>
                        <a:pt x="1261023" y="1038637"/>
                        <a:pt x="1266494" y="1044965"/>
                      </a:cubicBezTo>
                      <a:cubicBezTo>
                        <a:pt x="1288001" y="1069707"/>
                        <a:pt x="1310363" y="1093735"/>
                        <a:pt x="1331394" y="1118905"/>
                      </a:cubicBezTo>
                      <a:cubicBezTo>
                        <a:pt x="1339245" y="1128326"/>
                        <a:pt x="1347476" y="1131275"/>
                        <a:pt x="1359324" y="1131275"/>
                      </a:cubicBezTo>
                      <a:cubicBezTo>
                        <a:pt x="1647328" y="1130990"/>
                        <a:pt x="1935284" y="1131133"/>
                        <a:pt x="2223288" y="1130800"/>
                      </a:cubicBezTo>
                      <a:cubicBezTo>
                        <a:pt x="2234565" y="1130800"/>
                        <a:pt x="2237705" y="1133322"/>
                        <a:pt x="2237515" y="1144884"/>
                      </a:cubicBezTo>
                      <a:cubicBezTo>
                        <a:pt x="2236801" y="1194557"/>
                        <a:pt x="2236801" y="1244231"/>
                        <a:pt x="2237515" y="1293858"/>
                      </a:cubicBezTo>
                      <a:cubicBezTo>
                        <a:pt x="2237705" y="1305943"/>
                        <a:pt x="2235088" y="1309654"/>
                        <a:pt x="2222194" y="1309512"/>
                      </a:cubicBezTo>
                      <a:cubicBezTo>
                        <a:pt x="2029017" y="1307418"/>
                        <a:pt x="1835841" y="1305848"/>
                        <a:pt x="1642665" y="1304278"/>
                      </a:cubicBezTo>
                      <a:cubicBezTo>
                        <a:pt x="1529233" y="1303326"/>
                        <a:pt x="1415754" y="1302327"/>
                        <a:pt x="1302322" y="1301899"/>
                      </a:cubicBezTo>
                      <a:cubicBezTo>
                        <a:pt x="1290951" y="1301851"/>
                        <a:pt x="1287477" y="1299044"/>
                        <a:pt x="1288191" y="1287577"/>
                      </a:cubicBezTo>
                      <a:cubicBezTo>
                        <a:pt x="1289238" y="1270305"/>
                        <a:pt x="1288667" y="1252939"/>
                        <a:pt x="1288381" y="1235667"/>
                      </a:cubicBezTo>
                      <a:cubicBezTo>
                        <a:pt x="1287810" y="1202313"/>
                        <a:pt x="1269016" y="1171386"/>
                        <a:pt x="1238517" y="1163059"/>
                      </a:cubicBezTo>
                      <a:cubicBezTo>
                        <a:pt x="1220199" y="1158063"/>
                        <a:pt x="1218866" y="1148928"/>
                        <a:pt x="1220341" y="1134654"/>
                      </a:cubicBezTo>
                      <a:cubicBezTo>
                        <a:pt x="1220389" y="1134226"/>
                        <a:pt x="1220341" y="1133750"/>
                        <a:pt x="1220341" y="1133274"/>
                      </a:cubicBezTo>
                      <a:cubicBezTo>
                        <a:pt x="1220341" y="1111768"/>
                        <a:pt x="1220341" y="1111768"/>
                        <a:pt x="1199216" y="1111768"/>
                      </a:cubicBezTo>
                      <a:cubicBezTo>
                        <a:pt x="1173808" y="1111768"/>
                        <a:pt x="1173808" y="1111768"/>
                        <a:pt x="1173808" y="1137223"/>
                      </a:cubicBezTo>
                      <a:cubicBezTo>
                        <a:pt x="1173808" y="1156779"/>
                        <a:pt x="1173808" y="1156255"/>
                        <a:pt x="1154633" y="1156921"/>
                      </a:cubicBezTo>
                      <a:cubicBezTo>
                        <a:pt x="1144451" y="1157302"/>
                        <a:pt x="1139217" y="1155066"/>
                        <a:pt x="1141073" y="1143742"/>
                      </a:cubicBezTo>
                      <a:cubicBezTo>
                        <a:pt x="1141786" y="1139317"/>
                        <a:pt x="1141215" y="1134654"/>
                        <a:pt x="1141215" y="1130086"/>
                      </a:cubicBezTo>
                      <a:cubicBezTo>
                        <a:pt x="1141215" y="1111768"/>
                        <a:pt x="1141215" y="1111768"/>
                        <a:pt x="1122373" y="1111768"/>
                      </a:cubicBezTo>
                      <a:cubicBezTo>
                        <a:pt x="1094872" y="1111768"/>
                        <a:pt x="1094539" y="1111768"/>
                        <a:pt x="1095015" y="1139459"/>
                      </a:cubicBezTo>
                      <a:cubicBezTo>
                        <a:pt x="1095205" y="1150355"/>
                        <a:pt x="1095681" y="1157730"/>
                        <a:pt x="1080170" y="1157350"/>
                      </a:cubicBezTo>
                      <a:cubicBezTo>
                        <a:pt x="1066514" y="1157016"/>
                        <a:pt x="1062375" y="1153115"/>
                        <a:pt x="1064516" y="1140459"/>
                      </a:cubicBezTo>
                      <a:cubicBezTo>
                        <a:pt x="1064991" y="1137794"/>
                        <a:pt x="1064563" y="1134987"/>
                        <a:pt x="1064563" y="1132275"/>
                      </a:cubicBezTo>
                      <a:cubicBezTo>
                        <a:pt x="1064563" y="1111768"/>
                        <a:pt x="1064563" y="1111768"/>
                        <a:pt x="1043771" y="1111768"/>
                      </a:cubicBezTo>
                      <a:cubicBezTo>
                        <a:pt x="1018220" y="1111768"/>
                        <a:pt x="1018220" y="1111768"/>
                        <a:pt x="1018220" y="1137271"/>
                      </a:cubicBezTo>
                      <a:cubicBezTo>
                        <a:pt x="1018220" y="1157016"/>
                        <a:pt x="1018220" y="1156493"/>
                        <a:pt x="998902" y="1156921"/>
                      </a:cubicBezTo>
                      <a:cubicBezTo>
                        <a:pt x="989672" y="1157112"/>
                        <a:pt x="987436" y="1154114"/>
                        <a:pt x="987673" y="1145407"/>
                      </a:cubicBezTo>
                      <a:cubicBezTo>
                        <a:pt x="987959" y="1134654"/>
                        <a:pt x="992574" y="1120237"/>
                        <a:pt x="985818" y="1113909"/>
                      </a:cubicBezTo>
                      <a:cubicBezTo>
                        <a:pt x="978538" y="1107057"/>
                        <a:pt x="964169" y="1112529"/>
                        <a:pt x="952940" y="1111768"/>
                      </a:cubicBezTo>
                      <a:cubicBezTo>
                        <a:pt x="952036" y="1111720"/>
                        <a:pt x="951084" y="1111863"/>
                        <a:pt x="950228" y="1111768"/>
                      </a:cubicBezTo>
                      <a:cubicBezTo>
                        <a:pt x="942615" y="1110578"/>
                        <a:pt x="940807" y="1114432"/>
                        <a:pt x="941425" y="1121188"/>
                      </a:cubicBezTo>
                      <a:cubicBezTo>
                        <a:pt x="941901" y="1126137"/>
                        <a:pt x="941520" y="1131228"/>
                        <a:pt x="941520" y="1136224"/>
                      </a:cubicBezTo>
                      <a:cubicBezTo>
                        <a:pt x="941520" y="1157588"/>
                        <a:pt x="941520" y="1157254"/>
                        <a:pt x="920538" y="1156874"/>
                      </a:cubicBezTo>
                      <a:cubicBezTo>
                        <a:pt x="913543" y="1156731"/>
                        <a:pt x="910783" y="1155066"/>
                        <a:pt x="911212" y="1147691"/>
                      </a:cubicBezTo>
                      <a:cubicBezTo>
                        <a:pt x="911783" y="1138175"/>
                        <a:pt x="911307" y="1128564"/>
                        <a:pt x="911355" y="1119000"/>
                      </a:cubicBezTo>
                      <a:cubicBezTo>
                        <a:pt x="911355" y="1115193"/>
                        <a:pt x="911497" y="1111625"/>
                        <a:pt x="905978" y="1111768"/>
                      </a:cubicBezTo>
                      <a:cubicBezTo>
                        <a:pt x="892798" y="1112101"/>
                        <a:pt x="877715" y="1108485"/>
                        <a:pt x="867200" y="1113909"/>
                      </a:cubicBezTo>
                      <a:cubicBezTo>
                        <a:pt x="860063" y="1117572"/>
                        <a:pt x="865820" y="1134130"/>
                        <a:pt x="864964" y="1144884"/>
                      </a:cubicBezTo>
                      <a:cubicBezTo>
                        <a:pt x="864773" y="1147167"/>
                        <a:pt x="864868" y="1149451"/>
                        <a:pt x="864916" y="1151735"/>
                      </a:cubicBezTo>
                      <a:cubicBezTo>
                        <a:pt x="864916" y="1155066"/>
                        <a:pt x="863156" y="1156065"/>
                        <a:pt x="859968" y="1156779"/>
                      </a:cubicBezTo>
                      <a:cubicBezTo>
                        <a:pt x="840507" y="1161061"/>
                        <a:pt x="834798" y="1156874"/>
                        <a:pt x="834798" y="1137699"/>
                      </a:cubicBezTo>
                      <a:cubicBezTo>
                        <a:pt x="834798" y="1136319"/>
                        <a:pt x="834798" y="1134987"/>
                        <a:pt x="834798" y="1133607"/>
                      </a:cubicBezTo>
                      <a:cubicBezTo>
                        <a:pt x="834798" y="1111768"/>
                        <a:pt x="834798" y="1111768"/>
                        <a:pt x="812625" y="1111768"/>
                      </a:cubicBezTo>
                      <a:cubicBezTo>
                        <a:pt x="788312" y="1111768"/>
                        <a:pt x="788312" y="1111768"/>
                        <a:pt x="788312" y="1136938"/>
                      </a:cubicBezTo>
                      <a:cubicBezTo>
                        <a:pt x="788312" y="1156684"/>
                        <a:pt x="788312" y="1156684"/>
                        <a:pt x="770754" y="1156684"/>
                      </a:cubicBezTo>
                      <a:cubicBezTo>
                        <a:pt x="753007" y="1156684"/>
                        <a:pt x="753007" y="1156684"/>
                        <a:pt x="753007" y="1138508"/>
                      </a:cubicBezTo>
                      <a:cubicBezTo>
                        <a:pt x="753007" y="1134844"/>
                        <a:pt x="752484" y="1131133"/>
                        <a:pt x="753102" y="1127612"/>
                      </a:cubicBezTo>
                      <a:cubicBezTo>
                        <a:pt x="755481" y="1114385"/>
                        <a:pt x="750342" y="1110959"/>
                        <a:pt x="737115" y="1111435"/>
                      </a:cubicBezTo>
                      <a:cubicBezTo>
                        <a:pt x="706569" y="1112529"/>
                        <a:pt x="705950" y="1111768"/>
                        <a:pt x="706854" y="1141791"/>
                      </a:cubicBezTo>
                      <a:cubicBezTo>
                        <a:pt x="707187" y="1153115"/>
                        <a:pt x="704332" y="1157159"/>
                        <a:pt x="692723" y="1158729"/>
                      </a:cubicBezTo>
                      <a:cubicBezTo>
                        <a:pt x="659559" y="1163202"/>
                        <a:pt x="635055" y="1186088"/>
                        <a:pt x="629441" y="1219299"/>
                      </a:cubicBezTo>
                      <a:cubicBezTo>
                        <a:pt x="623684" y="1253557"/>
                        <a:pt x="627633" y="1288338"/>
                        <a:pt x="627395" y="1322882"/>
                      </a:cubicBezTo>
                      <a:cubicBezTo>
                        <a:pt x="842696" y="1322929"/>
                        <a:pt x="1058045" y="1322929"/>
                        <a:pt x="1273346" y="1323120"/>
                      </a:cubicBezTo>
                      <a:cubicBezTo>
                        <a:pt x="1279722" y="1323120"/>
                        <a:pt x="1289190" y="1319361"/>
                        <a:pt x="1288810" y="1331922"/>
                      </a:cubicBezTo>
                      <a:cubicBezTo>
                        <a:pt x="1304892" y="1331874"/>
                        <a:pt x="1320974" y="1331827"/>
                        <a:pt x="1337056" y="1331779"/>
                      </a:cubicBezTo>
                      <a:cubicBezTo>
                        <a:pt x="1372170" y="1331684"/>
                        <a:pt x="1407237" y="1331541"/>
                        <a:pt x="1442351" y="1331589"/>
                      </a:cubicBezTo>
                      <a:cubicBezTo>
                        <a:pt x="1443969" y="1331589"/>
                        <a:pt x="1445634" y="1332826"/>
                        <a:pt x="1447252" y="1333492"/>
                      </a:cubicBezTo>
                      <a:cubicBezTo>
                        <a:pt x="1537465" y="1334206"/>
                        <a:pt x="1627629" y="1334967"/>
                        <a:pt x="1717842" y="1335633"/>
                      </a:cubicBezTo>
                      <a:cubicBezTo>
                        <a:pt x="1886419" y="1336918"/>
                        <a:pt x="2054996" y="1338298"/>
                        <a:pt x="2223526" y="1339154"/>
                      </a:cubicBezTo>
                      <a:cubicBezTo>
                        <a:pt x="2235136" y="1339202"/>
                        <a:pt x="2237562" y="1342342"/>
                        <a:pt x="2237467" y="1353476"/>
                      </a:cubicBezTo>
                      <a:cubicBezTo>
                        <a:pt x="2236848" y="1411809"/>
                        <a:pt x="2238466" y="1470143"/>
                        <a:pt x="2236848" y="1528429"/>
                      </a:cubicBezTo>
                      <a:cubicBezTo>
                        <a:pt x="2234945" y="1597040"/>
                        <a:pt x="2284715" y="1650378"/>
                        <a:pt x="2338861" y="1660417"/>
                      </a:cubicBezTo>
                      <a:cubicBezTo>
                        <a:pt x="2345712" y="1661702"/>
                        <a:pt x="2349566" y="1665556"/>
                        <a:pt x="2352849" y="1671551"/>
                      </a:cubicBezTo>
                      <a:cubicBezTo>
                        <a:pt x="2364174" y="1692248"/>
                        <a:pt x="2375878" y="1712755"/>
                        <a:pt x="2387869" y="1733120"/>
                      </a:cubicBezTo>
                      <a:cubicBezTo>
                        <a:pt x="2391723" y="1739638"/>
                        <a:pt x="2393340" y="1746109"/>
                        <a:pt x="2393340" y="1753674"/>
                      </a:cubicBezTo>
                      <a:cubicBezTo>
                        <a:pt x="2393150" y="1839319"/>
                        <a:pt x="2393102" y="1924964"/>
                        <a:pt x="2393388" y="2010608"/>
                      </a:cubicBezTo>
                      <a:cubicBezTo>
                        <a:pt x="2393436" y="2019411"/>
                        <a:pt x="2392008" y="2024454"/>
                        <a:pt x="2382635" y="2028927"/>
                      </a:cubicBezTo>
                      <a:cubicBezTo>
                        <a:pt x="2358178" y="2040584"/>
                        <a:pt x="2351232" y="2071464"/>
                        <a:pt x="2366124" y="2094207"/>
                      </a:cubicBezTo>
                      <a:cubicBezTo>
                        <a:pt x="2380208" y="2115714"/>
                        <a:pt x="2411516" y="2120662"/>
                        <a:pt x="2432356" y="2104675"/>
                      </a:cubicBezTo>
                      <a:cubicBezTo>
                        <a:pt x="2452863" y="2088926"/>
                        <a:pt x="2455671" y="2057475"/>
                        <a:pt x="2437495" y="2038205"/>
                      </a:cubicBezTo>
                      <a:cubicBezTo>
                        <a:pt x="2432261" y="2032686"/>
                        <a:pt x="2430596" y="2027357"/>
                        <a:pt x="2430596" y="2020172"/>
                      </a:cubicBezTo>
                      <a:cubicBezTo>
                        <a:pt x="2430786" y="1943187"/>
                        <a:pt x="2429216" y="1866154"/>
                        <a:pt x="2431357" y="1789217"/>
                      </a:cubicBezTo>
                      <a:cubicBezTo>
                        <a:pt x="2432404" y="1751438"/>
                        <a:pt x="2427265" y="1717323"/>
                        <a:pt x="2404094" y="1686872"/>
                      </a:cubicBezTo>
                      <a:cubicBezTo>
                        <a:pt x="2400810" y="1682589"/>
                        <a:pt x="2398955" y="1677213"/>
                        <a:pt x="2395957" y="1672740"/>
                      </a:cubicBezTo>
                      <a:cubicBezTo>
                        <a:pt x="2391009" y="1665413"/>
                        <a:pt x="2393531" y="1663557"/>
                        <a:pt x="2401381" y="1663652"/>
                      </a:cubicBezTo>
                      <a:cubicBezTo>
                        <a:pt x="2420509" y="1663938"/>
                        <a:pt x="2439636" y="1663985"/>
                        <a:pt x="2458811" y="1663605"/>
                      </a:cubicBezTo>
                      <a:cubicBezTo>
                        <a:pt x="2465377" y="1663462"/>
                        <a:pt x="2468517" y="1666317"/>
                        <a:pt x="2471182" y="1671836"/>
                      </a:cubicBezTo>
                      <a:cubicBezTo>
                        <a:pt x="2480650" y="1691439"/>
                        <a:pt x="2490214" y="1711043"/>
                        <a:pt x="2500396" y="1730313"/>
                      </a:cubicBezTo>
                      <a:cubicBezTo>
                        <a:pt x="2504821" y="1738687"/>
                        <a:pt x="2506487" y="1747013"/>
                        <a:pt x="2506487" y="1756386"/>
                      </a:cubicBezTo>
                      <a:cubicBezTo>
                        <a:pt x="2506296" y="1841603"/>
                        <a:pt x="2506249" y="1926772"/>
                        <a:pt x="2506534" y="2011988"/>
                      </a:cubicBezTo>
                      <a:cubicBezTo>
                        <a:pt x="2506582" y="2021171"/>
                        <a:pt x="2504821" y="2027309"/>
                        <a:pt x="2496733" y="2033495"/>
                      </a:cubicBezTo>
                      <a:cubicBezTo>
                        <a:pt x="2475179" y="2049910"/>
                        <a:pt x="2473847" y="2081979"/>
                        <a:pt x="2492450" y="2100916"/>
                      </a:cubicBezTo>
                      <a:cubicBezTo>
                        <a:pt x="2510150" y="2118901"/>
                        <a:pt x="2541315" y="2118330"/>
                        <a:pt x="2558492" y="2099679"/>
                      </a:cubicBezTo>
                      <a:cubicBezTo>
                        <a:pt x="2577048" y="2079552"/>
                        <a:pt x="2574622" y="2049053"/>
                        <a:pt x="2552259" y="2032543"/>
                      </a:cubicBezTo>
                      <a:cubicBezTo>
                        <a:pt x="2545645" y="2027642"/>
                        <a:pt x="2543409" y="2023027"/>
                        <a:pt x="2543456" y="2014938"/>
                      </a:cubicBezTo>
                      <a:cubicBezTo>
                        <a:pt x="2543789" y="1925202"/>
                        <a:pt x="2543599" y="1835417"/>
                        <a:pt x="2543789" y="1745681"/>
                      </a:cubicBezTo>
                      <a:cubicBezTo>
                        <a:pt x="2543789" y="1737687"/>
                        <a:pt x="2542172" y="1730693"/>
                        <a:pt x="2538460" y="1723604"/>
                      </a:cubicBezTo>
                      <a:cubicBezTo>
                        <a:pt x="2528469" y="1704381"/>
                        <a:pt x="2519048" y="1684826"/>
                        <a:pt x="2508580" y="1663748"/>
                      </a:cubicBezTo>
                      <a:cubicBezTo>
                        <a:pt x="2529040" y="1663748"/>
                        <a:pt x="2547643" y="1664223"/>
                        <a:pt x="2566200" y="1663509"/>
                      </a:cubicBezTo>
                      <a:cubicBezTo>
                        <a:pt x="2574574" y="1663177"/>
                        <a:pt x="2578285" y="1666698"/>
                        <a:pt x="2581616" y="1673644"/>
                      </a:cubicBezTo>
                      <a:cubicBezTo>
                        <a:pt x="2591751" y="1694960"/>
                        <a:pt x="2602266" y="1716086"/>
                        <a:pt x="2613162" y="1737069"/>
                      </a:cubicBezTo>
                      <a:cubicBezTo>
                        <a:pt x="2616635" y="1743778"/>
                        <a:pt x="2618015" y="1750439"/>
                        <a:pt x="2617967" y="1757909"/>
                      </a:cubicBezTo>
                      <a:cubicBezTo>
                        <a:pt x="2617824" y="1843554"/>
                        <a:pt x="2617777" y="1929198"/>
                        <a:pt x="2618063" y="2014843"/>
                      </a:cubicBezTo>
                      <a:cubicBezTo>
                        <a:pt x="2618110" y="2022837"/>
                        <a:pt x="2616016" y="2027547"/>
                        <a:pt x="2609355" y="2032590"/>
                      </a:cubicBezTo>
                      <a:cubicBezTo>
                        <a:pt x="2587326" y="2049244"/>
                        <a:pt x="2585042" y="2080124"/>
                        <a:pt x="2603360" y="2099917"/>
                      </a:cubicBezTo>
                      <a:cubicBezTo>
                        <a:pt x="2620822" y="2118759"/>
                        <a:pt x="2652986" y="2118616"/>
                        <a:pt x="2670448" y="2099679"/>
                      </a:cubicBezTo>
                      <a:cubicBezTo>
                        <a:pt x="2688815" y="2079743"/>
                        <a:pt x="2686293" y="2048958"/>
                        <a:pt x="2664025" y="2032448"/>
                      </a:cubicBezTo>
                      <a:cubicBezTo>
                        <a:pt x="2657316" y="2027452"/>
                        <a:pt x="2655365" y="2022694"/>
                        <a:pt x="2655365" y="2014748"/>
                      </a:cubicBezTo>
                      <a:cubicBezTo>
                        <a:pt x="2655651" y="1926819"/>
                        <a:pt x="2655461" y="1838891"/>
                        <a:pt x="2655651" y="1750962"/>
                      </a:cubicBezTo>
                      <a:cubicBezTo>
                        <a:pt x="2655651" y="1743016"/>
                        <a:pt x="2654224" y="1735927"/>
                        <a:pt x="2650512" y="1728790"/>
                      </a:cubicBezTo>
                      <a:cubicBezTo>
                        <a:pt x="2639664" y="1707902"/>
                        <a:pt x="2629434" y="1686729"/>
                        <a:pt x="2617920" y="1663700"/>
                      </a:cubicBezTo>
                      <a:cubicBezTo>
                        <a:pt x="2627293" y="1663700"/>
                        <a:pt x="2634858" y="1663605"/>
                        <a:pt x="2642376" y="1663700"/>
                      </a:cubicBezTo>
                      <a:cubicBezTo>
                        <a:pt x="2660552" y="1663890"/>
                        <a:pt x="2681868" y="1658419"/>
                        <a:pt x="2696094" y="1666031"/>
                      </a:cubicBezTo>
                      <a:cubicBezTo>
                        <a:pt x="2710939" y="1673977"/>
                        <a:pt x="2713604" y="1697530"/>
                        <a:pt x="2723120" y="1713422"/>
                      </a:cubicBezTo>
                      <a:cubicBezTo>
                        <a:pt x="2730352" y="1725507"/>
                        <a:pt x="2732541" y="1738211"/>
                        <a:pt x="2732493" y="1752342"/>
                      </a:cubicBezTo>
                      <a:cubicBezTo>
                        <a:pt x="2732017" y="1839367"/>
                        <a:pt x="2732160" y="1926391"/>
                        <a:pt x="2732398" y="2013416"/>
                      </a:cubicBezTo>
                      <a:cubicBezTo>
                        <a:pt x="2732398" y="2021362"/>
                        <a:pt x="2730781" y="2026167"/>
                        <a:pt x="2723405" y="2030925"/>
                      </a:cubicBezTo>
                      <a:cubicBezTo>
                        <a:pt x="2699901" y="2046056"/>
                        <a:pt x="2695666" y="2076269"/>
                        <a:pt x="2712795" y="2097538"/>
                      </a:cubicBezTo>
                      <a:cubicBezTo>
                        <a:pt x="2729020" y="2117617"/>
                        <a:pt x="2760804" y="2119710"/>
                        <a:pt x="2779693" y="2101915"/>
                      </a:cubicBezTo>
                      <a:cubicBezTo>
                        <a:pt x="2799201" y="2083549"/>
                        <a:pt x="2798820" y="2052051"/>
                        <a:pt x="2777742" y="2034446"/>
                      </a:cubicBezTo>
                      <a:cubicBezTo>
                        <a:pt x="2770462" y="2028356"/>
                        <a:pt x="2768702" y="2022408"/>
                        <a:pt x="2768702" y="2013654"/>
                      </a:cubicBezTo>
                      <a:cubicBezTo>
                        <a:pt x="2768987" y="1936193"/>
                        <a:pt x="2767465" y="1858732"/>
                        <a:pt x="2769463" y="1781319"/>
                      </a:cubicBezTo>
                      <a:cubicBezTo>
                        <a:pt x="2770462" y="1742065"/>
                        <a:pt x="2766275" y="1705523"/>
                        <a:pt x="2743865" y="1672407"/>
                      </a:cubicBezTo>
                      <a:cubicBezTo>
                        <a:pt x="2742437" y="1670266"/>
                        <a:pt x="2741724" y="1667649"/>
                        <a:pt x="2740058" y="1663748"/>
                      </a:cubicBezTo>
                      <a:cubicBezTo>
                        <a:pt x="2759233" y="1663748"/>
                        <a:pt x="2777266" y="1663843"/>
                        <a:pt x="2795299" y="1663700"/>
                      </a:cubicBezTo>
                      <a:cubicBezTo>
                        <a:pt x="2801199" y="1663652"/>
                        <a:pt x="2802627" y="1668173"/>
                        <a:pt x="2804625" y="1672169"/>
                      </a:cubicBezTo>
                      <a:cubicBezTo>
                        <a:pt x="2813999" y="1690773"/>
                        <a:pt x="2823134" y="1709520"/>
                        <a:pt x="2832745" y="1727981"/>
                      </a:cubicBezTo>
                      <a:cubicBezTo>
                        <a:pt x="2837693" y="1737450"/>
                        <a:pt x="2839835" y="1747061"/>
                        <a:pt x="2839787" y="1757909"/>
                      </a:cubicBezTo>
                      <a:cubicBezTo>
                        <a:pt x="2839454" y="1842174"/>
                        <a:pt x="2839502" y="1926486"/>
                        <a:pt x="2839739" y="2010751"/>
                      </a:cubicBezTo>
                      <a:cubicBezTo>
                        <a:pt x="2839787" y="2019601"/>
                        <a:pt x="2838264" y="2025168"/>
                        <a:pt x="2829510" y="2030116"/>
                      </a:cubicBezTo>
                      <a:cubicBezTo>
                        <a:pt x="2805910" y="2043534"/>
                        <a:pt x="2800676" y="2074747"/>
                        <a:pt x="2817139" y="2096396"/>
                      </a:cubicBezTo>
                      <a:cubicBezTo>
                        <a:pt x="2832555" y="2116713"/>
                        <a:pt x="2863434" y="2120043"/>
                        <a:pt x="2882657" y="2103438"/>
                      </a:cubicBezTo>
                      <a:cubicBezTo>
                        <a:pt x="2903497" y="2085452"/>
                        <a:pt x="2904925" y="2054668"/>
                        <a:pt x="2884846" y="2036016"/>
                      </a:cubicBezTo>
                      <a:cubicBezTo>
                        <a:pt x="2878851" y="2030450"/>
                        <a:pt x="2876947" y="2025263"/>
                        <a:pt x="2876947" y="2017508"/>
                      </a:cubicBezTo>
                      <a:cubicBezTo>
                        <a:pt x="2877185" y="1926867"/>
                        <a:pt x="2877043" y="1836179"/>
                        <a:pt x="2877185" y="1745538"/>
                      </a:cubicBezTo>
                      <a:cubicBezTo>
                        <a:pt x="2877185" y="1738068"/>
                        <a:pt x="2875805" y="1731407"/>
                        <a:pt x="2872285" y="1724746"/>
                      </a:cubicBezTo>
                      <a:cubicBezTo>
                        <a:pt x="2862055" y="1705047"/>
                        <a:pt x="2852443" y="1685064"/>
                        <a:pt x="2841785" y="1663700"/>
                      </a:cubicBezTo>
                      <a:cubicBezTo>
                        <a:pt x="2863006" y="1663700"/>
                        <a:pt x="2882562" y="1663890"/>
                        <a:pt x="2902070" y="1663605"/>
                      </a:cubicBezTo>
                      <a:cubicBezTo>
                        <a:pt x="2908731" y="1663509"/>
                        <a:pt x="2910206" y="1668173"/>
                        <a:pt x="2912395" y="1672550"/>
                      </a:cubicBezTo>
                      <a:cubicBezTo>
                        <a:pt x="2922672" y="1693247"/>
                        <a:pt x="2932664" y="1714087"/>
                        <a:pt x="2943370" y="1734547"/>
                      </a:cubicBezTo>
                      <a:cubicBezTo>
                        <a:pt x="2946700" y="1740875"/>
                        <a:pt x="2947889" y="1747061"/>
                        <a:pt x="2947889" y="1754007"/>
                      </a:cubicBezTo>
                      <a:cubicBezTo>
                        <a:pt x="2947795" y="1840556"/>
                        <a:pt x="2947747" y="1927152"/>
                        <a:pt x="2947937" y="2013701"/>
                      </a:cubicBezTo>
                      <a:cubicBezTo>
                        <a:pt x="2947937" y="2021028"/>
                        <a:pt x="2946748" y="2025787"/>
                        <a:pt x="2939420" y="2029926"/>
                      </a:cubicBezTo>
                      <a:cubicBezTo>
                        <a:pt x="2921435" y="2040061"/>
                        <a:pt x="2913584" y="2060758"/>
                        <a:pt x="2918485" y="2080409"/>
                      </a:cubicBezTo>
                      <a:cubicBezTo>
                        <a:pt x="2923005" y="2098537"/>
                        <a:pt x="2940039" y="2112573"/>
                        <a:pt x="2958833" y="2113763"/>
                      </a:cubicBezTo>
                      <a:cubicBezTo>
                        <a:pt x="2979816" y="2115047"/>
                        <a:pt x="2997183" y="2104817"/>
                        <a:pt x="3004891" y="2086547"/>
                      </a:cubicBezTo>
                      <a:cubicBezTo>
                        <a:pt x="3012742" y="2067943"/>
                        <a:pt x="3007936" y="2046103"/>
                        <a:pt x="2991711" y="2033733"/>
                      </a:cubicBezTo>
                      <a:cubicBezTo>
                        <a:pt x="2985240" y="2028832"/>
                        <a:pt x="2984003" y="2023741"/>
                        <a:pt x="2984003" y="2016556"/>
                      </a:cubicBezTo>
                      <a:cubicBezTo>
                        <a:pt x="2984146" y="1925915"/>
                        <a:pt x="2984051" y="1835227"/>
                        <a:pt x="2984193" y="1744587"/>
                      </a:cubicBezTo>
                      <a:cubicBezTo>
                        <a:pt x="2984193" y="1737116"/>
                        <a:pt x="2982861" y="1730550"/>
                        <a:pt x="2979340" y="1723842"/>
                      </a:cubicBezTo>
                      <a:cubicBezTo>
                        <a:pt x="2969348" y="1704714"/>
                        <a:pt x="2960070" y="1685159"/>
                        <a:pt x="2949555" y="1663843"/>
                      </a:cubicBezTo>
                      <a:cubicBezTo>
                        <a:pt x="2969301" y="1663843"/>
                        <a:pt x="2986905" y="1663938"/>
                        <a:pt x="3004558" y="1663795"/>
                      </a:cubicBezTo>
                      <a:cubicBezTo>
                        <a:pt x="3010315" y="1663748"/>
                        <a:pt x="3012123" y="1667459"/>
                        <a:pt x="3014217" y="1671693"/>
                      </a:cubicBezTo>
                      <a:cubicBezTo>
                        <a:pt x="3022401" y="1688394"/>
                        <a:pt x="3030489" y="1705095"/>
                        <a:pt x="3039196" y="1721463"/>
                      </a:cubicBezTo>
                      <a:cubicBezTo>
                        <a:pt x="3042765" y="1728171"/>
                        <a:pt x="3044145" y="1734785"/>
                        <a:pt x="3044145" y="1742255"/>
                      </a:cubicBezTo>
                      <a:cubicBezTo>
                        <a:pt x="3044002" y="1833371"/>
                        <a:pt x="3044002" y="1924488"/>
                        <a:pt x="3044192" y="2015604"/>
                      </a:cubicBezTo>
                      <a:cubicBezTo>
                        <a:pt x="3044192" y="2022837"/>
                        <a:pt x="3042812" y="2027404"/>
                        <a:pt x="3036199" y="2032210"/>
                      </a:cubicBezTo>
                      <a:cubicBezTo>
                        <a:pt x="3013646" y="2048530"/>
                        <a:pt x="3010886" y="2079124"/>
                        <a:pt x="3028919" y="2099346"/>
                      </a:cubicBezTo>
                      <a:cubicBezTo>
                        <a:pt x="3045905" y="2118426"/>
                        <a:pt x="3078403" y="2118949"/>
                        <a:pt x="3096007" y="2100393"/>
                      </a:cubicBezTo>
                      <a:cubicBezTo>
                        <a:pt x="3114944" y="2080504"/>
                        <a:pt x="3112613" y="2048816"/>
                        <a:pt x="3089774" y="2032162"/>
                      </a:cubicBezTo>
                      <a:cubicBezTo>
                        <a:pt x="3083208" y="2027357"/>
                        <a:pt x="3081638" y="2022789"/>
                        <a:pt x="3081686" y="2015509"/>
                      </a:cubicBezTo>
                      <a:cubicBezTo>
                        <a:pt x="3081876" y="1936669"/>
                        <a:pt x="3080449" y="1857828"/>
                        <a:pt x="3082399" y="1779082"/>
                      </a:cubicBezTo>
                      <a:cubicBezTo>
                        <a:pt x="3083351" y="1741589"/>
                        <a:pt x="3078593" y="1707141"/>
                        <a:pt x="3057800" y="1675547"/>
                      </a:cubicBezTo>
                      <a:cubicBezTo>
                        <a:pt x="3055659" y="1672312"/>
                        <a:pt x="3054517" y="1668458"/>
                        <a:pt x="3052376" y="1663748"/>
                      </a:cubicBezTo>
                      <a:cubicBezTo>
                        <a:pt x="3057657" y="1663748"/>
                        <a:pt x="3061750" y="1663605"/>
                        <a:pt x="3065794" y="1663748"/>
                      </a:cubicBezTo>
                      <a:cubicBezTo>
                        <a:pt x="3085302" y="1664461"/>
                        <a:pt x="3108664" y="1656611"/>
                        <a:pt x="3123271" y="1666555"/>
                      </a:cubicBezTo>
                      <a:cubicBezTo>
                        <a:pt x="3137069" y="1675976"/>
                        <a:pt x="3141351" y="1698909"/>
                        <a:pt x="3150534" y="1715515"/>
                      </a:cubicBezTo>
                      <a:cubicBezTo>
                        <a:pt x="3156672" y="1726601"/>
                        <a:pt x="3158909" y="1737830"/>
                        <a:pt x="3158861" y="1750534"/>
                      </a:cubicBezTo>
                      <a:cubicBezTo>
                        <a:pt x="3158480" y="1838463"/>
                        <a:pt x="3158576" y="1926391"/>
                        <a:pt x="3158813" y="2014320"/>
                      </a:cubicBezTo>
                      <a:cubicBezTo>
                        <a:pt x="3158813" y="2022075"/>
                        <a:pt x="3157529" y="2027261"/>
                        <a:pt x="3150249" y="2032067"/>
                      </a:cubicBezTo>
                      <a:cubicBezTo>
                        <a:pt x="3133453" y="2043201"/>
                        <a:pt x="3127458" y="2063756"/>
                        <a:pt x="3133738" y="2082645"/>
                      </a:cubicBezTo>
                      <a:cubicBezTo>
                        <a:pt x="3140257" y="2102201"/>
                        <a:pt x="3156339" y="2113858"/>
                        <a:pt x="3176847" y="2113906"/>
                      </a:cubicBezTo>
                      <a:cubicBezTo>
                        <a:pt x="3197354" y="2113906"/>
                        <a:pt x="3213912" y="2102153"/>
                        <a:pt x="3220335" y="2082978"/>
                      </a:cubicBezTo>
                      <a:cubicBezTo>
                        <a:pt x="3226520" y="2064517"/>
                        <a:pt x="3220335" y="2043249"/>
                        <a:pt x="3203872" y="2032115"/>
                      </a:cubicBezTo>
                      <a:cubicBezTo>
                        <a:pt x="3196735" y="2027261"/>
                        <a:pt x="3195022" y="2022266"/>
                        <a:pt x="3195022" y="2014320"/>
                      </a:cubicBezTo>
                      <a:cubicBezTo>
                        <a:pt x="3195260" y="1921395"/>
                        <a:pt x="3195117" y="1828423"/>
                        <a:pt x="3195307" y="1735499"/>
                      </a:cubicBezTo>
                      <a:cubicBezTo>
                        <a:pt x="3195307" y="1726553"/>
                        <a:pt x="3193595" y="1718655"/>
                        <a:pt x="3189408" y="1710757"/>
                      </a:cubicBezTo>
                      <a:cubicBezTo>
                        <a:pt x="3181462" y="1695769"/>
                        <a:pt x="3174229" y="1680353"/>
                        <a:pt x="3166046" y="1663748"/>
                      </a:cubicBezTo>
                      <a:cubicBezTo>
                        <a:pt x="3185554" y="1663748"/>
                        <a:pt x="3202825" y="1664081"/>
                        <a:pt x="3220097" y="1663557"/>
                      </a:cubicBezTo>
                      <a:cubicBezTo>
                        <a:pt x="3226901" y="1663367"/>
                        <a:pt x="3229661" y="1666793"/>
                        <a:pt x="3232230" y="1671979"/>
                      </a:cubicBezTo>
                      <a:cubicBezTo>
                        <a:pt x="3243031" y="1693913"/>
                        <a:pt x="3253926" y="1715848"/>
                        <a:pt x="3265060" y="1737640"/>
                      </a:cubicBezTo>
                      <a:cubicBezTo>
                        <a:pt x="3268677" y="1744682"/>
                        <a:pt x="3270294" y="1751771"/>
                        <a:pt x="3270294" y="1759765"/>
                      </a:cubicBezTo>
                      <a:cubicBezTo>
                        <a:pt x="3270104" y="1844029"/>
                        <a:pt x="3270056" y="1928342"/>
                        <a:pt x="3270294" y="2012607"/>
                      </a:cubicBezTo>
                      <a:cubicBezTo>
                        <a:pt x="3270294" y="2021314"/>
                        <a:pt x="3268677" y="2027071"/>
                        <a:pt x="3260635" y="2032781"/>
                      </a:cubicBezTo>
                      <a:cubicBezTo>
                        <a:pt x="3238796" y="2048245"/>
                        <a:pt x="3236845" y="2080742"/>
                        <a:pt x="3255164" y="2100107"/>
                      </a:cubicBezTo>
                      <a:cubicBezTo>
                        <a:pt x="3273482" y="2119472"/>
                        <a:pt x="3305028" y="2118616"/>
                        <a:pt x="3322918" y="2098204"/>
                      </a:cubicBezTo>
                      <a:cubicBezTo>
                        <a:pt x="3340285" y="2078410"/>
                        <a:pt x="3337145" y="2047626"/>
                        <a:pt x="3315210" y="2032210"/>
                      </a:cubicBezTo>
                      <a:cubicBezTo>
                        <a:pt x="3308311" y="2027357"/>
                        <a:pt x="3306455" y="2022551"/>
                        <a:pt x="3306455" y="2014605"/>
                      </a:cubicBezTo>
                      <a:cubicBezTo>
                        <a:pt x="3306741" y="1926201"/>
                        <a:pt x="3306598" y="1837844"/>
                        <a:pt x="3306741" y="1749440"/>
                      </a:cubicBezTo>
                      <a:cubicBezTo>
                        <a:pt x="3306741" y="1741970"/>
                        <a:pt x="3305314" y="1735451"/>
                        <a:pt x="3301840" y="1728695"/>
                      </a:cubicBezTo>
                      <a:cubicBezTo>
                        <a:pt x="3291039" y="1707902"/>
                        <a:pt x="3280952" y="1686776"/>
                        <a:pt x="3269628" y="1663795"/>
                      </a:cubicBezTo>
                      <a:cubicBezTo>
                        <a:pt x="3295274" y="1663795"/>
                        <a:pt x="3318826" y="1663795"/>
                        <a:pt x="3342331" y="1663795"/>
                      </a:cubicBezTo>
                      <a:cubicBezTo>
                        <a:pt x="3347470" y="1663795"/>
                        <a:pt x="3348802" y="1667839"/>
                        <a:pt x="3350657" y="1671503"/>
                      </a:cubicBezTo>
                      <a:cubicBezTo>
                        <a:pt x="3357699" y="1685730"/>
                        <a:pt x="3364408" y="1700099"/>
                        <a:pt x="3372116" y="1713945"/>
                      </a:cubicBezTo>
                      <a:cubicBezTo>
                        <a:pt x="3378445" y="1725412"/>
                        <a:pt x="3380918" y="1737069"/>
                        <a:pt x="3380824" y="1750249"/>
                      </a:cubicBezTo>
                      <a:cubicBezTo>
                        <a:pt x="3380348" y="1837273"/>
                        <a:pt x="3380490" y="1924298"/>
                        <a:pt x="3380728" y="2011322"/>
                      </a:cubicBezTo>
                      <a:cubicBezTo>
                        <a:pt x="3380776" y="2020743"/>
                        <a:pt x="3380300" y="2028403"/>
                        <a:pt x="3370594" y="2033875"/>
                      </a:cubicBezTo>
                      <a:cubicBezTo>
                        <a:pt x="3362600" y="2038395"/>
                        <a:pt x="3358128" y="2046865"/>
                        <a:pt x="3355606" y="2055953"/>
                      </a:cubicBezTo>
                      <a:cubicBezTo>
                        <a:pt x="3349135" y="2079505"/>
                        <a:pt x="3357224" y="2095968"/>
                        <a:pt x="3383583" y="2112859"/>
                      </a:cubicBezTo>
                      <a:cubicBezTo>
                        <a:pt x="3407802" y="2116903"/>
                        <a:pt x="3427738" y="2110622"/>
                        <a:pt x="3441536" y="2089164"/>
                      </a:cubicBezTo>
                      <a:cubicBezTo>
                        <a:pt x="3448055" y="2066944"/>
                        <a:pt x="3446151" y="2046484"/>
                        <a:pt x="3426025" y="2032115"/>
                      </a:cubicBezTo>
                      <a:cubicBezTo>
                        <a:pt x="3419221" y="2027261"/>
                        <a:pt x="3418174" y="2022456"/>
                        <a:pt x="3418174" y="2015366"/>
                      </a:cubicBezTo>
                      <a:cubicBezTo>
                        <a:pt x="3418317" y="1937144"/>
                        <a:pt x="3416794" y="1858875"/>
                        <a:pt x="3418888" y="1780748"/>
                      </a:cubicBezTo>
                      <a:cubicBezTo>
                        <a:pt x="3419934" y="1742398"/>
                        <a:pt x="3414701" y="1707189"/>
                        <a:pt x="3393861" y="1674786"/>
                      </a:cubicBezTo>
                      <a:cubicBezTo>
                        <a:pt x="3391957" y="1671836"/>
                        <a:pt x="3390768" y="1668458"/>
                        <a:pt x="3388484" y="1663748"/>
                      </a:cubicBezTo>
                      <a:cubicBezTo>
                        <a:pt x="3416414" y="1663748"/>
                        <a:pt x="3443106" y="1663652"/>
                        <a:pt x="3469799" y="1663748"/>
                      </a:cubicBezTo>
                      <a:cubicBezTo>
                        <a:pt x="3508339" y="1663938"/>
                        <a:pt x="3541931" y="1652090"/>
                        <a:pt x="3569051" y="1623875"/>
                      </a:cubicBezTo>
                      <a:lnTo>
                        <a:pt x="3569051" y="1623875"/>
                      </a:lnTo>
                      <a:cubicBezTo>
                        <a:pt x="3569051" y="1623875"/>
                        <a:pt x="3569051" y="1623875"/>
                        <a:pt x="3569051" y="1623875"/>
                      </a:cubicBezTo>
                      <a:cubicBezTo>
                        <a:pt x="3567386" y="1619070"/>
                        <a:pt x="3564341" y="1615216"/>
                        <a:pt x="3560772" y="1611599"/>
                      </a:cubicBezTo>
                      <a:close/>
                      <a:moveTo>
                        <a:pt x="767900" y="367515"/>
                      </a:moveTo>
                      <a:cubicBezTo>
                        <a:pt x="764331" y="367610"/>
                        <a:pt x="761096" y="365517"/>
                        <a:pt x="761048" y="360949"/>
                      </a:cubicBezTo>
                      <a:cubicBezTo>
                        <a:pt x="761001" y="356001"/>
                        <a:pt x="763665" y="353194"/>
                        <a:pt x="768328" y="353527"/>
                      </a:cubicBezTo>
                      <a:cubicBezTo>
                        <a:pt x="772134" y="353812"/>
                        <a:pt x="774608" y="356572"/>
                        <a:pt x="774799" y="359236"/>
                      </a:cubicBezTo>
                      <a:cubicBezTo>
                        <a:pt x="774656" y="365231"/>
                        <a:pt x="771421" y="367420"/>
                        <a:pt x="767900" y="367515"/>
                      </a:cubicBezTo>
                      <a:close/>
                      <a:moveTo>
                        <a:pt x="770992" y="480043"/>
                      </a:moveTo>
                      <a:cubicBezTo>
                        <a:pt x="766996" y="480566"/>
                        <a:pt x="764188" y="478235"/>
                        <a:pt x="763665" y="473953"/>
                      </a:cubicBezTo>
                      <a:cubicBezTo>
                        <a:pt x="763046" y="468862"/>
                        <a:pt x="766139" y="465912"/>
                        <a:pt x="770517" y="465912"/>
                      </a:cubicBezTo>
                      <a:cubicBezTo>
                        <a:pt x="773990" y="465912"/>
                        <a:pt x="777225" y="468338"/>
                        <a:pt x="777511" y="472573"/>
                      </a:cubicBezTo>
                      <a:cubicBezTo>
                        <a:pt x="777511" y="477093"/>
                        <a:pt x="774751" y="479567"/>
                        <a:pt x="770992" y="480043"/>
                      </a:cubicBezTo>
                      <a:close/>
                      <a:moveTo>
                        <a:pt x="770517" y="585767"/>
                      </a:moveTo>
                      <a:cubicBezTo>
                        <a:pt x="766758" y="585957"/>
                        <a:pt x="763950" y="583768"/>
                        <a:pt x="763713" y="579296"/>
                      </a:cubicBezTo>
                      <a:cubicBezTo>
                        <a:pt x="763475" y="574823"/>
                        <a:pt x="766330" y="573158"/>
                        <a:pt x="769184" y="571730"/>
                      </a:cubicBezTo>
                      <a:cubicBezTo>
                        <a:pt x="773704" y="572016"/>
                        <a:pt x="776607" y="573967"/>
                        <a:pt x="777273" y="577868"/>
                      </a:cubicBezTo>
                      <a:cubicBezTo>
                        <a:pt x="778130" y="582769"/>
                        <a:pt x="774846" y="585529"/>
                        <a:pt x="770517" y="585767"/>
                      </a:cubicBezTo>
                      <a:close/>
                      <a:moveTo>
                        <a:pt x="774513" y="687398"/>
                      </a:moveTo>
                      <a:cubicBezTo>
                        <a:pt x="773895" y="691300"/>
                        <a:pt x="770802" y="693155"/>
                        <a:pt x="766948" y="693584"/>
                      </a:cubicBezTo>
                      <a:cubicBezTo>
                        <a:pt x="763094" y="692489"/>
                        <a:pt x="760810" y="690348"/>
                        <a:pt x="760858" y="686066"/>
                      </a:cubicBezTo>
                      <a:cubicBezTo>
                        <a:pt x="760953" y="681498"/>
                        <a:pt x="763903" y="679310"/>
                        <a:pt x="767567" y="679500"/>
                      </a:cubicBezTo>
                      <a:cubicBezTo>
                        <a:pt x="771801" y="679690"/>
                        <a:pt x="775275" y="682450"/>
                        <a:pt x="774513" y="687398"/>
                      </a:cubicBezTo>
                      <a:close/>
                      <a:moveTo>
                        <a:pt x="174144" y="1625969"/>
                      </a:moveTo>
                      <a:cubicBezTo>
                        <a:pt x="170243" y="1625826"/>
                        <a:pt x="167530" y="1623399"/>
                        <a:pt x="167626" y="1618879"/>
                      </a:cubicBezTo>
                      <a:cubicBezTo>
                        <a:pt x="167721" y="1614359"/>
                        <a:pt x="170385" y="1612503"/>
                        <a:pt x="174572" y="1612218"/>
                      </a:cubicBezTo>
                      <a:cubicBezTo>
                        <a:pt x="178522" y="1612932"/>
                        <a:pt x="181567" y="1614787"/>
                        <a:pt x="181281" y="1619260"/>
                      </a:cubicBezTo>
                      <a:cubicBezTo>
                        <a:pt x="180996" y="1623447"/>
                        <a:pt x="178141" y="1626111"/>
                        <a:pt x="174144" y="1625969"/>
                      </a:cubicBezTo>
                      <a:close/>
                      <a:moveTo>
                        <a:pt x="2236040" y="1097636"/>
                      </a:moveTo>
                      <a:cubicBezTo>
                        <a:pt x="2235088" y="1102061"/>
                        <a:pt x="2227951" y="1099730"/>
                        <a:pt x="2223621" y="1099777"/>
                      </a:cubicBezTo>
                      <a:cubicBezTo>
                        <a:pt x="2115661" y="1099873"/>
                        <a:pt x="2007654" y="1099873"/>
                        <a:pt x="1899694" y="1099873"/>
                      </a:cubicBezTo>
                      <a:cubicBezTo>
                        <a:pt x="1864627" y="1099873"/>
                        <a:pt x="1829513" y="1099873"/>
                        <a:pt x="1794446" y="1099873"/>
                      </a:cubicBezTo>
                      <a:cubicBezTo>
                        <a:pt x="1653656" y="1099873"/>
                        <a:pt x="1512913" y="1099682"/>
                        <a:pt x="1372123" y="1100206"/>
                      </a:cubicBezTo>
                      <a:cubicBezTo>
                        <a:pt x="1359847" y="1100253"/>
                        <a:pt x="1351949" y="1096209"/>
                        <a:pt x="1344336" y="1087311"/>
                      </a:cubicBezTo>
                      <a:cubicBezTo>
                        <a:pt x="1323020" y="1062427"/>
                        <a:pt x="1300752" y="1038304"/>
                        <a:pt x="1279436" y="1013419"/>
                      </a:cubicBezTo>
                      <a:cubicBezTo>
                        <a:pt x="1274393" y="1007471"/>
                        <a:pt x="1269254" y="1005806"/>
                        <a:pt x="1261927" y="1005806"/>
                      </a:cubicBezTo>
                      <a:cubicBezTo>
                        <a:pt x="1075126" y="1005949"/>
                        <a:pt x="888373" y="1005996"/>
                        <a:pt x="701573" y="1005759"/>
                      </a:cubicBezTo>
                      <a:cubicBezTo>
                        <a:pt x="693674" y="1005759"/>
                        <a:pt x="688155" y="1007852"/>
                        <a:pt x="682731" y="1013752"/>
                      </a:cubicBezTo>
                      <a:cubicBezTo>
                        <a:pt x="658370" y="1040207"/>
                        <a:pt x="633295" y="1066090"/>
                        <a:pt x="608934" y="1092545"/>
                      </a:cubicBezTo>
                      <a:cubicBezTo>
                        <a:pt x="603747" y="1098160"/>
                        <a:pt x="598418" y="1100015"/>
                        <a:pt x="591091" y="1099968"/>
                      </a:cubicBezTo>
                      <a:cubicBezTo>
                        <a:pt x="531425" y="1099730"/>
                        <a:pt x="471712" y="1099682"/>
                        <a:pt x="412046" y="1100015"/>
                      </a:cubicBezTo>
                      <a:cubicBezTo>
                        <a:pt x="403957" y="1100063"/>
                        <a:pt x="398676" y="1097351"/>
                        <a:pt x="393442" y="1091403"/>
                      </a:cubicBezTo>
                      <a:cubicBezTo>
                        <a:pt x="364370" y="1058192"/>
                        <a:pt x="335013" y="1025171"/>
                        <a:pt x="305371" y="992388"/>
                      </a:cubicBezTo>
                      <a:cubicBezTo>
                        <a:pt x="300423" y="986917"/>
                        <a:pt x="298234" y="981540"/>
                        <a:pt x="298519" y="974260"/>
                      </a:cubicBezTo>
                      <a:cubicBezTo>
                        <a:pt x="298995" y="961081"/>
                        <a:pt x="299185" y="947806"/>
                        <a:pt x="298472" y="934626"/>
                      </a:cubicBezTo>
                      <a:cubicBezTo>
                        <a:pt x="297948" y="924872"/>
                        <a:pt x="303991" y="926442"/>
                        <a:pt x="309843" y="926204"/>
                      </a:cubicBezTo>
                      <a:cubicBezTo>
                        <a:pt x="316267" y="925966"/>
                        <a:pt x="322119" y="925966"/>
                        <a:pt x="320406" y="935102"/>
                      </a:cubicBezTo>
                      <a:cubicBezTo>
                        <a:pt x="317456" y="950946"/>
                        <a:pt x="324688" y="962508"/>
                        <a:pt x="334585" y="974117"/>
                      </a:cubicBezTo>
                      <a:cubicBezTo>
                        <a:pt x="358851" y="1002475"/>
                        <a:pt x="382261" y="1031500"/>
                        <a:pt x="405670" y="1060619"/>
                      </a:cubicBezTo>
                      <a:cubicBezTo>
                        <a:pt x="409905" y="1065900"/>
                        <a:pt x="414377" y="1067423"/>
                        <a:pt x="420801" y="1067423"/>
                      </a:cubicBezTo>
                      <a:cubicBezTo>
                        <a:pt x="472283" y="1067232"/>
                        <a:pt x="523765" y="1067185"/>
                        <a:pt x="575247" y="1067470"/>
                      </a:cubicBezTo>
                      <a:cubicBezTo>
                        <a:pt x="581813" y="1067518"/>
                        <a:pt x="586238" y="1065282"/>
                        <a:pt x="590853" y="1060999"/>
                      </a:cubicBezTo>
                      <a:cubicBezTo>
                        <a:pt x="622494" y="1031500"/>
                        <a:pt x="654516" y="1002380"/>
                        <a:pt x="685966" y="972690"/>
                      </a:cubicBezTo>
                      <a:cubicBezTo>
                        <a:pt x="691771" y="967218"/>
                        <a:pt x="697338" y="965125"/>
                        <a:pt x="705141" y="965125"/>
                      </a:cubicBezTo>
                      <a:cubicBezTo>
                        <a:pt x="841792" y="964935"/>
                        <a:pt x="978490" y="964601"/>
                        <a:pt x="1115141" y="964126"/>
                      </a:cubicBezTo>
                      <a:cubicBezTo>
                        <a:pt x="1172523" y="963935"/>
                        <a:pt x="1229953" y="963507"/>
                        <a:pt x="1287335" y="962651"/>
                      </a:cubicBezTo>
                      <a:cubicBezTo>
                        <a:pt x="1296422" y="962508"/>
                        <a:pt x="1302513" y="965315"/>
                        <a:pt x="1308318" y="972119"/>
                      </a:cubicBezTo>
                      <a:cubicBezTo>
                        <a:pt x="1332869" y="1000810"/>
                        <a:pt x="1358087" y="1028978"/>
                        <a:pt x="1382638" y="1057716"/>
                      </a:cubicBezTo>
                      <a:cubicBezTo>
                        <a:pt x="1388776" y="1064901"/>
                        <a:pt x="1395247" y="1067565"/>
                        <a:pt x="1404811" y="1067565"/>
                      </a:cubicBezTo>
                      <a:cubicBezTo>
                        <a:pt x="1677256" y="1067280"/>
                        <a:pt x="1949701" y="1067328"/>
                        <a:pt x="2222099" y="1067470"/>
                      </a:cubicBezTo>
                      <a:cubicBezTo>
                        <a:pt x="2227047" y="1067470"/>
                        <a:pt x="2235041" y="1064377"/>
                        <a:pt x="2236420" y="1070801"/>
                      </a:cubicBezTo>
                      <a:cubicBezTo>
                        <a:pt x="2238371" y="1079365"/>
                        <a:pt x="2237895" y="1088977"/>
                        <a:pt x="2236040" y="1097636"/>
                      </a:cubicBezTo>
                      <a:close/>
                      <a:moveTo>
                        <a:pt x="2404950" y="2061662"/>
                      </a:moveTo>
                      <a:cubicBezTo>
                        <a:pt x="2408756" y="2062138"/>
                        <a:pt x="2411326" y="2065278"/>
                        <a:pt x="2411088" y="2069180"/>
                      </a:cubicBezTo>
                      <a:cubicBezTo>
                        <a:pt x="2410850" y="2073177"/>
                        <a:pt x="2408281" y="2075556"/>
                        <a:pt x="2403903" y="2075270"/>
                      </a:cubicBezTo>
                      <a:cubicBezTo>
                        <a:pt x="2399621" y="2075223"/>
                        <a:pt x="2396814" y="2072606"/>
                        <a:pt x="2397052" y="2068799"/>
                      </a:cubicBezTo>
                      <a:cubicBezTo>
                        <a:pt x="2397290" y="2064660"/>
                        <a:pt x="2400144" y="2061044"/>
                        <a:pt x="2404950" y="2061662"/>
                      </a:cubicBezTo>
                      <a:close/>
                      <a:moveTo>
                        <a:pt x="2525471" y="2061519"/>
                      </a:moveTo>
                      <a:cubicBezTo>
                        <a:pt x="2529087" y="2062709"/>
                        <a:pt x="2532275" y="2064850"/>
                        <a:pt x="2532180" y="2068894"/>
                      </a:cubicBezTo>
                      <a:cubicBezTo>
                        <a:pt x="2532037" y="2072939"/>
                        <a:pt x="2529182" y="2075223"/>
                        <a:pt x="2524948" y="2075270"/>
                      </a:cubicBezTo>
                      <a:cubicBezTo>
                        <a:pt x="2520380" y="2075318"/>
                        <a:pt x="2518239" y="2072606"/>
                        <a:pt x="2518524" y="2068466"/>
                      </a:cubicBezTo>
                      <a:cubicBezTo>
                        <a:pt x="2518810" y="2064469"/>
                        <a:pt x="2521141" y="2061805"/>
                        <a:pt x="2525471" y="2061519"/>
                      </a:cubicBezTo>
                      <a:close/>
                      <a:moveTo>
                        <a:pt x="2637190" y="2061615"/>
                      </a:moveTo>
                      <a:cubicBezTo>
                        <a:pt x="2641377" y="2061662"/>
                        <a:pt x="2642757" y="2065421"/>
                        <a:pt x="2644374" y="2068181"/>
                      </a:cubicBezTo>
                      <a:cubicBezTo>
                        <a:pt x="2643470" y="2072415"/>
                        <a:pt x="2641662" y="2075080"/>
                        <a:pt x="2637333" y="2075318"/>
                      </a:cubicBezTo>
                      <a:cubicBezTo>
                        <a:pt x="2633050" y="2075508"/>
                        <a:pt x="2630196" y="2073415"/>
                        <a:pt x="2630053" y="2069370"/>
                      </a:cubicBezTo>
                      <a:cubicBezTo>
                        <a:pt x="2629862" y="2064898"/>
                        <a:pt x="2632432" y="2061567"/>
                        <a:pt x="2637190" y="2061615"/>
                      </a:cubicBezTo>
                      <a:close/>
                      <a:moveTo>
                        <a:pt x="2747909" y="2061662"/>
                      </a:moveTo>
                      <a:cubicBezTo>
                        <a:pt x="2752287" y="2061091"/>
                        <a:pt x="2754761" y="2064469"/>
                        <a:pt x="2755094" y="2068228"/>
                      </a:cubicBezTo>
                      <a:cubicBezTo>
                        <a:pt x="2755427" y="2072130"/>
                        <a:pt x="2753619" y="2075365"/>
                        <a:pt x="2750574" y="2075223"/>
                      </a:cubicBezTo>
                      <a:cubicBezTo>
                        <a:pt x="2744436" y="2075365"/>
                        <a:pt x="2741533" y="2073129"/>
                        <a:pt x="2741343" y="2069085"/>
                      </a:cubicBezTo>
                      <a:cubicBezTo>
                        <a:pt x="2741105" y="2064993"/>
                        <a:pt x="2744055" y="2062186"/>
                        <a:pt x="2747909" y="2061662"/>
                      </a:cubicBezTo>
                      <a:close/>
                      <a:moveTo>
                        <a:pt x="2853823" y="2061615"/>
                      </a:moveTo>
                      <a:cubicBezTo>
                        <a:pt x="2857915" y="2061853"/>
                        <a:pt x="2859818" y="2065040"/>
                        <a:pt x="2860770" y="2068419"/>
                      </a:cubicBezTo>
                      <a:cubicBezTo>
                        <a:pt x="2859913" y="2073034"/>
                        <a:pt x="2857392" y="2075223"/>
                        <a:pt x="2853252" y="2075223"/>
                      </a:cubicBezTo>
                      <a:cubicBezTo>
                        <a:pt x="2848732" y="2075223"/>
                        <a:pt x="2846639" y="2072558"/>
                        <a:pt x="2846876" y="2068276"/>
                      </a:cubicBezTo>
                      <a:cubicBezTo>
                        <a:pt x="2847114" y="2064136"/>
                        <a:pt x="2849589" y="2061329"/>
                        <a:pt x="2853823" y="2061615"/>
                      </a:cubicBezTo>
                      <a:close/>
                      <a:moveTo>
                        <a:pt x="2962830" y="2061615"/>
                      </a:moveTo>
                      <a:cubicBezTo>
                        <a:pt x="2967017" y="2061377"/>
                        <a:pt x="2969206" y="2064327"/>
                        <a:pt x="2970110" y="2068181"/>
                      </a:cubicBezTo>
                      <a:cubicBezTo>
                        <a:pt x="2970062" y="2072701"/>
                        <a:pt x="2967493" y="2074889"/>
                        <a:pt x="2963401" y="2075175"/>
                      </a:cubicBezTo>
                      <a:cubicBezTo>
                        <a:pt x="2959119" y="2075460"/>
                        <a:pt x="2956549" y="2073319"/>
                        <a:pt x="2956407" y="2068847"/>
                      </a:cubicBezTo>
                      <a:cubicBezTo>
                        <a:pt x="2956264" y="2064469"/>
                        <a:pt x="2958786" y="2061853"/>
                        <a:pt x="2962830" y="2061615"/>
                      </a:cubicBezTo>
                      <a:close/>
                      <a:moveTo>
                        <a:pt x="3063890" y="2061662"/>
                      </a:moveTo>
                      <a:cubicBezTo>
                        <a:pt x="3067697" y="2062138"/>
                        <a:pt x="3070219" y="2065278"/>
                        <a:pt x="3069981" y="2069180"/>
                      </a:cubicBezTo>
                      <a:cubicBezTo>
                        <a:pt x="3069743" y="2073177"/>
                        <a:pt x="3067174" y="2075556"/>
                        <a:pt x="3062796" y="2075270"/>
                      </a:cubicBezTo>
                      <a:cubicBezTo>
                        <a:pt x="3058467" y="2075223"/>
                        <a:pt x="3055754" y="2072606"/>
                        <a:pt x="3055945" y="2068799"/>
                      </a:cubicBezTo>
                      <a:cubicBezTo>
                        <a:pt x="3056230" y="2064612"/>
                        <a:pt x="3059132" y="2061091"/>
                        <a:pt x="3063890" y="2061662"/>
                      </a:cubicBezTo>
                      <a:close/>
                      <a:moveTo>
                        <a:pt x="3170138" y="2068228"/>
                      </a:moveTo>
                      <a:cubicBezTo>
                        <a:pt x="3170566" y="2064232"/>
                        <a:pt x="3173135" y="2061377"/>
                        <a:pt x="3177275" y="2061615"/>
                      </a:cubicBezTo>
                      <a:cubicBezTo>
                        <a:pt x="3181271" y="2061853"/>
                        <a:pt x="3183698" y="2064469"/>
                        <a:pt x="3183698" y="2068799"/>
                      </a:cubicBezTo>
                      <a:cubicBezTo>
                        <a:pt x="3183460" y="2073224"/>
                        <a:pt x="3180938" y="2075460"/>
                        <a:pt x="3176656" y="2075127"/>
                      </a:cubicBezTo>
                      <a:cubicBezTo>
                        <a:pt x="3172612" y="2074842"/>
                        <a:pt x="3169662" y="2072701"/>
                        <a:pt x="3170138" y="2068228"/>
                      </a:cubicBezTo>
                      <a:close/>
                      <a:moveTo>
                        <a:pt x="3287709" y="2061472"/>
                      </a:moveTo>
                      <a:cubicBezTo>
                        <a:pt x="3291991" y="2061710"/>
                        <a:pt x="3294608" y="2064089"/>
                        <a:pt x="3295226" y="2068038"/>
                      </a:cubicBezTo>
                      <a:cubicBezTo>
                        <a:pt x="3295940" y="2072558"/>
                        <a:pt x="3292895" y="2074699"/>
                        <a:pt x="3288898" y="2075127"/>
                      </a:cubicBezTo>
                      <a:cubicBezTo>
                        <a:pt x="3284664" y="2075603"/>
                        <a:pt x="3281904" y="2073605"/>
                        <a:pt x="3281666" y="2069085"/>
                      </a:cubicBezTo>
                      <a:cubicBezTo>
                        <a:pt x="3281428" y="2064802"/>
                        <a:pt x="3283855" y="2062519"/>
                        <a:pt x="3287709" y="2061472"/>
                      </a:cubicBezTo>
                      <a:close/>
                      <a:moveTo>
                        <a:pt x="3400331" y="2061662"/>
                      </a:moveTo>
                      <a:cubicBezTo>
                        <a:pt x="3404090" y="2062186"/>
                        <a:pt x="3406136" y="2065373"/>
                        <a:pt x="3406612" y="2069180"/>
                      </a:cubicBezTo>
                      <a:cubicBezTo>
                        <a:pt x="3405660" y="2073272"/>
                        <a:pt x="3403377" y="2075460"/>
                        <a:pt x="3399094" y="2075318"/>
                      </a:cubicBezTo>
                      <a:cubicBezTo>
                        <a:pt x="3394717" y="2075175"/>
                        <a:pt x="3392052" y="2072510"/>
                        <a:pt x="3392338" y="2068752"/>
                      </a:cubicBezTo>
                      <a:cubicBezTo>
                        <a:pt x="3392623" y="2064565"/>
                        <a:pt x="3395526" y="2060948"/>
                        <a:pt x="3400331" y="2061662"/>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3" name="Google Shape;173;p7"/>
                <p:cNvSpPr/>
                <p:nvPr/>
              </p:nvSpPr>
              <p:spPr>
                <a:xfrm>
                  <a:off x="5125422" y="1790533"/>
                  <a:ext cx="1138080" cy="1035421"/>
                </a:xfrm>
                <a:custGeom>
                  <a:rect b="b" l="l" r="r" t="t"/>
                  <a:pathLst>
                    <a:path extrusionOk="0" h="1035421" w="1138080">
                      <a:moveTo>
                        <a:pt x="452683" y="653589"/>
                      </a:moveTo>
                      <a:cubicBezTo>
                        <a:pt x="448401" y="653684"/>
                        <a:pt x="445784" y="655682"/>
                        <a:pt x="445784" y="660155"/>
                      </a:cubicBezTo>
                      <a:cubicBezTo>
                        <a:pt x="445784" y="664389"/>
                        <a:pt x="448306" y="667197"/>
                        <a:pt x="452350" y="667292"/>
                      </a:cubicBezTo>
                      <a:cubicBezTo>
                        <a:pt x="456442" y="667387"/>
                        <a:pt x="459107" y="664437"/>
                        <a:pt x="459440" y="660488"/>
                      </a:cubicBezTo>
                      <a:cubicBezTo>
                        <a:pt x="459820" y="656063"/>
                        <a:pt x="456585" y="654255"/>
                        <a:pt x="452683" y="653589"/>
                      </a:cubicBezTo>
                      <a:close/>
                      <a:moveTo>
                        <a:pt x="1092371" y="651565"/>
                      </a:moveTo>
                      <a:lnTo>
                        <a:pt x="1104417" y="672136"/>
                      </a:lnTo>
                      <a:lnTo>
                        <a:pt x="1136657" y="755941"/>
                      </a:lnTo>
                      <a:lnTo>
                        <a:pt x="1138079" y="1019720"/>
                      </a:lnTo>
                      <a:cubicBezTo>
                        <a:pt x="1138174" y="1032852"/>
                        <a:pt x="1134082" y="1035992"/>
                        <a:pt x="1122091" y="1035136"/>
                      </a:cubicBezTo>
                      <a:cubicBezTo>
                        <a:pt x="1108484" y="1034184"/>
                        <a:pt x="1094780" y="1034803"/>
                        <a:pt x="1081125" y="1034707"/>
                      </a:cubicBezTo>
                      <a:cubicBezTo>
                        <a:pt x="1030880" y="1034469"/>
                        <a:pt x="980587" y="1034469"/>
                        <a:pt x="930343" y="1033899"/>
                      </a:cubicBezTo>
                      <a:cubicBezTo>
                        <a:pt x="925157" y="1033803"/>
                        <a:pt x="919352" y="1034803"/>
                        <a:pt x="913737" y="1035373"/>
                      </a:cubicBezTo>
                      <a:cubicBezTo>
                        <a:pt x="910121" y="1035373"/>
                        <a:pt x="906552" y="1035373"/>
                        <a:pt x="902936" y="1035421"/>
                      </a:cubicBezTo>
                      <a:cubicBezTo>
                        <a:pt x="899415" y="1034898"/>
                        <a:pt x="896275" y="1033613"/>
                        <a:pt x="893896" y="1031044"/>
                      </a:cubicBezTo>
                      <a:cubicBezTo>
                        <a:pt x="886712" y="1023241"/>
                        <a:pt x="892326" y="1007634"/>
                        <a:pt x="891755" y="995501"/>
                      </a:cubicBezTo>
                      <a:cubicBezTo>
                        <a:pt x="892136" y="995121"/>
                        <a:pt x="892421" y="994740"/>
                        <a:pt x="892707" y="994312"/>
                      </a:cubicBezTo>
                      <a:cubicBezTo>
                        <a:pt x="898654" y="990505"/>
                        <a:pt x="905744" y="991600"/>
                        <a:pt x="912405" y="991600"/>
                      </a:cubicBezTo>
                      <a:cubicBezTo>
                        <a:pt x="965695" y="991457"/>
                        <a:pt x="1018985" y="991600"/>
                        <a:pt x="1072275" y="991504"/>
                      </a:cubicBezTo>
                      <a:cubicBezTo>
                        <a:pt x="1091688" y="991504"/>
                        <a:pt x="1092449" y="990743"/>
                        <a:pt x="1092449" y="971711"/>
                      </a:cubicBezTo>
                      <a:close/>
                      <a:moveTo>
                        <a:pt x="340489" y="238640"/>
                      </a:moveTo>
                      <a:cubicBezTo>
                        <a:pt x="336111" y="238735"/>
                        <a:pt x="333875" y="241352"/>
                        <a:pt x="334018" y="245587"/>
                      </a:cubicBezTo>
                      <a:cubicBezTo>
                        <a:pt x="334161" y="249869"/>
                        <a:pt x="336683" y="252201"/>
                        <a:pt x="341012" y="252058"/>
                      </a:cubicBezTo>
                      <a:cubicBezTo>
                        <a:pt x="345342" y="251867"/>
                        <a:pt x="347388" y="249298"/>
                        <a:pt x="347578" y="245016"/>
                      </a:cubicBezTo>
                      <a:cubicBezTo>
                        <a:pt x="347103" y="240876"/>
                        <a:pt x="344771" y="238497"/>
                        <a:pt x="340489" y="238640"/>
                      </a:cubicBezTo>
                      <a:close/>
                      <a:moveTo>
                        <a:pt x="344902" y="199821"/>
                      </a:moveTo>
                      <a:cubicBezTo>
                        <a:pt x="357012" y="201016"/>
                        <a:pt x="368704" y="207118"/>
                        <a:pt x="376745" y="217990"/>
                      </a:cubicBezTo>
                      <a:cubicBezTo>
                        <a:pt x="381360" y="224223"/>
                        <a:pt x="385880" y="225318"/>
                        <a:pt x="392494" y="225318"/>
                      </a:cubicBezTo>
                      <a:cubicBezTo>
                        <a:pt x="502310" y="225080"/>
                        <a:pt x="612077" y="224889"/>
                        <a:pt x="721893" y="224985"/>
                      </a:cubicBezTo>
                      <a:cubicBezTo>
                        <a:pt x="729221" y="224985"/>
                        <a:pt x="732884" y="223367"/>
                        <a:pt x="735644" y="215992"/>
                      </a:cubicBezTo>
                      <a:lnTo>
                        <a:pt x="741794" y="207779"/>
                      </a:lnTo>
                      <a:lnTo>
                        <a:pt x="817959" y="273712"/>
                      </a:lnTo>
                      <a:cubicBezTo>
                        <a:pt x="881446" y="334555"/>
                        <a:pt x="936523" y="399455"/>
                        <a:pt x="983997" y="466497"/>
                      </a:cubicBezTo>
                      <a:lnTo>
                        <a:pt x="1010671" y="512047"/>
                      </a:lnTo>
                      <a:lnTo>
                        <a:pt x="997288" y="520982"/>
                      </a:lnTo>
                      <a:cubicBezTo>
                        <a:pt x="984347" y="545676"/>
                        <a:pt x="962935" y="554574"/>
                        <a:pt x="936243" y="554479"/>
                      </a:cubicBezTo>
                      <a:cubicBezTo>
                        <a:pt x="886141" y="554288"/>
                        <a:pt x="836038" y="554336"/>
                        <a:pt x="785936" y="554479"/>
                      </a:cubicBezTo>
                      <a:cubicBezTo>
                        <a:pt x="760909" y="554526"/>
                        <a:pt x="741734" y="544629"/>
                        <a:pt x="730172" y="522124"/>
                      </a:cubicBezTo>
                      <a:cubicBezTo>
                        <a:pt x="725842" y="513607"/>
                        <a:pt x="719895" y="510562"/>
                        <a:pt x="710664" y="510610"/>
                      </a:cubicBezTo>
                      <a:cubicBezTo>
                        <a:pt x="670554" y="510800"/>
                        <a:pt x="630491" y="510562"/>
                        <a:pt x="590381" y="510752"/>
                      </a:cubicBezTo>
                      <a:cubicBezTo>
                        <a:pt x="574727" y="510847"/>
                        <a:pt x="573442" y="512275"/>
                        <a:pt x="573442" y="529737"/>
                      </a:cubicBezTo>
                      <a:cubicBezTo>
                        <a:pt x="573347" y="615810"/>
                        <a:pt x="573490" y="701930"/>
                        <a:pt x="573300" y="788003"/>
                      </a:cubicBezTo>
                      <a:cubicBezTo>
                        <a:pt x="573300" y="797805"/>
                        <a:pt x="575393" y="808034"/>
                        <a:pt x="570445" y="817360"/>
                      </a:cubicBezTo>
                      <a:cubicBezTo>
                        <a:pt x="570159" y="817598"/>
                        <a:pt x="569921" y="817741"/>
                        <a:pt x="569493" y="817931"/>
                      </a:cubicBezTo>
                      <a:cubicBezTo>
                        <a:pt x="556504" y="817979"/>
                        <a:pt x="543467" y="817979"/>
                        <a:pt x="530477" y="818026"/>
                      </a:cubicBezTo>
                      <a:cubicBezTo>
                        <a:pt x="529668" y="705975"/>
                        <a:pt x="529002" y="593923"/>
                        <a:pt x="527765" y="481871"/>
                      </a:cubicBezTo>
                      <a:cubicBezTo>
                        <a:pt x="527670" y="470642"/>
                        <a:pt x="530239" y="467597"/>
                        <a:pt x="541754" y="467692"/>
                      </a:cubicBezTo>
                      <a:cubicBezTo>
                        <a:pt x="599611" y="468168"/>
                        <a:pt x="657469" y="467502"/>
                        <a:pt x="715327" y="467549"/>
                      </a:cubicBezTo>
                      <a:cubicBezTo>
                        <a:pt x="723844" y="467549"/>
                        <a:pt x="729030" y="466503"/>
                        <a:pt x="732028" y="456653"/>
                      </a:cubicBezTo>
                      <a:cubicBezTo>
                        <a:pt x="736738" y="441095"/>
                        <a:pt x="748728" y="431198"/>
                        <a:pt x="766048" y="424870"/>
                      </a:cubicBezTo>
                      <a:cubicBezTo>
                        <a:pt x="749728" y="416353"/>
                        <a:pt x="738641" y="404600"/>
                        <a:pt x="734074" y="387567"/>
                      </a:cubicBezTo>
                      <a:cubicBezTo>
                        <a:pt x="732836" y="382856"/>
                        <a:pt x="728412" y="383951"/>
                        <a:pt x="724891" y="383951"/>
                      </a:cubicBezTo>
                      <a:cubicBezTo>
                        <a:pt x="642910" y="383998"/>
                        <a:pt x="560881" y="384236"/>
                        <a:pt x="478900" y="384046"/>
                      </a:cubicBezTo>
                      <a:cubicBezTo>
                        <a:pt x="470669" y="383998"/>
                        <a:pt x="469384" y="386805"/>
                        <a:pt x="469432" y="394323"/>
                      </a:cubicBezTo>
                      <a:cubicBezTo>
                        <a:pt x="470050" y="465361"/>
                        <a:pt x="470383" y="536446"/>
                        <a:pt x="470383" y="607483"/>
                      </a:cubicBezTo>
                      <a:cubicBezTo>
                        <a:pt x="470383" y="615382"/>
                        <a:pt x="473333" y="619331"/>
                        <a:pt x="479424" y="623756"/>
                      </a:cubicBezTo>
                      <a:cubicBezTo>
                        <a:pt x="496172" y="635936"/>
                        <a:pt x="501739" y="655492"/>
                        <a:pt x="495315" y="674619"/>
                      </a:cubicBezTo>
                      <a:cubicBezTo>
                        <a:pt x="488987" y="693366"/>
                        <a:pt x="471430" y="706070"/>
                        <a:pt x="451922" y="705927"/>
                      </a:cubicBezTo>
                      <a:cubicBezTo>
                        <a:pt x="432747" y="705784"/>
                        <a:pt x="416047" y="693794"/>
                        <a:pt x="409338" y="675333"/>
                      </a:cubicBezTo>
                      <a:cubicBezTo>
                        <a:pt x="403010" y="658014"/>
                        <a:pt x="407768" y="637792"/>
                        <a:pt x="422517" y="625897"/>
                      </a:cubicBezTo>
                      <a:cubicBezTo>
                        <a:pt x="429084" y="620615"/>
                        <a:pt x="430701" y="615191"/>
                        <a:pt x="430654" y="607388"/>
                      </a:cubicBezTo>
                      <a:cubicBezTo>
                        <a:pt x="430083" y="524503"/>
                        <a:pt x="430083" y="441570"/>
                        <a:pt x="429179" y="358685"/>
                      </a:cubicBezTo>
                      <a:cubicBezTo>
                        <a:pt x="429036" y="347123"/>
                        <a:pt x="432081" y="344649"/>
                        <a:pt x="443310" y="344697"/>
                      </a:cubicBezTo>
                      <a:cubicBezTo>
                        <a:pt x="535806" y="345125"/>
                        <a:pt x="628255" y="344792"/>
                        <a:pt x="720751" y="344982"/>
                      </a:cubicBezTo>
                      <a:cubicBezTo>
                        <a:pt x="728887" y="344982"/>
                        <a:pt x="733740" y="344126"/>
                        <a:pt x="736405" y="334752"/>
                      </a:cubicBezTo>
                      <a:cubicBezTo>
                        <a:pt x="740259" y="321240"/>
                        <a:pt x="750489" y="311914"/>
                        <a:pt x="764144" y="304777"/>
                      </a:cubicBezTo>
                      <a:cubicBezTo>
                        <a:pt x="749537" y="296641"/>
                        <a:pt x="738784" y="285983"/>
                        <a:pt x="734311" y="270329"/>
                      </a:cubicBezTo>
                      <a:cubicBezTo>
                        <a:pt x="732313" y="263382"/>
                        <a:pt x="726746" y="265095"/>
                        <a:pt x="722036" y="265095"/>
                      </a:cubicBezTo>
                      <a:cubicBezTo>
                        <a:pt x="645479" y="265190"/>
                        <a:pt x="568970" y="265380"/>
                        <a:pt x="492413" y="265523"/>
                      </a:cubicBezTo>
                      <a:cubicBezTo>
                        <a:pt x="458678" y="265618"/>
                        <a:pt x="424944" y="265809"/>
                        <a:pt x="391257" y="265618"/>
                      </a:cubicBezTo>
                      <a:cubicBezTo>
                        <a:pt x="384881" y="265571"/>
                        <a:pt x="380980" y="267188"/>
                        <a:pt x="376793" y="272708"/>
                      </a:cubicBezTo>
                      <a:cubicBezTo>
                        <a:pt x="359997" y="294785"/>
                        <a:pt x="329069" y="297116"/>
                        <a:pt x="309562" y="278655"/>
                      </a:cubicBezTo>
                      <a:cubicBezTo>
                        <a:pt x="289578" y="259766"/>
                        <a:pt x="290054" y="229600"/>
                        <a:pt x="310561" y="211091"/>
                      </a:cubicBezTo>
                      <a:cubicBezTo>
                        <a:pt x="320268" y="202337"/>
                        <a:pt x="332793" y="198625"/>
                        <a:pt x="344902" y="199821"/>
                      </a:cubicBezTo>
                      <a:close/>
                      <a:moveTo>
                        <a:pt x="45253" y="39089"/>
                      </a:moveTo>
                      <a:cubicBezTo>
                        <a:pt x="40923" y="39232"/>
                        <a:pt x="38686" y="41801"/>
                        <a:pt x="38829" y="46083"/>
                      </a:cubicBezTo>
                      <a:cubicBezTo>
                        <a:pt x="38924" y="50413"/>
                        <a:pt x="41541" y="52697"/>
                        <a:pt x="45776" y="52554"/>
                      </a:cubicBezTo>
                      <a:cubicBezTo>
                        <a:pt x="50106" y="52411"/>
                        <a:pt x="52199" y="49794"/>
                        <a:pt x="52342" y="45417"/>
                      </a:cubicBezTo>
                      <a:cubicBezTo>
                        <a:pt x="51818" y="41373"/>
                        <a:pt x="49535" y="38946"/>
                        <a:pt x="45253" y="39089"/>
                      </a:cubicBezTo>
                      <a:close/>
                      <a:moveTo>
                        <a:pt x="35985" y="969"/>
                      </a:moveTo>
                      <a:cubicBezTo>
                        <a:pt x="54370" y="-2979"/>
                        <a:pt x="73872" y="5211"/>
                        <a:pt x="85077" y="24053"/>
                      </a:cubicBezTo>
                      <a:cubicBezTo>
                        <a:pt x="89455" y="31476"/>
                        <a:pt x="94879" y="30524"/>
                        <a:pt x="101017" y="30477"/>
                      </a:cubicBezTo>
                      <a:cubicBezTo>
                        <a:pt x="212164" y="30382"/>
                        <a:pt x="323312" y="30429"/>
                        <a:pt x="434460" y="29811"/>
                      </a:cubicBezTo>
                      <a:cubicBezTo>
                        <a:pt x="446260" y="29763"/>
                        <a:pt x="450304" y="32237"/>
                        <a:pt x="449353" y="44513"/>
                      </a:cubicBezTo>
                      <a:cubicBezTo>
                        <a:pt x="448163" y="59453"/>
                        <a:pt x="449781" y="74584"/>
                        <a:pt x="448924" y="89572"/>
                      </a:cubicBezTo>
                      <a:cubicBezTo>
                        <a:pt x="448353" y="99040"/>
                        <a:pt x="451922" y="100943"/>
                        <a:pt x="460486" y="100943"/>
                      </a:cubicBezTo>
                      <a:lnTo>
                        <a:pt x="594947" y="101644"/>
                      </a:lnTo>
                      <a:lnTo>
                        <a:pt x="601467" y="105267"/>
                      </a:lnTo>
                      <a:lnTo>
                        <a:pt x="654058" y="142110"/>
                      </a:lnTo>
                      <a:lnTo>
                        <a:pt x="421185" y="140292"/>
                      </a:lnTo>
                      <a:cubicBezTo>
                        <a:pt x="412287" y="140245"/>
                        <a:pt x="409575" y="137961"/>
                        <a:pt x="409908" y="129016"/>
                      </a:cubicBezTo>
                      <a:cubicBezTo>
                        <a:pt x="410527" y="112220"/>
                        <a:pt x="409623" y="95329"/>
                        <a:pt x="410004" y="78485"/>
                      </a:cubicBezTo>
                      <a:cubicBezTo>
                        <a:pt x="410194" y="71348"/>
                        <a:pt x="407958" y="69064"/>
                        <a:pt x="400725" y="69112"/>
                      </a:cubicBezTo>
                      <a:cubicBezTo>
                        <a:pt x="297761" y="69493"/>
                        <a:pt x="194845" y="69635"/>
                        <a:pt x="91881" y="69588"/>
                      </a:cubicBezTo>
                      <a:cubicBezTo>
                        <a:pt x="85981" y="69588"/>
                        <a:pt x="82889" y="72681"/>
                        <a:pt x="79320" y="76249"/>
                      </a:cubicBezTo>
                      <a:cubicBezTo>
                        <a:pt x="58432" y="97089"/>
                        <a:pt x="29504" y="96661"/>
                        <a:pt x="10852" y="75440"/>
                      </a:cubicBezTo>
                      <a:cubicBezTo>
                        <a:pt x="-6229" y="55980"/>
                        <a:pt x="-2708" y="24529"/>
                        <a:pt x="18322" y="9018"/>
                      </a:cubicBezTo>
                      <a:cubicBezTo>
                        <a:pt x="23853" y="4950"/>
                        <a:pt x="29857" y="2285"/>
                        <a:pt x="35985" y="969"/>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4" name="Google Shape;174;p7"/>
                <p:cNvSpPr/>
                <p:nvPr/>
              </p:nvSpPr>
              <p:spPr>
                <a:xfrm>
                  <a:off x="2432424" y="2562375"/>
                  <a:ext cx="560544" cy="713641"/>
                </a:xfrm>
                <a:custGeom>
                  <a:rect b="b" l="l" r="r" t="t"/>
                  <a:pathLst>
                    <a:path extrusionOk="0" h="713641" w="560544">
                      <a:moveTo>
                        <a:pt x="526715" y="481402"/>
                      </a:moveTo>
                      <a:cubicBezTo>
                        <a:pt x="518721" y="481925"/>
                        <a:pt x="516770" y="478690"/>
                        <a:pt x="516913" y="471220"/>
                      </a:cubicBezTo>
                      <a:cubicBezTo>
                        <a:pt x="517341" y="450855"/>
                        <a:pt x="517056" y="430491"/>
                        <a:pt x="517104" y="410174"/>
                      </a:cubicBezTo>
                      <a:cubicBezTo>
                        <a:pt x="517151" y="396947"/>
                        <a:pt x="517199" y="383767"/>
                        <a:pt x="517246" y="370540"/>
                      </a:cubicBezTo>
                      <a:cubicBezTo>
                        <a:pt x="517199" y="349176"/>
                        <a:pt x="517151" y="327812"/>
                        <a:pt x="517151" y="306449"/>
                      </a:cubicBezTo>
                      <a:cubicBezTo>
                        <a:pt x="517151" y="293269"/>
                        <a:pt x="517199" y="280137"/>
                        <a:pt x="517199" y="266957"/>
                      </a:cubicBezTo>
                      <a:cubicBezTo>
                        <a:pt x="517199" y="242881"/>
                        <a:pt x="517199" y="218758"/>
                        <a:pt x="517199" y="194683"/>
                      </a:cubicBezTo>
                      <a:cubicBezTo>
                        <a:pt x="517151" y="181503"/>
                        <a:pt x="517151" y="168371"/>
                        <a:pt x="517104" y="155191"/>
                      </a:cubicBezTo>
                      <a:cubicBezTo>
                        <a:pt x="517104" y="131496"/>
                        <a:pt x="517104" y="107801"/>
                        <a:pt x="517056" y="84106"/>
                      </a:cubicBezTo>
                      <a:cubicBezTo>
                        <a:pt x="516961" y="32529"/>
                        <a:pt x="484321" y="31"/>
                        <a:pt x="432315" y="31"/>
                      </a:cubicBezTo>
                      <a:cubicBezTo>
                        <a:pt x="309272" y="-16"/>
                        <a:pt x="186230" y="-16"/>
                        <a:pt x="63234" y="79"/>
                      </a:cubicBezTo>
                      <a:cubicBezTo>
                        <a:pt x="57334" y="79"/>
                        <a:pt x="51482" y="1221"/>
                        <a:pt x="45582" y="1411"/>
                      </a:cubicBezTo>
                      <a:cubicBezTo>
                        <a:pt x="28501" y="1982"/>
                        <a:pt x="16415" y="14115"/>
                        <a:pt x="1618" y="20063"/>
                      </a:cubicBezTo>
                      <a:cubicBezTo>
                        <a:pt x="1094" y="22156"/>
                        <a:pt x="523" y="24297"/>
                        <a:pt x="0" y="26391"/>
                      </a:cubicBezTo>
                      <a:cubicBezTo>
                        <a:pt x="0" y="26391"/>
                        <a:pt x="0" y="26391"/>
                        <a:pt x="0" y="26391"/>
                      </a:cubicBezTo>
                      <a:cubicBezTo>
                        <a:pt x="27311" y="64265"/>
                        <a:pt x="54670" y="102139"/>
                        <a:pt x="81933" y="140013"/>
                      </a:cubicBezTo>
                      <a:cubicBezTo>
                        <a:pt x="154541" y="240788"/>
                        <a:pt x="227101" y="341658"/>
                        <a:pt x="299756" y="442434"/>
                      </a:cubicBezTo>
                      <a:cubicBezTo>
                        <a:pt x="352237" y="515232"/>
                        <a:pt x="405052" y="587839"/>
                        <a:pt x="457247" y="660875"/>
                      </a:cubicBezTo>
                      <a:cubicBezTo>
                        <a:pt x="469571" y="678099"/>
                        <a:pt x="484130" y="693896"/>
                        <a:pt x="492695" y="713642"/>
                      </a:cubicBezTo>
                      <a:cubicBezTo>
                        <a:pt x="509776" y="697988"/>
                        <a:pt x="516818" y="678004"/>
                        <a:pt x="516961" y="655451"/>
                      </a:cubicBezTo>
                      <a:cubicBezTo>
                        <a:pt x="517199" y="611011"/>
                        <a:pt x="517056" y="566571"/>
                        <a:pt x="517056" y="522178"/>
                      </a:cubicBezTo>
                      <a:cubicBezTo>
                        <a:pt x="517389" y="510093"/>
                        <a:pt x="513440" y="495105"/>
                        <a:pt x="519197" y="486779"/>
                      </a:cubicBezTo>
                      <a:cubicBezTo>
                        <a:pt x="525002" y="478357"/>
                        <a:pt x="540941" y="484780"/>
                        <a:pt x="552361" y="483733"/>
                      </a:cubicBezTo>
                      <a:cubicBezTo>
                        <a:pt x="555453" y="483448"/>
                        <a:pt x="558784" y="484114"/>
                        <a:pt x="560544" y="480546"/>
                      </a:cubicBezTo>
                      <a:cubicBezTo>
                        <a:pt x="549315" y="480783"/>
                        <a:pt x="537991" y="480641"/>
                        <a:pt x="526715" y="481402"/>
                      </a:cubicBezTo>
                      <a:close/>
                    </a:path>
                  </a:pathLst>
                </a:custGeom>
                <a:solidFill>
                  <a:srgbClr val="1D77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5" name="Google Shape;175;p7"/>
                <p:cNvSpPr/>
                <p:nvPr/>
              </p:nvSpPr>
              <p:spPr>
                <a:xfrm>
                  <a:off x="1968581" y="4177237"/>
                  <a:ext cx="1025749" cy="746530"/>
                </a:xfrm>
                <a:custGeom>
                  <a:rect b="b" l="l" r="r" t="t"/>
                  <a:pathLst>
                    <a:path extrusionOk="0" h="746530" w="1025749">
                      <a:moveTo>
                        <a:pt x="620858" y="191"/>
                      </a:moveTo>
                      <a:cubicBezTo>
                        <a:pt x="425445" y="428"/>
                        <a:pt x="230033" y="381"/>
                        <a:pt x="34620" y="381"/>
                      </a:cubicBezTo>
                      <a:cubicBezTo>
                        <a:pt x="29148" y="381"/>
                        <a:pt x="23724" y="143"/>
                        <a:pt x="18252" y="0"/>
                      </a:cubicBezTo>
                      <a:cubicBezTo>
                        <a:pt x="-875" y="6328"/>
                        <a:pt x="-4491" y="15844"/>
                        <a:pt x="5168" y="34496"/>
                      </a:cubicBezTo>
                      <a:cubicBezTo>
                        <a:pt x="12067" y="40301"/>
                        <a:pt x="20346" y="39587"/>
                        <a:pt x="28577" y="39587"/>
                      </a:cubicBezTo>
                      <a:cubicBezTo>
                        <a:pt x="219422" y="39587"/>
                        <a:pt x="410267" y="39682"/>
                        <a:pt x="601160" y="39349"/>
                      </a:cubicBezTo>
                      <a:cubicBezTo>
                        <a:pt x="612008" y="39349"/>
                        <a:pt x="619621" y="42204"/>
                        <a:pt x="627281" y="50007"/>
                      </a:cubicBezTo>
                      <a:cubicBezTo>
                        <a:pt x="737239" y="161583"/>
                        <a:pt x="847531" y="272921"/>
                        <a:pt x="957917" y="384117"/>
                      </a:cubicBezTo>
                      <a:cubicBezTo>
                        <a:pt x="963341" y="389588"/>
                        <a:pt x="964578" y="395155"/>
                        <a:pt x="964578" y="402245"/>
                      </a:cubicBezTo>
                      <a:cubicBezTo>
                        <a:pt x="964436" y="482846"/>
                        <a:pt x="964388" y="563495"/>
                        <a:pt x="964626" y="644096"/>
                      </a:cubicBezTo>
                      <a:cubicBezTo>
                        <a:pt x="964674" y="652850"/>
                        <a:pt x="963103" y="658179"/>
                        <a:pt x="954587" y="663556"/>
                      </a:cubicBezTo>
                      <a:cubicBezTo>
                        <a:pt x="931748" y="677925"/>
                        <a:pt x="927942" y="708472"/>
                        <a:pt x="944642" y="729169"/>
                      </a:cubicBezTo>
                      <a:cubicBezTo>
                        <a:pt x="961153" y="749629"/>
                        <a:pt x="990462" y="752388"/>
                        <a:pt x="1010208" y="735402"/>
                      </a:cubicBezTo>
                      <a:cubicBezTo>
                        <a:pt x="1029668" y="718607"/>
                        <a:pt x="1031381" y="686347"/>
                        <a:pt x="1012349" y="668647"/>
                      </a:cubicBezTo>
                      <a:cubicBezTo>
                        <a:pt x="1005355" y="662176"/>
                        <a:pt x="1003927" y="655943"/>
                        <a:pt x="1003927" y="647379"/>
                      </a:cubicBezTo>
                      <a:cubicBezTo>
                        <a:pt x="1004118" y="560402"/>
                        <a:pt x="1003927" y="473377"/>
                        <a:pt x="1004260" y="386400"/>
                      </a:cubicBezTo>
                      <a:cubicBezTo>
                        <a:pt x="1004308" y="377931"/>
                        <a:pt x="1001929" y="372126"/>
                        <a:pt x="995981" y="366131"/>
                      </a:cubicBezTo>
                      <a:cubicBezTo>
                        <a:pt x="878315" y="247418"/>
                        <a:pt x="760839" y="128515"/>
                        <a:pt x="643554" y="9421"/>
                      </a:cubicBezTo>
                      <a:cubicBezTo>
                        <a:pt x="636845" y="2617"/>
                        <a:pt x="630231" y="191"/>
                        <a:pt x="620858" y="191"/>
                      </a:cubicBezTo>
                      <a:close/>
                      <a:moveTo>
                        <a:pt x="980137" y="693865"/>
                      </a:moveTo>
                      <a:cubicBezTo>
                        <a:pt x="983944" y="693722"/>
                        <a:pt x="986894" y="695958"/>
                        <a:pt x="986846" y="700478"/>
                      </a:cubicBezTo>
                      <a:cubicBezTo>
                        <a:pt x="986941" y="704666"/>
                        <a:pt x="984848" y="707615"/>
                        <a:pt x="980851" y="707806"/>
                      </a:cubicBezTo>
                      <a:cubicBezTo>
                        <a:pt x="976331" y="707996"/>
                        <a:pt x="973143" y="704999"/>
                        <a:pt x="973095" y="700478"/>
                      </a:cubicBezTo>
                      <a:cubicBezTo>
                        <a:pt x="973000" y="696339"/>
                        <a:pt x="976474" y="693960"/>
                        <a:pt x="980137" y="693865"/>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6" name="Google Shape;176;p7"/>
                <p:cNvSpPr/>
                <p:nvPr/>
              </p:nvSpPr>
              <p:spPr>
                <a:xfrm>
                  <a:off x="2444574" y="2315006"/>
                  <a:ext cx="745654" cy="183643"/>
                </a:xfrm>
                <a:custGeom>
                  <a:rect b="b" l="l" r="r" t="t"/>
                  <a:pathLst>
                    <a:path extrusionOk="0" h="183643" w="745654">
                      <a:moveTo>
                        <a:pt x="25486" y="183453"/>
                      </a:moveTo>
                      <a:cubicBezTo>
                        <a:pt x="33194" y="183072"/>
                        <a:pt x="40997" y="183358"/>
                        <a:pt x="48705" y="183358"/>
                      </a:cubicBezTo>
                      <a:cubicBezTo>
                        <a:pt x="275140" y="183358"/>
                        <a:pt x="501575" y="183263"/>
                        <a:pt x="728010" y="183643"/>
                      </a:cubicBezTo>
                      <a:cubicBezTo>
                        <a:pt x="739715" y="183643"/>
                        <a:pt x="743189" y="181359"/>
                        <a:pt x="743141" y="168893"/>
                      </a:cubicBezTo>
                      <a:cubicBezTo>
                        <a:pt x="742998" y="125643"/>
                        <a:pt x="744045" y="82345"/>
                        <a:pt x="745615" y="39142"/>
                      </a:cubicBezTo>
                      <a:cubicBezTo>
                        <a:pt x="746043" y="27627"/>
                        <a:pt x="743046" y="25010"/>
                        <a:pt x="731674" y="25058"/>
                      </a:cubicBezTo>
                      <a:cubicBezTo>
                        <a:pt x="609583" y="25676"/>
                        <a:pt x="487492" y="25629"/>
                        <a:pt x="365353" y="26010"/>
                      </a:cubicBezTo>
                      <a:cubicBezTo>
                        <a:pt x="357121" y="26057"/>
                        <a:pt x="351554" y="24630"/>
                        <a:pt x="346226" y="17064"/>
                      </a:cubicBezTo>
                      <a:cubicBezTo>
                        <a:pt x="335187" y="1315"/>
                        <a:pt x="312919" y="-3919"/>
                        <a:pt x="294696" y="2981"/>
                      </a:cubicBezTo>
                      <a:cubicBezTo>
                        <a:pt x="277091" y="9642"/>
                        <a:pt x="265386" y="26200"/>
                        <a:pt x="265006" y="44851"/>
                      </a:cubicBezTo>
                      <a:cubicBezTo>
                        <a:pt x="264673" y="62884"/>
                        <a:pt x="276663" y="80965"/>
                        <a:pt x="293459" y="87769"/>
                      </a:cubicBezTo>
                      <a:cubicBezTo>
                        <a:pt x="311777" y="95191"/>
                        <a:pt x="330952" y="90909"/>
                        <a:pt x="344465" y="76064"/>
                      </a:cubicBezTo>
                      <a:cubicBezTo>
                        <a:pt x="348938" y="71116"/>
                        <a:pt x="352078" y="66167"/>
                        <a:pt x="360690" y="66167"/>
                      </a:cubicBezTo>
                      <a:cubicBezTo>
                        <a:pt x="471838" y="65977"/>
                        <a:pt x="582985" y="65311"/>
                        <a:pt x="694181" y="64359"/>
                      </a:cubicBezTo>
                      <a:cubicBezTo>
                        <a:pt x="703078" y="64264"/>
                        <a:pt x="704791" y="67357"/>
                        <a:pt x="704506" y="75350"/>
                      </a:cubicBezTo>
                      <a:cubicBezTo>
                        <a:pt x="703887" y="93098"/>
                        <a:pt x="703269" y="110940"/>
                        <a:pt x="704220" y="128640"/>
                      </a:cubicBezTo>
                      <a:cubicBezTo>
                        <a:pt x="704839" y="140583"/>
                        <a:pt x="701461" y="143628"/>
                        <a:pt x="689280" y="143628"/>
                      </a:cubicBezTo>
                      <a:cubicBezTo>
                        <a:pt x="473313" y="143200"/>
                        <a:pt x="257345" y="143343"/>
                        <a:pt x="41378" y="143295"/>
                      </a:cubicBezTo>
                      <a:cubicBezTo>
                        <a:pt x="34526" y="143295"/>
                        <a:pt x="27722" y="143010"/>
                        <a:pt x="20871" y="142867"/>
                      </a:cubicBezTo>
                      <a:cubicBezTo>
                        <a:pt x="1696" y="147435"/>
                        <a:pt x="-2586" y="154096"/>
                        <a:pt x="1315" y="173318"/>
                      </a:cubicBezTo>
                      <a:cubicBezTo>
                        <a:pt x="7691" y="180884"/>
                        <a:pt x="15732" y="183929"/>
                        <a:pt x="25486" y="183453"/>
                      </a:cubicBezTo>
                      <a:close/>
                      <a:moveTo>
                        <a:pt x="311206" y="52797"/>
                      </a:moveTo>
                      <a:cubicBezTo>
                        <a:pt x="307019" y="52512"/>
                        <a:pt x="304498" y="49705"/>
                        <a:pt x="304022" y="46088"/>
                      </a:cubicBezTo>
                      <a:cubicBezTo>
                        <a:pt x="303451" y="42234"/>
                        <a:pt x="305639" y="39237"/>
                        <a:pt x="310017" y="38856"/>
                      </a:cubicBezTo>
                      <a:cubicBezTo>
                        <a:pt x="314822" y="38428"/>
                        <a:pt x="318106" y="40902"/>
                        <a:pt x="318106" y="45517"/>
                      </a:cubicBezTo>
                      <a:cubicBezTo>
                        <a:pt x="318058" y="49181"/>
                        <a:pt x="315203" y="51893"/>
                        <a:pt x="311206" y="52797"/>
                      </a:cubicBezTo>
                      <a:close/>
                    </a:path>
                  </a:pathLst>
                </a:custGeom>
                <a:solidFill>
                  <a:srgbClr val="1E98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7" name="Google Shape;177;p7"/>
                <p:cNvSpPr/>
                <p:nvPr/>
              </p:nvSpPr>
              <p:spPr>
                <a:xfrm>
                  <a:off x="1951218" y="4274444"/>
                  <a:ext cx="910193" cy="481204"/>
                </a:xfrm>
                <a:custGeom>
                  <a:rect b="b" l="l" r="r" t="t"/>
                  <a:pathLst>
                    <a:path extrusionOk="0" h="481204" w="910193">
                      <a:moveTo>
                        <a:pt x="838107" y="399057"/>
                      </a:moveTo>
                      <a:cubicBezTo>
                        <a:pt x="823309" y="409477"/>
                        <a:pt x="816315" y="424417"/>
                        <a:pt x="819455" y="442830"/>
                      </a:cubicBezTo>
                      <a:cubicBezTo>
                        <a:pt x="823071" y="463956"/>
                        <a:pt x="837441" y="478230"/>
                        <a:pt x="856758" y="480704"/>
                      </a:cubicBezTo>
                      <a:cubicBezTo>
                        <a:pt x="879264" y="483559"/>
                        <a:pt x="897154" y="474091"/>
                        <a:pt x="905813" y="454678"/>
                      </a:cubicBezTo>
                      <a:cubicBezTo>
                        <a:pt x="914330" y="435503"/>
                        <a:pt x="910476" y="415614"/>
                        <a:pt x="893823" y="401721"/>
                      </a:cubicBezTo>
                      <a:cubicBezTo>
                        <a:pt x="887305" y="396297"/>
                        <a:pt x="885782" y="390825"/>
                        <a:pt x="885877" y="383117"/>
                      </a:cubicBezTo>
                      <a:cubicBezTo>
                        <a:pt x="886305" y="356234"/>
                        <a:pt x="885925" y="329351"/>
                        <a:pt x="886305" y="302468"/>
                      </a:cubicBezTo>
                      <a:cubicBezTo>
                        <a:pt x="886401" y="296093"/>
                        <a:pt x="884593" y="291525"/>
                        <a:pt x="880025" y="286910"/>
                      </a:cubicBezTo>
                      <a:cubicBezTo>
                        <a:pt x="787481" y="193890"/>
                        <a:pt x="695032" y="100728"/>
                        <a:pt x="602774" y="7423"/>
                      </a:cubicBezTo>
                      <a:cubicBezTo>
                        <a:pt x="597540" y="2094"/>
                        <a:pt x="592164" y="0"/>
                        <a:pt x="584789" y="0"/>
                      </a:cubicBezTo>
                      <a:cubicBezTo>
                        <a:pt x="398892" y="143"/>
                        <a:pt x="212948" y="143"/>
                        <a:pt x="27052" y="47"/>
                      </a:cubicBezTo>
                      <a:cubicBezTo>
                        <a:pt x="17964" y="47"/>
                        <a:pt x="10018" y="2094"/>
                        <a:pt x="3214" y="8088"/>
                      </a:cubicBezTo>
                      <a:cubicBezTo>
                        <a:pt x="1215" y="13751"/>
                        <a:pt x="-212" y="19555"/>
                        <a:pt x="26" y="25598"/>
                      </a:cubicBezTo>
                      <a:cubicBezTo>
                        <a:pt x="6211" y="36542"/>
                        <a:pt x="15204" y="40396"/>
                        <a:pt x="28003" y="40396"/>
                      </a:cubicBezTo>
                      <a:cubicBezTo>
                        <a:pt x="207524" y="40063"/>
                        <a:pt x="387092" y="40158"/>
                        <a:pt x="566613" y="40110"/>
                      </a:cubicBezTo>
                      <a:cubicBezTo>
                        <a:pt x="573465" y="40110"/>
                        <a:pt x="579269" y="40396"/>
                        <a:pt x="584931" y="46153"/>
                      </a:cubicBezTo>
                      <a:cubicBezTo>
                        <a:pt x="669672" y="132178"/>
                        <a:pt x="754651" y="217918"/>
                        <a:pt x="839772" y="303563"/>
                      </a:cubicBezTo>
                      <a:cubicBezTo>
                        <a:pt x="844340" y="308178"/>
                        <a:pt x="846100" y="312793"/>
                        <a:pt x="845957" y="319169"/>
                      </a:cubicBezTo>
                      <a:cubicBezTo>
                        <a:pt x="845482" y="340580"/>
                        <a:pt x="845434" y="361991"/>
                        <a:pt x="845624" y="383402"/>
                      </a:cubicBezTo>
                      <a:cubicBezTo>
                        <a:pt x="845672" y="390159"/>
                        <a:pt x="844435" y="394584"/>
                        <a:pt x="838107" y="399057"/>
                      </a:cubicBezTo>
                      <a:close/>
                      <a:moveTo>
                        <a:pt x="863943" y="428937"/>
                      </a:moveTo>
                      <a:cubicBezTo>
                        <a:pt x="868510" y="428842"/>
                        <a:pt x="871508" y="432125"/>
                        <a:pt x="871365" y="436597"/>
                      </a:cubicBezTo>
                      <a:cubicBezTo>
                        <a:pt x="871223" y="440642"/>
                        <a:pt x="868177" y="442688"/>
                        <a:pt x="864038" y="442640"/>
                      </a:cubicBezTo>
                      <a:cubicBezTo>
                        <a:pt x="859756" y="442450"/>
                        <a:pt x="857139" y="439928"/>
                        <a:pt x="857234" y="436026"/>
                      </a:cubicBezTo>
                      <a:cubicBezTo>
                        <a:pt x="857329" y="432268"/>
                        <a:pt x="860041" y="429032"/>
                        <a:pt x="863943" y="428937"/>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8" name="Google Shape;178;p7"/>
                <p:cNvSpPr/>
                <p:nvPr/>
              </p:nvSpPr>
              <p:spPr>
                <a:xfrm>
                  <a:off x="1939840" y="4364228"/>
                  <a:ext cx="799328" cy="527478"/>
                </a:xfrm>
                <a:custGeom>
                  <a:rect b="b" l="l" r="r" t="t"/>
                  <a:pathLst>
                    <a:path extrusionOk="0" h="527478" w="799328">
                      <a:moveTo>
                        <a:pt x="29532" y="40586"/>
                      </a:moveTo>
                      <a:cubicBezTo>
                        <a:pt x="200393" y="40538"/>
                        <a:pt x="371206" y="40586"/>
                        <a:pt x="542067" y="40443"/>
                      </a:cubicBezTo>
                      <a:cubicBezTo>
                        <a:pt x="549680" y="40443"/>
                        <a:pt x="555580" y="41680"/>
                        <a:pt x="561242" y="47675"/>
                      </a:cubicBezTo>
                      <a:cubicBezTo>
                        <a:pt x="617720" y="107103"/>
                        <a:pt x="674484" y="166246"/>
                        <a:pt x="731390" y="225293"/>
                      </a:cubicBezTo>
                      <a:cubicBezTo>
                        <a:pt x="736148" y="230194"/>
                        <a:pt x="738384" y="235047"/>
                        <a:pt x="738336" y="242041"/>
                      </a:cubicBezTo>
                      <a:cubicBezTo>
                        <a:pt x="738051" y="303991"/>
                        <a:pt x="738099" y="365941"/>
                        <a:pt x="738289" y="427890"/>
                      </a:cubicBezTo>
                      <a:cubicBezTo>
                        <a:pt x="738289" y="434837"/>
                        <a:pt x="736766" y="438929"/>
                        <a:pt x="730153" y="442973"/>
                      </a:cubicBezTo>
                      <a:cubicBezTo>
                        <a:pt x="706458" y="457580"/>
                        <a:pt x="700891" y="488270"/>
                        <a:pt x="717116" y="509348"/>
                      </a:cubicBezTo>
                      <a:cubicBezTo>
                        <a:pt x="733388" y="530426"/>
                        <a:pt x="763602" y="533614"/>
                        <a:pt x="783728" y="516342"/>
                      </a:cubicBezTo>
                      <a:cubicBezTo>
                        <a:pt x="803997" y="498975"/>
                        <a:pt x="804759" y="467715"/>
                        <a:pt x="784585" y="448731"/>
                      </a:cubicBezTo>
                      <a:cubicBezTo>
                        <a:pt x="778970" y="443449"/>
                        <a:pt x="777210" y="438358"/>
                        <a:pt x="777257" y="431078"/>
                      </a:cubicBezTo>
                      <a:cubicBezTo>
                        <a:pt x="777447" y="363657"/>
                        <a:pt x="777162" y="296235"/>
                        <a:pt x="777638" y="228814"/>
                      </a:cubicBezTo>
                      <a:cubicBezTo>
                        <a:pt x="777733" y="218822"/>
                        <a:pt x="774593" y="211971"/>
                        <a:pt x="767836" y="204929"/>
                      </a:cubicBezTo>
                      <a:cubicBezTo>
                        <a:pt x="704459" y="139458"/>
                        <a:pt x="641320" y="73797"/>
                        <a:pt x="578371" y="7946"/>
                      </a:cubicBezTo>
                      <a:cubicBezTo>
                        <a:pt x="572852" y="2189"/>
                        <a:pt x="567285" y="0"/>
                        <a:pt x="559339" y="0"/>
                      </a:cubicBezTo>
                      <a:cubicBezTo>
                        <a:pt x="382578" y="190"/>
                        <a:pt x="205817" y="190"/>
                        <a:pt x="29008" y="95"/>
                      </a:cubicBezTo>
                      <a:cubicBezTo>
                        <a:pt x="21157" y="95"/>
                        <a:pt x="13592" y="619"/>
                        <a:pt x="6645" y="4663"/>
                      </a:cubicBezTo>
                      <a:cubicBezTo>
                        <a:pt x="-2823" y="19032"/>
                        <a:pt x="-2395" y="24409"/>
                        <a:pt x="9357" y="38112"/>
                      </a:cubicBezTo>
                      <a:cubicBezTo>
                        <a:pt x="15876" y="40919"/>
                        <a:pt x="22728" y="40586"/>
                        <a:pt x="29532" y="40586"/>
                      </a:cubicBezTo>
                      <a:close/>
                      <a:moveTo>
                        <a:pt x="754323" y="475280"/>
                      </a:moveTo>
                      <a:cubicBezTo>
                        <a:pt x="758510" y="475661"/>
                        <a:pt x="761032" y="478088"/>
                        <a:pt x="760556" y="482417"/>
                      </a:cubicBezTo>
                      <a:cubicBezTo>
                        <a:pt x="760128" y="486557"/>
                        <a:pt x="757416" y="488650"/>
                        <a:pt x="753039" y="488793"/>
                      </a:cubicBezTo>
                      <a:cubicBezTo>
                        <a:pt x="748994" y="488079"/>
                        <a:pt x="746806" y="485605"/>
                        <a:pt x="747091" y="481418"/>
                      </a:cubicBezTo>
                      <a:cubicBezTo>
                        <a:pt x="747424" y="477088"/>
                        <a:pt x="750041" y="474900"/>
                        <a:pt x="754323" y="475280"/>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9" name="Google Shape;179;p7"/>
                <p:cNvSpPr/>
                <p:nvPr/>
              </p:nvSpPr>
              <p:spPr>
                <a:xfrm>
                  <a:off x="6205994" y="3021101"/>
                  <a:ext cx="627254" cy="199541"/>
                </a:xfrm>
                <a:custGeom>
                  <a:rect b="b" l="l" r="r" t="t"/>
                  <a:pathLst>
                    <a:path extrusionOk="0" h="199541" w="627254">
                      <a:moveTo>
                        <a:pt x="45326" y="38615"/>
                      </a:moveTo>
                      <a:cubicBezTo>
                        <a:pt x="41329" y="39377"/>
                        <a:pt x="38474" y="41851"/>
                        <a:pt x="38617" y="45848"/>
                      </a:cubicBezTo>
                      <a:cubicBezTo>
                        <a:pt x="38712" y="49797"/>
                        <a:pt x="41281" y="52414"/>
                        <a:pt x="45754" y="52366"/>
                      </a:cubicBezTo>
                      <a:cubicBezTo>
                        <a:pt x="50321" y="52319"/>
                        <a:pt x="52558" y="49559"/>
                        <a:pt x="52415" y="45467"/>
                      </a:cubicBezTo>
                      <a:cubicBezTo>
                        <a:pt x="52177" y="41565"/>
                        <a:pt x="49941" y="38663"/>
                        <a:pt x="45326" y="38615"/>
                      </a:cubicBezTo>
                      <a:close/>
                      <a:moveTo>
                        <a:pt x="52669" y="472"/>
                      </a:moveTo>
                      <a:cubicBezTo>
                        <a:pt x="70873" y="3162"/>
                        <a:pt x="86387" y="17133"/>
                        <a:pt x="90099" y="37045"/>
                      </a:cubicBezTo>
                      <a:cubicBezTo>
                        <a:pt x="91240" y="43136"/>
                        <a:pt x="93762" y="46466"/>
                        <a:pt x="98901" y="49511"/>
                      </a:cubicBezTo>
                      <a:cubicBezTo>
                        <a:pt x="157330" y="84530"/>
                        <a:pt x="215616" y="119788"/>
                        <a:pt x="273854" y="155092"/>
                      </a:cubicBezTo>
                      <a:cubicBezTo>
                        <a:pt x="278755" y="158042"/>
                        <a:pt x="283703" y="158994"/>
                        <a:pt x="289318" y="158994"/>
                      </a:cubicBezTo>
                      <a:lnTo>
                        <a:pt x="555861" y="158928"/>
                      </a:lnTo>
                      <a:lnTo>
                        <a:pt x="581104" y="170997"/>
                      </a:lnTo>
                      <a:lnTo>
                        <a:pt x="627254" y="199541"/>
                      </a:lnTo>
                      <a:lnTo>
                        <a:pt x="282133" y="199485"/>
                      </a:lnTo>
                      <a:cubicBezTo>
                        <a:pt x="274092" y="199485"/>
                        <a:pt x="267240" y="197677"/>
                        <a:pt x="260341" y="193490"/>
                      </a:cubicBezTo>
                      <a:cubicBezTo>
                        <a:pt x="202531" y="158375"/>
                        <a:pt x="144531" y="123546"/>
                        <a:pt x="86625" y="88527"/>
                      </a:cubicBezTo>
                      <a:cubicBezTo>
                        <a:pt x="79488" y="84245"/>
                        <a:pt x="74016" y="81818"/>
                        <a:pt x="64691" y="86767"/>
                      </a:cubicBezTo>
                      <a:cubicBezTo>
                        <a:pt x="41329" y="99138"/>
                        <a:pt x="11876" y="86243"/>
                        <a:pt x="2931" y="61882"/>
                      </a:cubicBezTo>
                      <a:cubicBezTo>
                        <a:pt x="-6442" y="36236"/>
                        <a:pt x="7404" y="9306"/>
                        <a:pt x="33906" y="1741"/>
                      </a:cubicBezTo>
                      <a:cubicBezTo>
                        <a:pt x="40235" y="-67"/>
                        <a:pt x="46601" y="-424"/>
                        <a:pt x="52669" y="472"/>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0" name="Google Shape;180;p7"/>
                <p:cNvSpPr/>
                <p:nvPr/>
              </p:nvSpPr>
              <p:spPr>
                <a:xfrm>
                  <a:off x="1959657" y="4467382"/>
                  <a:ext cx="627951" cy="320702"/>
                </a:xfrm>
                <a:custGeom>
                  <a:rect b="b" l="l" r="r" t="t"/>
                  <a:pathLst>
                    <a:path extrusionOk="0" h="320702" w="627951">
                      <a:moveTo>
                        <a:pt x="482902" y="46154"/>
                      </a:moveTo>
                      <a:cubicBezTo>
                        <a:pt x="508405" y="74083"/>
                        <a:pt x="533956" y="101918"/>
                        <a:pt x="559792" y="129514"/>
                      </a:cubicBezTo>
                      <a:cubicBezTo>
                        <a:pt x="564502" y="134558"/>
                        <a:pt x="566501" y="139601"/>
                        <a:pt x="566358" y="146453"/>
                      </a:cubicBezTo>
                      <a:cubicBezTo>
                        <a:pt x="565977" y="171052"/>
                        <a:pt x="565882" y="195651"/>
                        <a:pt x="566406" y="220250"/>
                      </a:cubicBezTo>
                      <a:cubicBezTo>
                        <a:pt x="566596" y="228339"/>
                        <a:pt x="564455" y="233049"/>
                        <a:pt x="557318" y="237712"/>
                      </a:cubicBezTo>
                      <a:cubicBezTo>
                        <a:pt x="534003" y="253033"/>
                        <a:pt x="529769" y="282913"/>
                        <a:pt x="546898" y="304372"/>
                      </a:cubicBezTo>
                      <a:cubicBezTo>
                        <a:pt x="562456" y="323928"/>
                        <a:pt x="593669" y="326307"/>
                        <a:pt x="612796" y="309416"/>
                      </a:cubicBezTo>
                      <a:cubicBezTo>
                        <a:pt x="632447" y="292097"/>
                        <a:pt x="633256" y="261407"/>
                        <a:pt x="613653" y="242898"/>
                      </a:cubicBezTo>
                      <a:cubicBezTo>
                        <a:pt x="607943" y="237474"/>
                        <a:pt x="606611" y="232240"/>
                        <a:pt x="606658" y="225103"/>
                      </a:cubicBezTo>
                      <a:cubicBezTo>
                        <a:pt x="606896" y="194128"/>
                        <a:pt x="606611" y="163154"/>
                        <a:pt x="606896" y="132179"/>
                      </a:cubicBezTo>
                      <a:cubicBezTo>
                        <a:pt x="606944" y="125422"/>
                        <a:pt x="605421" y="120284"/>
                        <a:pt x="600616" y="115145"/>
                      </a:cubicBezTo>
                      <a:cubicBezTo>
                        <a:pt x="568023" y="80126"/>
                        <a:pt x="535669" y="44916"/>
                        <a:pt x="503599" y="9469"/>
                      </a:cubicBezTo>
                      <a:cubicBezTo>
                        <a:pt x="497652" y="2903"/>
                        <a:pt x="491799" y="-47"/>
                        <a:pt x="482664" y="1"/>
                      </a:cubicBezTo>
                      <a:cubicBezTo>
                        <a:pt x="330502" y="286"/>
                        <a:pt x="178292" y="238"/>
                        <a:pt x="26130" y="191"/>
                      </a:cubicBezTo>
                      <a:cubicBezTo>
                        <a:pt x="20230" y="191"/>
                        <a:pt x="14283" y="-95"/>
                        <a:pt x="8811" y="2760"/>
                      </a:cubicBezTo>
                      <a:cubicBezTo>
                        <a:pt x="2102" y="9992"/>
                        <a:pt x="-2941" y="17605"/>
                        <a:pt x="1960" y="27978"/>
                      </a:cubicBezTo>
                      <a:cubicBezTo>
                        <a:pt x="6480" y="37589"/>
                        <a:pt x="14616" y="39682"/>
                        <a:pt x="24227" y="39445"/>
                      </a:cubicBezTo>
                      <a:cubicBezTo>
                        <a:pt x="26796" y="39349"/>
                        <a:pt x="29366" y="40586"/>
                        <a:pt x="31983" y="41205"/>
                      </a:cubicBezTo>
                      <a:cubicBezTo>
                        <a:pt x="34124" y="40682"/>
                        <a:pt x="36313" y="39682"/>
                        <a:pt x="38454" y="39682"/>
                      </a:cubicBezTo>
                      <a:cubicBezTo>
                        <a:pt x="181956" y="39587"/>
                        <a:pt x="325506" y="39635"/>
                        <a:pt x="469008" y="39492"/>
                      </a:cubicBezTo>
                      <a:cubicBezTo>
                        <a:pt x="475146" y="39349"/>
                        <a:pt x="479000" y="41871"/>
                        <a:pt x="482902" y="46154"/>
                      </a:cubicBezTo>
                      <a:close/>
                      <a:moveTo>
                        <a:pt x="575160" y="274872"/>
                      </a:moveTo>
                      <a:cubicBezTo>
                        <a:pt x="575874" y="270685"/>
                        <a:pt x="578729" y="267307"/>
                        <a:pt x="583725" y="268544"/>
                      </a:cubicBezTo>
                      <a:cubicBezTo>
                        <a:pt x="587579" y="269496"/>
                        <a:pt x="589339" y="272541"/>
                        <a:pt x="589339" y="275729"/>
                      </a:cubicBezTo>
                      <a:cubicBezTo>
                        <a:pt x="588102" y="280677"/>
                        <a:pt x="585438" y="282533"/>
                        <a:pt x="581251" y="282057"/>
                      </a:cubicBezTo>
                      <a:cubicBezTo>
                        <a:pt x="577016" y="281581"/>
                        <a:pt x="574447" y="278821"/>
                        <a:pt x="575160" y="274872"/>
                      </a:cubicBezTo>
                      <a:close/>
                    </a:path>
                  </a:pathLst>
                </a:custGeom>
                <a:solidFill>
                  <a:srgbClr val="1D99C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1" name="Google Shape;181;p7"/>
                <p:cNvSpPr/>
                <p:nvPr/>
              </p:nvSpPr>
              <p:spPr>
                <a:xfrm>
                  <a:off x="2109908" y="4537319"/>
                  <a:ext cx="309146" cy="258749"/>
                </a:xfrm>
                <a:custGeom>
                  <a:rect b="b" l="l" r="r" t="t"/>
                  <a:pathLst>
                    <a:path extrusionOk="0" h="258749" w="309146">
                      <a:moveTo>
                        <a:pt x="296823" y="258748"/>
                      </a:moveTo>
                      <a:cubicBezTo>
                        <a:pt x="306006" y="258796"/>
                        <a:pt x="309194" y="256893"/>
                        <a:pt x="309146" y="246949"/>
                      </a:cubicBezTo>
                      <a:cubicBezTo>
                        <a:pt x="308718" y="176339"/>
                        <a:pt x="308718" y="105730"/>
                        <a:pt x="309146" y="35121"/>
                      </a:cubicBezTo>
                      <a:cubicBezTo>
                        <a:pt x="309194" y="25747"/>
                        <a:pt x="307100" y="22797"/>
                        <a:pt x="297299" y="22893"/>
                      </a:cubicBezTo>
                      <a:cubicBezTo>
                        <a:pt x="249005" y="23416"/>
                        <a:pt x="200711" y="22940"/>
                        <a:pt x="152416" y="23321"/>
                      </a:cubicBezTo>
                      <a:cubicBezTo>
                        <a:pt x="142805" y="23416"/>
                        <a:pt x="135763" y="21608"/>
                        <a:pt x="128959" y="13662"/>
                      </a:cubicBezTo>
                      <a:cubicBezTo>
                        <a:pt x="117397" y="149"/>
                        <a:pt x="96605" y="-3372"/>
                        <a:pt x="80094" y="3242"/>
                      </a:cubicBezTo>
                      <a:cubicBezTo>
                        <a:pt x="62632" y="10236"/>
                        <a:pt x="52878" y="25700"/>
                        <a:pt x="51546" y="44399"/>
                      </a:cubicBezTo>
                      <a:cubicBezTo>
                        <a:pt x="50357" y="60957"/>
                        <a:pt x="61110" y="71710"/>
                        <a:pt x="68009" y="84462"/>
                      </a:cubicBezTo>
                      <a:cubicBezTo>
                        <a:pt x="81427" y="88744"/>
                        <a:pt x="94892" y="92979"/>
                        <a:pt x="109309" y="90742"/>
                      </a:cubicBezTo>
                      <a:cubicBezTo>
                        <a:pt x="119491" y="85556"/>
                        <a:pt x="130006" y="80512"/>
                        <a:pt x="135430" y="69855"/>
                      </a:cubicBezTo>
                      <a:cubicBezTo>
                        <a:pt x="138713" y="63431"/>
                        <a:pt x="143091" y="62241"/>
                        <a:pt x="149609" y="62289"/>
                      </a:cubicBezTo>
                      <a:cubicBezTo>
                        <a:pt x="185580" y="62527"/>
                        <a:pt x="221598" y="62622"/>
                        <a:pt x="257569" y="62241"/>
                      </a:cubicBezTo>
                      <a:cubicBezTo>
                        <a:pt x="265610" y="62147"/>
                        <a:pt x="268703" y="63812"/>
                        <a:pt x="268608" y="72662"/>
                      </a:cubicBezTo>
                      <a:cubicBezTo>
                        <a:pt x="268180" y="118196"/>
                        <a:pt x="268275" y="163778"/>
                        <a:pt x="268560" y="209313"/>
                      </a:cubicBezTo>
                      <a:cubicBezTo>
                        <a:pt x="268608" y="216735"/>
                        <a:pt x="266895" y="219590"/>
                        <a:pt x="258759" y="219542"/>
                      </a:cubicBezTo>
                      <a:cubicBezTo>
                        <a:pt x="175874" y="219209"/>
                        <a:pt x="92989" y="219257"/>
                        <a:pt x="10104" y="219209"/>
                      </a:cubicBezTo>
                      <a:cubicBezTo>
                        <a:pt x="1254" y="228154"/>
                        <a:pt x="-3267" y="238051"/>
                        <a:pt x="2729" y="250517"/>
                      </a:cubicBezTo>
                      <a:cubicBezTo>
                        <a:pt x="8866" y="256608"/>
                        <a:pt x="16004" y="258796"/>
                        <a:pt x="24853" y="258748"/>
                      </a:cubicBezTo>
                      <a:cubicBezTo>
                        <a:pt x="115447" y="258416"/>
                        <a:pt x="206135" y="258416"/>
                        <a:pt x="296823" y="258748"/>
                      </a:cubicBezTo>
                      <a:close/>
                      <a:moveTo>
                        <a:pt x="103884" y="46588"/>
                      </a:moveTo>
                      <a:cubicBezTo>
                        <a:pt x="103361" y="50584"/>
                        <a:pt x="100078" y="52154"/>
                        <a:pt x="96985" y="52963"/>
                      </a:cubicBezTo>
                      <a:cubicBezTo>
                        <a:pt x="92656" y="51726"/>
                        <a:pt x="90181" y="49728"/>
                        <a:pt x="90276" y="45398"/>
                      </a:cubicBezTo>
                      <a:cubicBezTo>
                        <a:pt x="90372" y="40926"/>
                        <a:pt x="93084" y="38642"/>
                        <a:pt x="96938" y="38784"/>
                      </a:cubicBezTo>
                      <a:cubicBezTo>
                        <a:pt x="101268" y="38975"/>
                        <a:pt x="104551" y="41639"/>
                        <a:pt x="103884" y="46588"/>
                      </a:cubicBezTo>
                      <a:close/>
                    </a:path>
                  </a:pathLst>
                </a:custGeom>
                <a:solidFill>
                  <a:srgbClr val="1C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2" name="Google Shape;182;p7"/>
                <p:cNvSpPr/>
                <p:nvPr/>
              </p:nvSpPr>
              <p:spPr>
                <a:xfrm>
                  <a:off x="5578415" y="4876889"/>
                  <a:ext cx="382766" cy="91446"/>
                </a:xfrm>
                <a:custGeom>
                  <a:rect b="b" l="l" r="r" t="t"/>
                  <a:pathLst>
                    <a:path extrusionOk="0" h="91446" w="382766">
                      <a:moveTo>
                        <a:pt x="301300" y="17608"/>
                      </a:moveTo>
                      <a:cubicBezTo>
                        <a:pt x="296256" y="24602"/>
                        <a:pt x="291355" y="26410"/>
                        <a:pt x="283409" y="26410"/>
                      </a:cubicBezTo>
                      <a:cubicBezTo>
                        <a:pt x="202285" y="26173"/>
                        <a:pt x="121208" y="26268"/>
                        <a:pt x="40083" y="26173"/>
                      </a:cubicBezTo>
                      <a:cubicBezTo>
                        <a:pt x="35658" y="26173"/>
                        <a:pt x="30948" y="27505"/>
                        <a:pt x="26808" y="24793"/>
                      </a:cubicBezTo>
                      <a:cubicBezTo>
                        <a:pt x="-1264" y="30217"/>
                        <a:pt x="-7259" y="42731"/>
                        <a:pt x="8680" y="62762"/>
                      </a:cubicBezTo>
                      <a:cubicBezTo>
                        <a:pt x="15056" y="66188"/>
                        <a:pt x="22003" y="65331"/>
                        <a:pt x="28759" y="65331"/>
                      </a:cubicBezTo>
                      <a:cubicBezTo>
                        <a:pt x="113072" y="65379"/>
                        <a:pt x="197337" y="65426"/>
                        <a:pt x="281649" y="65236"/>
                      </a:cubicBezTo>
                      <a:cubicBezTo>
                        <a:pt x="290309" y="65236"/>
                        <a:pt x="296161" y="66711"/>
                        <a:pt x="302061" y="74609"/>
                      </a:cubicBezTo>
                      <a:cubicBezTo>
                        <a:pt x="317715" y="95687"/>
                        <a:pt x="349403" y="96925"/>
                        <a:pt x="368340" y="78606"/>
                      </a:cubicBezTo>
                      <a:cubicBezTo>
                        <a:pt x="387896" y="59717"/>
                        <a:pt x="387515" y="30312"/>
                        <a:pt x="367532" y="11946"/>
                      </a:cubicBezTo>
                      <a:cubicBezTo>
                        <a:pt x="348262" y="-5801"/>
                        <a:pt x="316716" y="-3660"/>
                        <a:pt x="301300" y="17608"/>
                      </a:cubicBezTo>
                      <a:close/>
                      <a:moveTo>
                        <a:pt x="344074" y="46632"/>
                      </a:moveTo>
                      <a:cubicBezTo>
                        <a:pt x="343456" y="50248"/>
                        <a:pt x="340411" y="52532"/>
                        <a:pt x="336461" y="52913"/>
                      </a:cubicBezTo>
                      <a:cubicBezTo>
                        <a:pt x="332417" y="51961"/>
                        <a:pt x="330228" y="49677"/>
                        <a:pt x="330324" y="45395"/>
                      </a:cubicBezTo>
                      <a:cubicBezTo>
                        <a:pt x="330419" y="40970"/>
                        <a:pt x="333131" y="38401"/>
                        <a:pt x="336937" y="38686"/>
                      </a:cubicBezTo>
                      <a:cubicBezTo>
                        <a:pt x="341124" y="39019"/>
                        <a:pt x="344883" y="41779"/>
                        <a:pt x="344074" y="46632"/>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3" name="Google Shape;183;p7"/>
                <p:cNvSpPr/>
                <p:nvPr/>
              </p:nvSpPr>
              <p:spPr>
                <a:xfrm>
                  <a:off x="6693677" y="4431697"/>
                  <a:ext cx="312943" cy="91400"/>
                </a:xfrm>
                <a:custGeom>
                  <a:rect b="b" l="l" r="r" t="t"/>
                  <a:pathLst>
                    <a:path extrusionOk="0" h="91400" w="312943">
                      <a:moveTo>
                        <a:pt x="23444" y="60763"/>
                      </a:moveTo>
                      <a:cubicBezTo>
                        <a:pt x="26061" y="60191"/>
                        <a:pt x="28678" y="59049"/>
                        <a:pt x="31295" y="59049"/>
                      </a:cubicBezTo>
                      <a:cubicBezTo>
                        <a:pt x="92674" y="58954"/>
                        <a:pt x="154100" y="59097"/>
                        <a:pt x="215479" y="58764"/>
                      </a:cubicBezTo>
                      <a:cubicBezTo>
                        <a:pt x="222378" y="58716"/>
                        <a:pt x="224662" y="62332"/>
                        <a:pt x="227564" y="67233"/>
                      </a:cubicBezTo>
                      <a:cubicBezTo>
                        <a:pt x="242076" y="92023"/>
                        <a:pt x="271719" y="98779"/>
                        <a:pt x="294272" y="82649"/>
                      </a:cubicBezTo>
                      <a:cubicBezTo>
                        <a:pt x="314874" y="67900"/>
                        <a:pt x="319204" y="37020"/>
                        <a:pt x="303360" y="17417"/>
                      </a:cubicBezTo>
                      <a:cubicBezTo>
                        <a:pt x="285850" y="-4280"/>
                        <a:pt x="255684" y="-5993"/>
                        <a:pt x="235082" y="13896"/>
                      </a:cubicBezTo>
                      <a:cubicBezTo>
                        <a:pt x="231323" y="17512"/>
                        <a:pt x="227992" y="19939"/>
                        <a:pt x="222330" y="19891"/>
                      </a:cubicBezTo>
                      <a:cubicBezTo>
                        <a:pt x="156860" y="19558"/>
                        <a:pt x="91389" y="19463"/>
                        <a:pt x="25871" y="19368"/>
                      </a:cubicBezTo>
                      <a:cubicBezTo>
                        <a:pt x="5982" y="20700"/>
                        <a:pt x="-3343" y="30692"/>
                        <a:pt x="1082" y="45870"/>
                      </a:cubicBezTo>
                      <a:cubicBezTo>
                        <a:pt x="4412" y="57194"/>
                        <a:pt x="14737" y="57717"/>
                        <a:pt x="23444" y="60763"/>
                      </a:cubicBezTo>
                      <a:close/>
                      <a:moveTo>
                        <a:pt x="267246" y="39066"/>
                      </a:moveTo>
                      <a:cubicBezTo>
                        <a:pt x="271481" y="38971"/>
                        <a:pt x="274098" y="41159"/>
                        <a:pt x="274240" y="45537"/>
                      </a:cubicBezTo>
                      <a:cubicBezTo>
                        <a:pt x="274383" y="49866"/>
                        <a:pt x="271814" y="52008"/>
                        <a:pt x="267817" y="52721"/>
                      </a:cubicBezTo>
                      <a:cubicBezTo>
                        <a:pt x="263630" y="52388"/>
                        <a:pt x="260966" y="50390"/>
                        <a:pt x="260823" y="46060"/>
                      </a:cubicBezTo>
                      <a:cubicBezTo>
                        <a:pt x="260632" y="41683"/>
                        <a:pt x="262964" y="39161"/>
                        <a:pt x="267246" y="39066"/>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4" name="Google Shape;184;p7"/>
                <p:cNvSpPr/>
                <p:nvPr/>
              </p:nvSpPr>
              <p:spPr>
                <a:xfrm>
                  <a:off x="5041116" y="4753214"/>
                  <a:ext cx="634434" cy="92051"/>
                </a:xfrm>
                <a:custGeom>
                  <a:rect b="b" l="l" r="r" t="t"/>
                  <a:pathLst>
                    <a:path extrusionOk="0" h="92051" w="634434">
                      <a:moveTo>
                        <a:pt x="592516" y="269"/>
                      </a:moveTo>
                      <a:cubicBezTo>
                        <a:pt x="573817" y="-1539"/>
                        <a:pt x="558400" y="5741"/>
                        <a:pt x="549265" y="22679"/>
                      </a:cubicBezTo>
                      <a:cubicBezTo>
                        <a:pt x="545459" y="29769"/>
                        <a:pt x="540035" y="28627"/>
                        <a:pt x="534372" y="28627"/>
                      </a:cubicBezTo>
                      <a:cubicBezTo>
                        <a:pt x="389966" y="28675"/>
                        <a:pt x="245512" y="28675"/>
                        <a:pt x="101106" y="28912"/>
                      </a:cubicBezTo>
                      <a:cubicBezTo>
                        <a:pt x="92779" y="28912"/>
                        <a:pt x="87498" y="27295"/>
                        <a:pt x="82502" y="19539"/>
                      </a:cubicBezTo>
                      <a:cubicBezTo>
                        <a:pt x="70559" y="888"/>
                        <a:pt x="45342" y="-4870"/>
                        <a:pt x="25596" y="4884"/>
                      </a:cubicBezTo>
                      <a:cubicBezTo>
                        <a:pt x="9656" y="12735"/>
                        <a:pt x="-1382" y="30863"/>
                        <a:pt x="140" y="48278"/>
                      </a:cubicBezTo>
                      <a:cubicBezTo>
                        <a:pt x="1853" y="67595"/>
                        <a:pt x="11797" y="81584"/>
                        <a:pt x="29973" y="88721"/>
                      </a:cubicBezTo>
                      <a:cubicBezTo>
                        <a:pt x="47816" y="95763"/>
                        <a:pt x="66087" y="90672"/>
                        <a:pt x="79790" y="76493"/>
                      </a:cubicBezTo>
                      <a:cubicBezTo>
                        <a:pt x="83120" y="73067"/>
                        <a:pt x="84167" y="67881"/>
                        <a:pt x="91827" y="67928"/>
                      </a:cubicBezTo>
                      <a:cubicBezTo>
                        <a:pt x="241706" y="68261"/>
                        <a:pt x="391584" y="67976"/>
                        <a:pt x="541462" y="67833"/>
                      </a:cubicBezTo>
                      <a:cubicBezTo>
                        <a:pt x="544983" y="67833"/>
                        <a:pt x="548076" y="66882"/>
                        <a:pt x="550692" y="71116"/>
                      </a:cubicBezTo>
                      <a:cubicBezTo>
                        <a:pt x="558972" y="84629"/>
                        <a:pt x="572580" y="89482"/>
                        <a:pt x="587329" y="92052"/>
                      </a:cubicBezTo>
                      <a:cubicBezTo>
                        <a:pt x="618352" y="85343"/>
                        <a:pt x="632769" y="68690"/>
                        <a:pt x="634434" y="37572"/>
                      </a:cubicBezTo>
                      <a:cubicBezTo>
                        <a:pt x="633720" y="36430"/>
                        <a:pt x="632721" y="35336"/>
                        <a:pt x="632341" y="34051"/>
                      </a:cubicBezTo>
                      <a:cubicBezTo>
                        <a:pt x="626631" y="13830"/>
                        <a:pt x="613071" y="2220"/>
                        <a:pt x="592516" y="269"/>
                      </a:cubicBezTo>
                      <a:close/>
                      <a:moveTo>
                        <a:pt x="46103" y="52941"/>
                      </a:moveTo>
                      <a:cubicBezTo>
                        <a:pt x="42058" y="53036"/>
                        <a:pt x="39203" y="50086"/>
                        <a:pt x="38823" y="46279"/>
                      </a:cubicBezTo>
                      <a:cubicBezTo>
                        <a:pt x="38442" y="42140"/>
                        <a:pt x="41345" y="39713"/>
                        <a:pt x="45436" y="39428"/>
                      </a:cubicBezTo>
                      <a:cubicBezTo>
                        <a:pt x="49766" y="39095"/>
                        <a:pt x="52145" y="41331"/>
                        <a:pt x="52526" y="45708"/>
                      </a:cubicBezTo>
                      <a:cubicBezTo>
                        <a:pt x="52145" y="49705"/>
                        <a:pt x="50290" y="52845"/>
                        <a:pt x="46103" y="52941"/>
                      </a:cubicBezTo>
                      <a:close/>
                      <a:moveTo>
                        <a:pt x="587758" y="52512"/>
                      </a:moveTo>
                      <a:cubicBezTo>
                        <a:pt x="583761" y="52322"/>
                        <a:pt x="581715" y="49277"/>
                        <a:pt x="581763" y="45137"/>
                      </a:cubicBezTo>
                      <a:cubicBezTo>
                        <a:pt x="581858" y="40665"/>
                        <a:pt x="584713" y="39047"/>
                        <a:pt x="588567" y="38381"/>
                      </a:cubicBezTo>
                      <a:cubicBezTo>
                        <a:pt x="592087" y="39475"/>
                        <a:pt x="595656" y="41093"/>
                        <a:pt x="595561" y="45232"/>
                      </a:cubicBezTo>
                      <a:cubicBezTo>
                        <a:pt x="595418" y="49753"/>
                        <a:pt x="592230" y="52750"/>
                        <a:pt x="587758" y="52512"/>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5" name="Google Shape;185;p7"/>
                <p:cNvSpPr/>
                <p:nvPr/>
              </p:nvSpPr>
              <p:spPr>
                <a:xfrm>
                  <a:off x="5805571" y="4757367"/>
                  <a:ext cx="319091" cy="91276"/>
                </a:xfrm>
                <a:custGeom>
                  <a:rect b="b" l="l" r="r" t="t"/>
                  <a:pathLst>
                    <a:path extrusionOk="0" h="91276" w="319091">
                      <a:moveTo>
                        <a:pt x="299912" y="22653"/>
                      </a:moveTo>
                      <a:cubicBezTo>
                        <a:pt x="230683" y="22795"/>
                        <a:pt x="161454" y="22938"/>
                        <a:pt x="92224" y="23271"/>
                      </a:cubicBezTo>
                      <a:cubicBezTo>
                        <a:pt x="86848" y="23319"/>
                        <a:pt x="84469" y="20559"/>
                        <a:pt x="81423" y="16895"/>
                      </a:cubicBezTo>
                      <a:cubicBezTo>
                        <a:pt x="68482" y="1289"/>
                        <a:pt x="47927" y="-3993"/>
                        <a:pt x="29704" y="3097"/>
                      </a:cubicBezTo>
                      <a:cubicBezTo>
                        <a:pt x="11718" y="10044"/>
                        <a:pt x="-462" y="27791"/>
                        <a:pt x="13" y="46348"/>
                      </a:cubicBezTo>
                      <a:cubicBezTo>
                        <a:pt x="489" y="65237"/>
                        <a:pt x="13336" y="82651"/>
                        <a:pt x="31274" y="88694"/>
                      </a:cubicBezTo>
                      <a:cubicBezTo>
                        <a:pt x="50449" y="95165"/>
                        <a:pt x="69576" y="89313"/>
                        <a:pt x="82375" y="72945"/>
                      </a:cubicBezTo>
                      <a:cubicBezTo>
                        <a:pt x="85848" y="68520"/>
                        <a:pt x="87656" y="63334"/>
                        <a:pt x="95507" y="63429"/>
                      </a:cubicBezTo>
                      <a:cubicBezTo>
                        <a:pt x="157457" y="64048"/>
                        <a:pt x="219359" y="64048"/>
                        <a:pt x="281309" y="64238"/>
                      </a:cubicBezTo>
                      <a:cubicBezTo>
                        <a:pt x="284877" y="64000"/>
                        <a:pt x="288493" y="63572"/>
                        <a:pt x="292062" y="63524"/>
                      </a:cubicBezTo>
                      <a:cubicBezTo>
                        <a:pt x="308715" y="63144"/>
                        <a:pt x="317422" y="57957"/>
                        <a:pt x="318850" y="46538"/>
                      </a:cubicBezTo>
                      <a:cubicBezTo>
                        <a:pt x="320705" y="32454"/>
                        <a:pt x="311665" y="26316"/>
                        <a:pt x="299912" y="22653"/>
                      </a:cubicBezTo>
                      <a:close/>
                      <a:moveTo>
                        <a:pt x="45738" y="52771"/>
                      </a:moveTo>
                      <a:cubicBezTo>
                        <a:pt x="41789" y="51819"/>
                        <a:pt x="38887" y="49298"/>
                        <a:pt x="38887" y="45444"/>
                      </a:cubicBezTo>
                      <a:cubicBezTo>
                        <a:pt x="38887" y="41399"/>
                        <a:pt x="41742" y="39068"/>
                        <a:pt x="46071" y="38973"/>
                      </a:cubicBezTo>
                      <a:cubicBezTo>
                        <a:pt x="50734" y="38877"/>
                        <a:pt x="52970" y="41923"/>
                        <a:pt x="52780" y="45777"/>
                      </a:cubicBezTo>
                      <a:cubicBezTo>
                        <a:pt x="52590" y="49488"/>
                        <a:pt x="50115" y="52438"/>
                        <a:pt x="45738" y="52771"/>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6" name="Google Shape;186;p7"/>
                <p:cNvSpPr/>
                <p:nvPr/>
              </p:nvSpPr>
              <p:spPr>
                <a:xfrm>
                  <a:off x="4685640" y="2080322"/>
                  <a:ext cx="1521049" cy="1917156"/>
                </a:xfrm>
                <a:custGeom>
                  <a:rect b="b" l="l" r="r" t="t"/>
                  <a:pathLst>
                    <a:path extrusionOk="0" h="1917156" w="1521049">
                      <a:moveTo>
                        <a:pt x="1353566" y="745584"/>
                      </a:moveTo>
                      <a:cubicBezTo>
                        <a:pt x="1349760" y="745965"/>
                        <a:pt x="1346096" y="746108"/>
                        <a:pt x="1342766" y="745632"/>
                      </a:cubicBezTo>
                      <a:cubicBezTo>
                        <a:pt x="1341243" y="745632"/>
                        <a:pt x="1339720" y="745632"/>
                        <a:pt x="1338198" y="745680"/>
                      </a:cubicBezTo>
                      <a:cubicBezTo>
                        <a:pt x="1331965" y="745727"/>
                        <a:pt x="1328634" y="743015"/>
                        <a:pt x="1328016" y="737210"/>
                      </a:cubicBezTo>
                      <a:cubicBezTo>
                        <a:pt x="1326921" y="726838"/>
                        <a:pt x="1325399" y="716370"/>
                        <a:pt x="1330109" y="706378"/>
                      </a:cubicBezTo>
                      <a:cubicBezTo>
                        <a:pt x="1330870" y="705665"/>
                        <a:pt x="1331680" y="705046"/>
                        <a:pt x="1332488" y="704523"/>
                      </a:cubicBezTo>
                      <a:cubicBezTo>
                        <a:pt x="1335581" y="700288"/>
                        <a:pt x="1335391" y="695197"/>
                        <a:pt x="1335438" y="690248"/>
                      </a:cubicBezTo>
                      <a:cubicBezTo>
                        <a:pt x="1335581" y="677925"/>
                        <a:pt x="1335724" y="665649"/>
                        <a:pt x="1335438" y="653326"/>
                      </a:cubicBezTo>
                      <a:cubicBezTo>
                        <a:pt x="1334867" y="631011"/>
                        <a:pt x="1328777" y="610076"/>
                        <a:pt x="1317025" y="591139"/>
                      </a:cubicBezTo>
                      <a:cubicBezTo>
                        <a:pt x="1288524" y="545319"/>
                        <a:pt x="1246082" y="524621"/>
                        <a:pt x="1193030" y="524336"/>
                      </a:cubicBezTo>
                      <a:cubicBezTo>
                        <a:pt x="1137456" y="524050"/>
                        <a:pt x="1081835" y="524241"/>
                        <a:pt x="1026261" y="524288"/>
                      </a:cubicBezTo>
                      <a:cubicBezTo>
                        <a:pt x="1020742" y="524288"/>
                        <a:pt x="1014937" y="523670"/>
                        <a:pt x="1010179" y="527524"/>
                      </a:cubicBezTo>
                      <a:cubicBezTo>
                        <a:pt x="1009941" y="527952"/>
                        <a:pt x="1009751" y="528428"/>
                        <a:pt x="1009513" y="528856"/>
                      </a:cubicBezTo>
                      <a:cubicBezTo>
                        <a:pt x="996380" y="533995"/>
                        <a:pt x="983343" y="535136"/>
                        <a:pt x="970449" y="528190"/>
                      </a:cubicBezTo>
                      <a:cubicBezTo>
                        <a:pt x="964978" y="528428"/>
                        <a:pt x="959553" y="528808"/>
                        <a:pt x="954081" y="528808"/>
                      </a:cubicBezTo>
                      <a:cubicBezTo>
                        <a:pt x="842934" y="528856"/>
                        <a:pt x="731786" y="528523"/>
                        <a:pt x="620638" y="529237"/>
                      </a:cubicBezTo>
                      <a:cubicBezTo>
                        <a:pt x="606031" y="529332"/>
                        <a:pt x="603890" y="524716"/>
                        <a:pt x="603938" y="511679"/>
                      </a:cubicBezTo>
                      <a:cubicBezTo>
                        <a:pt x="604366" y="346338"/>
                        <a:pt x="604223" y="180996"/>
                        <a:pt x="604128" y="15654"/>
                      </a:cubicBezTo>
                      <a:cubicBezTo>
                        <a:pt x="604128" y="10468"/>
                        <a:pt x="606269" y="4710"/>
                        <a:pt x="601987" y="0"/>
                      </a:cubicBezTo>
                      <a:cubicBezTo>
                        <a:pt x="601892" y="94685"/>
                        <a:pt x="601701" y="189417"/>
                        <a:pt x="601654" y="284102"/>
                      </a:cubicBezTo>
                      <a:cubicBezTo>
                        <a:pt x="601606" y="360612"/>
                        <a:pt x="601368" y="437073"/>
                        <a:pt x="601939" y="513583"/>
                      </a:cubicBezTo>
                      <a:cubicBezTo>
                        <a:pt x="602034" y="525954"/>
                        <a:pt x="598371" y="529855"/>
                        <a:pt x="586523" y="528475"/>
                      </a:cubicBezTo>
                      <a:cubicBezTo>
                        <a:pt x="578863" y="527571"/>
                        <a:pt x="571059" y="528237"/>
                        <a:pt x="563304" y="528190"/>
                      </a:cubicBezTo>
                      <a:cubicBezTo>
                        <a:pt x="525525" y="528380"/>
                        <a:pt x="487699" y="528190"/>
                        <a:pt x="449920" y="529094"/>
                      </a:cubicBezTo>
                      <a:cubicBezTo>
                        <a:pt x="439119" y="529332"/>
                        <a:pt x="437311" y="525573"/>
                        <a:pt x="437359" y="515866"/>
                      </a:cubicBezTo>
                      <a:cubicBezTo>
                        <a:pt x="437692" y="455249"/>
                        <a:pt x="437454" y="394679"/>
                        <a:pt x="437406" y="334062"/>
                      </a:cubicBezTo>
                      <a:cubicBezTo>
                        <a:pt x="433172" y="338249"/>
                        <a:pt x="435027" y="343530"/>
                        <a:pt x="435027" y="348336"/>
                      </a:cubicBezTo>
                      <a:cubicBezTo>
                        <a:pt x="434884" y="403862"/>
                        <a:pt x="434647" y="459389"/>
                        <a:pt x="435218" y="514867"/>
                      </a:cubicBezTo>
                      <a:cubicBezTo>
                        <a:pt x="435313" y="525954"/>
                        <a:pt x="431792" y="528666"/>
                        <a:pt x="421229" y="528666"/>
                      </a:cubicBezTo>
                      <a:cubicBezTo>
                        <a:pt x="410856" y="528666"/>
                        <a:pt x="407145" y="526191"/>
                        <a:pt x="407288" y="515058"/>
                      </a:cubicBezTo>
                      <a:cubicBezTo>
                        <a:pt x="407859" y="459531"/>
                        <a:pt x="407621" y="404053"/>
                        <a:pt x="407478" y="348526"/>
                      </a:cubicBezTo>
                      <a:cubicBezTo>
                        <a:pt x="407478" y="343721"/>
                        <a:pt x="409239" y="338487"/>
                        <a:pt x="405527" y="334109"/>
                      </a:cubicBezTo>
                      <a:cubicBezTo>
                        <a:pt x="405480" y="395012"/>
                        <a:pt x="405194" y="455868"/>
                        <a:pt x="405527" y="516770"/>
                      </a:cubicBezTo>
                      <a:cubicBezTo>
                        <a:pt x="405575" y="526239"/>
                        <a:pt x="403053" y="529522"/>
                        <a:pt x="393347" y="529094"/>
                      </a:cubicBezTo>
                      <a:cubicBezTo>
                        <a:pt x="374315" y="528237"/>
                        <a:pt x="355235" y="528475"/>
                        <a:pt x="336155" y="528285"/>
                      </a:cubicBezTo>
                      <a:cubicBezTo>
                        <a:pt x="297853" y="528808"/>
                        <a:pt x="297853" y="528808"/>
                        <a:pt x="297853" y="490363"/>
                      </a:cubicBezTo>
                      <a:cubicBezTo>
                        <a:pt x="297853" y="362467"/>
                        <a:pt x="297901" y="234524"/>
                        <a:pt x="297758" y="106628"/>
                      </a:cubicBezTo>
                      <a:cubicBezTo>
                        <a:pt x="297758" y="101346"/>
                        <a:pt x="299566" y="95637"/>
                        <a:pt x="295712" y="90831"/>
                      </a:cubicBezTo>
                      <a:cubicBezTo>
                        <a:pt x="295569" y="96303"/>
                        <a:pt x="295236" y="101727"/>
                        <a:pt x="295236" y="107199"/>
                      </a:cubicBezTo>
                      <a:cubicBezTo>
                        <a:pt x="295189" y="218346"/>
                        <a:pt x="295236" y="329542"/>
                        <a:pt x="295236" y="440689"/>
                      </a:cubicBezTo>
                      <a:cubicBezTo>
                        <a:pt x="295236" y="466192"/>
                        <a:pt x="294951" y="491743"/>
                        <a:pt x="295379" y="517246"/>
                      </a:cubicBezTo>
                      <a:cubicBezTo>
                        <a:pt x="295522" y="525620"/>
                        <a:pt x="293856" y="529570"/>
                        <a:pt x="284293" y="529094"/>
                      </a:cubicBezTo>
                      <a:cubicBezTo>
                        <a:pt x="265213" y="528190"/>
                        <a:pt x="246086" y="528475"/>
                        <a:pt x="226958" y="528237"/>
                      </a:cubicBezTo>
                      <a:lnTo>
                        <a:pt x="226958" y="528237"/>
                      </a:lnTo>
                      <a:cubicBezTo>
                        <a:pt x="214825" y="527666"/>
                        <a:pt x="199267" y="533471"/>
                        <a:pt x="191416" y="525858"/>
                      </a:cubicBezTo>
                      <a:cubicBezTo>
                        <a:pt x="183470" y="518198"/>
                        <a:pt x="188894" y="502544"/>
                        <a:pt x="188847" y="490411"/>
                      </a:cubicBezTo>
                      <a:cubicBezTo>
                        <a:pt x="188608" y="389350"/>
                        <a:pt x="188751" y="288337"/>
                        <a:pt x="188656" y="187276"/>
                      </a:cubicBezTo>
                      <a:cubicBezTo>
                        <a:pt x="188656" y="182423"/>
                        <a:pt x="190321" y="177237"/>
                        <a:pt x="186753" y="172812"/>
                      </a:cubicBezTo>
                      <a:cubicBezTo>
                        <a:pt x="186610" y="176904"/>
                        <a:pt x="186277" y="180996"/>
                        <a:pt x="186277" y="185088"/>
                      </a:cubicBezTo>
                      <a:cubicBezTo>
                        <a:pt x="186229" y="295141"/>
                        <a:pt x="186134" y="405242"/>
                        <a:pt x="186467" y="515295"/>
                      </a:cubicBezTo>
                      <a:cubicBezTo>
                        <a:pt x="186515" y="525620"/>
                        <a:pt x="184374" y="530474"/>
                        <a:pt x="173097" y="529094"/>
                      </a:cubicBezTo>
                      <a:cubicBezTo>
                        <a:pt x="165484" y="528190"/>
                        <a:pt x="157539" y="528142"/>
                        <a:pt x="149926" y="529094"/>
                      </a:cubicBezTo>
                      <a:cubicBezTo>
                        <a:pt x="138506" y="530521"/>
                        <a:pt x="136651" y="525478"/>
                        <a:pt x="136698" y="515295"/>
                      </a:cubicBezTo>
                      <a:cubicBezTo>
                        <a:pt x="137079" y="432981"/>
                        <a:pt x="136936" y="350667"/>
                        <a:pt x="136841" y="268353"/>
                      </a:cubicBezTo>
                      <a:cubicBezTo>
                        <a:pt x="136841" y="263548"/>
                        <a:pt x="138697" y="258314"/>
                        <a:pt x="134843" y="253984"/>
                      </a:cubicBezTo>
                      <a:cubicBezTo>
                        <a:pt x="134652" y="338249"/>
                        <a:pt x="134557" y="422514"/>
                        <a:pt x="134176" y="506731"/>
                      </a:cubicBezTo>
                      <a:cubicBezTo>
                        <a:pt x="134129" y="513678"/>
                        <a:pt x="137983" y="524145"/>
                        <a:pt x="131131" y="526857"/>
                      </a:cubicBezTo>
                      <a:cubicBezTo>
                        <a:pt x="122852" y="530141"/>
                        <a:pt x="112242" y="528808"/>
                        <a:pt x="102869" y="527714"/>
                      </a:cubicBezTo>
                      <a:cubicBezTo>
                        <a:pt x="95732" y="526905"/>
                        <a:pt x="98444" y="519720"/>
                        <a:pt x="98396" y="515248"/>
                      </a:cubicBezTo>
                      <a:cubicBezTo>
                        <a:pt x="98206" y="459674"/>
                        <a:pt x="98301" y="404100"/>
                        <a:pt x="98301" y="348526"/>
                      </a:cubicBezTo>
                      <a:cubicBezTo>
                        <a:pt x="98301" y="326211"/>
                        <a:pt x="98396" y="303896"/>
                        <a:pt x="98253" y="281581"/>
                      </a:cubicBezTo>
                      <a:cubicBezTo>
                        <a:pt x="98206" y="277156"/>
                        <a:pt x="99681" y="272398"/>
                        <a:pt x="96112" y="268496"/>
                      </a:cubicBezTo>
                      <a:lnTo>
                        <a:pt x="96112" y="268496"/>
                      </a:lnTo>
                      <a:cubicBezTo>
                        <a:pt x="95970" y="348050"/>
                        <a:pt x="95779" y="427605"/>
                        <a:pt x="95636" y="507159"/>
                      </a:cubicBezTo>
                      <a:cubicBezTo>
                        <a:pt x="95589" y="528666"/>
                        <a:pt x="95541" y="528047"/>
                        <a:pt x="74701" y="530902"/>
                      </a:cubicBezTo>
                      <a:cubicBezTo>
                        <a:pt x="45629" y="534851"/>
                        <a:pt x="20031" y="546413"/>
                        <a:pt x="0" y="568633"/>
                      </a:cubicBezTo>
                      <a:cubicBezTo>
                        <a:pt x="1284" y="570489"/>
                        <a:pt x="2284" y="572582"/>
                        <a:pt x="3854" y="574200"/>
                      </a:cubicBezTo>
                      <a:cubicBezTo>
                        <a:pt x="43108" y="615309"/>
                        <a:pt x="82123" y="656752"/>
                        <a:pt x="121853" y="697433"/>
                      </a:cubicBezTo>
                      <a:cubicBezTo>
                        <a:pt x="167340" y="743967"/>
                        <a:pt x="212161" y="791167"/>
                        <a:pt x="257267" y="838081"/>
                      </a:cubicBezTo>
                      <a:cubicBezTo>
                        <a:pt x="304562" y="887279"/>
                        <a:pt x="352000" y="936382"/>
                        <a:pt x="399294" y="985628"/>
                      </a:cubicBezTo>
                      <a:cubicBezTo>
                        <a:pt x="444971" y="1033208"/>
                        <a:pt x="490839" y="1080693"/>
                        <a:pt x="536516" y="1128273"/>
                      </a:cubicBezTo>
                      <a:cubicBezTo>
                        <a:pt x="583478" y="1177186"/>
                        <a:pt x="630630" y="1225908"/>
                        <a:pt x="677592" y="1274821"/>
                      </a:cubicBezTo>
                      <a:cubicBezTo>
                        <a:pt x="722651" y="1321783"/>
                        <a:pt x="767852" y="1368602"/>
                        <a:pt x="812911" y="1415516"/>
                      </a:cubicBezTo>
                      <a:cubicBezTo>
                        <a:pt x="859539" y="1464096"/>
                        <a:pt x="906406" y="1512485"/>
                        <a:pt x="953035" y="1561112"/>
                      </a:cubicBezTo>
                      <a:cubicBezTo>
                        <a:pt x="999330" y="1609406"/>
                        <a:pt x="1046150" y="1657177"/>
                        <a:pt x="1092112" y="1705757"/>
                      </a:cubicBezTo>
                      <a:cubicBezTo>
                        <a:pt x="1131223" y="1747104"/>
                        <a:pt x="1171952" y="1786881"/>
                        <a:pt x="1210968" y="1828324"/>
                      </a:cubicBezTo>
                      <a:cubicBezTo>
                        <a:pt x="1235329" y="1854160"/>
                        <a:pt x="1260166" y="1879520"/>
                        <a:pt x="1285051" y="1904833"/>
                      </a:cubicBezTo>
                      <a:cubicBezTo>
                        <a:pt x="1288619" y="1908449"/>
                        <a:pt x="1291664" y="1912350"/>
                        <a:pt x="1293425" y="1917156"/>
                      </a:cubicBezTo>
                      <a:cubicBezTo>
                        <a:pt x="1293425" y="1917156"/>
                        <a:pt x="1293425" y="1917156"/>
                        <a:pt x="1293425" y="1917156"/>
                      </a:cubicBezTo>
                      <a:cubicBezTo>
                        <a:pt x="1320641" y="1891701"/>
                        <a:pt x="1331774" y="1859679"/>
                        <a:pt x="1331774" y="1823090"/>
                      </a:cubicBezTo>
                      <a:cubicBezTo>
                        <a:pt x="1331774" y="1558448"/>
                        <a:pt x="1331774" y="1293853"/>
                        <a:pt x="1331774" y="1029211"/>
                      </a:cubicBezTo>
                      <a:cubicBezTo>
                        <a:pt x="1331774" y="939046"/>
                        <a:pt x="1331917" y="848834"/>
                        <a:pt x="1331537" y="758669"/>
                      </a:cubicBezTo>
                      <a:cubicBezTo>
                        <a:pt x="1331489" y="749058"/>
                        <a:pt x="1334059" y="746346"/>
                        <a:pt x="1343670" y="746536"/>
                      </a:cubicBezTo>
                      <a:cubicBezTo>
                        <a:pt x="1374644" y="747059"/>
                        <a:pt x="1405619" y="746964"/>
                        <a:pt x="1436594" y="746346"/>
                      </a:cubicBezTo>
                      <a:cubicBezTo>
                        <a:pt x="1464762" y="745775"/>
                        <a:pt x="1492977" y="748059"/>
                        <a:pt x="1521049" y="744871"/>
                      </a:cubicBezTo>
                      <a:cubicBezTo>
                        <a:pt x="1465190" y="746346"/>
                        <a:pt x="1409378" y="745347"/>
                        <a:pt x="1353566" y="745584"/>
                      </a:cubicBezTo>
                      <a:close/>
                    </a:path>
                  </a:pathLst>
                </a:custGeom>
                <a:solidFill>
                  <a:srgbClr val="1D77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7" name="Google Shape;187;p7"/>
                <p:cNvSpPr/>
                <p:nvPr/>
              </p:nvSpPr>
              <p:spPr>
                <a:xfrm>
                  <a:off x="6039206" y="2824383"/>
                  <a:ext cx="167387" cy="1597"/>
                </a:xfrm>
                <a:custGeom>
                  <a:rect b="b" l="l" r="r" t="t"/>
                  <a:pathLst>
                    <a:path extrusionOk="0" h="1597" w="167387">
                      <a:moveTo>
                        <a:pt x="16606" y="2"/>
                      </a:moveTo>
                      <a:cubicBezTo>
                        <a:pt x="11419" y="-46"/>
                        <a:pt x="5614" y="953"/>
                        <a:pt x="0" y="1477"/>
                      </a:cubicBezTo>
                      <a:cubicBezTo>
                        <a:pt x="55812" y="1239"/>
                        <a:pt x="111576" y="2238"/>
                        <a:pt x="167388" y="811"/>
                      </a:cubicBezTo>
                      <a:cubicBezTo>
                        <a:pt x="167388" y="811"/>
                        <a:pt x="167388" y="811"/>
                        <a:pt x="167388" y="811"/>
                      </a:cubicBezTo>
                      <a:cubicBezTo>
                        <a:pt x="117143" y="620"/>
                        <a:pt x="66898" y="573"/>
                        <a:pt x="16606" y="2"/>
                      </a:cubicBezTo>
                      <a:close/>
                    </a:path>
                  </a:pathLst>
                </a:custGeom>
                <a:solidFill>
                  <a:srgbClr val="1D77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8" name="Google Shape;188;p7"/>
                <p:cNvSpPr/>
                <p:nvPr/>
              </p:nvSpPr>
              <p:spPr>
                <a:xfrm>
                  <a:off x="5656042" y="2607941"/>
                  <a:ext cx="39777" cy="5521"/>
                </a:xfrm>
                <a:custGeom>
                  <a:rect b="b" l="l" r="r" t="t"/>
                  <a:pathLst>
                    <a:path extrusionOk="0" h="5521" w="39777">
                      <a:moveTo>
                        <a:pt x="39111" y="1332"/>
                      </a:moveTo>
                      <a:cubicBezTo>
                        <a:pt x="39397" y="904"/>
                        <a:pt x="39539" y="428"/>
                        <a:pt x="39777" y="0"/>
                      </a:cubicBezTo>
                      <a:cubicBezTo>
                        <a:pt x="39539" y="190"/>
                        <a:pt x="39254" y="381"/>
                        <a:pt x="39016" y="619"/>
                      </a:cubicBezTo>
                      <a:cubicBezTo>
                        <a:pt x="26027" y="666"/>
                        <a:pt x="12990" y="666"/>
                        <a:pt x="0" y="714"/>
                      </a:cubicBezTo>
                      <a:cubicBezTo>
                        <a:pt x="12942" y="7565"/>
                        <a:pt x="25979" y="6471"/>
                        <a:pt x="39111" y="1332"/>
                      </a:cubicBezTo>
                      <a:close/>
                    </a:path>
                  </a:pathLst>
                </a:custGeom>
                <a:solidFill>
                  <a:srgbClr val="1D77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9" name="Google Shape;189;p7"/>
                <p:cNvSpPr/>
                <p:nvPr/>
              </p:nvSpPr>
              <p:spPr>
                <a:xfrm>
                  <a:off x="6012549" y="2784845"/>
                  <a:ext cx="15903" cy="41157"/>
                </a:xfrm>
                <a:custGeom>
                  <a:rect b="b" l="l" r="r" t="t"/>
                  <a:pathLst>
                    <a:path extrusionOk="0" h="41157" w="15903">
                      <a:moveTo>
                        <a:pt x="4675" y="1190"/>
                      </a:moveTo>
                      <a:cubicBezTo>
                        <a:pt x="5056" y="809"/>
                        <a:pt x="5341" y="381"/>
                        <a:pt x="5627" y="0"/>
                      </a:cubicBezTo>
                      <a:cubicBezTo>
                        <a:pt x="4818" y="523"/>
                        <a:pt x="4009" y="1142"/>
                        <a:pt x="3248" y="1856"/>
                      </a:cubicBezTo>
                      <a:cubicBezTo>
                        <a:pt x="-1463" y="11848"/>
                        <a:pt x="12" y="22315"/>
                        <a:pt x="1154" y="32688"/>
                      </a:cubicBezTo>
                      <a:cubicBezTo>
                        <a:pt x="1773" y="38493"/>
                        <a:pt x="5103" y="41205"/>
                        <a:pt x="11336" y="41157"/>
                      </a:cubicBezTo>
                      <a:cubicBezTo>
                        <a:pt x="12859" y="41157"/>
                        <a:pt x="14381" y="41157"/>
                        <a:pt x="15904" y="41110"/>
                      </a:cubicBezTo>
                      <a:cubicBezTo>
                        <a:pt x="12383" y="40586"/>
                        <a:pt x="9243" y="39349"/>
                        <a:pt x="6864" y="36732"/>
                      </a:cubicBezTo>
                      <a:cubicBezTo>
                        <a:pt x="-368" y="28976"/>
                        <a:pt x="5246" y="13370"/>
                        <a:pt x="4675" y="1190"/>
                      </a:cubicBezTo>
                      <a:close/>
                    </a:path>
                  </a:pathLst>
                </a:custGeom>
                <a:solidFill>
                  <a:srgbClr val="1D77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0" name="Google Shape;190;p7"/>
                <p:cNvSpPr/>
                <p:nvPr/>
              </p:nvSpPr>
              <p:spPr>
                <a:xfrm>
                  <a:off x="6065899" y="3307990"/>
                  <a:ext cx="419567" cy="384547"/>
                </a:xfrm>
                <a:custGeom>
                  <a:rect b="b" l="l" r="r" t="t"/>
                  <a:pathLst>
                    <a:path extrusionOk="0" h="384547" w="419567">
                      <a:moveTo>
                        <a:pt x="397962" y="83600"/>
                      </a:moveTo>
                      <a:cubicBezTo>
                        <a:pt x="415710" y="73180"/>
                        <a:pt x="423370" y="51911"/>
                        <a:pt x="417756" y="32784"/>
                      </a:cubicBezTo>
                      <a:cubicBezTo>
                        <a:pt x="411903" y="12943"/>
                        <a:pt x="394917" y="144"/>
                        <a:pt x="374267" y="1"/>
                      </a:cubicBezTo>
                      <a:cubicBezTo>
                        <a:pt x="352761" y="-142"/>
                        <a:pt x="335775" y="12562"/>
                        <a:pt x="329780" y="33260"/>
                      </a:cubicBezTo>
                      <a:cubicBezTo>
                        <a:pt x="324260" y="52340"/>
                        <a:pt x="332064" y="73465"/>
                        <a:pt x="350049" y="83790"/>
                      </a:cubicBezTo>
                      <a:cubicBezTo>
                        <a:pt x="357186" y="87882"/>
                        <a:pt x="358756" y="92450"/>
                        <a:pt x="358709" y="99872"/>
                      </a:cubicBezTo>
                      <a:cubicBezTo>
                        <a:pt x="358471" y="170053"/>
                        <a:pt x="358375" y="240187"/>
                        <a:pt x="358804" y="310368"/>
                      </a:cubicBezTo>
                      <a:cubicBezTo>
                        <a:pt x="358851" y="320170"/>
                        <a:pt x="357043" y="323405"/>
                        <a:pt x="346385" y="323357"/>
                      </a:cubicBezTo>
                      <a:cubicBezTo>
                        <a:pt x="263928" y="322834"/>
                        <a:pt x="181472" y="323024"/>
                        <a:pt x="98967" y="323215"/>
                      </a:cubicBezTo>
                      <a:cubicBezTo>
                        <a:pt x="91973" y="323215"/>
                        <a:pt x="87833" y="321692"/>
                        <a:pt x="83884" y="315078"/>
                      </a:cubicBezTo>
                      <a:cubicBezTo>
                        <a:pt x="72608" y="296237"/>
                        <a:pt x="52434" y="289147"/>
                        <a:pt x="32164" y="295333"/>
                      </a:cubicBezTo>
                      <a:cubicBezTo>
                        <a:pt x="11895" y="301518"/>
                        <a:pt x="0" y="317743"/>
                        <a:pt x="0" y="339059"/>
                      </a:cubicBezTo>
                      <a:cubicBezTo>
                        <a:pt x="0" y="359423"/>
                        <a:pt x="13608" y="377742"/>
                        <a:pt x="32497" y="382833"/>
                      </a:cubicBezTo>
                      <a:cubicBezTo>
                        <a:pt x="52672" y="388305"/>
                        <a:pt x="73559" y="380501"/>
                        <a:pt x="84265" y="361945"/>
                      </a:cubicBezTo>
                      <a:cubicBezTo>
                        <a:pt x="88071" y="355331"/>
                        <a:pt x="92021" y="353571"/>
                        <a:pt x="99110" y="353619"/>
                      </a:cubicBezTo>
                      <a:cubicBezTo>
                        <a:pt x="145120" y="353904"/>
                        <a:pt x="191130" y="353761"/>
                        <a:pt x="237141" y="353761"/>
                      </a:cubicBezTo>
                      <a:cubicBezTo>
                        <a:pt x="283627" y="353761"/>
                        <a:pt x="330113" y="353428"/>
                        <a:pt x="376551" y="354047"/>
                      </a:cubicBezTo>
                      <a:cubicBezTo>
                        <a:pt x="386924" y="354190"/>
                        <a:pt x="389207" y="351382"/>
                        <a:pt x="389160" y="341295"/>
                      </a:cubicBezTo>
                      <a:cubicBezTo>
                        <a:pt x="388732" y="261122"/>
                        <a:pt x="389065" y="180949"/>
                        <a:pt x="388732" y="100776"/>
                      </a:cubicBezTo>
                      <a:cubicBezTo>
                        <a:pt x="388684" y="92593"/>
                        <a:pt x="390587" y="87930"/>
                        <a:pt x="397962" y="83600"/>
                      </a:cubicBezTo>
                      <a:close/>
                      <a:moveTo>
                        <a:pt x="45630" y="345339"/>
                      </a:moveTo>
                      <a:cubicBezTo>
                        <a:pt x="41443" y="345625"/>
                        <a:pt x="38778" y="343436"/>
                        <a:pt x="38635" y="338964"/>
                      </a:cubicBezTo>
                      <a:cubicBezTo>
                        <a:pt x="38493" y="334586"/>
                        <a:pt x="41062" y="332017"/>
                        <a:pt x="45011" y="331779"/>
                      </a:cubicBezTo>
                      <a:cubicBezTo>
                        <a:pt x="49198" y="331494"/>
                        <a:pt x="51387" y="334491"/>
                        <a:pt x="52291" y="338298"/>
                      </a:cubicBezTo>
                      <a:cubicBezTo>
                        <a:pt x="52291" y="342818"/>
                        <a:pt x="49626" y="345054"/>
                        <a:pt x="45630" y="345339"/>
                      </a:cubicBezTo>
                      <a:close/>
                      <a:moveTo>
                        <a:pt x="374077" y="52197"/>
                      </a:moveTo>
                      <a:cubicBezTo>
                        <a:pt x="369842" y="52387"/>
                        <a:pt x="367321" y="49818"/>
                        <a:pt x="367035" y="45678"/>
                      </a:cubicBezTo>
                      <a:cubicBezTo>
                        <a:pt x="366750" y="41349"/>
                        <a:pt x="369319" y="39160"/>
                        <a:pt x="373411" y="38636"/>
                      </a:cubicBezTo>
                      <a:cubicBezTo>
                        <a:pt x="377693" y="38827"/>
                        <a:pt x="380358" y="40730"/>
                        <a:pt x="380500" y="45155"/>
                      </a:cubicBezTo>
                      <a:cubicBezTo>
                        <a:pt x="380643" y="49437"/>
                        <a:pt x="378216" y="52007"/>
                        <a:pt x="374077" y="52197"/>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1" name="Google Shape;191;p7"/>
                <p:cNvSpPr/>
                <p:nvPr/>
              </p:nvSpPr>
              <p:spPr>
                <a:xfrm>
                  <a:off x="6137998" y="2851744"/>
                  <a:ext cx="92016" cy="457945"/>
                </a:xfrm>
                <a:custGeom>
                  <a:rect b="b" l="l" r="r" t="t"/>
                  <a:pathLst>
                    <a:path extrusionOk="0" h="457945" w="92016">
                      <a:moveTo>
                        <a:pt x="72260" y="82456"/>
                      </a:moveTo>
                      <a:cubicBezTo>
                        <a:pt x="94670" y="66231"/>
                        <a:pt x="97905" y="35541"/>
                        <a:pt x="79920" y="15462"/>
                      </a:cubicBezTo>
                      <a:cubicBezTo>
                        <a:pt x="62125" y="-4426"/>
                        <a:pt x="31959" y="-5235"/>
                        <a:pt x="13260" y="13654"/>
                      </a:cubicBezTo>
                      <a:cubicBezTo>
                        <a:pt x="-5725" y="32829"/>
                        <a:pt x="-4250" y="64042"/>
                        <a:pt x="17209" y="80981"/>
                      </a:cubicBezTo>
                      <a:cubicBezTo>
                        <a:pt x="22633" y="85263"/>
                        <a:pt x="24108" y="89259"/>
                        <a:pt x="24156" y="95635"/>
                      </a:cubicBezTo>
                      <a:cubicBezTo>
                        <a:pt x="24632" y="183944"/>
                        <a:pt x="25345" y="272254"/>
                        <a:pt x="26154" y="360515"/>
                      </a:cubicBezTo>
                      <a:cubicBezTo>
                        <a:pt x="26202" y="367319"/>
                        <a:pt x="24727" y="371697"/>
                        <a:pt x="18827" y="376312"/>
                      </a:cubicBezTo>
                      <a:cubicBezTo>
                        <a:pt x="-3679" y="393917"/>
                        <a:pt x="-5677" y="425034"/>
                        <a:pt x="13403" y="444590"/>
                      </a:cubicBezTo>
                      <a:cubicBezTo>
                        <a:pt x="31055" y="462718"/>
                        <a:pt x="62030" y="462337"/>
                        <a:pt x="79397" y="443781"/>
                      </a:cubicBezTo>
                      <a:cubicBezTo>
                        <a:pt x="98381" y="423512"/>
                        <a:pt x="95812" y="393155"/>
                        <a:pt x="72593" y="375788"/>
                      </a:cubicBezTo>
                      <a:cubicBezTo>
                        <a:pt x="66502" y="371221"/>
                        <a:pt x="65123" y="366891"/>
                        <a:pt x="65123" y="360182"/>
                      </a:cubicBezTo>
                      <a:cubicBezTo>
                        <a:pt x="65313" y="316503"/>
                        <a:pt x="65217" y="272777"/>
                        <a:pt x="65217" y="229098"/>
                      </a:cubicBezTo>
                      <a:cubicBezTo>
                        <a:pt x="64932" y="229098"/>
                        <a:pt x="64647" y="229098"/>
                        <a:pt x="64313" y="229098"/>
                      </a:cubicBezTo>
                      <a:cubicBezTo>
                        <a:pt x="64313" y="185419"/>
                        <a:pt x="64504" y="141693"/>
                        <a:pt x="64123" y="98014"/>
                      </a:cubicBezTo>
                      <a:cubicBezTo>
                        <a:pt x="64123" y="90687"/>
                        <a:pt x="66502" y="86643"/>
                        <a:pt x="72260" y="82456"/>
                      </a:cubicBezTo>
                      <a:close/>
                      <a:moveTo>
                        <a:pt x="46614" y="38682"/>
                      </a:moveTo>
                      <a:cubicBezTo>
                        <a:pt x="50611" y="39205"/>
                        <a:pt x="52990" y="42345"/>
                        <a:pt x="52751" y="46199"/>
                      </a:cubicBezTo>
                      <a:cubicBezTo>
                        <a:pt x="52466" y="50053"/>
                        <a:pt x="49992" y="52718"/>
                        <a:pt x="45519" y="52337"/>
                      </a:cubicBezTo>
                      <a:cubicBezTo>
                        <a:pt x="41142" y="52337"/>
                        <a:pt x="38477" y="49435"/>
                        <a:pt x="38668" y="45771"/>
                      </a:cubicBezTo>
                      <a:cubicBezTo>
                        <a:pt x="38810" y="41584"/>
                        <a:pt x="41618" y="38015"/>
                        <a:pt x="46614" y="38682"/>
                      </a:cubicBezTo>
                      <a:close/>
                      <a:moveTo>
                        <a:pt x="45281" y="419277"/>
                      </a:moveTo>
                      <a:cubicBezTo>
                        <a:pt x="41142" y="418849"/>
                        <a:pt x="38477" y="416089"/>
                        <a:pt x="39191" y="412092"/>
                      </a:cubicBezTo>
                      <a:cubicBezTo>
                        <a:pt x="39952" y="408048"/>
                        <a:pt x="42617" y="404289"/>
                        <a:pt x="47565" y="405717"/>
                      </a:cubicBezTo>
                      <a:cubicBezTo>
                        <a:pt x="50991" y="406716"/>
                        <a:pt x="53561" y="409475"/>
                        <a:pt x="53418" y="413520"/>
                      </a:cubicBezTo>
                      <a:cubicBezTo>
                        <a:pt x="51847" y="417374"/>
                        <a:pt x="49326" y="419705"/>
                        <a:pt x="45281" y="419277"/>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2" name="Google Shape;192;p7"/>
                <p:cNvSpPr/>
                <p:nvPr/>
              </p:nvSpPr>
              <p:spPr>
                <a:xfrm>
                  <a:off x="6042593" y="3427088"/>
                  <a:ext cx="365507" cy="96027"/>
                </a:xfrm>
                <a:custGeom>
                  <a:rect b="b" l="l" r="r" t="t"/>
                  <a:pathLst>
                    <a:path extrusionOk="0" h="96027" w="365507">
                      <a:moveTo>
                        <a:pt x="78642" y="19458"/>
                      </a:moveTo>
                      <a:cubicBezTo>
                        <a:pt x="58991" y="-1049"/>
                        <a:pt x="29682" y="-431"/>
                        <a:pt x="11315" y="20267"/>
                      </a:cubicBezTo>
                      <a:cubicBezTo>
                        <a:pt x="-6051" y="39822"/>
                        <a:pt x="-3054" y="71082"/>
                        <a:pt x="17739" y="86689"/>
                      </a:cubicBezTo>
                      <a:cubicBezTo>
                        <a:pt x="39340" y="102914"/>
                        <a:pt x="69269" y="97537"/>
                        <a:pt x="84114" y="74128"/>
                      </a:cubicBezTo>
                      <a:cubicBezTo>
                        <a:pt x="87825" y="68275"/>
                        <a:pt x="91631" y="66657"/>
                        <a:pt x="98197" y="66657"/>
                      </a:cubicBezTo>
                      <a:cubicBezTo>
                        <a:pt x="155056" y="66895"/>
                        <a:pt x="211962" y="66895"/>
                        <a:pt x="268821" y="66705"/>
                      </a:cubicBezTo>
                      <a:cubicBezTo>
                        <a:pt x="275720" y="66657"/>
                        <a:pt x="280002" y="68418"/>
                        <a:pt x="284475" y="74365"/>
                      </a:cubicBezTo>
                      <a:cubicBezTo>
                        <a:pt x="296512" y="90305"/>
                        <a:pt x="317305" y="95396"/>
                        <a:pt x="335909" y="88497"/>
                      </a:cubicBezTo>
                      <a:cubicBezTo>
                        <a:pt x="353323" y="82073"/>
                        <a:pt x="365742" y="63803"/>
                        <a:pt x="365504" y="45104"/>
                      </a:cubicBezTo>
                      <a:cubicBezTo>
                        <a:pt x="365266" y="26547"/>
                        <a:pt x="352134" y="8324"/>
                        <a:pt x="334767" y="2471"/>
                      </a:cubicBezTo>
                      <a:cubicBezTo>
                        <a:pt x="316116" y="-3809"/>
                        <a:pt x="294942" y="2043"/>
                        <a:pt x="283713" y="18173"/>
                      </a:cubicBezTo>
                      <a:cubicBezTo>
                        <a:pt x="279146" y="24739"/>
                        <a:pt x="274435" y="26547"/>
                        <a:pt x="267013" y="26547"/>
                      </a:cubicBezTo>
                      <a:cubicBezTo>
                        <a:pt x="209678" y="26309"/>
                        <a:pt x="152344" y="26309"/>
                        <a:pt x="95009" y="26547"/>
                      </a:cubicBezTo>
                      <a:cubicBezTo>
                        <a:pt x="88158" y="26500"/>
                        <a:pt x="83543" y="24549"/>
                        <a:pt x="78642" y="19458"/>
                      </a:cubicBezTo>
                      <a:close/>
                      <a:moveTo>
                        <a:pt x="46240" y="56951"/>
                      </a:moveTo>
                      <a:cubicBezTo>
                        <a:pt x="42100" y="57379"/>
                        <a:pt x="39198" y="55238"/>
                        <a:pt x="38532" y="51337"/>
                      </a:cubicBezTo>
                      <a:cubicBezTo>
                        <a:pt x="37865" y="47245"/>
                        <a:pt x="40720" y="44152"/>
                        <a:pt x="44241" y="43533"/>
                      </a:cubicBezTo>
                      <a:cubicBezTo>
                        <a:pt x="51235" y="42296"/>
                        <a:pt x="47239" y="49481"/>
                        <a:pt x="49713" y="51527"/>
                      </a:cubicBezTo>
                      <a:cubicBezTo>
                        <a:pt x="51426" y="55428"/>
                        <a:pt x="49237" y="56618"/>
                        <a:pt x="46240" y="56951"/>
                      </a:cubicBezTo>
                      <a:close/>
                      <a:moveTo>
                        <a:pt x="320350" y="38918"/>
                      </a:moveTo>
                      <a:cubicBezTo>
                        <a:pt x="324061" y="39346"/>
                        <a:pt x="326964" y="41821"/>
                        <a:pt x="327059" y="46293"/>
                      </a:cubicBezTo>
                      <a:cubicBezTo>
                        <a:pt x="325727" y="49909"/>
                        <a:pt x="323395" y="52954"/>
                        <a:pt x="319351" y="52716"/>
                      </a:cubicBezTo>
                      <a:cubicBezTo>
                        <a:pt x="315212" y="52431"/>
                        <a:pt x="313070" y="49529"/>
                        <a:pt x="313261" y="45199"/>
                      </a:cubicBezTo>
                      <a:cubicBezTo>
                        <a:pt x="313403" y="40583"/>
                        <a:pt x="316448" y="38490"/>
                        <a:pt x="320350" y="38918"/>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3" name="Google Shape;193;p7"/>
                <p:cNvSpPr/>
                <p:nvPr/>
              </p:nvSpPr>
              <p:spPr>
                <a:xfrm>
                  <a:off x="6908206" y="3439503"/>
                  <a:ext cx="91468" cy="344387"/>
                </a:xfrm>
                <a:custGeom>
                  <a:rect b="b" l="l" r="r" t="t"/>
                  <a:pathLst>
                    <a:path extrusionOk="0" h="344387" w="91468">
                      <a:moveTo>
                        <a:pt x="21087" y="260408"/>
                      </a:moveTo>
                      <a:cubicBezTo>
                        <a:pt x="3196" y="270780"/>
                        <a:pt x="-3846" y="292144"/>
                        <a:pt x="2054" y="311224"/>
                      </a:cubicBezTo>
                      <a:cubicBezTo>
                        <a:pt x="8192" y="330922"/>
                        <a:pt x="25702" y="344292"/>
                        <a:pt x="45495" y="344387"/>
                      </a:cubicBezTo>
                      <a:cubicBezTo>
                        <a:pt x="65669" y="344483"/>
                        <a:pt x="84654" y="329923"/>
                        <a:pt x="89888" y="310367"/>
                      </a:cubicBezTo>
                      <a:cubicBezTo>
                        <a:pt x="95074" y="291002"/>
                        <a:pt x="87319" y="270210"/>
                        <a:pt x="69285" y="259837"/>
                      </a:cubicBezTo>
                      <a:cubicBezTo>
                        <a:pt x="62148" y="255698"/>
                        <a:pt x="60531" y="251225"/>
                        <a:pt x="60578" y="243755"/>
                      </a:cubicBezTo>
                      <a:cubicBezTo>
                        <a:pt x="60864" y="195984"/>
                        <a:pt x="60959" y="148166"/>
                        <a:pt x="60531" y="100395"/>
                      </a:cubicBezTo>
                      <a:cubicBezTo>
                        <a:pt x="60436" y="92164"/>
                        <a:pt x="62719" y="87786"/>
                        <a:pt x="70047" y="83504"/>
                      </a:cubicBezTo>
                      <a:cubicBezTo>
                        <a:pt x="87509" y="73227"/>
                        <a:pt x="95122" y="51483"/>
                        <a:pt x="89555" y="32546"/>
                      </a:cubicBezTo>
                      <a:cubicBezTo>
                        <a:pt x="83798" y="12942"/>
                        <a:pt x="66478" y="96"/>
                        <a:pt x="45876" y="1"/>
                      </a:cubicBezTo>
                      <a:cubicBezTo>
                        <a:pt x="24798" y="-95"/>
                        <a:pt x="8573" y="11896"/>
                        <a:pt x="2150" y="32165"/>
                      </a:cubicBezTo>
                      <a:cubicBezTo>
                        <a:pt x="-3941" y="51387"/>
                        <a:pt x="3102" y="72894"/>
                        <a:pt x="20849" y="83028"/>
                      </a:cubicBezTo>
                      <a:cubicBezTo>
                        <a:pt x="29128" y="87739"/>
                        <a:pt x="30508" y="93020"/>
                        <a:pt x="30460" y="101347"/>
                      </a:cubicBezTo>
                      <a:cubicBezTo>
                        <a:pt x="30175" y="148214"/>
                        <a:pt x="30175" y="195128"/>
                        <a:pt x="30460" y="241994"/>
                      </a:cubicBezTo>
                      <a:cubicBezTo>
                        <a:pt x="30460" y="250083"/>
                        <a:pt x="29365" y="255555"/>
                        <a:pt x="21087" y="260408"/>
                      </a:cubicBezTo>
                      <a:close/>
                      <a:moveTo>
                        <a:pt x="45067" y="38493"/>
                      </a:moveTo>
                      <a:cubicBezTo>
                        <a:pt x="49587" y="38541"/>
                        <a:pt x="52157" y="40729"/>
                        <a:pt x="52252" y="45012"/>
                      </a:cubicBezTo>
                      <a:cubicBezTo>
                        <a:pt x="52395" y="49199"/>
                        <a:pt x="50159" y="51911"/>
                        <a:pt x="45781" y="52006"/>
                      </a:cubicBezTo>
                      <a:cubicBezTo>
                        <a:pt x="41546" y="52101"/>
                        <a:pt x="38929" y="49674"/>
                        <a:pt x="38692" y="45488"/>
                      </a:cubicBezTo>
                      <a:cubicBezTo>
                        <a:pt x="38501" y="41158"/>
                        <a:pt x="41118" y="38969"/>
                        <a:pt x="45067" y="38493"/>
                      </a:cubicBezTo>
                      <a:close/>
                      <a:moveTo>
                        <a:pt x="38739" y="297521"/>
                      </a:moveTo>
                      <a:cubicBezTo>
                        <a:pt x="39310" y="293524"/>
                        <a:pt x="42403" y="291811"/>
                        <a:pt x="46019" y="291430"/>
                      </a:cubicBezTo>
                      <a:cubicBezTo>
                        <a:pt x="50253" y="292382"/>
                        <a:pt x="52585" y="294428"/>
                        <a:pt x="52395" y="298853"/>
                      </a:cubicBezTo>
                      <a:cubicBezTo>
                        <a:pt x="52204" y="303230"/>
                        <a:pt x="49350" y="305800"/>
                        <a:pt x="45686" y="305562"/>
                      </a:cubicBezTo>
                      <a:cubicBezTo>
                        <a:pt x="41499" y="305229"/>
                        <a:pt x="37978" y="302517"/>
                        <a:pt x="38739" y="297521"/>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4" name="Google Shape;194;p7"/>
                <p:cNvSpPr/>
                <p:nvPr/>
              </p:nvSpPr>
              <p:spPr>
                <a:xfrm>
                  <a:off x="6644902" y="3439405"/>
                  <a:ext cx="91486" cy="344177"/>
                </a:xfrm>
                <a:custGeom>
                  <a:rect b="b" l="l" r="r" t="t"/>
                  <a:pathLst>
                    <a:path extrusionOk="0" h="344177" w="91486">
                      <a:moveTo>
                        <a:pt x="22175" y="259840"/>
                      </a:moveTo>
                      <a:cubicBezTo>
                        <a:pt x="7329" y="267833"/>
                        <a:pt x="716" y="281346"/>
                        <a:pt x="478" y="293099"/>
                      </a:cubicBezTo>
                      <a:cubicBezTo>
                        <a:pt x="335" y="321219"/>
                        <a:pt x="14324" y="338252"/>
                        <a:pt x="37638" y="343296"/>
                      </a:cubicBezTo>
                      <a:cubicBezTo>
                        <a:pt x="57432" y="347578"/>
                        <a:pt x="79414" y="335873"/>
                        <a:pt x="87693" y="316603"/>
                      </a:cubicBezTo>
                      <a:cubicBezTo>
                        <a:pt x="96448" y="296191"/>
                        <a:pt x="89786" y="272163"/>
                        <a:pt x="70421" y="260506"/>
                      </a:cubicBezTo>
                      <a:cubicBezTo>
                        <a:pt x="62951" y="255986"/>
                        <a:pt x="61095" y="251466"/>
                        <a:pt x="61143" y="243425"/>
                      </a:cubicBezTo>
                      <a:cubicBezTo>
                        <a:pt x="61476" y="195654"/>
                        <a:pt x="61428" y="147836"/>
                        <a:pt x="61190" y="100065"/>
                      </a:cubicBezTo>
                      <a:cubicBezTo>
                        <a:pt x="61143" y="92833"/>
                        <a:pt x="62190" y="88027"/>
                        <a:pt x="69565" y="83840"/>
                      </a:cubicBezTo>
                      <a:cubicBezTo>
                        <a:pt x="87693" y="73420"/>
                        <a:pt x="95210" y="52675"/>
                        <a:pt x="89596" y="33452"/>
                      </a:cubicBezTo>
                      <a:cubicBezTo>
                        <a:pt x="83553" y="12803"/>
                        <a:pt x="67519" y="241"/>
                        <a:pt x="46821" y="3"/>
                      </a:cubicBezTo>
                      <a:cubicBezTo>
                        <a:pt x="25933" y="-234"/>
                        <a:pt x="8329" y="12041"/>
                        <a:pt x="2191" y="31216"/>
                      </a:cubicBezTo>
                      <a:cubicBezTo>
                        <a:pt x="-4042" y="50581"/>
                        <a:pt x="3237" y="73182"/>
                        <a:pt x="21318" y="83412"/>
                      </a:cubicBezTo>
                      <a:cubicBezTo>
                        <a:pt x="29740" y="88170"/>
                        <a:pt x="30929" y="93499"/>
                        <a:pt x="30882" y="101683"/>
                      </a:cubicBezTo>
                      <a:cubicBezTo>
                        <a:pt x="30644" y="149025"/>
                        <a:pt x="30596" y="196320"/>
                        <a:pt x="30929" y="243662"/>
                      </a:cubicBezTo>
                      <a:cubicBezTo>
                        <a:pt x="30929" y="251228"/>
                        <a:pt x="29407" y="255938"/>
                        <a:pt x="22175" y="259840"/>
                      </a:cubicBezTo>
                      <a:close/>
                      <a:moveTo>
                        <a:pt x="46678" y="38734"/>
                      </a:moveTo>
                      <a:cubicBezTo>
                        <a:pt x="50865" y="39257"/>
                        <a:pt x="53197" y="41969"/>
                        <a:pt x="52674" y="46156"/>
                      </a:cubicBezTo>
                      <a:cubicBezTo>
                        <a:pt x="52150" y="50296"/>
                        <a:pt x="49153" y="52104"/>
                        <a:pt x="45346" y="52294"/>
                      </a:cubicBezTo>
                      <a:cubicBezTo>
                        <a:pt x="40826" y="51485"/>
                        <a:pt x="38875" y="48726"/>
                        <a:pt x="39303" y="44634"/>
                      </a:cubicBezTo>
                      <a:cubicBezTo>
                        <a:pt x="39684" y="40352"/>
                        <a:pt x="42349" y="38163"/>
                        <a:pt x="46678" y="38734"/>
                      </a:cubicBezTo>
                      <a:close/>
                      <a:moveTo>
                        <a:pt x="39066" y="297428"/>
                      </a:moveTo>
                      <a:cubicBezTo>
                        <a:pt x="39541" y="293003"/>
                        <a:pt x="42634" y="291100"/>
                        <a:pt x="46488" y="291719"/>
                      </a:cubicBezTo>
                      <a:cubicBezTo>
                        <a:pt x="50152" y="292290"/>
                        <a:pt x="52911" y="294764"/>
                        <a:pt x="52959" y="299094"/>
                      </a:cubicBezTo>
                      <a:cubicBezTo>
                        <a:pt x="52055" y="303090"/>
                        <a:pt x="49295" y="305707"/>
                        <a:pt x="45584" y="305660"/>
                      </a:cubicBezTo>
                      <a:cubicBezTo>
                        <a:pt x="40874" y="305565"/>
                        <a:pt x="38495" y="302282"/>
                        <a:pt x="39066" y="297428"/>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5" name="Google Shape;195;p7"/>
                <p:cNvSpPr/>
                <p:nvPr/>
              </p:nvSpPr>
              <p:spPr>
                <a:xfrm>
                  <a:off x="6521110" y="3319696"/>
                  <a:ext cx="91485" cy="314078"/>
                </a:xfrm>
                <a:custGeom>
                  <a:rect b="b" l="l" r="r" t="t"/>
                  <a:pathLst>
                    <a:path extrusionOk="0" h="314078" w="91485">
                      <a:moveTo>
                        <a:pt x="69267" y="84598"/>
                      </a:moveTo>
                      <a:cubicBezTo>
                        <a:pt x="88347" y="73131"/>
                        <a:pt x="95675" y="52243"/>
                        <a:pt x="89156" y="31593"/>
                      </a:cubicBezTo>
                      <a:cubicBezTo>
                        <a:pt x="83541" y="13703"/>
                        <a:pt x="64652" y="0"/>
                        <a:pt x="45667" y="0"/>
                      </a:cubicBezTo>
                      <a:cubicBezTo>
                        <a:pt x="25969" y="0"/>
                        <a:pt x="7032" y="14227"/>
                        <a:pt x="1893" y="32926"/>
                      </a:cubicBezTo>
                      <a:cubicBezTo>
                        <a:pt x="-3816" y="53528"/>
                        <a:pt x="3559" y="73702"/>
                        <a:pt x="22115" y="84598"/>
                      </a:cubicBezTo>
                      <a:cubicBezTo>
                        <a:pt x="28586" y="88404"/>
                        <a:pt x="30394" y="92544"/>
                        <a:pt x="30346" y="99633"/>
                      </a:cubicBezTo>
                      <a:cubicBezTo>
                        <a:pt x="30013" y="137412"/>
                        <a:pt x="29966" y="175239"/>
                        <a:pt x="30394" y="213017"/>
                      </a:cubicBezTo>
                      <a:cubicBezTo>
                        <a:pt x="30489" y="221106"/>
                        <a:pt x="28538" y="225769"/>
                        <a:pt x="21069" y="230146"/>
                      </a:cubicBezTo>
                      <a:cubicBezTo>
                        <a:pt x="3178" y="240614"/>
                        <a:pt x="-4054" y="262453"/>
                        <a:pt x="2227" y="282437"/>
                      </a:cubicBezTo>
                      <a:cubicBezTo>
                        <a:pt x="7841" y="300375"/>
                        <a:pt x="26588" y="314030"/>
                        <a:pt x="45667" y="314078"/>
                      </a:cubicBezTo>
                      <a:cubicBezTo>
                        <a:pt x="64700" y="314126"/>
                        <a:pt x="83589" y="300423"/>
                        <a:pt x="89156" y="282532"/>
                      </a:cubicBezTo>
                      <a:cubicBezTo>
                        <a:pt x="95436" y="262406"/>
                        <a:pt x="88442" y="240566"/>
                        <a:pt x="70504" y="230242"/>
                      </a:cubicBezTo>
                      <a:cubicBezTo>
                        <a:pt x="62892" y="225817"/>
                        <a:pt x="61274" y="221059"/>
                        <a:pt x="61369" y="213113"/>
                      </a:cubicBezTo>
                      <a:cubicBezTo>
                        <a:pt x="61750" y="175334"/>
                        <a:pt x="61702" y="137507"/>
                        <a:pt x="61417" y="99729"/>
                      </a:cubicBezTo>
                      <a:cubicBezTo>
                        <a:pt x="61321" y="92829"/>
                        <a:pt x="62749" y="88547"/>
                        <a:pt x="69267" y="84598"/>
                      </a:cubicBezTo>
                      <a:close/>
                      <a:moveTo>
                        <a:pt x="44906" y="38826"/>
                      </a:moveTo>
                      <a:cubicBezTo>
                        <a:pt x="49521" y="38302"/>
                        <a:pt x="52709" y="41680"/>
                        <a:pt x="52852" y="46153"/>
                      </a:cubicBezTo>
                      <a:cubicBezTo>
                        <a:pt x="52995" y="50150"/>
                        <a:pt x="49807" y="52386"/>
                        <a:pt x="45810" y="53052"/>
                      </a:cubicBezTo>
                      <a:cubicBezTo>
                        <a:pt x="41671" y="52719"/>
                        <a:pt x="38911" y="50388"/>
                        <a:pt x="38578" y="46391"/>
                      </a:cubicBezTo>
                      <a:cubicBezTo>
                        <a:pt x="38245" y="42251"/>
                        <a:pt x="41290" y="39254"/>
                        <a:pt x="44906" y="38826"/>
                      </a:cubicBezTo>
                      <a:close/>
                      <a:moveTo>
                        <a:pt x="46096" y="275253"/>
                      </a:moveTo>
                      <a:cubicBezTo>
                        <a:pt x="41385" y="275443"/>
                        <a:pt x="38626" y="271969"/>
                        <a:pt x="38721" y="267592"/>
                      </a:cubicBezTo>
                      <a:cubicBezTo>
                        <a:pt x="38768" y="263548"/>
                        <a:pt x="41718" y="261407"/>
                        <a:pt x="46001" y="261549"/>
                      </a:cubicBezTo>
                      <a:cubicBezTo>
                        <a:pt x="50283" y="261692"/>
                        <a:pt x="52281" y="264214"/>
                        <a:pt x="53090" y="268115"/>
                      </a:cubicBezTo>
                      <a:cubicBezTo>
                        <a:pt x="51996" y="271827"/>
                        <a:pt x="50045" y="275110"/>
                        <a:pt x="46096" y="275253"/>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6" name="Google Shape;196;p7"/>
                <p:cNvSpPr/>
                <p:nvPr/>
              </p:nvSpPr>
              <p:spPr>
                <a:xfrm>
                  <a:off x="6771192" y="3318823"/>
                  <a:ext cx="92127" cy="325943"/>
                </a:xfrm>
                <a:custGeom>
                  <a:rect b="b" l="l" r="r" t="t"/>
                  <a:pathLst>
                    <a:path extrusionOk="0" h="325943" w="92127">
                      <a:moveTo>
                        <a:pt x="23449" y="241011"/>
                      </a:moveTo>
                      <a:cubicBezTo>
                        <a:pt x="4273" y="252288"/>
                        <a:pt x="-3435" y="272319"/>
                        <a:pt x="2513" y="292160"/>
                      </a:cubicBezTo>
                      <a:cubicBezTo>
                        <a:pt x="8651" y="312715"/>
                        <a:pt x="26113" y="326085"/>
                        <a:pt x="46668" y="325942"/>
                      </a:cubicBezTo>
                      <a:cubicBezTo>
                        <a:pt x="66461" y="325752"/>
                        <a:pt x="84970" y="311716"/>
                        <a:pt x="90346" y="292921"/>
                      </a:cubicBezTo>
                      <a:cubicBezTo>
                        <a:pt x="95961" y="273175"/>
                        <a:pt x="88110" y="252288"/>
                        <a:pt x="69554" y="241201"/>
                      </a:cubicBezTo>
                      <a:cubicBezTo>
                        <a:pt x="63083" y="237347"/>
                        <a:pt x="61132" y="233446"/>
                        <a:pt x="61179" y="226261"/>
                      </a:cubicBezTo>
                      <a:cubicBezTo>
                        <a:pt x="61513" y="185342"/>
                        <a:pt x="61608" y="144375"/>
                        <a:pt x="61132" y="103456"/>
                      </a:cubicBezTo>
                      <a:cubicBezTo>
                        <a:pt x="61037" y="94083"/>
                        <a:pt x="63035" y="88468"/>
                        <a:pt x="71743" y="82997"/>
                      </a:cubicBezTo>
                      <a:cubicBezTo>
                        <a:pt x="94153" y="68960"/>
                        <a:pt x="98388" y="37510"/>
                        <a:pt x="82067" y="17336"/>
                      </a:cubicBezTo>
                      <a:cubicBezTo>
                        <a:pt x="65319" y="-3362"/>
                        <a:pt x="34868" y="-5931"/>
                        <a:pt x="15502" y="11816"/>
                      </a:cubicBezTo>
                      <a:cubicBezTo>
                        <a:pt x="-4005" y="29659"/>
                        <a:pt x="-6146" y="62823"/>
                        <a:pt x="15074" y="77810"/>
                      </a:cubicBezTo>
                      <a:cubicBezTo>
                        <a:pt x="30775" y="88897"/>
                        <a:pt x="31394" y="101172"/>
                        <a:pt x="30775" y="116636"/>
                      </a:cubicBezTo>
                      <a:cubicBezTo>
                        <a:pt x="30205" y="132100"/>
                        <a:pt x="30633" y="147563"/>
                        <a:pt x="30633" y="163027"/>
                      </a:cubicBezTo>
                      <a:cubicBezTo>
                        <a:pt x="30633" y="184390"/>
                        <a:pt x="30443" y="205802"/>
                        <a:pt x="30775" y="227165"/>
                      </a:cubicBezTo>
                      <a:cubicBezTo>
                        <a:pt x="30871" y="233493"/>
                        <a:pt x="29586" y="237395"/>
                        <a:pt x="23449" y="241011"/>
                      </a:cubicBezTo>
                      <a:close/>
                      <a:moveTo>
                        <a:pt x="46382" y="38890"/>
                      </a:moveTo>
                      <a:cubicBezTo>
                        <a:pt x="50855" y="39032"/>
                        <a:pt x="52948" y="41840"/>
                        <a:pt x="52805" y="45931"/>
                      </a:cubicBezTo>
                      <a:cubicBezTo>
                        <a:pt x="52615" y="50023"/>
                        <a:pt x="50189" y="52498"/>
                        <a:pt x="45668" y="52498"/>
                      </a:cubicBezTo>
                      <a:cubicBezTo>
                        <a:pt x="41767" y="51736"/>
                        <a:pt x="38960" y="49500"/>
                        <a:pt x="39245" y="45313"/>
                      </a:cubicBezTo>
                      <a:cubicBezTo>
                        <a:pt x="39483" y="41173"/>
                        <a:pt x="42005" y="38699"/>
                        <a:pt x="46382" y="38890"/>
                      </a:cubicBezTo>
                      <a:close/>
                      <a:moveTo>
                        <a:pt x="45574" y="273651"/>
                      </a:moveTo>
                      <a:cubicBezTo>
                        <a:pt x="49855" y="273128"/>
                        <a:pt x="52377" y="275316"/>
                        <a:pt x="52900" y="279218"/>
                      </a:cubicBezTo>
                      <a:cubicBezTo>
                        <a:pt x="52948" y="283976"/>
                        <a:pt x="50855" y="286831"/>
                        <a:pt x="46715" y="287212"/>
                      </a:cubicBezTo>
                      <a:cubicBezTo>
                        <a:pt x="42481" y="287592"/>
                        <a:pt x="39911" y="284737"/>
                        <a:pt x="39293" y="280836"/>
                      </a:cubicBezTo>
                      <a:cubicBezTo>
                        <a:pt x="38531" y="276316"/>
                        <a:pt x="41576" y="274175"/>
                        <a:pt x="45574" y="273651"/>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7" name="Google Shape;197;p7"/>
                <p:cNvSpPr/>
                <p:nvPr/>
              </p:nvSpPr>
              <p:spPr>
                <a:xfrm>
                  <a:off x="3036588" y="3696580"/>
                  <a:ext cx="664423" cy="207973"/>
                </a:xfrm>
                <a:custGeom>
                  <a:rect b="b" l="l" r="r" t="t"/>
                  <a:pathLst>
                    <a:path extrusionOk="0" h="207973" w="664423">
                      <a:moveTo>
                        <a:pt x="25610" y="4425"/>
                      </a:moveTo>
                      <a:cubicBezTo>
                        <a:pt x="17188" y="4425"/>
                        <a:pt x="8148" y="6423"/>
                        <a:pt x="773" y="0"/>
                      </a:cubicBezTo>
                      <a:cubicBezTo>
                        <a:pt x="630" y="33592"/>
                        <a:pt x="-892" y="67279"/>
                        <a:pt x="773" y="100775"/>
                      </a:cubicBezTo>
                      <a:cubicBezTo>
                        <a:pt x="2391" y="133511"/>
                        <a:pt x="19377" y="161012"/>
                        <a:pt x="51065" y="167816"/>
                      </a:cubicBezTo>
                      <a:cubicBezTo>
                        <a:pt x="77853" y="173573"/>
                        <a:pt x="82659" y="185706"/>
                        <a:pt x="80089" y="207974"/>
                      </a:cubicBezTo>
                      <a:cubicBezTo>
                        <a:pt x="84419" y="199409"/>
                        <a:pt x="81231" y="190226"/>
                        <a:pt x="82231" y="181424"/>
                      </a:cubicBezTo>
                      <a:cubicBezTo>
                        <a:pt x="82611" y="177903"/>
                        <a:pt x="81802" y="172907"/>
                        <a:pt x="86703" y="173002"/>
                      </a:cubicBezTo>
                      <a:cubicBezTo>
                        <a:pt x="99930" y="173240"/>
                        <a:pt x="113538" y="169148"/>
                        <a:pt x="126385" y="175334"/>
                      </a:cubicBezTo>
                      <a:lnTo>
                        <a:pt x="126385" y="175334"/>
                      </a:lnTo>
                      <a:cubicBezTo>
                        <a:pt x="138137" y="173763"/>
                        <a:pt x="149890" y="173954"/>
                        <a:pt x="161642" y="175143"/>
                      </a:cubicBezTo>
                      <a:cubicBezTo>
                        <a:pt x="177201" y="170766"/>
                        <a:pt x="192712" y="170671"/>
                        <a:pt x="208271" y="175143"/>
                      </a:cubicBezTo>
                      <a:cubicBezTo>
                        <a:pt x="208271" y="175143"/>
                        <a:pt x="208271" y="175143"/>
                        <a:pt x="208271" y="175143"/>
                      </a:cubicBezTo>
                      <a:cubicBezTo>
                        <a:pt x="218263" y="173811"/>
                        <a:pt x="228302" y="174001"/>
                        <a:pt x="238342" y="175001"/>
                      </a:cubicBezTo>
                      <a:cubicBezTo>
                        <a:pt x="253853" y="171004"/>
                        <a:pt x="269364" y="170480"/>
                        <a:pt x="284875" y="175191"/>
                      </a:cubicBezTo>
                      <a:cubicBezTo>
                        <a:pt x="294867" y="173811"/>
                        <a:pt x="304907" y="174049"/>
                        <a:pt x="314899" y="175001"/>
                      </a:cubicBezTo>
                      <a:cubicBezTo>
                        <a:pt x="330410" y="171051"/>
                        <a:pt x="345921" y="170480"/>
                        <a:pt x="361432" y="175191"/>
                      </a:cubicBezTo>
                      <a:cubicBezTo>
                        <a:pt x="361432" y="175191"/>
                        <a:pt x="361432" y="175191"/>
                        <a:pt x="361432" y="175191"/>
                      </a:cubicBezTo>
                      <a:cubicBezTo>
                        <a:pt x="367332" y="174905"/>
                        <a:pt x="373280" y="175001"/>
                        <a:pt x="379084" y="174287"/>
                      </a:cubicBezTo>
                      <a:cubicBezTo>
                        <a:pt x="388410" y="173145"/>
                        <a:pt x="392407" y="176238"/>
                        <a:pt x="391455" y="186134"/>
                      </a:cubicBezTo>
                      <a:cubicBezTo>
                        <a:pt x="390742" y="193319"/>
                        <a:pt x="391646" y="200646"/>
                        <a:pt x="391836" y="207926"/>
                      </a:cubicBezTo>
                      <a:cubicBezTo>
                        <a:pt x="396213" y="199838"/>
                        <a:pt x="393596" y="191130"/>
                        <a:pt x="393739" y="182756"/>
                      </a:cubicBezTo>
                      <a:cubicBezTo>
                        <a:pt x="393882" y="175429"/>
                        <a:pt x="395880" y="171432"/>
                        <a:pt x="403731" y="172431"/>
                      </a:cubicBezTo>
                      <a:cubicBezTo>
                        <a:pt x="415103" y="173859"/>
                        <a:pt x="426998" y="169148"/>
                        <a:pt x="437989" y="175238"/>
                      </a:cubicBezTo>
                      <a:cubicBezTo>
                        <a:pt x="437989" y="175238"/>
                        <a:pt x="437989" y="175238"/>
                        <a:pt x="437989" y="175238"/>
                      </a:cubicBezTo>
                      <a:cubicBezTo>
                        <a:pt x="443889" y="174953"/>
                        <a:pt x="449836" y="175001"/>
                        <a:pt x="455641" y="174287"/>
                      </a:cubicBezTo>
                      <a:cubicBezTo>
                        <a:pt x="464967" y="173097"/>
                        <a:pt x="468916" y="176285"/>
                        <a:pt x="467965" y="186134"/>
                      </a:cubicBezTo>
                      <a:cubicBezTo>
                        <a:pt x="467251" y="193319"/>
                        <a:pt x="468155" y="200646"/>
                        <a:pt x="468345" y="207926"/>
                      </a:cubicBezTo>
                      <a:cubicBezTo>
                        <a:pt x="472675" y="199838"/>
                        <a:pt x="470058" y="191130"/>
                        <a:pt x="470248" y="182709"/>
                      </a:cubicBezTo>
                      <a:cubicBezTo>
                        <a:pt x="470391" y="175381"/>
                        <a:pt x="472390" y="171384"/>
                        <a:pt x="480240" y="172384"/>
                      </a:cubicBezTo>
                      <a:cubicBezTo>
                        <a:pt x="491612" y="173811"/>
                        <a:pt x="503507" y="169053"/>
                        <a:pt x="514546" y="175238"/>
                      </a:cubicBezTo>
                      <a:cubicBezTo>
                        <a:pt x="514546" y="175238"/>
                        <a:pt x="514546" y="175238"/>
                        <a:pt x="514546" y="175238"/>
                      </a:cubicBezTo>
                      <a:cubicBezTo>
                        <a:pt x="525394" y="173811"/>
                        <a:pt x="536242" y="173859"/>
                        <a:pt x="547091" y="175143"/>
                      </a:cubicBezTo>
                      <a:cubicBezTo>
                        <a:pt x="562507" y="168958"/>
                        <a:pt x="578589" y="173954"/>
                        <a:pt x="594290" y="172479"/>
                      </a:cubicBezTo>
                      <a:lnTo>
                        <a:pt x="594290" y="172479"/>
                      </a:lnTo>
                      <a:lnTo>
                        <a:pt x="594290" y="172479"/>
                      </a:lnTo>
                      <a:cubicBezTo>
                        <a:pt x="609944" y="171908"/>
                        <a:pt x="622744" y="164723"/>
                        <a:pt x="634496" y="155112"/>
                      </a:cubicBezTo>
                      <a:cubicBezTo>
                        <a:pt x="648247" y="143883"/>
                        <a:pt x="655098" y="128324"/>
                        <a:pt x="661759" y="112575"/>
                      </a:cubicBezTo>
                      <a:cubicBezTo>
                        <a:pt x="662759" y="103249"/>
                        <a:pt x="660284" y="93543"/>
                        <a:pt x="664424" y="84503"/>
                      </a:cubicBezTo>
                      <a:cubicBezTo>
                        <a:pt x="660380" y="81981"/>
                        <a:pt x="662140" y="77937"/>
                        <a:pt x="662140" y="74606"/>
                      </a:cubicBezTo>
                      <a:cubicBezTo>
                        <a:pt x="661997" y="52767"/>
                        <a:pt x="662140" y="30927"/>
                        <a:pt x="662140" y="9088"/>
                      </a:cubicBezTo>
                      <a:cubicBezTo>
                        <a:pt x="652862" y="4472"/>
                        <a:pt x="642870" y="4520"/>
                        <a:pt x="632831" y="4568"/>
                      </a:cubicBezTo>
                      <a:cubicBezTo>
                        <a:pt x="430471" y="4568"/>
                        <a:pt x="228064" y="4568"/>
                        <a:pt x="25610" y="4425"/>
                      </a:cubicBezTo>
                      <a:close/>
                    </a:path>
                  </a:pathLst>
                </a:custGeom>
                <a:solidFill>
                  <a:srgbClr val="1D77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8" name="Google Shape;198;p7"/>
                <p:cNvSpPr/>
                <p:nvPr/>
              </p:nvSpPr>
              <p:spPr>
                <a:xfrm>
                  <a:off x="3037408" y="3696289"/>
                  <a:ext cx="661425" cy="9284"/>
                </a:xfrm>
                <a:custGeom>
                  <a:rect b="b" l="l" r="r" t="t"/>
                  <a:pathLst>
                    <a:path extrusionOk="0" h="9284" w="661425">
                      <a:moveTo>
                        <a:pt x="645951" y="529"/>
                      </a:moveTo>
                      <a:cubicBezTo>
                        <a:pt x="430650" y="339"/>
                        <a:pt x="215301" y="339"/>
                        <a:pt x="0" y="292"/>
                      </a:cubicBezTo>
                      <a:cubicBezTo>
                        <a:pt x="7375" y="6762"/>
                        <a:pt x="16415" y="4717"/>
                        <a:pt x="24837" y="4717"/>
                      </a:cubicBezTo>
                      <a:cubicBezTo>
                        <a:pt x="227244" y="4812"/>
                        <a:pt x="429698" y="4812"/>
                        <a:pt x="632105" y="4764"/>
                      </a:cubicBezTo>
                      <a:cubicBezTo>
                        <a:pt x="642145" y="4764"/>
                        <a:pt x="652137" y="4669"/>
                        <a:pt x="661415" y="9284"/>
                      </a:cubicBezTo>
                      <a:cubicBezTo>
                        <a:pt x="661795" y="-3229"/>
                        <a:pt x="652279" y="529"/>
                        <a:pt x="645951" y="529"/>
                      </a:cubicBezTo>
                      <a:close/>
                    </a:path>
                  </a:pathLst>
                </a:custGeom>
                <a:solidFill>
                  <a:srgbClr val="1D77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9" name="Google Shape;199;p7"/>
                <p:cNvSpPr/>
                <p:nvPr/>
              </p:nvSpPr>
              <p:spPr>
                <a:xfrm>
                  <a:off x="4233686" y="3882418"/>
                  <a:ext cx="153931" cy="549782"/>
                </a:xfrm>
                <a:custGeom>
                  <a:rect b="b" l="l" r="r" t="t"/>
                  <a:pathLst>
                    <a:path extrusionOk="0" h="549782" w="153931">
                      <a:moveTo>
                        <a:pt x="15975" y="135092"/>
                      </a:moveTo>
                      <a:cubicBezTo>
                        <a:pt x="2510" y="134331"/>
                        <a:pt x="-1725" y="139660"/>
                        <a:pt x="607" y="152173"/>
                      </a:cubicBezTo>
                      <a:cubicBezTo>
                        <a:pt x="1083" y="154838"/>
                        <a:pt x="1035" y="157693"/>
                        <a:pt x="607" y="160357"/>
                      </a:cubicBezTo>
                      <a:cubicBezTo>
                        <a:pt x="-916" y="170159"/>
                        <a:pt x="2177" y="175107"/>
                        <a:pt x="12835" y="173014"/>
                      </a:cubicBezTo>
                      <a:cubicBezTo>
                        <a:pt x="23683" y="170873"/>
                        <a:pt x="25634" y="176249"/>
                        <a:pt x="25348" y="185956"/>
                      </a:cubicBezTo>
                      <a:cubicBezTo>
                        <a:pt x="25063" y="194758"/>
                        <a:pt x="25016" y="201562"/>
                        <a:pt x="13358" y="199373"/>
                      </a:cubicBezTo>
                      <a:cubicBezTo>
                        <a:pt x="3652" y="197565"/>
                        <a:pt x="-1296" y="200705"/>
                        <a:pt x="607" y="211506"/>
                      </a:cubicBezTo>
                      <a:cubicBezTo>
                        <a:pt x="1320" y="215503"/>
                        <a:pt x="1273" y="219785"/>
                        <a:pt x="607" y="223782"/>
                      </a:cubicBezTo>
                      <a:cubicBezTo>
                        <a:pt x="-1201" y="234916"/>
                        <a:pt x="3604" y="238675"/>
                        <a:pt x="14072" y="236866"/>
                      </a:cubicBezTo>
                      <a:cubicBezTo>
                        <a:pt x="24778" y="235011"/>
                        <a:pt x="25729" y="241006"/>
                        <a:pt x="25396" y="249523"/>
                      </a:cubicBezTo>
                      <a:cubicBezTo>
                        <a:pt x="25111" y="257136"/>
                        <a:pt x="26348" y="264749"/>
                        <a:pt x="14738" y="262560"/>
                      </a:cubicBezTo>
                      <a:cubicBezTo>
                        <a:pt x="3557" y="260466"/>
                        <a:pt x="-1249" y="264654"/>
                        <a:pt x="702" y="276263"/>
                      </a:cubicBezTo>
                      <a:cubicBezTo>
                        <a:pt x="1368" y="280260"/>
                        <a:pt x="1368" y="284542"/>
                        <a:pt x="702" y="288539"/>
                      </a:cubicBezTo>
                      <a:cubicBezTo>
                        <a:pt x="-1059" y="299292"/>
                        <a:pt x="3795" y="302528"/>
                        <a:pt x="13549" y="300767"/>
                      </a:cubicBezTo>
                      <a:cubicBezTo>
                        <a:pt x="23112" y="299054"/>
                        <a:pt x="26062" y="302813"/>
                        <a:pt x="25586" y="312519"/>
                      </a:cubicBezTo>
                      <a:cubicBezTo>
                        <a:pt x="25158" y="321179"/>
                        <a:pt x="25396" y="328173"/>
                        <a:pt x="13644" y="325794"/>
                      </a:cubicBezTo>
                      <a:cubicBezTo>
                        <a:pt x="2272" y="323463"/>
                        <a:pt x="-678" y="329220"/>
                        <a:pt x="749" y="339355"/>
                      </a:cubicBezTo>
                      <a:cubicBezTo>
                        <a:pt x="1178" y="342495"/>
                        <a:pt x="1178" y="345778"/>
                        <a:pt x="749" y="348918"/>
                      </a:cubicBezTo>
                      <a:cubicBezTo>
                        <a:pt x="-773" y="359957"/>
                        <a:pt x="1796" y="366666"/>
                        <a:pt x="14881" y="363906"/>
                      </a:cubicBezTo>
                      <a:cubicBezTo>
                        <a:pt x="24825" y="361813"/>
                        <a:pt x="26252" y="367522"/>
                        <a:pt x="25444" y="375516"/>
                      </a:cubicBezTo>
                      <a:cubicBezTo>
                        <a:pt x="24778" y="382082"/>
                        <a:pt x="28394" y="391598"/>
                        <a:pt x="15737" y="389504"/>
                      </a:cubicBezTo>
                      <a:cubicBezTo>
                        <a:pt x="2224" y="387221"/>
                        <a:pt x="-725" y="394120"/>
                        <a:pt x="845" y="405634"/>
                      </a:cubicBezTo>
                      <a:cubicBezTo>
                        <a:pt x="1225" y="408299"/>
                        <a:pt x="1225" y="411153"/>
                        <a:pt x="845" y="413818"/>
                      </a:cubicBezTo>
                      <a:cubicBezTo>
                        <a:pt x="-630" y="424000"/>
                        <a:pt x="2510" y="429424"/>
                        <a:pt x="13786" y="427236"/>
                      </a:cubicBezTo>
                      <a:cubicBezTo>
                        <a:pt x="23731" y="425285"/>
                        <a:pt x="25967" y="429995"/>
                        <a:pt x="25586" y="439226"/>
                      </a:cubicBezTo>
                      <a:cubicBezTo>
                        <a:pt x="24873" y="455594"/>
                        <a:pt x="25111" y="472009"/>
                        <a:pt x="25539" y="488424"/>
                      </a:cubicBezTo>
                      <a:cubicBezTo>
                        <a:pt x="26300" y="517305"/>
                        <a:pt x="45475" y="540382"/>
                        <a:pt x="73500" y="547233"/>
                      </a:cubicBezTo>
                      <a:cubicBezTo>
                        <a:pt x="91057" y="551516"/>
                        <a:pt x="108852" y="549042"/>
                        <a:pt x="126552" y="549327"/>
                      </a:cubicBezTo>
                      <a:cubicBezTo>
                        <a:pt x="129169" y="546900"/>
                        <a:pt x="132452" y="547281"/>
                        <a:pt x="135592" y="547281"/>
                      </a:cubicBezTo>
                      <a:cubicBezTo>
                        <a:pt x="155290" y="547424"/>
                        <a:pt x="153911" y="549517"/>
                        <a:pt x="153911" y="528962"/>
                      </a:cubicBezTo>
                      <a:cubicBezTo>
                        <a:pt x="153911" y="352820"/>
                        <a:pt x="153863" y="176677"/>
                        <a:pt x="153863" y="487"/>
                      </a:cubicBezTo>
                      <a:lnTo>
                        <a:pt x="153863" y="487"/>
                      </a:lnTo>
                      <a:cubicBezTo>
                        <a:pt x="129264" y="392"/>
                        <a:pt x="104665" y="-464"/>
                        <a:pt x="80066" y="344"/>
                      </a:cubicBezTo>
                      <a:cubicBezTo>
                        <a:pt x="51946" y="1296"/>
                        <a:pt x="26823" y="25562"/>
                        <a:pt x="25396" y="53492"/>
                      </a:cubicBezTo>
                      <a:cubicBezTo>
                        <a:pt x="24778" y="64959"/>
                        <a:pt x="22256" y="70668"/>
                        <a:pt x="9932" y="68242"/>
                      </a:cubicBezTo>
                      <a:cubicBezTo>
                        <a:pt x="2082" y="66719"/>
                        <a:pt x="-630" y="70383"/>
                        <a:pt x="274" y="77948"/>
                      </a:cubicBezTo>
                      <a:cubicBezTo>
                        <a:pt x="749" y="81992"/>
                        <a:pt x="797" y="86179"/>
                        <a:pt x="321" y="90224"/>
                      </a:cubicBezTo>
                      <a:cubicBezTo>
                        <a:pt x="-1059" y="101786"/>
                        <a:pt x="1939" y="108495"/>
                        <a:pt x="15357" y="105973"/>
                      </a:cubicBezTo>
                      <a:cubicBezTo>
                        <a:pt x="23636" y="104403"/>
                        <a:pt x="26633" y="109303"/>
                        <a:pt x="24540" y="116203"/>
                      </a:cubicBezTo>
                      <a:cubicBezTo>
                        <a:pt x="22541" y="122769"/>
                        <a:pt x="32390" y="135996"/>
                        <a:pt x="15975" y="135092"/>
                      </a:cubicBezTo>
                      <a:close/>
                    </a:path>
                  </a:pathLst>
                </a:custGeom>
                <a:solidFill>
                  <a:srgbClr val="1C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0" name="Google Shape;200;p7"/>
                <p:cNvSpPr/>
                <p:nvPr/>
              </p:nvSpPr>
              <p:spPr>
                <a:xfrm>
                  <a:off x="4360286" y="3882514"/>
                  <a:ext cx="188950" cy="549630"/>
                </a:xfrm>
                <a:custGeom>
                  <a:rect b="b" l="l" r="r" t="t"/>
                  <a:pathLst>
                    <a:path extrusionOk="0" h="549630" w="188950">
                      <a:moveTo>
                        <a:pt x="31736" y="21136"/>
                      </a:moveTo>
                      <a:cubicBezTo>
                        <a:pt x="31831" y="189142"/>
                        <a:pt x="31831" y="357149"/>
                        <a:pt x="31784" y="525155"/>
                      </a:cubicBezTo>
                      <a:cubicBezTo>
                        <a:pt x="31784" y="547898"/>
                        <a:pt x="31641" y="547898"/>
                        <a:pt x="9421" y="548184"/>
                      </a:cubicBezTo>
                      <a:cubicBezTo>
                        <a:pt x="6233" y="548231"/>
                        <a:pt x="3045" y="547756"/>
                        <a:pt x="0" y="549135"/>
                      </a:cubicBezTo>
                      <a:cubicBezTo>
                        <a:pt x="32164" y="549135"/>
                        <a:pt x="64424" y="550420"/>
                        <a:pt x="96493" y="548850"/>
                      </a:cubicBezTo>
                      <a:cubicBezTo>
                        <a:pt x="131179" y="547184"/>
                        <a:pt x="154636" y="521063"/>
                        <a:pt x="155397" y="486329"/>
                      </a:cubicBezTo>
                      <a:cubicBezTo>
                        <a:pt x="155826" y="466393"/>
                        <a:pt x="155730" y="446457"/>
                        <a:pt x="155873" y="426521"/>
                      </a:cubicBezTo>
                      <a:lnTo>
                        <a:pt x="155873" y="426521"/>
                      </a:lnTo>
                      <a:lnTo>
                        <a:pt x="155873" y="426521"/>
                      </a:lnTo>
                      <a:cubicBezTo>
                        <a:pt x="155873" y="413817"/>
                        <a:pt x="155873" y="401113"/>
                        <a:pt x="155873" y="388456"/>
                      </a:cubicBezTo>
                      <a:lnTo>
                        <a:pt x="155873" y="388456"/>
                      </a:lnTo>
                      <a:cubicBezTo>
                        <a:pt x="153256" y="364000"/>
                        <a:pt x="153256" y="364000"/>
                        <a:pt x="176428" y="363667"/>
                      </a:cubicBezTo>
                      <a:cubicBezTo>
                        <a:pt x="178712" y="363619"/>
                        <a:pt x="180996" y="363714"/>
                        <a:pt x="183232" y="363572"/>
                      </a:cubicBezTo>
                      <a:cubicBezTo>
                        <a:pt x="186372" y="363429"/>
                        <a:pt x="188799" y="361764"/>
                        <a:pt x="188466" y="358576"/>
                      </a:cubicBezTo>
                      <a:cubicBezTo>
                        <a:pt x="187276" y="347632"/>
                        <a:pt x="191654" y="336261"/>
                        <a:pt x="185897" y="325698"/>
                      </a:cubicBezTo>
                      <a:cubicBezTo>
                        <a:pt x="185944" y="331122"/>
                        <a:pt x="185992" y="336594"/>
                        <a:pt x="185992" y="342018"/>
                      </a:cubicBezTo>
                      <a:cubicBezTo>
                        <a:pt x="185992" y="361193"/>
                        <a:pt x="181043" y="364857"/>
                        <a:pt x="161773" y="361050"/>
                      </a:cubicBezTo>
                      <a:cubicBezTo>
                        <a:pt x="156111" y="359908"/>
                        <a:pt x="155873" y="356625"/>
                        <a:pt x="155730" y="352343"/>
                      </a:cubicBezTo>
                      <a:cubicBezTo>
                        <a:pt x="155350" y="342874"/>
                        <a:pt x="157158" y="333263"/>
                        <a:pt x="153209" y="324128"/>
                      </a:cubicBezTo>
                      <a:cubicBezTo>
                        <a:pt x="153209" y="324128"/>
                        <a:pt x="153209" y="324128"/>
                        <a:pt x="153209" y="324128"/>
                      </a:cubicBezTo>
                      <a:cubicBezTo>
                        <a:pt x="153209" y="324128"/>
                        <a:pt x="153209" y="324128"/>
                        <a:pt x="153209" y="324128"/>
                      </a:cubicBezTo>
                      <a:cubicBezTo>
                        <a:pt x="155112" y="301813"/>
                        <a:pt x="155112" y="301813"/>
                        <a:pt x="178712" y="299529"/>
                      </a:cubicBezTo>
                      <a:cubicBezTo>
                        <a:pt x="179568" y="299434"/>
                        <a:pt x="180377" y="298910"/>
                        <a:pt x="181186" y="298624"/>
                      </a:cubicBezTo>
                      <a:cubicBezTo>
                        <a:pt x="179854" y="298434"/>
                        <a:pt x="178521" y="298244"/>
                        <a:pt x="177189" y="297959"/>
                      </a:cubicBezTo>
                      <a:cubicBezTo>
                        <a:pt x="169529" y="296341"/>
                        <a:pt x="157586" y="302288"/>
                        <a:pt x="154826" y="294580"/>
                      </a:cubicBezTo>
                      <a:cubicBezTo>
                        <a:pt x="151353" y="284874"/>
                        <a:pt x="150211" y="272646"/>
                        <a:pt x="156301" y="262083"/>
                      </a:cubicBezTo>
                      <a:cubicBezTo>
                        <a:pt x="156301" y="262083"/>
                        <a:pt x="156301" y="262083"/>
                        <a:pt x="156301" y="262083"/>
                      </a:cubicBezTo>
                      <a:cubicBezTo>
                        <a:pt x="151353" y="253947"/>
                        <a:pt x="155255" y="244811"/>
                        <a:pt x="153304" y="236342"/>
                      </a:cubicBezTo>
                      <a:cubicBezTo>
                        <a:pt x="153304" y="235438"/>
                        <a:pt x="153256" y="234534"/>
                        <a:pt x="153256" y="233677"/>
                      </a:cubicBezTo>
                      <a:cubicBezTo>
                        <a:pt x="153351" y="200133"/>
                        <a:pt x="153351" y="200133"/>
                        <a:pt x="186229" y="199515"/>
                      </a:cubicBezTo>
                      <a:cubicBezTo>
                        <a:pt x="184183" y="195851"/>
                        <a:pt x="180663" y="197278"/>
                        <a:pt x="177713" y="197183"/>
                      </a:cubicBezTo>
                      <a:cubicBezTo>
                        <a:pt x="154208" y="196470"/>
                        <a:pt x="154208" y="196517"/>
                        <a:pt x="153256" y="172870"/>
                      </a:cubicBezTo>
                      <a:cubicBezTo>
                        <a:pt x="153256" y="159833"/>
                        <a:pt x="153209" y="146796"/>
                        <a:pt x="153209" y="133759"/>
                      </a:cubicBezTo>
                      <a:lnTo>
                        <a:pt x="153209" y="133759"/>
                      </a:lnTo>
                      <a:lnTo>
                        <a:pt x="153209" y="133759"/>
                      </a:lnTo>
                      <a:cubicBezTo>
                        <a:pt x="153256" y="124100"/>
                        <a:pt x="153304" y="114441"/>
                        <a:pt x="153304" y="104782"/>
                      </a:cubicBezTo>
                      <a:cubicBezTo>
                        <a:pt x="153256" y="103878"/>
                        <a:pt x="153209" y="102974"/>
                        <a:pt x="153209" y="102070"/>
                      </a:cubicBezTo>
                      <a:cubicBezTo>
                        <a:pt x="152923" y="68573"/>
                        <a:pt x="152923" y="68573"/>
                        <a:pt x="185754" y="68383"/>
                      </a:cubicBezTo>
                      <a:cubicBezTo>
                        <a:pt x="185754" y="68383"/>
                        <a:pt x="185754" y="68383"/>
                        <a:pt x="185754" y="68383"/>
                      </a:cubicBezTo>
                      <a:cubicBezTo>
                        <a:pt x="178902" y="63244"/>
                        <a:pt x="171099" y="66432"/>
                        <a:pt x="163819" y="66099"/>
                      </a:cubicBezTo>
                      <a:cubicBezTo>
                        <a:pt x="157063" y="65814"/>
                        <a:pt x="153589" y="65243"/>
                        <a:pt x="152971" y="56726"/>
                      </a:cubicBezTo>
                      <a:cubicBezTo>
                        <a:pt x="150639" y="23800"/>
                        <a:pt x="124708" y="343"/>
                        <a:pt x="91354" y="58"/>
                      </a:cubicBezTo>
                      <a:cubicBezTo>
                        <a:pt x="69991" y="-133"/>
                        <a:pt x="48627" y="200"/>
                        <a:pt x="27311" y="296"/>
                      </a:cubicBezTo>
                      <a:lnTo>
                        <a:pt x="27311" y="296"/>
                      </a:lnTo>
                      <a:cubicBezTo>
                        <a:pt x="32783" y="6434"/>
                        <a:pt x="31688" y="13999"/>
                        <a:pt x="31736" y="21136"/>
                      </a:cubicBezTo>
                      <a:close/>
                    </a:path>
                  </a:pathLst>
                </a:custGeom>
                <a:solidFill>
                  <a:srgbClr val="1D77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1" name="Google Shape;201;p7"/>
                <p:cNvSpPr/>
                <p:nvPr/>
              </p:nvSpPr>
              <p:spPr>
                <a:xfrm>
                  <a:off x="4360286" y="3882905"/>
                  <a:ext cx="31824" cy="548792"/>
                </a:xfrm>
                <a:custGeom>
                  <a:rect b="b" l="l" r="r" t="t"/>
                  <a:pathLst>
                    <a:path extrusionOk="0" h="548792" w="31824">
                      <a:moveTo>
                        <a:pt x="27359" y="528428"/>
                      </a:moveTo>
                      <a:cubicBezTo>
                        <a:pt x="27359" y="548982"/>
                        <a:pt x="28691" y="546889"/>
                        <a:pt x="9040" y="546746"/>
                      </a:cubicBezTo>
                      <a:cubicBezTo>
                        <a:pt x="5900" y="546699"/>
                        <a:pt x="2617" y="546366"/>
                        <a:pt x="0" y="548792"/>
                      </a:cubicBezTo>
                      <a:cubicBezTo>
                        <a:pt x="3045" y="547412"/>
                        <a:pt x="6281" y="547888"/>
                        <a:pt x="9421" y="547841"/>
                      </a:cubicBezTo>
                      <a:cubicBezTo>
                        <a:pt x="31641" y="547555"/>
                        <a:pt x="31784" y="547603"/>
                        <a:pt x="31784" y="524811"/>
                      </a:cubicBezTo>
                      <a:cubicBezTo>
                        <a:pt x="31831" y="356805"/>
                        <a:pt x="31831" y="188799"/>
                        <a:pt x="31736" y="20793"/>
                      </a:cubicBezTo>
                      <a:cubicBezTo>
                        <a:pt x="31736" y="13608"/>
                        <a:pt x="32830" y="6043"/>
                        <a:pt x="27311" y="0"/>
                      </a:cubicBezTo>
                      <a:lnTo>
                        <a:pt x="27311" y="0"/>
                      </a:lnTo>
                      <a:lnTo>
                        <a:pt x="27311" y="0"/>
                      </a:lnTo>
                      <a:cubicBezTo>
                        <a:pt x="27311" y="176095"/>
                        <a:pt x="27359" y="352238"/>
                        <a:pt x="27359" y="528428"/>
                      </a:cubicBezTo>
                      <a:close/>
                    </a:path>
                  </a:pathLst>
                </a:custGeom>
                <a:solidFill>
                  <a:srgbClr val="1D77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2" name="Google Shape;202;p7"/>
                <p:cNvSpPr/>
                <p:nvPr/>
              </p:nvSpPr>
              <p:spPr>
                <a:xfrm>
                  <a:off x="2827676" y="3991630"/>
                  <a:ext cx="1319546" cy="331050"/>
                </a:xfrm>
                <a:custGeom>
                  <a:rect b="b" l="l" r="r" t="t"/>
                  <a:pathLst>
                    <a:path extrusionOk="0" h="331050" w="1319546">
                      <a:moveTo>
                        <a:pt x="9657" y="17982"/>
                      </a:moveTo>
                      <a:cubicBezTo>
                        <a:pt x="-6330" y="37918"/>
                        <a:pt x="-1953" y="68417"/>
                        <a:pt x="18983" y="83072"/>
                      </a:cubicBezTo>
                      <a:cubicBezTo>
                        <a:pt x="40489" y="98107"/>
                        <a:pt x="70417" y="93016"/>
                        <a:pt x="83359" y="70748"/>
                      </a:cubicBezTo>
                      <a:cubicBezTo>
                        <a:pt x="88402" y="62041"/>
                        <a:pt x="94017" y="59900"/>
                        <a:pt x="102819" y="60661"/>
                      </a:cubicBezTo>
                      <a:cubicBezTo>
                        <a:pt x="108719" y="61185"/>
                        <a:pt x="114714" y="61375"/>
                        <a:pt x="120567" y="60614"/>
                      </a:cubicBezTo>
                      <a:cubicBezTo>
                        <a:pt x="129369" y="59519"/>
                        <a:pt x="134508" y="63183"/>
                        <a:pt x="139742" y="70130"/>
                      </a:cubicBezTo>
                      <a:cubicBezTo>
                        <a:pt x="159725" y="96632"/>
                        <a:pt x="180803" y="122373"/>
                        <a:pt x="200740" y="148923"/>
                      </a:cubicBezTo>
                      <a:cubicBezTo>
                        <a:pt x="206925" y="157154"/>
                        <a:pt x="213729" y="159486"/>
                        <a:pt x="223721" y="159486"/>
                      </a:cubicBezTo>
                      <a:cubicBezTo>
                        <a:pt x="467047" y="159200"/>
                        <a:pt x="710325" y="159295"/>
                        <a:pt x="953651" y="159105"/>
                      </a:cubicBezTo>
                      <a:cubicBezTo>
                        <a:pt x="962454" y="159105"/>
                        <a:pt x="968972" y="161389"/>
                        <a:pt x="975443" y="167432"/>
                      </a:cubicBezTo>
                      <a:cubicBezTo>
                        <a:pt x="1020264" y="209540"/>
                        <a:pt x="1065560" y="251173"/>
                        <a:pt x="1110334" y="293282"/>
                      </a:cubicBezTo>
                      <a:cubicBezTo>
                        <a:pt x="1116091" y="298706"/>
                        <a:pt x="1121610" y="301085"/>
                        <a:pt x="1129461" y="300990"/>
                      </a:cubicBezTo>
                      <a:cubicBezTo>
                        <a:pt x="1159056" y="300562"/>
                        <a:pt x="1188698" y="301085"/>
                        <a:pt x="1218293" y="300657"/>
                      </a:cubicBezTo>
                      <a:cubicBezTo>
                        <a:pt x="1226763" y="300514"/>
                        <a:pt x="1231901" y="302417"/>
                        <a:pt x="1236612" y="310458"/>
                      </a:cubicBezTo>
                      <a:cubicBezTo>
                        <a:pt x="1246699" y="327873"/>
                        <a:pt x="1267159" y="334724"/>
                        <a:pt x="1286238" y="329157"/>
                      </a:cubicBezTo>
                      <a:cubicBezTo>
                        <a:pt x="1306841" y="323115"/>
                        <a:pt x="1319354" y="307032"/>
                        <a:pt x="1319544" y="286287"/>
                      </a:cubicBezTo>
                      <a:cubicBezTo>
                        <a:pt x="1319735" y="266922"/>
                        <a:pt x="1309362" y="250079"/>
                        <a:pt x="1291710" y="243465"/>
                      </a:cubicBezTo>
                      <a:cubicBezTo>
                        <a:pt x="1273772" y="236756"/>
                        <a:pt x="1256500" y="238659"/>
                        <a:pt x="1242655" y="252981"/>
                      </a:cubicBezTo>
                      <a:cubicBezTo>
                        <a:pt x="1237421" y="258358"/>
                        <a:pt x="1232377" y="260499"/>
                        <a:pt x="1225050" y="260404"/>
                      </a:cubicBezTo>
                      <a:cubicBezTo>
                        <a:pt x="1197739" y="260023"/>
                        <a:pt x="1170380" y="260023"/>
                        <a:pt x="1143021" y="260404"/>
                      </a:cubicBezTo>
                      <a:cubicBezTo>
                        <a:pt x="1136075" y="260499"/>
                        <a:pt x="1131126" y="258310"/>
                        <a:pt x="1126130" y="253647"/>
                      </a:cubicBezTo>
                      <a:cubicBezTo>
                        <a:pt x="1081976" y="212157"/>
                        <a:pt x="1037488" y="171048"/>
                        <a:pt x="993476" y="129415"/>
                      </a:cubicBezTo>
                      <a:cubicBezTo>
                        <a:pt x="986339" y="122658"/>
                        <a:pt x="979297" y="119899"/>
                        <a:pt x="969400" y="119946"/>
                      </a:cubicBezTo>
                      <a:cubicBezTo>
                        <a:pt x="726979" y="120232"/>
                        <a:pt x="484604" y="120137"/>
                        <a:pt x="242182" y="120327"/>
                      </a:cubicBezTo>
                      <a:cubicBezTo>
                        <a:pt x="233332" y="120327"/>
                        <a:pt x="227242" y="118614"/>
                        <a:pt x="221722" y="110763"/>
                      </a:cubicBezTo>
                      <a:cubicBezTo>
                        <a:pt x="209637" y="93682"/>
                        <a:pt x="196172" y="77600"/>
                        <a:pt x="183230" y="61185"/>
                      </a:cubicBezTo>
                      <a:cubicBezTo>
                        <a:pt x="173095" y="48338"/>
                        <a:pt x="165245" y="31304"/>
                        <a:pt x="152017" y="23977"/>
                      </a:cubicBezTo>
                      <a:cubicBezTo>
                        <a:pt x="138171" y="16316"/>
                        <a:pt x="119044" y="21693"/>
                        <a:pt x="102296" y="21931"/>
                      </a:cubicBezTo>
                      <a:cubicBezTo>
                        <a:pt x="91352" y="22121"/>
                        <a:pt x="83216" y="19980"/>
                        <a:pt x="74747" y="11749"/>
                      </a:cubicBezTo>
                      <a:cubicBezTo>
                        <a:pt x="55905" y="-6475"/>
                        <a:pt x="26310" y="-2811"/>
                        <a:pt x="9657" y="17982"/>
                      </a:cubicBezTo>
                      <a:close/>
                      <a:moveTo>
                        <a:pt x="1274391" y="278770"/>
                      </a:moveTo>
                      <a:cubicBezTo>
                        <a:pt x="1278387" y="279388"/>
                        <a:pt x="1281242" y="281339"/>
                        <a:pt x="1280957" y="285764"/>
                      </a:cubicBezTo>
                      <a:cubicBezTo>
                        <a:pt x="1280719" y="289999"/>
                        <a:pt x="1278007" y="292568"/>
                        <a:pt x="1273963" y="292425"/>
                      </a:cubicBezTo>
                      <a:cubicBezTo>
                        <a:pt x="1270013" y="292283"/>
                        <a:pt x="1267396" y="289761"/>
                        <a:pt x="1267444" y="285383"/>
                      </a:cubicBezTo>
                      <a:cubicBezTo>
                        <a:pt x="1267491" y="280863"/>
                        <a:pt x="1270346" y="279198"/>
                        <a:pt x="1274391" y="278770"/>
                      </a:cubicBezTo>
                      <a:close/>
                      <a:moveTo>
                        <a:pt x="52860" y="45911"/>
                      </a:moveTo>
                      <a:cubicBezTo>
                        <a:pt x="52003" y="49908"/>
                        <a:pt x="50100" y="52525"/>
                        <a:pt x="45628" y="52668"/>
                      </a:cubicBezTo>
                      <a:cubicBezTo>
                        <a:pt x="40965" y="52811"/>
                        <a:pt x="38586" y="49956"/>
                        <a:pt x="38681" y="46054"/>
                      </a:cubicBezTo>
                      <a:cubicBezTo>
                        <a:pt x="38776" y="42343"/>
                        <a:pt x="41107" y="38917"/>
                        <a:pt x="45485" y="38965"/>
                      </a:cubicBezTo>
                      <a:cubicBezTo>
                        <a:pt x="49767" y="39012"/>
                        <a:pt x="51575" y="42343"/>
                        <a:pt x="52860" y="45911"/>
                      </a:cubicBezTo>
                      <a:close/>
                    </a:path>
                  </a:pathLst>
                </a:custGeom>
                <a:solidFill>
                  <a:srgbClr val="1C97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3" name="Google Shape;203;p7"/>
                <p:cNvSpPr/>
                <p:nvPr/>
              </p:nvSpPr>
              <p:spPr>
                <a:xfrm>
                  <a:off x="2700015" y="4111508"/>
                  <a:ext cx="1263872" cy="307144"/>
                </a:xfrm>
                <a:custGeom>
                  <a:rect b="b" l="l" r="r" t="t"/>
                  <a:pathLst>
                    <a:path extrusionOk="0" h="307144" w="1263872">
                      <a:moveTo>
                        <a:pt x="12182" y="14913"/>
                      </a:moveTo>
                      <a:cubicBezTo>
                        <a:pt x="-5804" y="34040"/>
                        <a:pt x="-3615" y="64444"/>
                        <a:pt x="17035" y="81525"/>
                      </a:cubicBezTo>
                      <a:cubicBezTo>
                        <a:pt x="37495" y="98464"/>
                        <a:pt x="67613" y="93611"/>
                        <a:pt x="83695" y="70439"/>
                      </a:cubicBezTo>
                      <a:cubicBezTo>
                        <a:pt x="86788" y="66014"/>
                        <a:pt x="89452" y="63302"/>
                        <a:pt x="95400" y="63207"/>
                      </a:cubicBezTo>
                      <a:cubicBezTo>
                        <a:pt x="132275" y="62731"/>
                        <a:pt x="169197" y="62017"/>
                        <a:pt x="206072" y="60828"/>
                      </a:cubicBezTo>
                      <a:cubicBezTo>
                        <a:pt x="213447" y="60590"/>
                        <a:pt x="216349" y="63873"/>
                        <a:pt x="219109" y="69821"/>
                      </a:cubicBezTo>
                      <a:cubicBezTo>
                        <a:pt x="227911" y="88710"/>
                        <a:pt x="237760" y="107123"/>
                        <a:pt x="245944" y="126298"/>
                      </a:cubicBezTo>
                      <a:cubicBezTo>
                        <a:pt x="249798" y="135339"/>
                        <a:pt x="254794" y="137860"/>
                        <a:pt x="264310" y="137860"/>
                      </a:cubicBezTo>
                      <a:cubicBezTo>
                        <a:pt x="395109" y="137527"/>
                        <a:pt x="525860" y="137623"/>
                        <a:pt x="656658" y="137623"/>
                      </a:cubicBezTo>
                      <a:cubicBezTo>
                        <a:pt x="786981" y="137623"/>
                        <a:pt x="917303" y="137718"/>
                        <a:pt x="1047626" y="137432"/>
                      </a:cubicBezTo>
                      <a:cubicBezTo>
                        <a:pt x="1057856" y="137432"/>
                        <a:pt x="1065326" y="140097"/>
                        <a:pt x="1072891" y="147234"/>
                      </a:cubicBezTo>
                      <a:cubicBezTo>
                        <a:pt x="1103913" y="176781"/>
                        <a:pt x="1135507" y="205662"/>
                        <a:pt x="1167053" y="234639"/>
                      </a:cubicBezTo>
                      <a:cubicBezTo>
                        <a:pt x="1172524" y="239635"/>
                        <a:pt x="1175760" y="243394"/>
                        <a:pt x="1173999" y="252624"/>
                      </a:cubicBezTo>
                      <a:cubicBezTo>
                        <a:pt x="1168766" y="280554"/>
                        <a:pt x="1187512" y="304534"/>
                        <a:pt x="1214205" y="306961"/>
                      </a:cubicBezTo>
                      <a:cubicBezTo>
                        <a:pt x="1239851" y="309292"/>
                        <a:pt x="1262832" y="289166"/>
                        <a:pt x="1263831" y="263568"/>
                      </a:cubicBezTo>
                      <a:cubicBezTo>
                        <a:pt x="1264925" y="235543"/>
                        <a:pt x="1244085" y="215131"/>
                        <a:pt x="1214585" y="216463"/>
                      </a:cubicBezTo>
                      <a:cubicBezTo>
                        <a:pt x="1207115" y="216796"/>
                        <a:pt x="1202833" y="213704"/>
                        <a:pt x="1198075" y="209326"/>
                      </a:cubicBezTo>
                      <a:cubicBezTo>
                        <a:pt x="1161676" y="175544"/>
                        <a:pt x="1124992" y="142095"/>
                        <a:pt x="1088926" y="107980"/>
                      </a:cubicBezTo>
                      <a:cubicBezTo>
                        <a:pt x="1081360" y="100843"/>
                        <a:pt x="1073843" y="98274"/>
                        <a:pt x="1063660" y="98274"/>
                      </a:cubicBezTo>
                      <a:cubicBezTo>
                        <a:pt x="805775" y="98511"/>
                        <a:pt x="547842" y="98416"/>
                        <a:pt x="289956" y="98654"/>
                      </a:cubicBezTo>
                      <a:cubicBezTo>
                        <a:pt x="280583" y="98654"/>
                        <a:pt x="275349" y="96370"/>
                        <a:pt x="271400" y="87330"/>
                      </a:cubicBezTo>
                      <a:cubicBezTo>
                        <a:pt x="263168" y="68203"/>
                        <a:pt x="253081" y="49884"/>
                        <a:pt x="244659" y="30852"/>
                      </a:cubicBezTo>
                      <a:cubicBezTo>
                        <a:pt x="241186" y="23049"/>
                        <a:pt x="237047" y="20384"/>
                        <a:pt x="228387" y="20575"/>
                      </a:cubicBezTo>
                      <a:cubicBezTo>
                        <a:pt x="183757" y="21717"/>
                        <a:pt x="139126" y="22097"/>
                        <a:pt x="94448" y="22906"/>
                      </a:cubicBezTo>
                      <a:cubicBezTo>
                        <a:pt x="88691" y="23001"/>
                        <a:pt x="84742" y="21717"/>
                        <a:pt x="80507" y="16911"/>
                      </a:cubicBezTo>
                      <a:cubicBezTo>
                        <a:pt x="61190" y="-5024"/>
                        <a:pt x="31452" y="-5547"/>
                        <a:pt x="12182" y="14913"/>
                      </a:cubicBezTo>
                      <a:close/>
                      <a:moveTo>
                        <a:pt x="1218725" y="254718"/>
                      </a:moveTo>
                      <a:cubicBezTo>
                        <a:pt x="1222912" y="254908"/>
                        <a:pt x="1225101" y="257525"/>
                        <a:pt x="1225481" y="261189"/>
                      </a:cubicBezTo>
                      <a:cubicBezTo>
                        <a:pt x="1224530" y="265614"/>
                        <a:pt x="1222293" y="268516"/>
                        <a:pt x="1218106" y="268278"/>
                      </a:cubicBezTo>
                      <a:cubicBezTo>
                        <a:pt x="1214062" y="268040"/>
                        <a:pt x="1211588" y="265423"/>
                        <a:pt x="1211683" y="261093"/>
                      </a:cubicBezTo>
                      <a:cubicBezTo>
                        <a:pt x="1211873" y="256669"/>
                        <a:pt x="1214490" y="254528"/>
                        <a:pt x="1218725" y="254718"/>
                      </a:cubicBezTo>
                      <a:close/>
                      <a:moveTo>
                        <a:pt x="52435" y="46078"/>
                      </a:moveTo>
                      <a:cubicBezTo>
                        <a:pt x="52340" y="50455"/>
                        <a:pt x="49390" y="52216"/>
                        <a:pt x="46107" y="52691"/>
                      </a:cubicBezTo>
                      <a:cubicBezTo>
                        <a:pt x="41063" y="52216"/>
                        <a:pt x="38779" y="49789"/>
                        <a:pt x="38922" y="45554"/>
                      </a:cubicBezTo>
                      <a:cubicBezTo>
                        <a:pt x="39065" y="41320"/>
                        <a:pt x="41586" y="38941"/>
                        <a:pt x="45916" y="39131"/>
                      </a:cubicBezTo>
                      <a:cubicBezTo>
                        <a:pt x="50199" y="39321"/>
                        <a:pt x="52578" y="41843"/>
                        <a:pt x="52435" y="46078"/>
                      </a:cubicBezTo>
                      <a:close/>
                    </a:path>
                  </a:pathLst>
                </a:custGeom>
                <a:solidFill>
                  <a:srgbClr val="1C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4" name="Google Shape;204;p7"/>
                <p:cNvSpPr/>
                <p:nvPr/>
              </p:nvSpPr>
              <p:spPr>
                <a:xfrm>
                  <a:off x="2898752" y="3744902"/>
                  <a:ext cx="1128575" cy="402658"/>
                </a:xfrm>
                <a:custGeom>
                  <a:rect b="b" l="l" r="r" t="t"/>
                  <a:pathLst>
                    <a:path extrusionOk="0" h="402658" w="1128575">
                      <a:moveTo>
                        <a:pt x="79229" y="76243"/>
                      </a:moveTo>
                      <a:cubicBezTo>
                        <a:pt x="97833" y="59733"/>
                        <a:pt x="95882" y="30566"/>
                        <a:pt x="77944" y="12866"/>
                      </a:cubicBezTo>
                      <a:cubicBezTo>
                        <a:pt x="60815" y="-4072"/>
                        <a:pt x="32505" y="-4310"/>
                        <a:pt x="15090" y="12295"/>
                      </a:cubicBezTo>
                      <a:cubicBezTo>
                        <a:pt x="-2514" y="29044"/>
                        <a:pt x="-6273" y="59781"/>
                        <a:pt x="12188" y="74388"/>
                      </a:cubicBezTo>
                      <a:cubicBezTo>
                        <a:pt x="28413" y="87234"/>
                        <a:pt x="26795" y="101509"/>
                        <a:pt x="26890" y="117353"/>
                      </a:cubicBezTo>
                      <a:cubicBezTo>
                        <a:pt x="26938" y="124204"/>
                        <a:pt x="27366" y="131056"/>
                        <a:pt x="26748" y="137860"/>
                      </a:cubicBezTo>
                      <a:cubicBezTo>
                        <a:pt x="26082" y="145520"/>
                        <a:pt x="29127" y="150231"/>
                        <a:pt x="34931" y="155132"/>
                      </a:cubicBezTo>
                      <a:cubicBezTo>
                        <a:pt x="86176" y="198192"/>
                        <a:pt x="137277" y="241395"/>
                        <a:pt x="187902" y="285121"/>
                      </a:cubicBezTo>
                      <a:cubicBezTo>
                        <a:pt x="195801" y="291925"/>
                        <a:pt x="203414" y="294399"/>
                        <a:pt x="213548" y="294399"/>
                      </a:cubicBezTo>
                      <a:cubicBezTo>
                        <a:pt x="340207" y="294114"/>
                        <a:pt x="466866" y="294209"/>
                        <a:pt x="593477" y="294209"/>
                      </a:cubicBezTo>
                      <a:cubicBezTo>
                        <a:pt x="706005" y="294209"/>
                        <a:pt x="818580" y="295874"/>
                        <a:pt x="931060" y="293305"/>
                      </a:cubicBezTo>
                      <a:cubicBezTo>
                        <a:pt x="971028" y="292401"/>
                        <a:pt x="1004239" y="298349"/>
                        <a:pt x="1028790" y="331702"/>
                      </a:cubicBezTo>
                      <a:cubicBezTo>
                        <a:pt x="1029837" y="333130"/>
                        <a:pt x="1031360" y="334272"/>
                        <a:pt x="1032835" y="335366"/>
                      </a:cubicBezTo>
                      <a:cubicBezTo>
                        <a:pt x="1037973" y="339125"/>
                        <a:pt x="1039543" y="342836"/>
                        <a:pt x="1038354" y="350116"/>
                      </a:cubicBezTo>
                      <a:cubicBezTo>
                        <a:pt x="1034167" y="376381"/>
                        <a:pt x="1053437" y="399600"/>
                        <a:pt x="1080082" y="402454"/>
                      </a:cubicBezTo>
                      <a:cubicBezTo>
                        <a:pt x="1102683" y="404833"/>
                        <a:pt x="1125854" y="386087"/>
                        <a:pt x="1128233" y="363534"/>
                      </a:cubicBezTo>
                      <a:cubicBezTo>
                        <a:pt x="1131231" y="335461"/>
                        <a:pt x="1114292" y="310958"/>
                        <a:pt x="1086981" y="312242"/>
                      </a:cubicBezTo>
                      <a:cubicBezTo>
                        <a:pt x="1067283" y="313194"/>
                        <a:pt x="1057243" y="303868"/>
                        <a:pt x="1045634" y="292734"/>
                      </a:cubicBezTo>
                      <a:cubicBezTo>
                        <a:pt x="1035737" y="283313"/>
                        <a:pt x="1025174" y="274558"/>
                        <a:pt x="1015706" y="264709"/>
                      </a:cubicBezTo>
                      <a:cubicBezTo>
                        <a:pt x="1008521" y="257287"/>
                        <a:pt x="1000718" y="254765"/>
                        <a:pt x="990393" y="254765"/>
                      </a:cubicBezTo>
                      <a:cubicBezTo>
                        <a:pt x="735743" y="255051"/>
                        <a:pt x="481045" y="254955"/>
                        <a:pt x="226395" y="255051"/>
                      </a:cubicBezTo>
                      <a:cubicBezTo>
                        <a:pt x="218877" y="255051"/>
                        <a:pt x="212692" y="254004"/>
                        <a:pt x="206554" y="248675"/>
                      </a:cubicBezTo>
                      <a:cubicBezTo>
                        <a:pt x="166253" y="213893"/>
                        <a:pt x="125858" y="179112"/>
                        <a:pt x="84748" y="145282"/>
                      </a:cubicBezTo>
                      <a:cubicBezTo>
                        <a:pt x="72282" y="135005"/>
                        <a:pt x="65002" y="124823"/>
                        <a:pt x="66668" y="107742"/>
                      </a:cubicBezTo>
                      <a:cubicBezTo>
                        <a:pt x="67905" y="95561"/>
                        <a:pt x="68476" y="85807"/>
                        <a:pt x="79229" y="76243"/>
                      </a:cubicBezTo>
                      <a:close/>
                      <a:moveTo>
                        <a:pt x="1083888" y="349735"/>
                      </a:moveTo>
                      <a:cubicBezTo>
                        <a:pt x="1087838" y="349831"/>
                        <a:pt x="1090121" y="352495"/>
                        <a:pt x="1090074" y="356920"/>
                      </a:cubicBezTo>
                      <a:cubicBezTo>
                        <a:pt x="1090026" y="361488"/>
                        <a:pt x="1087029" y="362868"/>
                        <a:pt x="1083793" y="364105"/>
                      </a:cubicBezTo>
                      <a:cubicBezTo>
                        <a:pt x="1079844" y="362963"/>
                        <a:pt x="1076513" y="361202"/>
                        <a:pt x="1076323" y="357110"/>
                      </a:cubicBezTo>
                      <a:cubicBezTo>
                        <a:pt x="1076085" y="352257"/>
                        <a:pt x="1079511" y="349640"/>
                        <a:pt x="1083888" y="349735"/>
                      </a:cubicBezTo>
                      <a:close/>
                      <a:moveTo>
                        <a:pt x="46351" y="52596"/>
                      </a:moveTo>
                      <a:cubicBezTo>
                        <a:pt x="42306" y="52548"/>
                        <a:pt x="39642" y="49979"/>
                        <a:pt x="39642" y="45697"/>
                      </a:cubicBezTo>
                      <a:cubicBezTo>
                        <a:pt x="39594" y="41319"/>
                        <a:pt x="42116" y="38893"/>
                        <a:pt x="46398" y="38988"/>
                      </a:cubicBezTo>
                      <a:cubicBezTo>
                        <a:pt x="50490" y="39083"/>
                        <a:pt x="52917" y="41510"/>
                        <a:pt x="53488" y="45221"/>
                      </a:cubicBezTo>
                      <a:cubicBezTo>
                        <a:pt x="52726" y="49694"/>
                        <a:pt x="50490" y="52596"/>
                        <a:pt x="46351" y="52596"/>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5" name="Google Shape;205;p7"/>
                <p:cNvSpPr/>
                <p:nvPr/>
              </p:nvSpPr>
              <p:spPr>
                <a:xfrm>
                  <a:off x="2093821" y="3162871"/>
                  <a:ext cx="178633" cy="976352"/>
                </a:xfrm>
                <a:custGeom>
                  <a:rect b="b" l="l" r="r" t="t"/>
                  <a:pathLst>
                    <a:path extrusionOk="0" h="976352" w="178633">
                      <a:moveTo>
                        <a:pt x="18149" y="80887"/>
                      </a:moveTo>
                      <a:cubicBezTo>
                        <a:pt x="25619" y="86073"/>
                        <a:pt x="27332" y="91450"/>
                        <a:pt x="27332" y="99729"/>
                      </a:cubicBezTo>
                      <a:cubicBezTo>
                        <a:pt x="27094" y="211780"/>
                        <a:pt x="27284" y="323832"/>
                        <a:pt x="26999" y="435884"/>
                      </a:cubicBezTo>
                      <a:cubicBezTo>
                        <a:pt x="26999" y="444401"/>
                        <a:pt x="29092" y="449777"/>
                        <a:pt x="36420" y="454916"/>
                      </a:cubicBezTo>
                      <a:cubicBezTo>
                        <a:pt x="58687" y="470618"/>
                        <a:pt x="80098" y="487556"/>
                        <a:pt x="102128" y="503638"/>
                      </a:cubicBezTo>
                      <a:cubicBezTo>
                        <a:pt x="109265" y="508872"/>
                        <a:pt x="112358" y="514439"/>
                        <a:pt x="112310" y="523765"/>
                      </a:cubicBezTo>
                      <a:cubicBezTo>
                        <a:pt x="111930" y="639005"/>
                        <a:pt x="111930" y="754244"/>
                        <a:pt x="112263" y="869484"/>
                      </a:cubicBezTo>
                      <a:cubicBezTo>
                        <a:pt x="112310" y="881760"/>
                        <a:pt x="110455" y="890800"/>
                        <a:pt x="100368" y="899935"/>
                      </a:cubicBezTo>
                      <a:cubicBezTo>
                        <a:pt x="81335" y="917159"/>
                        <a:pt x="83239" y="946659"/>
                        <a:pt x="102223" y="964216"/>
                      </a:cubicBezTo>
                      <a:cubicBezTo>
                        <a:pt x="121255" y="981821"/>
                        <a:pt x="151136" y="980061"/>
                        <a:pt x="167979" y="960315"/>
                      </a:cubicBezTo>
                      <a:cubicBezTo>
                        <a:pt x="184014" y="941521"/>
                        <a:pt x="181873" y="910355"/>
                        <a:pt x="162079" y="895748"/>
                      </a:cubicBezTo>
                      <a:cubicBezTo>
                        <a:pt x="154276" y="889991"/>
                        <a:pt x="152421" y="884234"/>
                        <a:pt x="152421" y="875479"/>
                      </a:cubicBezTo>
                      <a:cubicBezTo>
                        <a:pt x="152611" y="752056"/>
                        <a:pt x="152421" y="628584"/>
                        <a:pt x="152801" y="505161"/>
                      </a:cubicBezTo>
                      <a:cubicBezTo>
                        <a:pt x="152849" y="495407"/>
                        <a:pt x="149899" y="489364"/>
                        <a:pt x="142096" y="483750"/>
                      </a:cubicBezTo>
                      <a:cubicBezTo>
                        <a:pt x="120304" y="468096"/>
                        <a:pt x="99416" y="451205"/>
                        <a:pt x="77434" y="435836"/>
                      </a:cubicBezTo>
                      <a:cubicBezTo>
                        <a:pt x="69202" y="430079"/>
                        <a:pt x="67061" y="423846"/>
                        <a:pt x="67061" y="414378"/>
                      </a:cubicBezTo>
                      <a:cubicBezTo>
                        <a:pt x="67347" y="310082"/>
                        <a:pt x="67347" y="205785"/>
                        <a:pt x="67109" y="101442"/>
                      </a:cubicBezTo>
                      <a:cubicBezTo>
                        <a:pt x="67109" y="91830"/>
                        <a:pt x="68822" y="84741"/>
                        <a:pt x="76768" y="78032"/>
                      </a:cubicBezTo>
                      <a:cubicBezTo>
                        <a:pt x="91280" y="65709"/>
                        <a:pt x="94991" y="45630"/>
                        <a:pt x="88044" y="28263"/>
                      </a:cubicBezTo>
                      <a:cubicBezTo>
                        <a:pt x="80860" y="10278"/>
                        <a:pt x="65301" y="-47"/>
                        <a:pt x="45507" y="0"/>
                      </a:cubicBezTo>
                      <a:cubicBezTo>
                        <a:pt x="25619" y="48"/>
                        <a:pt x="9013" y="11657"/>
                        <a:pt x="2685" y="29928"/>
                      </a:cubicBezTo>
                      <a:cubicBezTo>
                        <a:pt x="-3833" y="48913"/>
                        <a:pt x="1591" y="69420"/>
                        <a:pt x="18149" y="80887"/>
                      </a:cubicBezTo>
                      <a:close/>
                      <a:moveTo>
                        <a:pt x="133293" y="924106"/>
                      </a:moveTo>
                      <a:cubicBezTo>
                        <a:pt x="137956" y="924487"/>
                        <a:pt x="140050" y="926961"/>
                        <a:pt x="139669" y="931291"/>
                      </a:cubicBezTo>
                      <a:cubicBezTo>
                        <a:pt x="139288" y="935430"/>
                        <a:pt x="136767" y="938190"/>
                        <a:pt x="132627" y="937667"/>
                      </a:cubicBezTo>
                      <a:cubicBezTo>
                        <a:pt x="128868" y="937191"/>
                        <a:pt x="125918" y="934383"/>
                        <a:pt x="126061" y="930292"/>
                      </a:cubicBezTo>
                      <a:cubicBezTo>
                        <a:pt x="126251" y="926010"/>
                        <a:pt x="129630" y="924535"/>
                        <a:pt x="133293" y="924106"/>
                      </a:cubicBezTo>
                      <a:close/>
                      <a:moveTo>
                        <a:pt x="45603" y="38588"/>
                      </a:moveTo>
                      <a:cubicBezTo>
                        <a:pt x="49980" y="38398"/>
                        <a:pt x="52311" y="40777"/>
                        <a:pt x="52502" y="45725"/>
                      </a:cubicBezTo>
                      <a:cubicBezTo>
                        <a:pt x="51931" y="49151"/>
                        <a:pt x="50123" y="52386"/>
                        <a:pt x="45793" y="52291"/>
                      </a:cubicBezTo>
                      <a:cubicBezTo>
                        <a:pt x="41749" y="52196"/>
                        <a:pt x="38799" y="49293"/>
                        <a:pt x="38656" y="45392"/>
                      </a:cubicBezTo>
                      <a:cubicBezTo>
                        <a:pt x="38466" y="41348"/>
                        <a:pt x="41416" y="38778"/>
                        <a:pt x="45603" y="38588"/>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6" name="Google Shape;206;p7"/>
                <p:cNvSpPr/>
                <p:nvPr/>
              </p:nvSpPr>
              <p:spPr>
                <a:xfrm>
                  <a:off x="2253052" y="3289862"/>
                  <a:ext cx="259242" cy="753935"/>
                </a:xfrm>
                <a:custGeom>
                  <a:rect b="b" l="l" r="r" t="t"/>
                  <a:pathLst>
                    <a:path extrusionOk="0" h="753935" w="259242">
                      <a:moveTo>
                        <a:pt x="206350" y="663890"/>
                      </a:moveTo>
                      <a:cubicBezTo>
                        <a:pt x="190458" y="667839"/>
                        <a:pt x="178611" y="663319"/>
                        <a:pt x="165764" y="657086"/>
                      </a:cubicBezTo>
                      <a:cubicBezTo>
                        <a:pt x="155534" y="652137"/>
                        <a:pt x="145495" y="646808"/>
                        <a:pt x="134932" y="642764"/>
                      </a:cubicBezTo>
                      <a:cubicBezTo>
                        <a:pt x="127271" y="639814"/>
                        <a:pt x="125273" y="635342"/>
                        <a:pt x="125321" y="627491"/>
                      </a:cubicBezTo>
                      <a:cubicBezTo>
                        <a:pt x="125654" y="574629"/>
                        <a:pt x="125511" y="521815"/>
                        <a:pt x="125511" y="468953"/>
                      </a:cubicBezTo>
                      <a:cubicBezTo>
                        <a:pt x="125511" y="416567"/>
                        <a:pt x="125273" y="364181"/>
                        <a:pt x="125749" y="311795"/>
                      </a:cubicBezTo>
                      <a:cubicBezTo>
                        <a:pt x="125844" y="302231"/>
                        <a:pt x="124559" y="297759"/>
                        <a:pt x="113521" y="298948"/>
                      </a:cubicBezTo>
                      <a:cubicBezTo>
                        <a:pt x="102244" y="300138"/>
                        <a:pt x="90730" y="298568"/>
                        <a:pt x="79405" y="299424"/>
                      </a:cubicBezTo>
                      <a:cubicBezTo>
                        <a:pt x="69556" y="300186"/>
                        <a:pt x="67415" y="296522"/>
                        <a:pt x="67463" y="287196"/>
                      </a:cubicBezTo>
                      <a:cubicBezTo>
                        <a:pt x="67843" y="223867"/>
                        <a:pt x="67748" y="160537"/>
                        <a:pt x="67463" y="97208"/>
                      </a:cubicBezTo>
                      <a:cubicBezTo>
                        <a:pt x="67415" y="89833"/>
                        <a:pt x="69461" y="85217"/>
                        <a:pt x="75409" y="80221"/>
                      </a:cubicBezTo>
                      <a:cubicBezTo>
                        <a:pt x="96154" y="62712"/>
                        <a:pt x="96915" y="32784"/>
                        <a:pt x="78121" y="13799"/>
                      </a:cubicBezTo>
                      <a:cubicBezTo>
                        <a:pt x="59136" y="-5328"/>
                        <a:pt x="29636" y="-4472"/>
                        <a:pt x="11508" y="15750"/>
                      </a:cubicBezTo>
                      <a:cubicBezTo>
                        <a:pt x="-6001" y="35258"/>
                        <a:pt x="-3384" y="66233"/>
                        <a:pt x="18360" y="81887"/>
                      </a:cubicBezTo>
                      <a:cubicBezTo>
                        <a:pt x="25925" y="87358"/>
                        <a:pt x="27257" y="92925"/>
                        <a:pt x="27257" y="101062"/>
                      </a:cubicBezTo>
                      <a:cubicBezTo>
                        <a:pt x="27115" y="176239"/>
                        <a:pt x="27400" y="251416"/>
                        <a:pt x="27115" y="326593"/>
                      </a:cubicBezTo>
                      <a:cubicBezTo>
                        <a:pt x="27067" y="335966"/>
                        <a:pt x="29256" y="339582"/>
                        <a:pt x="39105" y="338773"/>
                      </a:cubicBezTo>
                      <a:cubicBezTo>
                        <a:pt x="49953" y="337917"/>
                        <a:pt x="61039" y="339487"/>
                        <a:pt x="71888" y="338345"/>
                      </a:cubicBezTo>
                      <a:cubicBezTo>
                        <a:pt x="84021" y="337060"/>
                        <a:pt x="86876" y="341057"/>
                        <a:pt x="86780" y="353142"/>
                      </a:cubicBezTo>
                      <a:cubicBezTo>
                        <a:pt x="86209" y="452014"/>
                        <a:pt x="86638" y="550839"/>
                        <a:pt x="86209" y="649711"/>
                      </a:cubicBezTo>
                      <a:cubicBezTo>
                        <a:pt x="86162" y="660131"/>
                        <a:pt x="88446" y="665888"/>
                        <a:pt x="98818" y="670075"/>
                      </a:cubicBezTo>
                      <a:cubicBezTo>
                        <a:pt x="119373" y="678402"/>
                        <a:pt x="139119" y="688774"/>
                        <a:pt x="159388" y="697815"/>
                      </a:cubicBezTo>
                      <a:cubicBezTo>
                        <a:pt x="165431" y="700527"/>
                        <a:pt x="168095" y="703572"/>
                        <a:pt x="168476" y="710756"/>
                      </a:cubicBezTo>
                      <a:cubicBezTo>
                        <a:pt x="169856" y="736878"/>
                        <a:pt x="192076" y="756196"/>
                        <a:pt x="216722" y="753722"/>
                      </a:cubicBezTo>
                      <a:cubicBezTo>
                        <a:pt x="242654" y="751152"/>
                        <a:pt x="261971" y="727790"/>
                        <a:pt x="258926" y="702668"/>
                      </a:cubicBezTo>
                      <a:cubicBezTo>
                        <a:pt x="255786" y="676975"/>
                        <a:pt x="231901" y="657562"/>
                        <a:pt x="206350" y="663890"/>
                      </a:cubicBezTo>
                      <a:close/>
                      <a:moveTo>
                        <a:pt x="45481" y="52863"/>
                      </a:moveTo>
                      <a:cubicBezTo>
                        <a:pt x="41579" y="52625"/>
                        <a:pt x="38439" y="49865"/>
                        <a:pt x="38629" y="45916"/>
                      </a:cubicBezTo>
                      <a:cubicBezTo>
                        <a:pt x="38867" y="41491"/>
                        <a:pt x="42055" y="38065"/>
                        <a:pt x="46670" y="38731"/>
                      </a:cubicBezTo>
                      <a:cubicBezTo>
                        <a:pt x="50239" y="39207"/>
                        <a:pt x="52808" y="42300"/>
                        <a:pt x="53094" y="46344"/>
                      </a:cubicBezTo>
                      <a:cubicBezTo>
                        <a:pt x="51809" y="50103"/>
                        <a:pt x="49573" y="53101"/>
                        <a:pt x="45481" y="52863"/>
                      </a:cubicBezTo>
                      <a:close/>
                      <a:moveTo>
                        <a:pt x="213297" y="714991"/>
                      </a:moveTo>
                      <a:cubicBezTo>
                        <a:pt x="209300" y="715039"/>
                        <a:pt x="206778" y="712422"/>
                        <a:pt x="206683" y="708092"/>
                      </a:cubicBezTo>
                      <a:cubicBezTo>
                        <a:pt x="206588" y="703572"/>
                        <a:pt x="209157" y="701288"/>
                        <a:pt x="213344" y="701431"/>
                      </a:cubicBezTo>
                      <a:cubicBezTo>
                        <a:pt x="217293" y="701573"/>
                        <a:pt x="219863" y="703952"/>
                        <a:pt x="220576" y="707664"/>
                      </a:cubicBezTo>
                      <a:cubicBezTo>
                        <a:pt x="219625" y="711994"/>
                        <a:pt x="217246" y="714896"/>
                        <a:pt x="213297" y="714991"/>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7" name="Google Shape;207;p7"/>
                <p:cNvSpPr/>
                <p:nvPr/>
              </p:nvSpPr>
              <p:spPr>
                <a:xfrm>
                  <a:off x="2552469" y="4928064"/>
                  <a:ext cx="689140" cy="93368"/>
                </a:xfrm>
                <a:custGeom>
                  <a:rect b="b" l="l" r="r" t="t"/>
                  <a:pathLst>
                    <a:path extrusionOk="0" h="93368" w="689140">
                      <a:moveTo>
                        <a:pt x="45345" y="38817"/>
                      </a:moveTo>
                      <a:cubicBezTo>
                        <a:pt x="40777" y="39435"/>
                        <a:pt x="38541" y="41576"/>
                        <a:pt x="38636" y="45954"/>
                      </a:cubicBezTo>
                      <a:cubicBezTo>
                        <a:pt x="38731" y="50331"/>
                        <a:pt x="41395" y="52900"/>
                        <a:pt x="45154" y="52758"/>
                      </a:cubicBezTo>
                      <a:cubicBezTo>
                        <a:pt x="49437" y="52615"/>
                        <a:pt x="52767" y="49808"/>
                        <a:pt x="52291" y="44954"/>
                      </a:cubicBezTo>
                      <a:cubicBezTo>
                        <a:pt x="51863" y="40910"/>
                        <a:pt x="48723" y="39150"/>
                        <a:pt x="45345" y="38817"/>
                      </a:cubicBezTo>
                      <a:close/>
                      <a:moveTo>
                        <a:pt x="33878" y="1514"/>
                      </a:moveTo>
                      <a:cubicBezTo>
                        <a:pt x="54242" y="-3625"/>
                        <a:pt x="75225" y="4464"/>
                        <a:pt x="84789" y="23591"/>
                      </a:cubicBezTo>
                      <a:cubicBezTo>
                        <a:pt x="89404" y="32774"/>
                        <a:pt x="95447" y="32679"/>
                        <a:pt x="103250" y="32679"/>
                      </a:cubicBezTo>
                      <a:cubicBezTo>
                        <a:pt x="276300" y="32631"/>
                        <a:pt x="449397" y="32726"/>
                        <a:pt x="622495" y="32441"/>
                      </a:cubicBezTo>
                      <a:cubicBezTo>
                        <a:pt x="632915" y="32441"/>
                        <a:pt x="639909" y="35105"/>
                        <a:pt x="646713" y="43527"/>
                      </a:cubicBezTo>
                      <a:lnTo>
                        <a:pt x="689140" y="93368"/>
                      </a:lnTo>
                      <a:lnTo>
                        <a:pt x="653804" y="93368"/>
                      </a:lnTo>
                      <a:lnTo>
                        <a:pt x="630441" y="66175"/>
                      </a:lnTo>
                      <a:cubicBezTo>
                        <a:pt x="625778" y="60513"/>
                        <a:pt x="620877" y="59181"/>
                        <a:pt x="614073" y="59181"/>
                      </a:cubicBezTo>
                      <a:cubicBezTo>
                        <a:pt x="442784" y="59324"/>
                        <a:pt x="271542" y="59324"/>
                        <a:pt x="100252" y="59133"/>
                      </a:cubicBezTo>
                      <a:cubicBezTo>
                        <a:pt x="92735" y="59086"/>
                        <a:pt x="88548" y="60942"/>
                        <a:pt x="84598" y="68079"/>
                      </a:cubicBezTo>
                      <a:cubicBezTo>
                        <a:pt x="73750" y="87777"/>
                        <a:pt x="52672" y="95342"/>
                        <a:pt x="30785" y="89061"/>
                      </a:cubicBezTo>
                      <a:cubicBezTo>
                        <a:pt x="11848" y="83637"/>
                        <a:pt x="-95" y="67508"/>
                        <a:pt x="1" y="47476"/>
                      </a:cubicBezTo>
                      <a:cubicBezTo>
                        <a:pt x="96" y="26160"/>
                        <a:pt x="14655" y="6367"/>
                        <a:pt x="33878" y="1514"/>
                      </a:cubicBezTo>
                      <a:close/>
                    </a:path>
                  </a:pathLst>
                </a:custGeom>
                <a:solidFill>
                  <a:srgbClr val="1D96C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8" name="Google Shape;208;p7"/>
                <p:cNvSpPr/>
                <p:nvPr/>
              </p:nvSpPr>
              <p:spPr>
                <a:xfrm>
                  <a:off x="3698395" y="3753100"/>
                  <a:ext cx="805155" cy="91050"/>
                </a:xfrm>
                <a:custGeom>
                  <a:rect b="b" l="l" r="r" t="t"/>
                  <a:pathLst>
                    <a:path extrusionOk="0" h="91050" w="805155">
                      <a:moveTo>
                        <a:pt x="0" y="56007"/>
                      </a:moveTo>
                      <a:cubicBezTo>
                        <a:pt x="5614" y="76086"/>
                        <a:pt x="19127" y="88124"/>
                        <a:pt x="39349" y="90646"/>
                      </a:cubicBezTo>
                      <a:cubicBezTo>
                        <a:pt x="59285" y="93120"/>
                        <a:pt x="74891" y="84127"/>
                        <a:pt x="84503" y="66570"/>
                      </a:cubicBezTo>
                      <a:cubicBezTo>
                        <a:pt x="87738" y="60623"/>
                        <a:pt x="92020" y="61003"/>
                        <a:pt x="96921" y="61003"/>
                      </a:cubicBezTo>
                      <a:cubicBezTo>
                        <a:pt x="300946" y="61003"/>
                        <a:pt x="504971" y="61051"/>
                        <a:pt x="709043" y="60861"/>
                      </a:cubicBezTo>
                      <a:cubicBezTo>
                        <a:pt x="715704" y="60861"/>
                        <a:pt x="719273" y="62811"/>
                        <a:pt x="722936" y="68664"/>
                      </a:cubicBezTo>
                      <a:cubicBezTo>
                        <a:pt x="734403" y="87030"/>
                        <a:pt x="755291" y="94167"/>
                        <a:pt x="775180" y="87743"/>
                      </a:cubicBezTo>
                      <a:cubicBezTo>
                        <a:pt x="793117" y="81939"/>
                        <a:pt x="805250" y="64620"/>
                        <a:pt x="805155" y="45016"/>
                      </a:cubicBezTo>
                      <a:cubicBezTo>
                        <a:pt x="805012" y="24699"/>
                        <a:pt x="792737" y="8237"/>
                        <a:pt x="773324" y="2337"/>
                      </a:cubicBezTo>
                      <a:cubicBezTo>
                        <a:pt x="754101" y="-3468"/>
                        <a:pt x="733880" y="4002"/>
                        <a:pt x="722698" y="22225"/>
                      </a:cubicBezTo>
                      <a:cubicBezTo>
                        <a:pt x="719177" y="27983"/>
                        <a:pt x="715942" y="30409"/>
                        <a:pt x="709043" y="30409"/>
                      </a:cubicBezTo>
                      <a:cubicBezTo>
                        <a:pt x="505018" y="30219"/>
                        <a:pt x="300993" y="30266"/>
                        <a:pt x="96969" y="30362"/>
                      </a:cubicBezTo>
                      <a:cubicBezTo>
                        <a:pt x="90974" y="30362"/>
                        <a:pt x="87310" y="29077"/>
                        <a:pt x="84122" y="23177"/>
                      </a:cubicBezTo>
                      <a:cubicBezTo>
                        <a:pt x="74987" y="6476"/>
                        <a:pt x="60189" y="-1184"/>
                        <a:pt x="41157" y="148"/>
                      </a:cubicBezTo>
                      <a:cubicBezTo>
                        <a:pt x="22791" y="1480"/>
                        <a:pt x="9564" y="10425"/>
                        <a:pt x="2712" y="27887"/>
                      </a:cubicBezTo>
                      <a:cubicBezTo>
                        <a:pt x="2712" y="27887"/>
                        <a:pt x="2712" y="27887"/>
                        <a:pt x="2712" y="27887"/>
                      </a:cubicBezTo>
                      <a:lnTo>
                        <a:pt x="2712" y="27887"/>
                      </a:lnTo>
                      <a:cubicBezTo>
                        <a:pt x="5377" y="37641"/>
                        <a:pt x="6090" y="47157"/>
                        <a:pt x="0" y="56007"/>
                      </a:cubicBezTo>
                      <a:close/>
                      <a:moveTo>
                        <a:pt x="752769" y="44445"/>
                      </a:moveTo>
                      <a:cubicBezTo>
                        <a:pt x="753150" y="40258"/>
                        <a:pt x="756575" y="37546"/>
                        <a:pt x="761048" y="37023"/>
                      </a:cubicBezTo>
                      <a:cubicBezTo>
                        <a:pt x="765283" y="38308"/>
                        <a:pt x="768613" y="40353"/>
                        <a:pt x="768471" y="45349"/>
                      </a:cubicBezTo>
                      <a:cubicBezTo>
                        <a:pt x="768328" y="50155"/>
                        <a:pt x="765758" y="52915"/>
                        <a:pt x="760905" y="52915"/>
                      </a:cubicBezTo>
                      <a:cubicBezTo>
                        <a:pt x="755481" y="52915"/>
                        <a:pt x="752293" y="49536"/>
                        <a:pt x="752769" y="44445"/>
                      </a:cubicBezTo>
                      <a:close/>
                      <a:moveTo>
                        <a:pt x="45011" y="38783"/>
                      </a:moveTo>
                      <a:cubicBezTo>
                        <a:pt x="49008" y="39212"/>
                        <a:pt x="52053" y="41543"/>
                        <a:pt x="51482" y="45778"/>
                      </a:cubicBezTo>
                      <a:cubicBezTo>
                        <a:pt x="50959" y="49584"/>
                        <a:pt x="48056" y="51915"/>
                        <a:pt x="43917" y="52486"/>
                      </a:cubicBezTo>
                      <a:cubicBezTo>
                        <a:pt x="39967" y="51535"/>
                        <a:pt x="37779" y="48918"/>
                        <a:pt x="37874" y="44874"/>
                      </a:cubicBezTo>
                      <a:cubicBezTo>
                        <a:pt x="37969" y="40496"/>
                        <a:pt x="40681" y="38308"/>
                        <a:pt x="45011" y="38783"/>
                      </a:cubicBezTo>
                      <a:close/>
                    </a:path>
                  </a:pathLst>
                </a:custGeom>
                <a:solidFill>
                  <a:srgbClr val="1C98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9" name="Google Shape;209;p7"/>
                <p:cNvSpPr/>
                <p:nvPr/>
              </p:nvSpPr>
              <p:spPr>
                <a:xfrm>
                  <a:off x="3698395" y="3781035"/>
                  <a:ext cx="4674" cy="28072"/>
                </a:xfrm>
                <a:custGeom>
                  <a:rect b="b" l="l" r="r" t="t"/>
                  <a:pathLst>
                    <a:path extrusionOk="0" h="28072" w="4674">
                      <a:moveTo>
                        <a:pt x="0" y="28072"/>
                      </a:moveTo>
                      <a:cubicBezTo>
                        <a:pt x="6090" y="19222"/>
                        <a:pt x="5377" y="9706"/>
                        <a:pt x="2664" y="0"/>
                      </a:cubicBezTo>
                      <a:lnTo>
                        <a:pt x="2664" y="0"/>
                      </a:lnTo>
                      <a:cubicBezTo>
                        <a:pt x="-1475" y="9040"/>
                        <a:pt x="1047" y="18699"/>
                        <a:pt x="0" y="28072"/>
                      </a:cubicBezTo>
                      <a:close/>
                    </a:path>
                  </a:pathLst>
                </a:custGeom>
                <a:solidFill>
                  <a:srgbClr val="1C98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0" name="Google Shape;210;p7"/>
                <p:cNvSpPr/>
                <p:nvPr/>
              </p:nvSpPr>
              <p:spPr>
                <a:xfrm>
                  <a:off x="2396798" y="3409708"/>
                  <a:ext cx="250846" cy="418333"/>
                </a:xfrm>
                <a:custGeom>
                  <a:rect b="b" l="l" r="r" t="t"/>
                  <a:pathLst>
                    <a:path extrusionOk="0" h="418333" w="250846">
                      <a:moveTo>
                        <a:pt x="71026" y="83180"/>
                      </a:moveTo>
                      <a:cubicBezTo>
                        <a:pt x="93960" y="67669"/>
                        <a:pt x="97814" y="37218"/>
                        <a:pt x="80637" y="16235"/>
                      </a:cubicBezTo>
                      <a:cubicBezTo>
                        <a:pt x="64460" y="-3464"/>
                        <a:pt x="34056" y="-5557"/>
                        <a:pt x="14834" y="11714"/>
                      </a:cubicBezTo>
                      <a:cubicBezTo>
                        <a:pt x="-5007" y="29509"/>
                        <a:pt x="-5055" y="60246"/>
                        <a:pt x="15357" y="79279"/>
                      </a:cubicBezTo>
                      <a:cubicBezTo>
                        <a:pt x="20543" y="84132"/>
                        <a:pt x="22494" y="88747"/>
                        <a:pt x="22399" y="95646"/>
                      </a:cubicBezTo>
                      <a:cubicBezTo>
                        <a:pt x="22018" y="122957"/>
                        <a:pt x="22256" y="150316"/>
                        <a:pt x="22256" y="177627"/>
                      </a:cubicBezTo>
                      <a:cubicBezTo>
                        <a:pt x="22256" y="204938"/>
                        <a:pt x="22542" y="232297"/>
                        <a:pt x="22066" y="259608"/>
                      </a:cubicBezTo>
                      <a:cubicBezTo>
                        <a:pt x="21923" y="267221"/>
                        <a:pt x="24255" y="271979"/>
                        <a:pt x="30440" y="276547"/>
                      </a:cubicBezTo>
                      <a:cubicBezTo>
                        <a:pt x="70312" y="306047"/>
                        <a:pt x="109709" y="336117"/>
                        <a:pt x="149676" y="365522"/>
                      </a:cubicBezTo>
                      <a:cubicBezTo>
                        <a:pt x="156052" y="370233"/>
                        <a:pt x="159288" y="375419"/>
                        <a:pt x="161096" y="382794"/>
                      </a:cubicBezTo>
                      <a:cubicBezTo>
                        <a:pt x="167852" y="409677"/>
                        <a:pt x="193117" y="424189"/>
                        <a:pt x="218430" y="416100"/>
                      </a:cubicBezTo>
                      <a:cubicBezTo>
                        <a:pt x="244219" y="407869"/>
                        <a:pt x="257303" y="381129"/>
                        <a:pt x="247692" y="356292"/>
                      </a:cubicBezTo>
                      <a:cubicBezTo>
                        <a:pt x="237938" y="331026"/>
                        <a:pt x="209295" y="319560"/>
                        <a:pt x="184600" y="332263"/>
                      </a:cubicBezTo>
                      <a:cubicBezTo>
                        <a:pt x="177892" y="335737"/>
                        <a:pt x="174276" y="334500"/>
                        <a:pt x="169232" y="330646"/>
                      </a:cubicBezTo>
                      <a:cubicBezTo>
                        <a:pt x="136592" y="305951"/>
                        <a:pt x="103904" y="281305"/>
                        <a:pt x="70931" y="256991"/>
                      </a:cubicBezTo>
                      <a:cubicBezTo>
                        <a:pt x="64317" y="252138"/>
                        <a:pt x="61986" y="246857"/>
                        <a:pt x="62033" y="238720"/>
                      </a:cubicBezTo>
                      <a:cubicBezTo>
                        <a:pt x="62414" y="192710"/>
                        <a:pt x="62366" y="146700"/>
                        <a:pt x="62033" y="100690"/>
                      </a:cubicBezTo>
                      <a:cubicBezTo>
                        <a:pt x="61986" y="92839"/>
                        <a:pt x="63889" y="88033"/>
                        <a:pt x="71026" y="83180"/>
                      </a:cubicBezTo>
                      <a:close/>
                      <a:moveTo>
                        <a:pt x="205679" y="366093"/>
                      </a:moveTo>
                      <a:cubicBezTo>
                        <a:pt x="209961" y="365903"/>
                        <a:pt x="212054" y="369138"/>
                        <a:pt x="212007" y="372754"/>
                      </a:cubicBezTo>
                      <a:cubicBezTo>
                        <a:pt x="211959" y="376323"/>
                        <a:pt x="209675" y="379701"/>
                        <a:pt x="205393" y="379701"/>
                      </a:cubicBezTo>
                      <a:cubicBezTo>
                        <a:pt x="200635" y="379701"/>
                        <a:pt x="197875" y="376513"/>
                        <a:pt x="198113" y="372088"/>
                      </a:cubicBezTo>
                      <a:cubicBezTo>
                        <a:pt x="198256" y="368187"/>
                        <a:pt x="201111" y="365855"/>
                        <a:pt x="205679" y="366093"/>
                      </a:cubicBezTo>
                      <a:close/>
                      <a:moveTo>
                        <a:pt x="46142" y="52063"/>
                      </a:moveTo>
                      <a:cubicBezTo>
                        <a:pt x="42050" y="52348"/>
                        <a:pt x="39147" y="50397"/>
                        <a:pt x="38814" y="45972"/>
                      </a:cubicBezTo>
                      <a:cubicBezTo>
                        <a:pt x="38529" y="41643"/>
                        <a:pt x="41003" y="39073"/>
                        <a:pt x="45000" y="38597"/>
                      </a:cubicBezTo>
                      <a:cubicBezTo>
                        <a:pt x="49282" y="38074"/>
                        <a:pt x="51423" y="40881"/>
                        <a:pt x="52184" y="43308"/>
                      </a:cubicBezTo>
                      <a:cubicBezTo>
                        <a:pt x="52565" y="49208"/>
                        <a:pt x="50329" y="51777"/>
                        <a:pt x="46142" y="52063"/>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1" name="Google Shape;211;p7"/>
                <p:cNvSpPr/>
                <p:nvPr/>
              </p:nvSpPr>
              <p:spPr>
                <a:xfrm>
                  <a:off x="4015919" y="3565189"/>
                  <a:ext cx="611196" cy="91743"/>
                </a:xfrm>
                <a:custGeom>
                  <a:rect b="b" l="l" r="r" t="t"/>
                  <a:pathLst>
                    <a:path extrusionOk="0" h="91743" w="611196">
                      <a:moveTo>
                        <a:pt x="83816" y="71202"/>
                      </a:moveTo>
                      <a:cubicBezTo>
                        <a:pt x="87432" y="65730"/>
                        <a:pt x="90620" y="63114"/>
                        <a:pt x="97520" y="63114"/>
                      </a:cubicBezTo>
                      <a:cubicBezTo>
                        <a:pt x="236454" y="63351"/>
                        <a:pt x="375389" y="63304"/>
                        <a:pt x="514276" y="63161"/>
                      </a:cubicBezTo>
                      <a:cubicBezTo>
                        <a:pt x="520319" y="63161"/>
                        <a:pt x="524030" y="64684"/>
                        <a:pt x="527265" y="70155"/>
                      </a:cubicBezTo>
                      <a:cubicBezTo>
                        <a:pt x="535735" y="84810"/>
                        <a:pt x="549200" y="91234"/>
                        <a:pt x="557860" y="91281"/>
                      </a:cubicBezTo>
                      <a:cubicBezTo>
                        <a:pt x="589120" y="91186"/>
                        <a:pt x="606059" y="76769"/>
                        <a:pt x="610483" y="53359"/>
                      </a:cubicBezTo>
                      <a:cubicBezTo>
                        <a:pt x="614385" y="32519"/>
                        <a:pt x="601919" y="10680"/>
                        <a:pt x="581840" y="3210"/>
                      </a:cubicBezTo>
                      <a:cubicBezTo>
                        <a:pt x="560810" y="-4593"/>
                        <a:pt x="537638" y="3210"/>
                        <a:pt x="526599" y="23194"/>
                      </a:cubicBezTo>
                      <a:cubicBezTo>
                        <a:pt x="522555" y="30569"/>
                        <a:pt x="518511" y="33138"/>
                        <a:pt x="510041" y="33090"/>
                      </a:cubicBezTo>
                      <a:cubicBezTo>
                        <a:pt x="373866" y="32757"/>
                        <a:pt x="237644" y="32805"/>
                        <a:pt x="101469" y="32995"/>
                      </a:cubicBezTo>
                      <a:cubicBezTo>
                        <a:pt x="93998" y="32995"/>
                        <a:pt x="89431" y="31615"/>
                        <a:pt x="85624" y="24145"/>
                      </a:cubicBezTo>
                      <a:cubicBezTo>
                        <a:pt x="76869" y="7111"/>
                        <a:pt x="57504" y="-2214"/>
                        <a:pt x="40185" y="450"/>
                      </a:cubicBezTo>
                      <a:cubicBezTo>
                        <a:pt x="18679" y="3733"/>
                        <a:pt x="2216" y="21148"/>
                        <a:pt x="170" y="42749"/>
                      </a:cubicBezTo>
                      <a:cubicBezTo>
                        <a:pt x="-1638" y="61781"/>
                        <a:pt x="11161" y="81527"/>
                        <a:pt x="29955" y="88664"/>
                      </a:cubicBezTo>
                      <a:cubicBezTo>
                        <a:pt x="49796" y="96277"/>
                        <a:pt x="71826" y="89521"/>
                        <a:pt x="83816" y="71202"/>
                      </a:cubicBezTo>
                      <a:close/>
                      <a:moveTo>
                        <a:pt x="565948" y="39038"/>
                      </a:moveTo>
                      <a:cubicBezTo>
                        <a:pt x="570135" y="38990"/>
                        <a:pt x="572562" y="42464"/>
                        <a:pt x="572752" y="46032"/>
                      </a:cubicBezTo>
                      <a:cubicBezTo>
                        <a:pt x="572990" y="49839"/>
                        <a:pt x="570516" y="52693"/>
                        <a:pt x="566091" y="52741"/>
                      </a:cubicBezTo>
                      <a:cubicBezTo>
                        <a:pt x="561904" y="52931"/>
                        <a:pt x="558859" y="50838"/>
                        <a:pt x="558621" y="46841"/>
                      </a:cubicBezTo>
                      <a:cubicBezTo>
                        <a:pt x="558431" y="42368"/>
                        <a:pt x="561333" y="39133"/>
                        <a:pt x="565948" y="39038"/>
                      </a:cubicBezTo>
                      <a:close/>
                      <a:moveTo>
                        <a:pt x="38948" y="45366"/>
                      </a:moveTo>
                      <a:cubicBezTo>
                        <a:pt x="39614" y="41560"/>
                        <a:pt x="42516" y="39228"/>
                        <a:pt x="46608" y="38895"/>
                      </a:cubicBezTo>
                      <a:cubicBezTo>
                        <a:pt x="50510" y="40180"/>
                        <a:pt x="52937" y="42654"/>
                        <a:pt x="52651" y="46793"/>
                      </a:cubicBezTo>
                      <a:cubicBezTo>
                        <a:pt x="52318" y="51218"/>
                        <a:pt x="49321" y="53169"/>
                        <a:pt x="45181" y="52646"/>
                      </a:cubicBezTo>
                      <a:cubicBezTo>
                        <a:pt x="41089" y="52123"/>
                        <a:pt x="38187" y="49648"/>
                        <a:pt x="38948" y="45366"/>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2" name="Google Shape;212;p7"/>
                <p:cNvSpPr/>
                <p:nvPr/>
              </p:nvSpPr>
              <p:spPr>
                <a:xfrm>
                  <a:off x="3054683" y="4356078"/>
                  <a:ext cx="91678" cy="428742"/>
                </a:xfrm>
                <a:custGeom>
                  <a:rect b="b" l="l" r="r" t="t"/>
                  <a:pathLst>
                    <a:path extrusionOk="0" h="428742" w="91678">
                      <a:moveTo>
                        <a:pt x="77411" y="13099"/>
                      </a:moveTo>
                      <a:cubicBezTo>
                        <a:pt x="59044" y="-4839"/>
                        <a:pt x="30353" y="-4268"/>
                        <a:pt x="12654" y="14288"/>
                      </a:cubicBezTo>
                      <a:cubicBezTo>
                        <a:pt x="-4808" y="32654"/>
                        <a:pt x="-3904" y="63486"/>
                        <a:pt x="15794" y="79997"/>
                      </a:cubicBezTo>
                      <a:cubicBezTo>
                        <a:pt x="22027" y="85230"/>
                        <a:pt x="23169" y="90226"/>
                        <a:pt x="23121" y="97316"/>
                      </a:cubicBezTo>
                      <a:cubicBezTo>
                        <a:pt x="22931" y="136046"/>
                        <a:pt x="23026" y="174729"/>
                        <a:pt x="23026" y="213459"/>
                      </a:cubicBezTo>
                      <a:cubicBezTo>
                        <a:pt x="23026" y="253094"/>
                        <a:pt x="22931" y="292729"/>
                        <a:pt x="23121" y="332315"/>
                      </a:cubicBezTo>
                      <a:cubicBezTo>
                        <a:pt x="23169" y="338929"/>
                        <a:pt x="22217" y="343877"/>
                        <a:pt x="16412" y="348683"/>
                      </a:cubicBezTo>
                      <a:cubicBezTo>
                        <a:pt x="711" y="361720"/>
                        <a:pt x="-3857" y="382608"/>
                        <a:pt x="3280" y="401973"/>
                      </a:cubicBezTo>
                      <a:cubicBezTo>
                        <a:pt x="9371" y="418483"/>
                        <a:pt x="23359" y="428094"/>
                        <a:pt x="42201" y="428713"/>
                      </a:cubicBezTo>
                      <a:cubicBezTo>
                        <a:pt x="63041" y="429379"/>
                        <a:pt x="80408" y="418817"/>
                        <a:pt x="87926" y="400831"/>
                      </a:cubicBezTo>
                      <a:cubicBezTo>
                        <a:pt x="95110" y="383655"/>
                        <a:pt x="91732" y="363052"/>
                        <a:pt x="77506" y="350824"/>
                      </a:cubicBezTo>
                      <a:cubicBezTo>
                        <a:pt x="70226" y="344543"/>
                        <a:pt x="68894" y="338215"/>
                        <a:pt x="68941" y="329651"/>
                      </a:cubicBezTo>
                      <a:cubicBezTo>
                        <a:pt x="69179" y="252238"/>
                        <a:pt x="69179" y="174777"/>
                        <a:pt x="68894" y="97364"/>
                      </a:cubicBezTo>
                      <a:cubicBezTo>
                        <a:pt x="68846" y="89417"/>
                        <a:pt x="71082" y="84088"/>
                        <a:pt x="76935" y="78569"/>
                      </a:cubicBezTo>
                      <a:cubicBezTo>
                        <a:pt x="96585" y="59870"/>
                        <a:pt x="96443" y="31702"/>
                        <a:pt x="77411" y="13099"/>
                      </a:cubicBezTo>
                      <a:close/>
                      <a:moveTo>
                        <a:pt x="45579" y="38744"/>
                      </a:moveTo>
                      <a:cubicBezTo>
                        <a:pt x="49861" y="38935"/>
                        <a:pt x="53287" y="41932"/>
                        <a:pt x="52859" y="46595"/>
                      </a:cubicBezTo>
                      <a:cubicBezTo>
                        <a:pt x="52478" y="50449"/>
                        <a:pt x="49005" y="52162"/>
                        <a:pt x="45960" y="52971"/>
                      </a:cubicBezTo>
                      <a:cubicBezTo>
                        <a:pt x="41249" y="52115"/>
                        <a:pt x="38823" y="49973"/>
                        <a:pt x="39013" y="45644"/>
                      </a:cubicBezTo>
                      <a:cubicBezTo>
                        <a:pt x="39203" y="41504"/>
                        <a:pt x="41630" y="38554"/>
                        <a:pt x="45579" y="38744"/>
                      </a:cubicBezTo>
                      <a:close/>
                      <a:moveTo>
                        <a:pt x="45532" y="390173"/>
                      </a:moveTo>
                      <a:cubicBezTo>
                        <a:pt x="41012" y="390078"/>
                        <a:pt x="39108" y="386795"/>
                        <a:pt x="39156" y="382893"/>
                      </a:cubicBezTo>
                      <a:cubicBezTo>
                        <a:pt x="39156" y="378659"/>
                        <a:pt x="41868" y="376375"/>
                        <a:pt x="46293" y="376613"/>
                      </a:cubicBezTo>
                      <a:cubicBezTo>
                        <a:pt x="50718" y="376851"/>
                        <a:pt x="52478" y="379658"/>
                        <a:pt x="53097" y="383607"/>
                      </a:cubicBezTo>
                      <a:cubicBezTo>
                        <a:pt x="51860" y="387366"/>
                        <a:pt x="49814" y="390316"/>
                        <a:pt x="45532" y="390173"/>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3" name="Google Shape;213;p7"/>
                <p:cNvSpPr/>
                <p:nvPr/>
              </p:nvSpPr>
              <p:spPr>
                <a:xfrm>
                  <a:off x="3358098" y="4414428"/>
                  <a:ext cx="409813" cy="91583"/>
                </a:xfrm>
                <a:custGeom>
                  <a:rect b="b" l="l" r="r" t="t"/>
                  <a:pathLst>
                    <a:path extrusionOk="0" h="91583" w="409813">
                      <a:moveTo>
                        <a:pt x="78510" y="76649"/>
                      </a:moveTo>
                      <a:cubicBezTo>
                        <a:pt x="82887" y="72034"/>
                        <a:pt x="86884" y="69702"/>
                        <a:pt x="93498" y="69607"/>
                      </a:cubicBezTo>
                      <a:cubicBezTo>
                        <a:pt x="166343" y="68989"/>
                        <a:pt x="239189" y="68085"/>
                        <a:pt x="312034" y="66943"/>
                      </a:cubicBezTo>
                      <a:cubicBezTo>
                        <a:pt x="319980" y="66800"/>
                        <a:pt x="325071" y="68751"/>
                        <a:pt x="330305" y="75317"/>
                      </a:cubicBezTo>
                      <a:cubicBezTo>
                        <a:pt x="342533" y="90685"/>
                        <a:pt x="362660" y="95205"/>
                        <a:pt x="380931" y="88354"/>
                      </a:cubicBezTo>
                      <a:cubicBezTo>
                        <a:pt x="398298" y="81883"/>
                        <a:pt x="409622" y="65230"/>
                        <a:pt x="409812" y="46055"/>
                      </a:cubicBezTo>
                      <a:cubicBezTo>
                        <a:pt x="409955" y="26927"/>
                        <a:pt x="400010" y="11321"/>
                        <a:pt x="382977" y="3851"/>
                      </a:cubicBezTo>
                      <a:cubicBezTo>
                        <a:pt x="366181" y="-3524"/>
                        <a:pt x="345769" y="-146"/>
                        <a:pt x="332732" y="13415"/>
                      </a:cubicBezTo>
                      <a:cubicBezTo>
                        <a:pt x="327117" y="19267"/>
                        <a:pt x="321360" y="21028"/>
                        <a:pt x="313652" y="21123"/>
                      </a:cubicBezTo>
                      <a:cubicBezTo>
                        <a:pt x="241235" y="21741"/>
                        <a:pt x="168865" y="22550"/>
                        <a:pt x="96448" y="23549"/>
                      </a:cubicBezTo>
                      <a:cubicBezTo>
                        <a:pt x="89691" y="23644"/>
                        <a:pt x="85171" y="22360"/>
                        <a:pt x="80461" y="16507"/>
                      </a:cubicBezTo>
                      <a:cubicBezTo>
                        <a:pt x="64045" y="-3667"/>
                        <a:pt x="33832" y="-5427"/>
                        <a:pt x="14800" y="11654"/>
                      </a:cubicBezTo>
                      <a:cubicBezTo>
                        <a:pt x="-3852" y="28355"/>
                        <a:pt x="-5041" y="58188"/>
                        <a:pt x="12183" y="76506"/>
                      </a:cubicBezTo>
                      <a:cubicBezTo>
                        <a:pt x="30739" y="96443"/>
                        <a:pt x="59335" y="96728"/>
                        <a:pt x="78510" y="76649"/>
                      </a:cubicBezTo>
                      <a:close/>
                      <a:moveTo>
                        <a:pt x="363802" y="39156"/>
                      </a:moveTo>
                      <a:cubicBezTo>
                        <a:pt x="368036" y="38632"/>
                        <a:pt x="370748" y="40678"/>
                        <a:pt x="371177" y="45341"/>
                      </a:cubicBezTo>
                      <a:cubicBezTo>
                        <a:pt x="371034" y="49243"/>
                        <a:pt x="369226" y="52383"/>
                        <a:pt x="365039" y="52716"/>
                      </a:cubicBezTo>
                      <a:cubicBezTo>
                        <a:pt x="360852" y="53049"/>
                        <a:pt x="358092" y="50147"/>
                        <a:pt x="357473" y="46340"/>
                      </a:cubicBezTo>
                      <a:cubicBezTo>
                        <a:pt x="356807" y="42106"/>
                        <a:pt x="359757" y="39632"/>
                        <a:pt x="363802" y="39156"/>
                      </a:cubicBezTo>
                      <a:close/>
                      <a:moveTo>
                        <a:pt x="45108" y="39013"/>
                      </a:moveTo>
                      <a:cubicBezTo>
                        <a:pt x="49438" y="38823"/>
                        <a:pt x="51389" y="41392"/>
                        <a:pt x="52816" y="44437"/>
                      </a:cubicBezTo>
                      <a:cubicBezTo>
                        <a:pt x="52531" y="49100"/>
                        <a:pt x="50057" y="52002"/>
                        <a:pt x="46536" y="52716"/>
                      </a:cubicBezTo>
                      <a:cubicBezTo>
                        <a:pt x="41683" y="53715"/>
                        <a:pt x="38875" y="49956"/>
                        <a:pt x="38542" y="45817"/>
                      </a:cubicBezTo>
                      <a:cubicBezTo>
                        <a:pt x="38209" y="42011"/>
                        <a:pt x="40636" y="39156"/>
                        <a:pt x="45108" y="39013"/>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4" name="Google Shape;214;p7"/>
                <p:cNvSpPr/>
                <p:nvPr/>
              </p:nvSpPr>
              <p:spPr>
                <a:xfrm>
                  <a:off x="3254466" y="4270559"/>
                  <a:ext cx="337872" cy="94749"/>
                </a:xfrm>
                <a:custGeom>
                  <a:rect b="b" l="l" r="r" t="t"/>
                  <a:pathLst>
                    <a:path extrusionOk="0" h="94749" w="337872">
                      <a:moveTo>
                        <a:pt x="255178" y="74399"/>
                      </a:moveTo>
                      <a:cubicBezTo>
                        <a:pt x="266597" y="91909"/>
                        <a:pt x="287295" y="98570"/>
                        <a:pt x="306708" y="92622"/>
                      </a:cubicBezTo>
                      <a:cubicBezTo>
                        <a:pt x="324931" y="87008"/>
                        <a:pt x="337825" y="69117"/>
                        <a:pt x="337873" y="49276"/>
                      </a:cubicBezTo>
                      <a:cubicBezTo>
                        <a:pt x="337920" y="29864"/>
                        <a:pt x="327072" y="13306"/>
                        <a:pt x="309800" y="6549"/>
                      </a:cubicBezTo>
                      <a:cubicBezTo>
                        <a:pt x="291815" y="-493"/>
                        <a:pt x="271070" y="3599"/>
                        <a:pt x="258984" y="18587"/>
                      </a:cubicBezTo>
                      <a:cubicBezTo>
                        <a:pt x="253608" y="25248"/>
                        <a:pt x="248231" y="26818"/>
                        <a:pt x="240523" y="26866"/>
                      </a:cubicBezTo>
                      <a:cubicBezTo>
                        <a:pt x="192752" y="27199"/>
                        <a:pt x="144934" y="27722"/>
                        <a:pt x="97164" y="28626"/>
                      </a:cubicBezTo>
                      <a:cubicBezTo>
                        <a:pt x="90407" y="28769"/>
                        <a:pt x="87077" y="26771"/>
                        <a:pt x="83318" y="21109"/>
                      </a:cubicBezTo>
                      <a:cubicBezTo>
                        <a:pt x="67759" y="-2253"/>
                        <a:pt x="37545" y="-6821"/>
                        <a:pt x="16800" y="10403"/>
                      </a:cubicBezTo>
                      <a:cubicBezTo>
                        <a:pt x="-3897" y="27532"/>
                        <a:pt x="-5753" y="59268"/>
                        <a:pt x="12803" y="78110"/>
                      </a:cubicBezTo>
                      <a:cubicBezTo>
                        <a:pt x="31265" y="96857"/>
                        <a:pt x="62573" y="95572"/>
                        <a:pt x="80510" y="74875"/>
                      </a:cubicBezTo>
                      <a:cubicBezTo>
                        <a:pt x="84079" y="70783"/>
                        <a:pt x="87029" y="68546"/>
                        <a:pt x="92739" y="68451"/>
                      </a:cubicBezTo>
                      <a:cubicBezTo>
                        <a:pt x="141413" y="67833"/>
                        <a:pt x="190088" y="66976"/>
                        <a:pt x="238763" y="65882"/>
                      </a:cubicBezTo>
                      <a:cubicBezTo>
                        <a:pt x="246328" y="65739"/>
                        <a:pt x="250753" y="67690"/>
                        <a:pt x="255178" y="74399"/>
                      </a:cubicBezTo>
                      <a:close/>
                      <a:moveTo>
                        <a:pt x="292148" y="41759"/>
                      </a:moveTo>
                      <a:cubicBezTo>
                        <a:pt x="296145" y="42187"/>
                        <a:pt x="299000" y="43900"/>
                        <a:pt x="299332" y="48325"/>
                      </a:cubicBezTo>
                      <a:cubicBezTo>
                        <a:pt x="299666" y="52702"/>
                        <a:pt x="297477" y="55367"/>
                        <a:pt x="293147" y="55509"/>
                      </a:cubicBezTo>
                      <a:cubicBezTo>
                        <a:pt x="289150" y="55652"/>
                        <a:pt x="286058" y="53749"/>
                        <a:pt x="285725" y="49324"/>
                      </a:cubicBezTo>
                      <a:cubicBezTo>
                        <a:pt x="285439" y="44946"/>
                        <a:pt x="288389" y="42948"/>
                        <a:pt x="292148" y="41759"/>
                      </a:cubicBezTo>
                      <a:close/>
                      <a:moveTo>
                        <a:pt x="44492" y="52512"/>
                      </a:moveTo>
                      <a:cubicBezTo>
                        <a:pt x="40019" y="52084"/>
                        <a:pt x="38069" y="48943"/>
                        <a:pt x="38687" y="45232"/>
                      </a:cubicBezTo>
                      <a:cubicBezTo>
                        <a:pt x="39401" y="41140"/>
                        <a:pt x="42018" y="37524"/>
                        <a:pt x="47061" y="39094"/>
                      </a:cubicBezTo>
                      <a:cubicBezTo>
                        <a:pt x="50582" y="40188"/>
                        <a:pt x="52819" y="43043"/>
                        <a:pt x="52628" y="46897"/>
                      </a:cubicBezTo>
                      <a:cubicBezTo>
                        <a:pt x="51106" y="50894"/>
                        <a:pt x="48631" y="52940"/>
                        <a:pt x="44492" y="52512"/>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5" name="Google Shape;215;p7"/>
                <p:cNvSpPr/>
                <p:nvPr/>
              </p:nvSpPr>
              <p:spPr>
                <a:xfrm>
                  <a:off x="2229635" y="2811109"/>
                  <a:ext cx="91022" cy="91507"/>
                </a:xfrm>
                <a:custGeom>
                  <a:rect b="b" l="l" r="r" t="t"/>
                  <a:pathLst>
                    <a:path extrusionOk="0" h="91507" w="91022">
                      <a:moveTo>
                        <a:pt x="46107" y="91497"/>
                      </a:moveTo>
                      <a:cubicBezTo>
                        <a:pt x="70753" y="91021"/>
                        <a:pt x="90975" y="70562"/>
                        <a:pt x="91023" y="46010"/>
                      </a:cubicBezTo>
                      <a:cubicBezTo>
                        <a:pt x="91070" y="21031"/>
                        <a:pt x="69992" y="-48"/>
                        <a:pt x="45060" y="0"/>
                      </a:cubicBezTo>
                      <a:cubicBezTo>
                        <a:pt x="19747" y="48"/>
                        <a:pt x="-189" y="20602"/>
                        <a:pt x="1" y="46343"/>
                      </a:cubicBezTo>
                      <a:cubicBezTo>
                        <a:pt x="192" y="72322"/>
                        <a:pt x="20366" y="92021"/>
                        <a:pt x="46107" y="91497"/>
                      </a:cubicBezTo>
                      <a:close/>
                      <a:moveTo>
                        <a:pt x="45060" y="38683"/>
                      </a:moveTo>
                      <a:cubicBezTo>
                        <a:pt x="49009" y="39444"/>
                        <a:pt x="51959" y="41776"/>
                        <a:pt x="52292" y="45630"/>
                      </a:cubicBezTo>
                      <a:cubicBezTo>
                        <a:pt x="52673" y="49959"/>
                        <a:pt x="49295" y="52148"/>
                        <a:pt x="45488" y="52386"/>
                      </a:cubicBezTo>
                      <a:cubicBezTo>
                        <a:pt x="41349" y="52671"/>
                        <a:pt x="38637" y="50530"/>
                        <a:pt x="38684" y="45963"/>
                      </a:cubicBezTo>
                      <a:cubicBezTo>
                        <a:pt x="38684" y="41680"/>
                        <a:pt x="41111" y="39539"/>
                        <a:pt x="45060" y="38683"/>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6" name="Google Shape;216;p7"/>
                <p:cNvSpPr/>
                <p:nvPr/>
              </p:nvSpPr>
              <p:spPr>
                <a:xfrm>
                  <a:off x="3910222" y="3565448"/>
                  <a:ext cx="91596" cy="91073"/>
                </a:xfrm>
                <a:custGeom>
                  <a:rect b="b" l="l" r="r" t="t"/>
                  <a:pathLst>
                    <a:path extrusionOk="0" h="91073" w="91596">
                      <a:moveTo>
                        <a:pt x="91593" y="46296"/>
                      </a:moveTo>
                      <a:cubicBezTo>
                        <a:pt x="91926" y="21602"/>
                        <a:pt x="70610" y="96"/>
                        <a:pt x="45773" y="0"/>
                      </a:cubicBezTo>
                      <a:cubicBezTo>
                        <a:pt x="20745" y="-95"/>
                        <a:pt x="-95" y="20888"/>
                        <a:pt x="0" y="46058"/>
                      </a:cubicBezTo>
                      <a:cubicBezTo>
                        <a:pt x="48" y="71228"/>
                        <a:pt x="19508" y="90736"/>
                        <a:pt x="44916" y="91069"/>
                      </a:cubicBezTo>
                      <a:cubicBezTo>
                        <a:pt x="70752" y="91402"/>
                        <a:pt x="91259" y="71752"/>
                        <a:pt x="91593" y="46296"/>
                      </a:cubicBezTo>
                      <a:close/>
                      <a:moveTo>
                        <a:pt x="38826" y="46439"/>
                      </a:moveTo>
                      <a:cubicBezTo>
                        <a:pt x="38683" y="41966"/>
                        <a:pt x="41253" y="38588"/>
                        <a:pt x="46011" y="38778"/>
                      </a:cubicBezTo>
                      <a:cubicBezTo>
                        <a:pt x="49912" y="38921"/>
                        <a:pt x="51958" y="42157"/>
                        <a:pt x="53052" y="45820"/>
                      </a:cubicBezTo>
                      <a:cubicBezTo>
                        <a:pt x="52244" y="49674"/>
                        <a:pt x="50293" y="52244"/>
                        <a:pt x="46058" y="52481"/>
                      </a:cubicBezTo>
                      <a:cubicBezTo>
                        <a:pt x="41776" y="52719"/>
                        <a:pt x="38969" y="50531"/>
                        <a:pt x="38826" y="46439"/>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7" name="Google Shape;217;p7"/>
                <p:cNvSpPr/>
                <p:nvPr/>
              </p:nvSpPr>
              <p:spPr>
                <a:xfrm>
                  <a:off x="2229635" y="2978973"/>
                  <a:ext cx="91023" cy="91454"/>
                </a:xfrm>
                <a:custGeom>
                  <a:rect b="b" l="l" r="r" t="t"/>
                  <a:pathLst>
                    <a:path extrusionOk="0" h="91454" w="91023">
                      <a:moveTo>
                        <a:pt x="45108" y="0"/>
                      </a:moveTo>
                      <a:cubicBezTo>
                        <a:pt x="19271" y="95"/>
                        <a:pt x="-189" y="19936"/>
                        <a:pt x="1" y="46105"/>
                      </a:cubicBezTo>
                      <a:cubicBezTo>
                        <a:pt x="144" y="71180"/>
                        <a:pt x="19795" y="91116"/>
                        <a:pt x="44679" y="91450"/>
                      </a:cubicBezTo>
                      <a:cubicBezTo>
                        <a:pt x="69469" y="91830"/>
                        <a:pt x="90832" y="70752"/>
                        <a:pt x="91023" y="45820"/>
                      </a:cubicBezTo>
                      <a:cubicBezTo>
                        <a:pt x="91213" y="20793"/>
                        <a:pt x="70325" y="-48"/>
                        <a:pt x="45108" y="0"/>
                      </a:cubicBezTo>
                      <a:close/>
                      <a:moveTo>
                        <a:pt x="45345" y="52624"/>
                      </a:moveTo>
                      <a:cubicBezTo>
                        <a:pt x="41349" y="52814"/>
                        <a:pt x="38732" y="50102"/>
                        <a:pt x="38637" y="45725"/>
                      </a:cubicBezTo>
                      <a:cubicBezTo>
                        <a:pt x="38541" y="41252"/>
                        <a:pt x="40920" y="39111"/>
                        <a:pt x="45679" y="38826"/>
                      </a:cubicBezTo>
                      <a:cubicBezTo>
                        <a:pt x="48962" y="39634"/>
                        <a:pt x="52483" y="41157"/>
                        <a:pt x="52340" y="45582"/>
                      </a:cubicBezTo>
                      <a:cubicBezTo>
                        <a:pt x="52197" y="49674"/>
                        <a:pt x="49152" y="52481"/>
                        <a:pt x="45345" y="52624"/>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8" name="Google Shape;218;p7"/>
                <p:cNvSpPr/>
                <p:nvPr/>
              </p:nvSpPr>
              <p:spPr>
                <a:xfrm>
                  <a:off x="2747438" y="3856351"/>
                  <a:ext cx="91893" cy="91644"/>
                </a:xfrm>
                <a:custGeom>
                  <a:rect b="b" l="l" r="r" t="t"/>
                  <a:pathLst>
                    <a:path extrusionOk="0" h="91644" w="91893">
                      <a:moveTo>
                        <a:pt x="45740" y="91644"/>
                      </a:moveTo>
                      <a:cubicBezTo>
                        <a:pt x="70482" y="91834"/>
                        <a:pt x="91893" y="70423"/>
                        <a:pt x="91893" y="45633"/>
                      </a:cubicBezTo>
                      <a:cubicBezTo>
                        <a:pt x="91846" y="20654"/>
                        <a:pt x="70529" y="-329"/>
                        <a:pt x="45550" y="4"/>
                      </a:cubicBezTo>
                      <a:cubicBezTo>
                        <a:pt x="20380" y="337"/>
                        <a:pt x="-651" y="21843"/>
                        <a:pt x="15" y="46538"/>
                      </a:cubicBezTo>
                      <a:cubicBezTo>
                        <a:pt x="682" y="70851"/>
                        <a:pt x="21569" y="91501"/>
                        <a:pt x="45740" y="91644"/>
                      </a:cubicBezTo>
                      <a:close/>
                      <a:moveTo>
                        <a:pt x="46406" y="39020"/>
                      </a:moveTo>
                      <a:cubicBezTo>
                        <a:pt x="50688" y="39067"/>
                        <a:pt x="52544" y="41922"/>
                        <a:pt x="53258" y="45491"/>
                      </a:cubicBezTo>
                      <a:cubicBezTo>
                        <a:pt x="52259" y="49487"/>
                        <a:pt x="50213" y="52818"/>
                        <a:pt x="46264" y="52771"/>
                      </a:cubicBezTo>
                      <a:cubicBezTo>
                        <a:pt x="41791" y="52723"/>
                        <a:pt x="38651" y="49487"/>
                        <a:pt x="38936" y="45015"/>
                      </a:cubicBezTo>
                      <a:cubicBezTo>
                        <a:pt x="39174" y="41113"/>
                        <a:pt x="42362" y="38972"/>
                        <a:pt x="46406" y="39020"/>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9" name="Google Shape;219;p7"/>
                <p:cNvSpPr/>
                <p:nvPr/>
              </p:nvSpPr>
              <p:spPr>
                <a:xfrm>
                  <a:off x="1918363" y="3864158"/>
                  <a:ext cx="90690" cy="91885"/>
                </a:xfrm>
                <a:custGeom>
                  <a:rect b="b" l="l" r="r" t="t"/>
                  <a:pathLst>
                    <a:path extrusionOk="0" h="91885" w="90690">
                      <a:moveTo>
                        <a:pt x="90690" y="46105"/>
                      </a:moveTo>
                      <a:cubicBezTo>
                        <a:pt x="90786" y="20650"/>
                        <a:pt x="70374" y="-47"/>
                        <a:pt x="45204" y="0"/>
                      </a:cubicBezTo>
                      <a:cubicBezTo>
                        <a:pt x="20462" y="48"/>
                        <a:pt x="288" y="20127"/>
                        <a:pt x="2" y="45011"/>
                      </a:cubicBezTo>
                      <a:cubicBezTo>
                        <a:pt x="-236" y="70990"/>
                        <a:pt x="19225" y="91354"/>
                        <a:pt x="44775" y="91878"/>
                      </a:cubicBezTo>
                      <a:cubicBezTo>
                        <a:pt x="69755" y="92354"/>
                        <a:pt x="90643" y="71561"/>
                        <a:pt x="90690" y="46105"/>
                      </a:cubicBezTo>
                      <a:close/>
                      <a:moveTo>
                        <a:pt x="38590" y="46343"/>
                      </a:moveTo>
                      <a:cubicBezTo>
                        <a:pt x="38400" y="41919"/>
                        <a:pt x="40969" y="39302"/>
                        <a:pt x="44680" y="39016"/>
                      </a:cubicBezTo>
                      <a:cubicBezTo>
                        <a:pt x="49105" y="38683"/>
                        <a:pt x="52245" y="41252"/>
                        <a:pt x="52245" y="46201"/>
                      </a:cubicBezTo>
                      <a:cubicBezTo>
                        <a:pt x="52245" y="50626"/>
                        <a:pt x="48867" y="52005"/>
                        <a:pt x="45441" y="53290"/>
                      </a:cubicBezTo>
                      <a:cubicBezTo>
                        <a:pt x="41968" y="52148"/>
                        <a:pt x="38828" y="50816"/>
                        <a:pt x="38590" y="46343"/>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0" name="Google Shape;220;p7"/>
                <p:cNvSpPr/>
                <p:nvPr/>
              </p:nvSpPr>
              <p:spPr>
                <a:xfrm>
                  <a:off x="2069384" y="3753151"/>
                  <a:ext cx="91653" cy="91118"/>
                </a:xfrm>
                <a:custGeom>
                  <a:rect b="b" l="l" r="r" t="t"/>
                  <a:pathLst>
                    <a:path extrusionOk="0" h="91118" w="91653">
                      <a:moveTo>
                        <a:pt x="46012" y="91118"/>
                      </a:moveTo>
                      <a:cubicBezTo>
                        <a:pt x="70421" y="91071"/>
                        <a:pt x="91071" y="70707"/>
                        <a:pt x="91642" y="46203"/>
                      </a:cubicBezTo>
                      <a:cubicBezTo>
                        <a:pt x="92213" y="20652"/>
                        <a:pt x="72277" y="240"/>
                        <a:pt x="46488" y="2"/>
                      </a:cubicBezTo>
                      <a:cubicBezTo>
                        <a:pt x="20795" y="-236"/>
                        <a:pt x="192" y="19700"/>
                        <a:pt x="2" y="45013"/>
                      </a:cubicBezTo>
                      <a:cubicBezTo>
                        <a:pt x="-236" y="69660"/>
                        <a:pt x="21223" y="91166"/>
                        <a:pt x="46012" y="91118"/>
                      </a:cubicBezTo>
                      <a:close/>
                      <a:moveTo>
                        <a:pt x="45632" y="38590"/>
                      </a:moveTo>
                      <a:cubicBezTo>
                        <a:pt x="49914" y="38352"/>
                        <a:pt x="52150" y="40683"/>
                        <a:pt x="52911" y="44966"/>
                      </a:cubicBezTo>
                      <a:cubicBezTo>
                        <a:pt x="52578" y="48677"/>
                        <a:pt x="50532" y="51912"/>
                        <a:pt x="46726" y="52293"/>
                      </a:cubicBezTo>
                      <a:cubicBezTo>
                        <a:pt x="42158" y="52769"/>
                        <a:pt x="38970" y="49438"/>
                        <a:pt x="38732" y="45156"/>
                      </a:cubicBezTo>
                      <a:cubicBezTo>
                        <a:pt x="38542" y="41302"/>
                        <a:pt x="41540" y="38828"/>
                        <a:pt x="45632" y="38590"/>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1" name="Google Shape;221;p7"/>
                <p:cNvSpPr/>
                <p:nvPr/>
              </p:nvSpPr>
              <p:spPr>
                <a:xfrm>
                  <a:off x="2891765" y="3609173"/>
                  <a:ext cx="90642" cy="90833"/>
                </a:xfrm>
                <a:custGeom>
                  <a:rect b="b" l="l" r="r" t="t"/>
                  <a:pathLst>
                    <a:path extrusionOk="0" h="90833" w="90642">
                      <a:moveTo>
                        <a:pt x="45915" y="2"/>
                      </a:moveTo>
                      <a:cubicBezTo>
                        <a:pt x="20174" y="-236"/>
                        <a:pt x="48" y="19605"/>
                        <a:pt x="0" y="45299"/>
                      </a:cubicBezTo>
                      <a:cubicBezTo>
                        <a:pt x="-48" y="71420"/>
                        <a:pt x="19318" y="90881"/>
                        <a:pt x="45344" y="90833"/>
                      </a:cubicBezTo>
                      <a:cubicBezTo>
                        <a:pt x="71275" y="90786"/>
                        <a:pt x="90831" y="71135"/>
                        <a:pt x="90641" y="45156"/>
                      </a:cubicBezTo>
                      <a:cubicBezTo>
                        <a:pt x="90498" y="19986"/>
                        <a:pt x="70942" y="240"/>
                        <a:pt x="45915" y="2"/>
                      </a:cubicBezTo>
                      <a:close/>
                      <a:moveTo>
                        <a:pt x="45868" y="52103"/>
                      </a:moveTo>
                      <a:cubicBezTo>
                        <a:pt x="41728" y="52436"/>
                        <a:pt x="39016" y="50390"/>
                        <a:pt x="38588" y="45965"/>
                      </a:cubicBezTo>
                      <a:cubicBezTo>
                        <a:pt x="38112" y="41397"/>
                        <a:pt x="41300" y="39827"/>
                        <a:pt x="43822" y="38495"/>
                      </a:cubicBezTo>
                      <a:cubicBezTo>
                        <a:pt x="49008" y="38590"/>
                        <a:pt x="51577" y="40826"/>
                        <a:pt x="52053" y="44918"/>
                      </a:cubicBezTo>
                      <a:cubicBezTo>
                        <a:pt x="52529" y="49248"/>
                        <a:pt x="50007" y="51770"/>
                        <a:pt x="45868" y="52103"/>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2" name="Google Shape;222;p7"/>
                <p:cNvSpPr/>
                <p:nvPr/>
              </p:nvSpPr>
              <p:spPr>
                <a:xfrm>
                  <a:off x="2309334" y="2898838"/>
                  <a:ext cx="90688" cy="91839"/>
                </a:xfrm>
                <a:custGeom>
                  <a:rect b="b" l="l" r="r" t="t"/>
                  <a:pathLst>
                    <a:path extrusionOk="0" h="91839" w="90688">
                      <a:moveTo>
                        <a:pt x="45439" y="91840"/>
                      </a:moveTo>
                      <a:cubicBezTo>
                        <a:pt x="70514" y="91792"/>
                        <a:pt x="90831" y="70952"/>
                        <a:pt x="90688" y="45497"/>
                      </a:cubicBezTo>
                      <a:cubicBezTo>
                        <a:pt x="90545" y="20755"/>
                        <a:pt x="70609" y="485"/>
                        <a:pt x="45867" y="10"/>
                      </a:cubicBezTo>
                      <a:cubicBezTo>
                        <a:pt x="20697" y="-514"/>
                        <a:pt x="95" y="20089"/>
                        <a:pt x="0" y="45734"/>
                      </a:cubicBezTo>
                      <a:cubicBezTo>
                        <a:pt x="0" y="71523"/>
                        <a:pt x="20031" y="91887"/>
                        <a:pt x="45439" y="91840"/>
                      </a:cubicBezTo>
                      <a:close/>
                      <a:moveTo>
                        <a:pt x="38588" y="44926"/>
                      </a:moveTo>
                      <a:cubicBezTo>
                        <a:pt x="39159" y="40691"/>
                        <a:pt x="41966" y="38360"/>
                        <a:pt x="45915" y="38883"/>
                      </a:cubicBezTo>
                      <a:cubicBezTo>
                        <a:pt x="49579" y="39359"/>
                        <a:pt x="52386" y="41833"/>
                        <a:pt x="52338" y="46210"/>
                      </a:cubicBezTo>
                      <a:cubicBezTo>
                        <a:pt x="52100" y="50635"/>
                        <a:pt x="48817" y="53062"/>
                        <a:pt x="45344" y="53014"/>
                      </a:cubicBezTo>
                      <a:cubicBezTo>
                        <a:pt x="41014" y="52967"/>
                        <a:pt x="37922" y="50017"/>
                        <a:pt x="38588" y="44926"/>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3" name="Google Shape;223;p7"/>
                <p:cNvSpPr/>
                <p:nvPr/>
              </p:nvSpPr>
              <p:spPr>
                <a:xfrm>
                  <a:off x="2747445" y="3609171"/>
                  <a:ext cx="91838" cy="90835"/>
                </a:xfrm>
                <a:custGeom>
                  <a:rect b="b" l="l" r="r" t="t"/>
                  <a:pathLst>
                    <a:path extrusionOk="0" h="90835" w="91838">
                      <a:moveTo>
                        <a:pt x="91838" y="45443"/>
                      </a:moveTo>
                      <a:cubicBezTo>
                        <a:pt x="91743" y="20987"/>
                        <a:pt x="71284" y="385"/>
                        <a:pt x="46827" y="4"/>
                      </a:cubicBezTo>
                      <a:cubicBezTo>
                        <a:pt x="21657" y="-329"/>
                        <a:pt x="484" y="19988"/>
                        <a:pt x="8" y="45063"/>
                      </a:cubicBezTo>
                      <a:cubicBezTo>
                        <a:pt x="-468" y="70280"/>
                        <a:pt x="19992" y="90740"/>
                        <a:pt x="45780" y="90835"/>
                      </a:cubicBezTo>
                      <a:cubicBezTo>
                        <a:pt x="71617" y="90930"/>
                        <a:pt x="91933" y="70946"/>
                        <a:pt x="91838" y="45443"/>
                      </a:cubicBezTo>
                      <a:close/>
                      <a:moveTo>
                        <a:pt x="38786" y="45586"/>
                      </a:moveTo>
                      <a:cubicBezTo>
                        <a:pt x="39072" y="41399"/>
                        <a:pt x="41926" y="37830"/>
                        <a:pt x="46875" y="38544"/>
                      </a:cubicBezTo>
                      <a:cubicBezTo>
                        <a:pt x="50824" y="39115"/>
                        <a:pt x="52680" y="42255"/>
                        <a:pt x="53108" y="45872"/>
                      </a:cubicBezTo>
                      <a:cubicBezTo>
                        <a:pt x="52109" y="50106"/>
                        <a:pt x="50015" y="52485"/>
                        <a:pt x="45590" y="52295"/>
                      </a:cubicBezTo>
                      <a:cubicBezTo>
                        <a:pt x="41165" y="52105"/>
                        <a:pt x="38501" y="49345"/>
                        <a:pt x="38786" y="45586"/>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4" name="Google Shape;224;p7"/>
                <p:cNvSpPr/>
                <p:nvPr/>
              </p:nvSpPr>
              <p:spPr>
                <a:xfrm>
                  <a:off x="3764340" y="3565488"/>
                  <a:ext cx="91261" cy="91077"/>
                </a:xfrm>
                <a:custGeom>
                  <a:rect b="b" l="l" r="r" t="t"/>
                  <a:pathLst>
                    <a:path extrusionOk="0" h="91077" w="91261">
                      <a:moveTo>
                        <a:pt x="91261" y="45352"/>
                      </a:moveTo>
                      <a:cubicBezTo>
                        <a:pt x="91070" y="19944"/>
                        <a:pt x="70278" y="-468"/>
                        <a:pt x="45108" y="8"/>
                      </a:cubicBezTo>
                      <a:cubicBezTo>
                        <a:pt x="20794" y="436"/>
                        <a:pt x="239" y="21229"/>
                        <a:pt x="1" y="45590"/>
                      </a:cubicBezTo>
                      <a:cubicBezTo>
                        <a:pt x="-189" y="70760"/>
                        <a:pt x="20318" y="91125"/>
                        <a:pt x="45964" y="91077"/>
                      </a:cubicBezTo>
                      <a:cubicBezTo>
                        <a:pt x="72133" y="91029"/>
                        <a:pt x="91451" y="71521"/>
                        <a:pt x="91261" y="45352"/>
                      </a:cubicBezTo>
                      <a:close/>
                      <a:moveTo>
                        <a:pt x="38970" y="44972"/>
                      </a:moveTo>
                      <a:cubicBezTo>
                        <a:pt x="39683" y="41260"/>
                        <a:pt x="42538" y="38358"/>
                        <a:pt x="46630" y="38834"/>
                      </a:cubicBezTo>
                      <a:cubicBezTo>
                        <a:pt x="50817" y="39310"/>
                        <a:pt x="52387" y="42593"/>
                        <a:pt x="52530" y="46351"/>
                      </a:cubicBezTo>
                      <a:cubicBezTo>
                        <a:pt x="51864" y="50967"/>
                        <a:pt x="49199" y="52870"/>
                        <a:pt x="44965" y="52251"/>
                      </a:cubicBezTo>
                      <a:cubicBezTo>
                        <a:pt x="40968" y="51633"/>
                        <a:pt x="38161" y="49159"/>
                        <a:pt x="38970" y="44972"/>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5" name="Google Shape;225;p7"/>
                <p:cNvSpPr/>
                <p:nvPr/>
              </p:nvSpPr>
              <p:spPr>
                <a:xfrm>
                  <a:off x="4637478" y="4403604"/>
                  <a:ext cx="73067" cy="90641"/>
                </a:xfrm>
                <a:custGeom>
                  <a:rect b="b" l="l" r="r" t="t"/>
                  <a:pathLst>
                    <a:path extrusionOk="0" h="90641" w="90785">
                      <a:moveTo>
                        <a:pt x="90786" y="45250"/>
                      </a:moveTo>
                      <a:cubicBezTo>
                        <a:pt x="90738" y="19176"/>
                        <a:pt x="71230" y="-142"/>
                        <a:pt x="45156" y="1"/>
                      </a:cubicBezTo>
                      <a:cubicBezTo>
                        <a:pt x="20034" y="144"/>
                        <a:pt x="240" y="19747"/>
                        <a:pt x="2" y="44774"/>
                      </a:cubicBezTo>
                      <a:cubicBezTo>
                        <a:pt x="-236" y="70515"/>
                        <a:pt x="19605" y="90594"/>
                        <a:pt x="45346" y="90641"/>
                      </a:cubicBezTo>
                      <a:cubicBezTo>
                        <a:pt x="71516" y="90641"/>
                        <a:pt x="90833" y="71371"/>
                        <a:pt x="90786" y="45250"/>
                      </a:cubicBezTo>
                      <a:close/>
                      <a:moveTo>
                        <a:pt x="38590" y="45535"/>
                      </a:moveTo>
                      <a:cubicBezTo>
                        <a:pt x="38400" y="41301"/>
                        <a:pt x="41159" y="39112"/>
                        <a:pt x="45061" y="38493"/>
                      </a:cubicBezTo>
                      <a:cubicBezTo>
                        <a:pt x="49581" y="38541"/>
                        <a:pt x="52007" y="40967"/>
                        <a:pt x="52103" y="45107"/>
                      </a:cubicBezTo>
                      <a:cubicBezTo>
                        <a:pt x="52198" y="49199"/>
                        <a:pt x="50057" y="52006"/>
                        <a:pt x="45632" y="52054"/>
                      </a:cubicBezTo>
                      <a:cubicBezTo>
                        <a:pt x="41349" y="52101"/>
                        <a:pt x="38780" y="49627"/>
                        <a:pt x="38590" y="45535"/>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6" name="Google Shape;226;p7"/>
                <p:cNvSpPr/>
                <p:nvPr/>
              </p:nvSpPr>
              <p:spPr>
                <a:xfrm>
                  <a:off x="2229682" y="3138843"/>
                  <a:ext cx="90976" cy="90545"/>
                </a:xfrm>
                <a:custGeom>
                  <a:rect b="b" l="l" r="r" t="t"/>
                  <a:pathLst>
                    <a:path extrusionOk="0" h="90545" w="90976">
                      <a:moveTo>
                        <a:pt x="45061" y="90546"/>
                      </a:moveTo>
                      <a:cubicBezTo>
                        <a:pt x="70944" y="90593"/>
                        <a:pt x="91071" y="70705"/>
                        <a:pt x="90976" y="45154"/>
                      </a:cubicBezTo>
                      <a:cubicBezTo>
                        <a:pt x="90881" y="19651"/>
                        <a:pt x="70707" y="-95"/>
                        <a:pt x="44775" y="0"/>
                      </a:cubicBezTo>
                      <a:cubicBezTo>
                        <a:pt x="19463" y="95"/>
                        <a:pt x="192" y="19365"/>
                        <a:pt x="2" y="44726"/>
                      </a:cubicBezTo>
                      <a:cubicBezTo>
                        <a:pt x="-236" y="70847"/>
                        <a:pt x="19082" y="90498"/>
                        <a:pt x="45061" y="90546"/>
                      </a:cubicBezTo>
                      <a:close/>
                      <a:moveTo>
                        <a:pt x="45632" y="38445"/>
                      </a:moveTo>
                      <a:cubicBezTo>
                        <a:pt x="49771" y="38921"/>
                        <a:pt x="52436" y="41348"/>
                        <a:pt x="52293" y="45440"/>
                      </a:cubicBezTo>
                      <a:cubicBezTo>
                        <a:pt x="52150" y="49436"/>
                        <a:pt x="49533" y="52006"/>
                        <a:pt x="45204" y="52006"/>
                      </a:cubicBezTo>
                      <a:cubicBezTo>
                        <a:pt x="40636" y="52006"/>
                        <a:pt x="38590" y="49008"/>
                        <a:pt x="38685" y="45059"/>
                      </a:cubicBezTo>
                      <a:cubicBezTo>
                        <a:pt x="38733" y="41015"/>
                        <a:pt x="41159" y="38445"/>
                        <a:pt x="45632" y="38445"/>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7" name="Google Shape;227;p7"/>
                <p:cNvSpPr/>
                <p:nvPr/>
              </p:nvSpPr>
              <p:spPr>
                <a:xfrm>
                  <a:off x="2516878" y="3553649"/>
                  <a:ext cx="90880" cy="91070"/>
                </a:xfrm>
                <a:custGeom>
                  <a:rect b="b" l="l" r="r" t="t"/>
                  <a:pathLst>
                    <a:path extrusionOk="0" h="91070" w="90880">
                      <a:moveTo>
                        <a:pt x="90880" y="45439"/>
                      </a:moveTo>
                      <a:cubicBezTo>
                        <a:pt x="90975" y="19936"/>
                        <a:pt x="70753" y="-48"/>
                        <a:pt x="45012" y="0"/>
                      </a:cubicBezTo>
                      <a:cubicBezTo>
                        <a:pt x="18986" y="95"/>
                        <a:pt x="-189" y="19698"/>
                        <a:pt x="1" y="45915"/>
                      </a:cubicBezTo>
                      <a:cubicBezTo>
                        <a:pt x="192" y="70895"/>
                        <a:pt x="19985" y="90831"/>
                        <a:pt x="44870" y="91069"/>
                      </a:cubicBezTo>
                      <a:cubicBezTo>
                        <a:pt x="69849" y="91307"/>
                        <a:pt x="90785" y="70562"/>
                        <a:pt x="90880" y="45439"/>
                      </a:cubicBezTo>
                      <a:close/>
                      <a:moveTo>
                        <a:pt x="38684" y="46058"/>
                      </a:moveTo>
                      <a:cubicBezTo>
                        <a:pt x="38256" y="41776"/>
                        <a:pt x="40254" y="38968"/>
                        <a:pt x="44727" y="38778"/>
                      </a:cubicBezTo>
                      <a:cubicBezTo>
                        <a:pt x="48819" y="38635"/>
                        <a:pt x="51579" y="40586"/>
                        <a:pt x="52435" y="44631"/>
                      </a:cubicBezTo>
                      <a:cubicBezTo>
                        <a:pt x="52102" y="48960"/>
                        <a:pt x="49913" y="51863"/>
                        <a:pt x="45917" y="52338"/>
                      </a:cubicBezTo>
                      <a:cubicBezTo>
                        <a:pt x="41682" y="52862"/>
                        <a:pt x="39112" y="50197"/>
                        <a:pt x="38684" y="46058"/>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8" name="Google Shape;228;p7"/>
                <p:cNvSpPr/>
                <p:nvPr/>
              </p:nvSpPr>
              <p:spPr>
                <a:xfrm>
                  <a:off x="2069325" y="3960031"/>
                  <a:ext cx="91653" cy="91695"/>
                </a:xfrm>
                <a:custGeom>
                  <a:rect b="b" l="l" r="r" t="t"/>
                  <a:pathLst>
                    <a:path extrusionOk="0" h="91695" w="91653">
                      <a:moveTo>
                        <a:pt x="91653" y="45870"/>
                      </a:moveTo>
                      <a:cubicBezTo>
                        <a:pt x="91748" y="20509"/>
                        <a:pt x="70956" y="-236"/>
                        <a:pt x="45738" y="2"/>
                      </a:cubicBezTo>
                      <a:cubicBezTo>
                        <a:pt x="21139" y="240"/>
                        <a:pt x="632" y="20414"/>
                        <a:pt x="13" y="44966"/>
                      </a:cubicBezTo>
                      <a:cubicBezTo>
                        <a:pt x="-605" y="69469"/>
                        <a:pt x="20616" y="91261"/>
                        <a:pt x="45500" y="91690"/>
                      </a:cubicBezTo>
                      <a:cubicBezTo>
                        <a:pt x="70337" y="92118"/>
                        <a:pt x="91558" y="71039"/>
                        <a:pt x="91653" y="45870"/>
                      </a:cubicBezTo>
                      <a:close/>
                      <a:moveTo>
                        <a:pt x="38839" y="45203"/>
                      </a:moveTo>
                      <a:cubicBezTo>
                        <a:pt x="39077" y="41397"/>
                        <a:pt x="42265" y="38685"/>
                        <a:pt x="46261" y="38733"/>
                      </a:cubicBezTo>
                      <a:cubicBezTo>
                        <a:pt x="50401" y="38780"/>
                        <a:pt x="52494" y="41682"/>
                        <a:pt x="53208" y="45394"/>
                      </a:cubicBezTo>
                      <a:cubicBezTo>
                        <a:pt x="52542" y="49628"/>
                        <a:pt x="50306" y="52816"/>
                        <a:pt x="46404" y="52864"/>
                      </a:cubicBezTo>
                      <a:cubicBezTo>
                        <a:pt x="41932" y="52911"/>
                        <a:pt x="38553" y="49771"/>
                        <a:pt x="38839" y="45203"/>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9" name="Google Shape;229;p7"/>
                <p:cNvSpPr/>
                <p:nvPr/>
              </p:nvSpPr>
              <p:spPr>
                <a:xfrm>
                  <a:off x="2317422" y="2684163"/>
                  <a:ext cx="91123" cy="91121"/>
                </a:xfrm>
                <a:custGeom>
                  <a:rect b="b" l="l" r="r" t="t"/>
                  <a:pathLst>
                    <a:path extrusionOk="0" h="91121" w="91123">
                      <a:moveTo>
                        <a:pt x="45630" y="91119"/>
                      </a:moveTo>
                      <a:cubicBezTo>
                        <a:pt x="70514" y="90833"/>
                        <a:pt x="91545" y="69327"/>
                        <a:pt x="91117" y="44632"/>
                      </a:cubicBezTo>
                      <a:cubicBezTo>
                        <a:pt x="90689" y="19986"/>
                        <a:pt x="70514" y="240"/>
                        <a:pt x="45582" y="2"/>
                      </a:cubicBezTo>
                      <a:cubicBezTo>
                        <a:pt x="19556" y="-236"/>
                        <a:pt x="-95" y="19272"/>
                        <a:pt x="0" y="45346"/>
                      </a:cubicBezTo>
                      <a:cubicBezTo>
                        <a:pt x="0" y="71182"/>
                        <a:pt x="20222" y="91404"/>
                        <a:pt x="45630" y="91119"/>
                      </a:cubicBezTo>
                      <a:close/>
                      <a:moveTo>
                        <a:pt x="45011" y="38780"/>
                      </a:moveTo>
                      <a:cubicBezTo>
                        <a:pt x="48913" y="38828"/>
                        <a:pt x="52196" y="40731"/>
                        <a:pt x="52196" y="45203"/>
                      </a:cubicBezTo>
                      <a:cubicBezTo>
                        <a:pt x="52196" y="49438"/>
                        <a:pt x="49341" y="51532"/>
                        <a:pt x="45487" y="52578"/>
                      </a:cubicBezTo>
                      <a:cubicBezTo>
                        <a:pt x="41538" y="51960"/>
                        <a:pt x="38731" y="50152"/>
                        <a:pt x="38588" y="45727"/>
                      </a:cubicBezTo>
                      <a:cubicBezTo>
                        <a:pt x="38398" y="41302"/>
                        <a:pt x="40729" y="38685"/>
                        <a:pt x="45011" y="38780"/>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0" name="Google Shape;230;p7"/>
                <p:cNvSpPr/>
                <p:nvPr/>
              </p:nvSpPr>
              <p:spPr>
                <a:xfrm>
                  <a:off x="3351486" y="3871581"/>
                  <a:ext cx="46581" cy="38502"/>
                </a:xfrm>
                <a:custGeom>
                  <a:rect b="b" l="l" r="r" t="t"/>
                  <a:pathLst>
                    <a:path extrusionOk="0" h="38502" w="46581">
                      <a:moveTo>
                        <a:pt x="0" y="0"/>
                      </a:moveTo>
                      <a:cubicBezTo>
                        <a:pt x="48" y="9516"/>
                        <a:pt x="143" y="19032"/>
                        <a:pt x="48" y="28548"/>
                      </a:cubicBezTo>
                      <a:cubicBezTo>
                        <a:pt x="0" y="33021"/>
                        <a:pt x="381" y="35685"/>
                        <a:pt x="6233" y="36494"/>
                      </a:cubicBezTo>
                      <a:cubicBezTo>
                        <a:pt x="43631" y="41538"/>
                        <a:pt x="46438" y="39349"/>
                        <a:pt x="46534" y="2950"/>
                      </a:cubicBezTo>
                      <a:cubicBezTo>
                        <a:pt x="46534" y="2046"/>
                        <a:pt x="46534" y="1142"/>
                        <a:pt x="46581" y="238"/>
                      </a:cubicBezTo>
                      <a:cubicBezTo>
                        <a:pt x="46581" y="238"/>
                        <a:pt x="46581" y="238"/>
                        <a:pt x="46581" y="238"/>
                      </a:cubicBezTo>
                      <a:cubicBezTo>
                        <a:pt x="30975" y="1856"/>
                        <a:pt x="15464" y="2141"/>
                        <a:pt x="0" y="0"/>
                      </a:cubicBezTo>
                      <a:close/>
                    </a:path>
                  </a:pathLst>
                </a:custGeom>
                <a:solidFill>
                  <a:srgbClr val="1D98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1" name="Google Shape;231;p7"/>
                <p:cNvSpPr/>
                <p:nvPr/>
              </p:nvSpPr>
              <p:spPr>
                <a:xfrm>
                  <a:off x="3351486" y="3868391"/>
                  <a:ext cx="46533" cy="4729"/>
                </a:xfrm>
                <a:custGeom>
                  <a:rect b="b" l="l" r="r" t="t"/>
                  <a:pathLst>
                    <a:path extrusionOk="0" h="4729" w="46533">
                      <a:moveTo>
                        <a:pt x="0" y="3190"/>
                      </a:moveTo>
                      <a:cubicBezTo>
                        <a:pt x="15511" y="5331"/>
                        <a:pt x="31022" y="5093"/>
                        <a:pt x="46534" y="3380"/>
                      </a:cubicBezTo>
                      <a:cubicBezTo>
                        <a:pt x="31022" y="-1378"/>
                        <a:pt x="15511" y="-807"/>
                        <a:pt x="0" y="3190"/>
                      </a:cubicBezTo>
                      <a:close/>
                    </a:path>
                  </a:pathLst>
                </a:custGeom>
                <a:solidFill>
                  <a:srgbClr val="1D98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2" name="Google Shape;232;p7"/>
                <p:cNvSpPr/>
                <p:nvPr/>
              </p:nvSpPr>
              <p:spPr>
                <a:xfrm>
                  <a:off x="3582276" y="3869059"/>
                  <a:ext cx="48649" cy="40288"/>
                </a:xfrm>
                <a:custGeom>
                  <a:rect b="b" l="l" r="r" t="t"/>
                  <a:pathLst>
                    <a:path extrusionOk="0" h="40288" w="48649">
                      <a:moveTo>
                        <a:pt x="1450" y="2664"/>
                      </a:moveTo>
                      <a:cubicBezTo>
                        <a:pt x="2306" y="14322"/>
                        <a:pt x="-3594" y="29928"/>
                        <a:pt x="3686" y="36589"/>
                      </a:cubicBezTo>
                      <a:cubicBezTo>
                        <a:pt x="11442" y="43774"/>
                        <a:pt x="26953" y="38159"/>
                        <a:pt x="39038" y="38825"/>
                      </a:cubicBezTo>
                      <a:cubicBezTo>
                        <a:pt x="39467" y="38873"/>
                        <a:pt x="39942" y="38778"/>
                        <a:pt x="40418" y="38825"/>
                      </a:cubicBezTo>
                      <a:cubicBezTo>
                        <a:pt x="46271" y="39587"/>
                        <a:pt x="48317" y="37160"/>
                        <a:pt x="48174" y="31213"/>
                      </a:cubicBezTo>
                      <a:cubicBezTo>
                        <a:pt x="47888" y="20793"/>
                        <a:pt x="48459" y="10372"/>
                        <a:pt x="48650" y="0"/>
                      </a:cubicBezTo>
                      <a:cubicBezTo>
                        <a:pt x="33281" y="7089"/>
                        <a:pt x="17294" y="3997"/>
                        <a:pt x="1450" y="2664"/>
                      </a:cubicBezTo>
                      <a:close/>
                    </a:path>
                  </a:pathLst>
                </a:custGeom>
                <a:solidFill>
                  <a:srgbClr val="1D98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3" name="Google Shape;233;p7"/>
                <p:cNvSpPr/>
                <p:nvPr/>
              </p:nvSpPr>
              <p:spPr>
                <a:xfrm>
                  <a:off x="3583726" y="3868537"/>
                  <a:ext cx="47199" cy="5013"/>
                </a:xfrm>
                <a:custGeom>
                  <a:rect b="b" l="l" r="r" t="t"/>
                  <a:pathLst>
                    <a:path extrusionOk="0" h="5013" w="47199">
                      <a:moveTo>
                        <a:pt x="0" y="3186"/>
                      </a:moveTo>
                      <a:cubicBezTo>
                        <a:pt x="15844" y="4518"/>
                        <a:pt x="31831" y="7611"/>
                        <a:pt x="47200" y="522"/>
                      </a:cubicBezTo>
                      <a:lnTo>
                        <a:pt x="47200" y="522"/>
                      </a:lnTo>
                      <a:cubicBezTo>
                        <a:pt x="31498" y="1997"/>
                        <a:pt x="15416" y="-3000"/>
                        <a:pt x="0" y="3186"/>
                      </a:cubicBezTo>
                      <a:close/>
                    </a:path>
                  </a:pathLst>
                </a:custGeom>
                <a:solidFill>
                  <a:srgbClr val="1D98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4" name="Google Shape;234;p7"/>
                <p:cNvSpPr/>
                <p:nvPr/>
              </p:nvSpPr>
              <p:spPr>
                <a:xfrm>
                  <a:off x="3274882" y="3871581"/>
                  <a:ext cx="46581" cy="38489"/>
                </a:xfrm>
                <a:custGeom>
                  <a:rect b="b" l="l" r="r" t="t"/>
                  <a:pathLst>
                    <a:path extrusionOk="0" h="38489" w="46581">
                      <a:moveTo>
                        <a:pt x="0" y="0"/>
                      </a:moveTo>
                      <a:cubicBezTo>
                        <a:pt x="48" y="9516"/>
                        <a:pt x="143" y="19032"/>
                        <a:pt x="48" y="28548"/>
                      </a:cubicBezTo>
                      <a:cubicBezTo>
                        <a:pt x="0" y="33068"/>
                        <a:pt x="428" y="35685"/>
                        <a:pt x="6281" y="36494"/>
                      </a:cubicBezTo>
                      <a:cubicBezTo>
                        <a:pt x="43726" y="41490"/>
                        <a:pt x="46438" y="39397"/>
                        <a:pt x="46534" y="2950"/>
                      </a:cubicBezTo>
                      <a:cubicBezTo>
                        <a:pt x="46534" y="2046"/>
                        <a:pt x="46581" y="1142"/>
                        <a:pt x="46581" y="238"/>
                      </a:cubicBezTo>
                      <a:cubicBezTo>
                        <a:pt x="31022" y="1903"/>
                        <a:pt x="15511" y="2141"/>
                        <a:pt x="0" y="0"/>
                      </a:cubicBezTo>
                      <a:close/>
                    </a:path>
                  </a:pathLst>
                </a:custGeom>
                <a:solidFill>
                  <a:srgbClr val="1D98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5" name="Google Shape;235;p7"/>
                <p:cNvSpPr/>
                <p:nvPr/>
              </p:nvSpPr>
              <p:spPr>
                <a:xfrm>
                  <a:off x="3274882" y="3868409"/>
                  <a:ext cx="46533" cy="4694"/>
                </a:xfrm>
                <a:custGeom>
                  <a:rect b="b" l="l" r="r" t="t"/>
                  <a:pathLst>
                    <a:path extrusionOk="0" h="4694" w="46533">
                      <a:moveTo>
                        <a:pt x="0" y="3171"/>
                      </a:moveTo>
                      <a:cubicBezTo>
                        <a:pt x="15511" y="5312"/>
                        <a:pt x="31022" y="5027"/>
                        <a:pt x="46534" y="3362"/>
                      </a:cubicBezTo>
                      <a:cubicBezTo>
                        <a:pt x="31070" y="-1349"/>
                        <a:pt x="15559" y="-826"/>
                        <a:pt x="0" y="3171"/>
                      </a:cubicBezTo>
                      <a:close/>
                    </a:path>
                  </a:pathLst>
                </a:custGeom>
                <a:solidFill>
                  <a:srgbClr val="1D98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6" name="Google Shape;236;p7"/>
                <p:cNvSpPr/>
                <p:nvPr/>
              </p:nvSpPr>
              <p:spPr>
                <a:xfrm>
                  <a:off x="3198078" y="3871723"/>
                  <a:ext cx="48230" cy="37562"/>
                </a:xfrm>
                <a:custGeom>
                  <a:rect b="b" l="l" r="r" t="t"/>
                  <a:pathLst>
                    <a:path extrusionOk="0" h="37562" w="48230">
                      <a:moveTo>
                        <a:pt x="152" y="0"/>
                      </a:moveTo>
                      <a:cubicBezTo>
                        <a:pt x="152" y="9088"/>
                        <a:pt x="628" y="18176"/>
                        <a:pt x="57" y="27168"/>
                      </a:cubicBezTo>
                      <a:cubicBezTo>
                        <a:pt x="-419" y="34401"/>
                        <a:pt x="2055" y="36827"/>
                        <a:pt x="9192" y="36256"/>
                      </a:cubicBezTo>
                      <a:cubicBezTo>
                        <a:pt x="21278" y="35257"/>
                        <a:pt x="36789" y="41110"/>
                        <a:pt x="44544" y="33925"/>
                      </a:cubicBezTo>
                      <a:cubicBezTo>
                        <a:pt x="51824" y="27216"/>
                        <a:pt x="45924" y="11657"/>
                        <a:pt x="46781" y="0"/>
                      </a:cubicBezTo>
                      <a:cubicBezTo>
                        <a:pt x="46781" y="0"/>
                        <a:pt x="46781" y="0"/>
                        <a:pt x="46781" y="0"/>
                      </a:cubicBezTo>
                      <a:cubicBezTo>
                        <a:pt x="31222" y="1808"/>
                        <a:pt x="15711" y="1856"/>
                        <a:pt x="152" y="0"/>
                      </a:cubicBezTo>
                      <a:close/>
                    </a:path>
                  </a:pathLst>
                </a:custGeom>
                <a:solidFill>
                  <a:srgbClr val="1D98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7" name="Google Shape;237;p7"/>
                <p:cNvSpPr/>
                <p:nvPr/>
              </p:nvSpPr>
              <p:spPr>
                <a:xfrm>
                  <a:off x="3198230" y="3868405"/>
                  <a:ext cx="46628" cy="4710"/>
                </a:xfrm>
                <a:custGeom>
                  <a:rect b="b" l="l" r="r" t="t"/>
                  <a:pathLst>
                    <a:path extrusionOk="0" h="4710" w="46628">
                      <a:moveTo>
                        <a:pt x="0" y="3319"/>
                      </a:moveTo>
                      <a:cubicBezTo>
                        <a:pt x="15559" y="5174"/>
                        <a:pt x="31070" y="5174"/>
                        <a:pt x="46629" y="3319"/>
                      </a:cubicBezTo>
                      <a:cubicBezTo>
                        <a:pt x="31070" y="-1154"/>
                        <a:pt x="15559" y="-1059"/>
                        <a:pt x="0" y="3319"/>
                      </a:cubicBezTo>
                      <a:close/>
                    </a:path>
                  </a:pathLst>
                </a:custGeom>
                <a:solidFill>
                  <a:srgbClr val="1D98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8" name="Google Shape;238;p7"/>
                <p:cNvSpPr/>
                <p:nvPr/>
              </p:nvSpPr>
              <p:spPr>
                <a:xfrm>
                  <a:off x="3504981" y="3871819"/>
                  <a:ext cx="46152" cy="36672"/>
                </a:xfrm>
                <a:custGeom>
                  <a:rect b="b" l="l" r="r" t="t"/>
                  <a:pathLst>
                    <a:path extrusionOk="0" h="36672" w="46152">
                      <a:moveTo>
                        <a:pt x="19080" y="952"/>
                      </a:moveTo>
                      <a:cubicBezTo>
                        <a:pt x="9802" y="856"/>
                        <a:pt x="6233" y="4710"/>
                        <a:pt x="5995" y="13894"/>
                      </a:cubicBezTo>
                      <a:cubicBezTo>
                        <a:pt x="5852" y="20460"/>
                        <a:pt x="9040" y="28739"/>
                        <a:pt x="0" y="32688"/>
                      </a:cubicBezTo>
                      <a:cubicBezTo>
                        <a:pt x="1047" y="37255"/>
                        <a:pt x="4806" y="35828"/>
                        <a:pt x="7613" y="36018"/>
                      </a:cubicBezTo>
                      <a:cubicBezTo>
                        <a:pt x="46105" y="37969"/>
                        <a:pt x="46105" y="37969"/>
                        <a:pt x="46153" y="0"/>
                      </a:cubicBezTo>
                      <a:cubicBezTo>
                        <a:pt x="46153" y="0"/>
                        <a:pt x="46153" y="0"/>
                        <a:pt x="46153" y="0"/>
                      </a:cubicBezTo>
                      <a:cubicBezTo>
                        <a:pt x="37208" y="2189"/>
                        <a:pt x="28120" y="1047"/>
                        <a:pt x="19080" y="952"/>
                      </a:cubicBezTo>
                      <a:close/>
                    </a:path>
                  </a:pathLst>
                </a:custGeom>
                <a:solidFill>
                  <a:srgbClr val="1D98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9" name="Google Shape;239;p7"/>
                <p:cNvSpPr/>
                <p:nvPr/>
              </p:nvSpPr>
              <p:spPr>
                <a:xfrm>
                  <a:off x="3504981" y="3868595"/>
                  <a:ext cx="46200" cy="35959"/>
                </a:xfrm>
                <a:custGeom>
                  <a:rect b="b" l="l" r="r" t="t"/>
                  <a:pathLst>
                    <a:path extrusionOk="0" h="35959" w="46200">
                      <a:moveTo>
                        <a:pt x="11895" y="417"/>
                      </a:moveTo>
                      <a:cubicBezTo>
                        <a:pt x="3997" y="-582"/>
                        <a:pt x="2046" y="3414"/>
                        <a:pt x="1903" y="10742"/>
                      </a:cubicBezTo>
                      <a:cubicBezTo>
                        <a:pt x="1760" y="19116"/>
                        <a:pt x="4330" y="27823"/>
                        <a:pt x="0" y="35959"/>
                      </a:cubicBezTo>
                      <a:cubicBezTo>
                        <a:pt x="9040" y="32010"/>
                        <a:pt x="5852" y="23683"/>
                        <a:pt x="5995" y="17165"/>
                      </a:cubicBezTo>
                      <a:cubicBezTo>
                        <a:pt x="6233" y="7934"/>
                        <a:pt x="9802" y="4128"/>
                        <a:pt x="19080" y="4223"/>
                      </a:cubicBezTo>
                      <a:cubicBezTo>
                        <a:pt x="28120" y="4318"/>
                        <a:pt x="37208" y="5460"/>
                        <a:pt x="46201" y="3272"/>
                      </a:cubicBezTo>
                      <a:cubicBezTo>
                        <a:pt x="35162" y="-2914"/>
                        <a:pt x="23267" y="1844"/>
                        <a:pt x="11895" y="417"/>
                      </a:cubicBezTo>
                      <a:close/>
                    </a:path>
                  </a:pathLst>
                </a:custGeom>
                <a:solidFill>
                  <a:srgbClr val="1D98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0" name="Google Shape;240;p7"/>
                <p:cNvSpPr/>
                <p:nvPr/>
              </p:nvSpPr>
              <p:spPr>
                <a:xfrm>
                  <a:off x="3428376" y="3871866"/>
                  <a:ext cx="46200" cy="36672"/>
                </a:xfrm>
                <a:custGeom>
                  <a:rect b="b" l="l" r="r" t="t"/>
                  <a:pathLst>
                    <a:path extrusionOk="0" h="36672" w="46200">
                      <a:moveTo>
                        <a:pt x="19127" y="904"/>
                      </a:moveTo>
                      <a:cubicBezTo>
                        <a:pt x="9849" y="809"/>
                        <a:pt x="6281" y="4710"/>
                        <a:pt x="6043" y="13893"/>
                      </a:cubicBezTo>
                      <a:cubicBezTo>
                        <a:pt x="5900" y="20412"/>
                        <a:pt x="9088" y="28738"/>
                        <a:pt x="0" y="32688"/>
                      </a:cubicBezTo>
                      <a:cubicBezTo>
                        <a:pt x="999" y="37303"/>
                        <a:pt x="4758" y="35876"/>
                        <a:pt x="7613" y="36018"/>
                      </a:cubicBezTo>
                      <a:cubicBezTo>
                        <a:pt x="46153" y="37969"/>
                        <a:pt x="46153" y="37969"/>
                        <a:pt x="46201" y="0"/>
                      </a:cubicBezTo>
                      <a:cubicBezTo>
                        <a:pt x="46201" y="0"/>
                        <a:pt x="46201" y="0"/>
                        <a:pt x="46201" y="0"/>
                      </a:cubicBezTo>
                      <a:cubicBezTo>
                        <a:pt x="37255" y="2141"/>
                        <a:pt x="28120" y="999"/>
                        <a:pt x="19127" y="904"/>
                      </a:cubicBezTo>
                      <a:close/>
                    </a:path>
                  </a:pathLst>
                </a:custGeom>
                <a:solidFill>
                  <a:srgbClr val="1D97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1" name="Google Shape;241;p7"/>
                <p:cNvSpPr/>
                <p:nvPr/>
              </p:nvSpPr>
              <p:spPr>
                <a:xfrm>
                  <a:off x="3428424" y="3868576"/>
                  <a:ext cx="46248" cy="35930"/>
                </a:xfrm>
                <a:custGeom>
                  <a:rect b="b" l="l" r="r" t="t"/>
                  <a:pathLst>
                    <a:path extrusionOk="0" h="35930" w="46248">
                      <a:moveTo>
                        <a:pt x="11895" y="435"/>
                      </a:moveTo>
                      <a:cubicBezTo>
                        <a:pt x="3997" y="-564"/>
                        <a:pt x="2046" y="3433"/>
                        <a:pt x="1903" y="10760"/>
                      </a:cubicBezTo>
                      <a:cubicBezTo>
                        <a:pt x="1713" y="19134"/>
                        <a:pt x="4377" y="27842"/>
                        <a:pt x="0" y="35930"/>
                      </a:cubicBezTo>
                      <a:cubicBezTo>
                        <a:pt x="9088" y="32029"/>
                        <a:pt x="5852" y="23702"/>
                        <a:pt x="6043" y="17136"/>
                      </a:cubicBezTo>
                      <a:cubicBezTo>
                        <a:pt x="6280" y="7953"/>
                        <a:pt x="9802" y="4051"/>
                        <a:pt x="19127" y="4147"/>
                      </a:cubicBezTo>
                      <a:cubicBezTo>
                        <a:pt x="28167" y="4242"/>
                        <a:pt x="37255" y="5384"/>
                        <a:pt x="46248" y="3195"/>
                      </a:cubicBezTo>
                      <a:cubicBezTo>
                        <a:pt x="35162" y="-2895"/>
                        <a:pt x="23267" y="1863"/>
                        <a:pt x="11895" y="435"/>
                      </a:cubicBezTo>
                      <a:close/>
                    </a:path>
                  </a:pathLst>
                </a:custGeom>
                <a:solidFill>
                  <a:srgbClr val="1D97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2" name="Google Shape;242;p7"/>
                <p:cNvSpPr/>
                <p:nvPr/>
              </p:nvSpPr>
              <p:spPr>
                <a:xfrm>
                  <a:off x="3116630" y="3871866"/>
                  <a:ext cx="47806" cy="37492"/>
                </a:xfrm>
                <a:custGeom>
                  <a:rect b="b" l="l" r="r" t="t"/>
                  <a:pathLst>
                    <a:path extrusionOk="0" h="37492" w="47806">
                      <a:moveTo>
                        <a:pt x="19175" y="904"/>
                      </a:moveTo>
                      <a:cubicBezTo>
                        <a:pt x="9849" y="809"/>
                        <a:pt x="6328" y="4710"/>
                        <a:pt x="6090" y="13893"/>
                      </a:cubicBezTo>
                      <a:cubicBezTo>
                        <a:pt x="5948" y="20412"/>
                        <a:pt x="9183" y="28786"/>
                        <a:pt x="0" y="32640"/>
                      </a:cubicBezTo>
                      <a:cubicBezTo>
                        <a:pt x="1427" y="37922"/>
                        <a:pt x="5852" y="35971"/>
                        <a:pt x="8945" y="35876"/>
                      </a:cubicBezTo>
                      <a:cubicBezTo>
                        <a:pt x="20983" y="35495"/>
                        <a:pt x="36399" y="40919"/>
                        <a:pt x="44155" y="33782"/>
                      </a:cubicBezTo>
                      <a:cubicBezTo>
                        <a:pt x="51339" y="27121"/>
                        <a:pt x="45582" y="11610"/>
                        <a:pt x="46296" y="0"/>
                      </a:cubicBezTo>
                      <a:lnTo>
                        <a:pt x="46296" y="0"/>
                      </a:lnTo>
                      <a:cubicBezTo>
                        <a:pt x="37350" y="2094"/>
                        <a:pt x="28215" y="999"/>
                        <a:pt x="19175" y="904"/>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3" name="Google Shape;243;p7"/>
                <p:cNvSpPr/>
                <p:nvPr/>
              </p:nvSpPr>
              <p:spPr>
                <a:xfrm>
                  <a:off x="3116630" y="3868426"/>
                  <a:ext cx="46343" cy="36080"/>
                </a:xfrm>
                <a:custGeom>
                  <a:rect b="b" l="l" r="r" t="t"/>
                  <a:pathLst>
                    <a:path extrusionOk="0" h="36080" w="46343">
                      <a:moveTo>
                        <a:pt x="6614" y="1109"/>
                      </a:moveTo>
                      <a:cubicBezTo>
                        <a:pt x="1713" y="1014"/>
                        <a:pt x="2522" y="6009"/>
                        <a:pt x="2141" y="9531"/>
                      </a:cubicBezTo>
                      <a:cubicBezTo>
                        <a:pt x="1190" y="18380"/>
                        <a:pt x="4377" y="27516"/>
                        <a:pt x="0" y="36080"/>
                      </a:cubicBezTo>
                      <a:cubicBezTo>
                        <a:pt x="9183" y="32226"/>
                        <a:pt x="5900" y="23852"/>
                        <a:pt x="6090" y="17334"/>
                      </a:cubicBezTo>
                      <a:cubicBezTo>
                        <a:pt x="6328" y="8151"/>
                        <a:pt x="9849" y="4202"/>
                        <a:pt x="19175" y="4344"/>
                      </a:cubicBezTo>
                      <a:cubicBezTo>
                        <a:pt x="28215" y="4439"/>
                        <a:pt x="37350" y="5534"/>
                        <a:pt x="46343" y="3440"/>
                      </a:cubicBezTo>
                      <a:cubicBezTo>
                        <a:pt x="33449" y="-2745"/>
                        <a:pt x="19889" y="1347"/>
                        <a:pt x="6614" y="1109"/>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4" name="Google Shape;244;p7"/>
                <p:cNvSpPr/>
                <p:nvPr/>
              </p:nvSpPr>
              <p:spPr>
                <a:xfrm>
                  <a:off x="4513447" y="4016273"/>
                  <a:ext cx="34463" cy="39110"/>
                </a:xfrm>
                <a:custGeom>
                  <a:rect b="b" l="l" r="r" t="t"/>
                  <a:pathLst>
                    <a:path extrusionOk="0" h="39110" w="34463">
                      <a:moveTo>
                        <a:pt x="47" y="39111"/>
                      </a:moveTo>
                      <a:cubicBezTo>
                        <a:pt x="8660" y="38921"/>
                        <a:pt x="17272" y="38397"/>
                        <a:pt x="25836" y="38683"/>
                      </a:cubicBezTo>
                      <a:cubicBezTo>
                        <a:pt x="31736" y="38873"/>
                        <a:pt x="33306" y="36827"/>
                        <a:pt x="33687" y="31022"/>
                      </a:cubicBezTo>
                      <a:cubicBezTo>
                        <a:pt x="35733" y="714"/>
                        <a:pt x="35923" y="714"/>
                        <a:pt x="5424" y="333"/>
                      </a:cubicBezTo>
                      <a:cubicBezTo>
                        <a:pt x="3616" y="333"/>
                        <a:pt x="1808" y="95"/>
                        <a:pt x="0" y="0"/>
                      </a:cubicBezTo>
                      <a:cubicBezTo>
                        <a:pt x="6518" y="13037"/>
                        <a:pt x="6281" y="26074"/>
                        <a:pt x="47" y="39111"/>
                      </a:cubicBezTo>
                      <a:close/>
                    </a:path>
                  </a:pathLst>
                </a:custGeom>
                <a:solidFill>
                  <a:srgbClr val="1D98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5" name="Google Shape;245;p7"/>
                <p:cNvSpPr/>
                <p:nvPr/>
              </p:nvSpPr>
              <p:spPr>
                <a:xfrm>
                  <a:off x="4513447" y="4016273"/>
                  <a:ext cx="4787" cy="39110"/>
                </a:xfrm>
                <a:custGeom>
                  <a:rect b="b" l="l" r="r" t="t"/>
                  <a:pathLst>
                    <a:path extrusionOk="0" h="39110" w="4787">
                      <a:moveTo>
                        <a:pt x="47" y="39111"/>
                      </a:moveTo>
                      <a:cubicBezTo>
                        <a:pt x="6281" y="26074"/>
                        <a:pt x="6471" y="13037"/>
                        <a:pt x="0" y="0"/>
                      </a:cubicBezTo>
                      <a:lnTo>
                        <a:pt x="0" y="0"/>
                      </a:lnTo>
                      <a:cubicBezTo>
                        <a:pt x="47" y="13037"/>
                        <a:pt x="47" y="26074"/>
                        <a:pt x="47" y="39111"/>
                      </a:cubicBezTo>
                      <a:close/>
                    </a:path>
                  </a:pathLst>
                </a:custGeom>
                <a:solidFill>
                  <a:srgbClr val="1D98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6" name="Google Shape;246;p7"/>
                <p:cNvSpPr/>
                <p:nvPr/>
              </p:nvSpPr>
              <p:spPr>
                <a:xfrm>
                  <a:off x="4516111" y="4270908"/>
                  <a:ext cx="32991" cy="38368"/>
                </a:xfrm>
                <a:custGeom>
                  <a:rect b="b" l="l" r="r" t="t"/>
                  <a:pathLst>
                    <a:path extrusionOk="0" h="38368" w="32991">
                      <a:moveTo>
                        <a:pt x="0" y="38174"/>
                      </a:moveTo>
                      <a:cubicBezTo>
                        <a:pt x="7708" y="38174"/>
                        <a:pt x="15464" y="37841"/>
                        <a:pt x="23172" y="38317"/>
                      </a:cubicBezTo>
                      <a:cubicBezTo>
                        <a:pt x="30071" y="38745"/>
                        <a:pt x="32402" y="36604"/>
                        <a:pt x="32688" y="29276"/>
                      </a:cubicBezTo>
                      <a:cubicBezTo>
                        <a:pt x="33687" y="-318"/>
                        <a:pt x="33972" y="-271"/>
                        <a:pt x="4092" y="62"/>
                      </a:cubicBezTo>
                      <a:cubicBezTo>
                        <a:pt x="2712" y="62"/>
                        <a:pt x="1380" y="110"/>
                        <a:pt x="0" y="110"/>
                      </a:cubicBezTo>
                      <a:lnTo>
                        <a:pt x="0" y="110"/>
                      </a:lnTo>
                      <a:cubicBezTo>
                        <a:pt x="6471" y="12766"/>
                        <a:pt x="6376" y="25470"/>
                        <a:pt x="0" y="38174"/>
                      </a:cubicBezTo>
                      <a:close/>
                    </a:path>
                  </a:pathLst>
                </a:custGeom>
                <a:solidFill>
                  <a:srgbClr val="1E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7" name="Google Shape;247;p7"/>
                <p:cNvSpPr/>
                <p:nvPr/>
              </p:nvSpPr>
              <p:spPr>
                <a:xfrm>
                  <a:off x="4516111" y="4271018"/>
                  <a:ext cx="4781" cy="38064"/>
                </a:xfrm>
                <a:custGeom>
                  <a:rect b="b" l="l" r="r" t="t"/>
                  <a:pathLst>
                    <a:path extrusionOk="0" h="38064" w="4781">
                      <a:moveTo>
                        <a:pt x="0" y="38064"/>
                      </a:moveTo>
                      <a:lnTo>
                        <a:pt x="0" y="38064"/>
                      </a:lnTo>
                      <a:cubicBezTo>
                        <a:pt x="6328" y="25360"/>
                        <a:pt x="6423" y="12657"/>
                        <a:pt x="0" y="0"/>
                      </a:cubicBezTo>
                      <a:lnTo>
                        <a:pt x="0" y="0"/>
                      </a:lnTo>
                      <a:lnTo>
                        <a:pt x="0" y="0"/>
                      </a:lnTo>
                      <a:cubicBezTo>
                        <a:pt x="0" y="12704"/>
                        <a:pt x="0" y="25360"/>
                        <a:pt x="0" y="38064"/>
                      </a:cubicBezTo>
                      <a:close/>
                    </a:path>
                  </a:pathLst>
                </a:custGeom>
                <a:solidFill>
                  <a:srgbClr val="1E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8" name="Google Shape;248;p7"/>
                <p:cNvSpPr/>
                <p:nvPr/>
              </p:nvSpPr>
              <p:spPr>
                <a:xfrm>
                  <a:off x="4516635" y="4143299"/>
                  <a:ext cx="32000" cy="37953"/>
                </a:xfrm>
                <a:custGeom>
                  <a:rect b="b" l="l" r="r" t="t"/>
                  <a:pathLst>
                    <a:path extrusionOk="0" h="37953" w="32000">
                      <a:moveTo>
                        <a:pt x="2284" y="29180"/>
                      </a:moveTo>
                      <a:cubicBezTo>
                        <a:pt x="6233" y="36222"/>
                        <a:pt x="14750" y="32035"/>
                        <a:pt x="20697" y="34699"/>
                      </a:cubicBezTo>
                      <a:cubicBezTo>
                        <a:pt x="22363" y="35461"/>
                        <a:pt x="23838" y="36317"/>
                        <a:pt x="24837" y="37887"/>
                      </a:cubicBezTo>
                      <a:cubicBezTo>
                        <a:pt x="28073" y="38030"/>
                        <a:pt x="31546" y="38363"/>
                        <a:pt x="31451" y="33605"/>
                      </a:cubicBezTo>
                      <a:cubicBezTo>
                        <a:pt x="31213" y="23280"/>
                        <a:pt x="33782" y="11433"/>
                        <a:pt x="29500" y="3201"/>
                      </a:cubicBezTo>
                      <a:cubicBezTo>
                        <a:pt x="26264" y="-3032"/>
                        <a:pt x="13751" y="1869"/>
                        <a:pt x="5377" y="1250"/>
                      </a:cubicBezTo>
                      <a:cubicBezTo>
                        <a:pt x="3616" y="1108"/>
                        <a:pt x="1760" y="1298"/>
                        <a:pt x="0" y="1393"/>
                      </a:cubicBezTo>
                      <a:cubicBezTo>
                        <a:pt x="0" y="1393"/>
                        <a:pt x="0" y="1393"/>
                        <a:pt x="0" y="1393"/>
                      </a:cubicBezTo>
                      <a:cubicBezTo>
                        <a:pt x="333" y="4058"/>
                        <a:pt x="856" y="6675"/>
                        <a:pt x="904" y="9387"/>
                      </a:cubicBezTo>
                      <a:cubicBezTo>
                        <a:pt x="952" y="16000"/>
                        <a:pt x="-1047" y="23185"/>
                        <a:pt x="2284" y="29180"/>
                      </a:cubicBezTo>
                      <a:close/>
                    </a:path>
                  </a:pathLst>
                </a:custGeom>
                <a:solidFill>
                  <a:srgbClr val="1E97C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9" name="Google Shape;249;p7"/>
                <p:cNvSpPr/>
                <p:nvPr/>
              </p:nvSpPr>
              <p:spPr>
                <a:xfrm>
                  <a:off x="4512262" y="4144644"/>
                  <a:ext cx="29209" cy="36555"/>
                </a:xfrm>
                <a:custGeom>
                  <a:rect b="b" l="l" r="r" t="t"/>
                  <a:pathLst>
                    <a:path extrusionOk="0" h="36555" w="29209">
                      <a:moveTo>
                        <a:pt x="2850" y="32497"/>
                      </a:moveTo>
                      <a:cubicBezTo>
                        <a:pt x="5610" y="40205"/>
                        <a:pt x="17552" y="34258"/>
                        <a:pt x="25213" y="35875"/>
                      </a:cubicBezTo>
                      <a:cubicBezTo>
                        <a:pt x="26545" y="36161"/>
                        <a:pt x="27877" y="36304"/>
                        <a:pt x="29209" y="36542"/>
                      </a:cubicBezTo>
                      <a:cubicBezTo>
                        <a:pt x="28210" y="34971"/>
                        <a:pt x="26735" y="34115"/>
                        <a:pt x="25070" y="33354"/>
                      </a:cubicBezTo>
                      <a:cubicBezTo>
                        <a:pt x="19075" y="30737"/>
                        <a:pt x="10606" y="34876"/>
                        <a:pt x="6656" y="27834"/>
                      </a:cubicBezTo>
                      <a:cubicBezTo>
                        <a:pt x="3326" y="21840"/>
                        <a:pt x="5324" y="14655"/>
                        <a:pt x="5229" y="7993"/>
                      </a:cubicBezTo>
                      <a:cubicBezTo>
                        <a:pt x="5181" y="5281"/>
                        <a:pt x="4658" y="2664"/>
                        <a:pt x="4325" y="0"/>
                      </a:cubicBezTo>
                      <a:cubicBezTo>
                        <a:pt x="-1765" y="10563"/>
                        <a:pt x="-623" y="22791"/>
                        <a:pt x="2850" y="32497"/>
                      </a:cubicBezTo>
                      <a:close/>
                    </a:path>
                  </a:pathLst>
                </a:custGeom>
                <a:solidFill>
                  <a:srgbClr val="1E97C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0" name="Google Shape;250;p7"/>
                <p:cNvSpPr/>
                <p:nvPr/>
              </p:nvSpPr>
              <p:spPr>
                <a:xfrm>
                  <a:off x="4513589" y="4082029"/>
                  <a:ext cx="34652" cy="37251"/>
                </a:xfrm>
                <a:custGeom>
                  <a:rect b="b" l="l" r="r" t="t"/>
                  <a:pathLst>
                    <a:path extrusionOk="0" h="37251" w="34652">
                      <a:moveTo>
                        <a:pt x="17700" y="4092"/>
                      </a:moveTo>
                      <a:cubicBezTo>
                        <a:pt x="6947" y="3426"/>
                        <a:pt x="3188" y="8612"/>
                        <a:pt x="3806" y="18699"/>
                      </a:cubicBezTo>
                      <a:cubicBezTo>
                        <a:pt x="4187" y="24980"/>
                        <a:pt x="3949" y="31355"/>
                        <a:pt x="0" y="36827"/>
                      </a:cubicBezTo>
                      <a:cubicBezTo>
                        <a:pt x="10896" y="34163"/>
                        <a:pt x="26693" y="41109"/>
                        <a:pt x="31927" y="33734"/>
                      </a:cubicBezTo>
                      <a:cubicBezTo>
                        <a:pt x="37351" y="26074"/>
                        <a:pt x="33021" y="11514"/>
                        <a:pt x="32926" y="0"/>
                      </a:cubicBezTo>
                      <a:cubicBezTo>
                        <a:pt x="28596" y="4092"/>
                        <a:pt x="23077" y="4425"/>
                        <a:pt x="17700" y="4092"/>
                      </a:cubicBezTo>
                      <a:close/>
                    </a:path>
                  </a:pathLst>
                </a:custGeom>
                <a:solidFill>
                  <a:srgbClr val="1E99C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1" name="Google Shape;251;p7"/>
                <p:cNvSpPr/>
                <p:nvPr/>
              </p:nvSpPr>
              <p:spPr>
                <a:xfrm>
                  <a:off x="4513542" y="4082029"/>
                  <a:ext cx="32973" cy="36827"/>
                </a:xfrm>
                <a:custGeom>
                  <a:rect b="b" l="l" r="r" t="t"/>
                  <a:pathLst>
                    <a:path extrusionOk="0" h="36827" w="32973">
                      <a:moveTo>
                        <a:pt x="0" y="34163"/>
                      </a:moveTo>
                      <a:cubicBezTo>
                        <a:pt x="0" y="35067"/>
                        <a:pt x="48" y="35971"/>
                        <a:pt x="48" y="36827"/>
                      </a:cubicBezTo>
                      <a:cubicBezTo>
                        <a:pt x="4045" y="31355"/>
                        <a:pt x="4235" y="24980"/>
                        <a:pt x="3854" y="18699"/>
                      </a:cubicBezTo>
                      <a:cubicBezTo>
                        <a:pt x="3235" y="8612"/>
                        <a:pt x="6994" y="3426"/>
                        <a:pt x="17748" y="4092"/>
                      </a:cubicBezTo>
                      <a:cubicBezTo>
                        <a:pt x="23124" y="4425"/>
                        <a:pt x="28643" y="4092"/>
                        <a:pt x="32973" y="0"/>
                      </a:cubicBezTo>
                      <a:cubicBezTo>
                        <a:pt x="48" y="619"/>
                        <a:pt x="48" y="619"/>
                        <a:pt x="0" y="34163"/>
                      </a:cubicBezTo>
                      <a:close/>
                    </a:path>
                  </a:pathLst>
                </a:custGeom>
                <a:solidFill>
                  <a:srgbClr val="1E99C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2" name="Google Shape;252;p7"/>
                <p:cNvSpPr/>
                <p:nvPr/>
              </p:nvSpPr>
              <p:spPr>
                <a:xfrm>
                  <a:off x="4513589" y="3950992"/>
                  <a:ext cx="34311" cy="37047"/>
                </a:xfrm>
                <a:custGeom>
                  <a:rect b="b" l="l" r="r" t="t"/>
                  <a:pathLst>
                    <a:path extrusionOk="0" h="37047" w="34311">
                      <a:moveTo>
                        <a:pt x="18366" y="3854"/>
                      </a:moveTo>
                      <a:cubicBezTo>
                        <a:pt x="6756" y="2998"/>
                        <a:pt x="2950" y="8660"/>
                        <a:pt x="3759" y="19413"/>
                      </a:cubicBezTo>
                      <a:cubicBezTo>
                        <a:pt x="4187" y="25313"/>
                        <a:pt x="3902" y="31308"/>
                        <a:pt x="0" y="36351"/>
                      </a:cubicBezTo>
                      <a:cubicBezTo>
                        <a:pt x="10848" y="33830"/>
                        <a:pt x="26074" y="41347"/>
                        <a:pt x="31784" y="32926"/>
                      </a:cubicBezTo>
                      <a:cubicBezTo>
                        <a:pt x="36970" y="25313"/>
                        <a:pt x="32593" y="11229"/>
                        <a:pt x="32450" y="0"/>
                      </a:cubicBezTo>
                      <a:cubicBezTo>
                        <a:pt x="32450" y="0"/>
                        <a:pt x="32450" y="0"/>
                        <a:pt x="32450" y="0"/>
                      </a:cubicBezTo>
                      <a:cubicBezTo>
                        <a:pt x="28406" y="3711"/>
                        <a:pt x="23362" y="4235"/>
                        <a:pt x="18366" y="3854"/>
                      </a:cubicBezTo>
                      <a:close/>
                    </a:path>
                  </a:pathLst>
                </a:custGeom>
                <a:solidFill>
                  <a:srgbClr val="1D99C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3" name="Google Shape;253;p7"/>
                <p:cNvSpPr/>
                <p:nvPr/>
              </p:nvSpPr>
              <p:spPr>
                <a:xfrm>
                  <a:off x="4513447" y="3950897"/>
                  <a:ext cx="32591" cy="36398"/>
                </a:xfrm>
                <a:custGeom>
                  <a:rect b="b" l="l" r="r" t="t"/>
                  <a:pathLst>
                    <a:path extrusionOk="0" h="36398" w="32591">
                      <a:moveTo>
                        <a:pt x="47" y="33687"/>
                      </a:moveTo>
                      <a:cubicBezTo>
                        <a:pt x="47" y="34591"/>
                        <a:pt x="94" y="35495"/>
                        <a:pt x="142" y="36399"/>
                      </a:cubicBezTo>
                      <a:cubicBezTo>
                        <a:pt x="4044" y="31355"/>
                        <a:pt x="4329" y="25360"/>
                        <a:pt x="3901" y="19460"/>
                      </a:cubicBezTo>
                      <a:cubicBezTo>
                        <a:pt x="3139" y="8707"/>
                        <a:pt x="6946" y="3045"/>
                        <a:pt x="18508" y="3901"/>
                      </a:cubicBezTo>
                      <a:cubicBezTo>
                        <a:pt x="23504" y="4282"/>
                        <a:pt x="28548" y="3759"/>
                        <a:pt x="32592" y="0"/>
                      </a:cubicBezTo>
                      <a:cubicBezTo>
                        <a:pt x="-239" y="190"/>
                        <a:pt x="-239" y="190"/>
                        <a:pt x="47" y="33687"/>
                      </a:cubicBezTo>
                      <a:close/>
                    </a:path>
                  </a:pathLst>
                </a:custGeom>
                <a:solidFill>
                  <a:srgbClr val="1D99C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4" name="Google Shape;254;p7"/>
                <p:cNvSpPr/>
                <p:nvPr/>
              </p:nvSpPr>
              <p:spPr>
                <a:xfrm>
                  <a:off x="4513447" y="4206737"/>
                  <a:ext cx="32687" cy="32878"/>
                </a:xfrm>
                <a:custGeom>
                  <a:rect b="b" l="l" r="r" t="t"/>
                  <a:pathLst>
                    <a:path extrusionOk="0" h="32878" w="32687">
                      <a:moveTo>
                        <a:pt x="6613" y="21173"/>
                      </a:moveTo>
                      <a:cubicBezTo>
                        <a:pt x="6376" y="28881"/>
                        <a:pt x="9516" y="32878"/>
                        <a:pt x="17795" y="32878"/>
                      </a:cubicBezTo>
                      <a:cubicBezTo>
                        <a:pt x="26169" y="32878"/>
                        <a:pt x="28786" y="28691"/>
                        <a:pt x="28881" y="21031"/>
                      </a:cubicBezTo>
                      <a:cubicBezTo>
                        <a:pt x="28976" y="14369"/>
                        <a:pt x="27644" y="7280"/>
                        <a:pt x="32688" y="1570"/>
                      </a:cubicBezTo>
                      <a:cubicBezTo>
                        <a:pt x="32688" y="1570"/>
                        <a:pt x="32688" y="1570"/>
                        <a:pt x="32688" y="1570"/>
                      </a:cubicBezTo>
                      <a:cubicBezTo>
                        <a:pt x="32688" y="1570"/>
                        <a:pt x="32688" y="1570"/>
                        <a:pt x="32688" y="1570"/>
                      </a:cubicBezTo>
                      <a:cubicBezTo>
                        <a:pt x="21792" y="1047"/>
                        <a:pt x="10896" y="523"/>
                        <a:pt x="0" y="0"/>
                      </a:cubicBezTo>
                      <a:cubicBezTo>
                        <a:pt x="6328" y="5757"/>
                        <a:pt x="6852" y="13370"/>
                        <a:pt x="6613" y="21173"/>
                      </a:cubicBezTo>
                      <a:close/>
                    </a:path>
                  </a:pathLst>
                </a:custGeom>
                <a:solidFill>
                  <a:srgbClr val="1E99C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5" name="Google Shape;255;p7"/>
                <p:cNvSpPr/>
                <p:nvPr/>
              </p:nvSpPr>
              <p:spPr>
                <a:xfrm>
                  <a:off x="4513542" y="4206689"/>
                  <a:ext cx="32735" cy="38313"/>
                </a:xfrm>
                <a:custGeom>
                  <a:rect b="b" l="l" r="r" t="t"/>
                  <a:pathLst>
                    <a:path extrusionOk="0" h="38313" w="32735">
                      <a:moveTo>
                        <a:pt x="2474" y="28263"/>
                      </a:moveTo>
                      <a:cubicBezTo>
                        <a:pt x="2664" y="32545"/>
                        <a:pt x="2855" y="35828"/>
                        <a:pt x="8517" y="36970"/>
                      </a:cubicBezTo>
                      <a:cubicBezTo>
                        <a:pt x="27787" y="40776"/>
                        <a:pt x="32735" y="37113"/>
                        <a:pt x="32735" y="17938"/>
                      </a:cubicBezTo>
                      <a:cubicBezTo>
                        <a:pt x="32735" y="12514"/>
                        <a:pt x="32688" y="7042"/>
                        <a:pt x="32640" y="1618"/>
                      </a:cubicBezTo>
                      <a:cubicBezTo>
                        <a:pt x="32640" y="1618"/>
                        <a:pt x="32640" y="1618"/>
                        <a:pt x="32640" y="1618"/>
                      </a:cubicBezTo>
                      <a:cubicBezTo>
                        <a:pt x="27549" y="7375"/>
                        <a:pt x="28881" y="14465"/>
                        <a:pt x="28834" y="21078"/>
                      </a:cubicBezTo>
                      <a:cubicBezTo>
                        <a:pt x="28739" y="28691"/>
                        <a:pt x="26122" y="32878"/>
                        <a:pt x="17748" y="32926"/>
                      </a:cubicBezTo>
                      <a:cubicBezTo>
                        <a:pt x="9468" y="32926"/>
                        <a:pt x="6328" y="28977"/>
                        <a:pt x="6566" y="21221"/>
                      </a:cubicBezTo>
                      <a:cubicBezTo>
                        <a:pt x="6804" y="13418"/>
                        <a:pt x="6281" y="5805"/>
                        <a:pt x="0" y="0"/>
                      </a:cubicBezTo>
                      <a:cubicBezTo>
                        <a:pt x="0" y="0"/>
                        <a:pt x="0" y="0"/>
                        <a:pt x="0" y="0"/>
                      </a:cubicBezTo>
                      <a:cubicBezTo>
                        <a:pt x="3854" y="9136"/>
                        <a:pt x="2094" y="18794"/>
                        <a:pt x="2474" y="28263"/>
                      </a:cubicBezTo>
                      <a:close/>
                    </a:path>
                  </a:pathLst>
                </a:custGeom>
                <a:solidFill>
                  <a:srgbClr val="1E99C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6" name="Google Shape;256;p7"/>
                <p:cNvSpPr/>
                <p:nvPr/>
              </p:nvSpPr>
              <p:spPr>
                <a:xfrm>
                  <a:off x="3758489" y="3706075"/>
                  <a:ext cx="98729" cy="1610"/>
                </a:xfrm>
                <a:custGeom>
                  <a:rect b="b" l="l" r="r" t="t"/>
                  <a:pathLst>
                    <a:path extrusionOk="0" h="1610" w="98729">
                      <a:moveTo>
                        <a:pt x="8945" y="117"/>
                      </a:moveTo>
                      <a:cubicBezTo>
                        <a:pt x="5948" y="69"/>
                        <a:pt x="2998" y="164"/>
                        <a:pt x="0" y="259"/>
                      </a:cubicBezTo>
                      <a:cubicBezTo>
                        <a:pt x="32878" y="2401"/>
                        <a:pt x="65804" y="1449"/>
                        <a:pt x="98729" y="1068"/>
                      </a:cubicBezTo>
                      <a:cubicBezTo>
                        <a:pt x="68849" y="-1073"/>
                        <a:pt x="38873" y="783"/>
                        <a:pt x="8945" y="117"/>
                      </a:cubicBezTo>
                      <a:close/>
                    </a:path>
                  </a:pathLst>
                </a:custGeom>
                <a:solidFill>
                  <a:srgbClr val="1D77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7" name="Google Shape;257;p7"/>
                <p:cNvSpPr/>
                <p:nvPr/>
              </p:nvSpPr>
              <p:spPr>
                <a:xfrm>
                  <a:off x="3747070" y="3705240"/>
                  <a:ext cx="110196" cy="1903"/>
                </a:xfrm>
                <a:custGeom>
                  <a:rect b="b" l="l" r="r" t="t"/>
                  <a:pathLst>
                    <a:path extrusionOk="0" h="1903" w="110196">
                      <a:moveTo>
                        <a:pt x="0" y="238"/>
                      </a:moveTo>
                      <a:cubicBezTo>
                        <a:pt x="3806" y="571"/>
                        <a:pt x="7613" y="857"/>
                        <a:pt x="11419" y="1094"/>
                      </a:cubicBezTo>
                      <a:cubicBezTo>
                        <a:pt x="14417" y="1047"/>
                        <a:pt x="17367" y="904"/>
                        <a:pt x="20364" y="952"/>
                      </a:cubicBezTo>
                      <a:cubicBezTo>
                        <a:pt x="50292" y="1618"/>
                        <a:pt x="80268" y="-238"/>
                        <a:pt x="110196" y="1903"/>
                      </a:cubicBezTo>
                      <a:cubicBezTo>
                        <a:pt x="108578" y="1237"/>
                        <a:pt x="106913" y="0"/>
                        <a:pt x="105295" y="0"/>
                      </a:cubicBezTo>
                      <a:cubicBezTo>
                        <a:pt x="70181" y="0"/>
                        <a:pt x="35067" y="143"/>
                        <a:pt x="0" y="238"/>
                      </a:cubicBezTo>
                      <a:close/>
                    </a:path>
                  </a:pathLst>
                </a:custGeom>
                <a:solidFill>
                  <a:srgbClr val="1D77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8" name="Google Shape;258;p7"/>
                <p:cNvSpPr/>
                <p:nvPr/>
              </p:nvSpPr>
              <p:spPr>
                <a:xfrm>
                  <a:off x="3804483" y="2702641"/>
                  <a:ext cx="441259" cy="548817"/>
                </a:xfrm>
                <a:custGeom>
                  <a:rect b="b" l="l" r="r" t="t"/>
                  <a:pathLst>
                    <a:path extrusionOk="0" h="548817" w="441259">
                      <a:moveTo>
                        <a:pt x="50119" y="131021"/>
                      </a:moveTo>
                      <a:cubicBezTo>
                        <a:pt x="50119" y="226182"/>
                        <a:pt x="50119" y="321343"/>
                        <a:pt x="50119" y="416503"/>
                      </a:cubicBezTo>
                      <a:cubicBezTo>
                        <a:pt x="50119" y="440008"/>
                        <a:pt x="51499" y="435773"/>
                        <a:pt x="30563" y="436392"/>
                      </a:cubicBezTo>
                      <a:cubicBezTo>
                        <a:pt x="31562" y="449239"/>
                        <a:pt x="30944" y="459183"/>
                        <a:pt x="16955" y="467843"/>
                      </a:cubicBezTo>
                      <a:cubicBezTo>
                        <a:pt x="-2886" y="480166"/>
                        <a:pt x="-4932" y="509047"/>
                        <a:pt x="8819" y="528603"/>
                      </a:cubicBezTo>
                      <a:cubicBezTo>
                        <a:pt x="22189" y="547635"/>
                        <a:pt x="47882" y="553440"/>
                        <a:pt x="68199" y="542020"/>
                      </a:cubicBezTo>
                      <a:cubicBezTo>
                        <a:pt x="98127" y="525177"/>
                        <a:pt x="99935" y="482069"/>
                        <a:pt x="70245" y="464227"/>
                      </a:cubicBezTo>
                      <a:cubicBezTo>
                        <a:pt x="58921" y="457423"/>
                        <a:pt x="59778" y="448668"/>
                        <a:pt x="61728" y="440246"/>
                      </a:cubicBezTo>
                      <a:cubicBezTo>
                        <a:pt x="63584" y="432157"/>
                        <a:pt x="72577" y="436773"/>
                        <a:pt x="78096" y="436630"/>
                      </a:cubicBezTo>
                      <a:cubicBezTo>
                        <a:pt x="102695" y="436059"/>
                        <a:pt x="127342" y="437201"/>
                        <a:pt x="151893" y="436059"/>
                      </a:cubicBezTo>
                      <a:cubicBezTo>
                        <a:pt x="164787" y="435440"/>
                        <a:pt x="167975" y="439675"/>
                        <a:pt x="167404" y="451808"/>
                      </a:cubicBezTo>
                      <a:cubicBezTo>
                        <a:pt x="167024" y="459373"/>
                        <a:pt x="162979" y="461514"/>
                        <a:pt x="157983" y="464702"/>
                      </a:cubicBezTo>
                      <a:cubicBezTo>
                        <a:pt x="140569" y="475789"/>
                        <a:pt x="132813" y="496058"/>
                        <a:pt x="137905" y="515756"/>
                      </a:cubicBezTo>
                      <a:cubicBezTo>
                        <a:pt x="142234" y="532457"/>
                        <a:pt x="158935" y="546921"/>
                        <a:pt x="175874" y="548539"/>
                      </a:cubicBezTo>
                      <a:cubicBezTo>
                        <a:pt x="197523" y="550632"/>
                        <a:pt x="215223" y="540831"/>
                        <a:pt x="223597" y="522084"/>
                      </a:cubicBezTo>
                      <a:cubicBezTo>
                        <a:pt x="233446" y="500150"/>
                        <a:pt x="226356" y="477549"/>
                        <a:pt x="203803" y="463751"/>
                      </a:cubicBezTo>
                      <a:cubicBezTo>
                        <a:pt x="193288" y="457327"/>
                        <a:pt x="199188" y="448477"/>
                        <a:pt x="197856" y="440769"/>
                      </a:cubicBezTo>
                      <a:cubicBezTo>
                        <a:pt x="197047" y="436059"/>
                        <a:pt x="201377" y="436487"/>
                        <a:pt x="204517" y="436487"/>
                      </a:cubicBezTo>
                      <a:cubicBezTo>
                        <a:pt x="235968" y="436440"/>
                        <a:pt x="267371" y="436440"/>
                        <a:pt x="298821" y="436487"/>
                      </a:cubicBezTo>
                      <a:cubicBezTo>
                        <a:pt x="301819" y="436487"/>
                        <a:pt x="306054" y="435678"/>
                        <a:pt x="305958" y="440436"/>
                      </a:cubicBezTo>
                      <a:cubicBezTo>
                        <a:pt x="305863" y="448906"/>
                        <a:pt x="309099" y="457565"/>
                        <a:pt x="297822" y="463608"/>
                      </a:cubicBezTo>
                      <a:cubicBezTo>
                        <a:pt x="279123" y="473647"/>
                        <a:pt x="271653" y="495059"/>
                        <a:pt x="277267" y="515280"/>
                      </a:cubicBezTo>
                      <a:cubicBezTo>
                        <a:pt x="282454" y="533837"/>
                        <a:pt x="301629" y="548158"/>
                        <a:pt x="321232" y="548158"/>
                      </a:cubicBezTo>
                      <a:cubicBezTo>
                        <a:pt x="341120" y="548111"/>
                        <a:pt x="358820" y="534645"/>
                        <a:pt x="364768" y="514995"/>
                      </a:cubicBezTo>
                      <a:cubicBezTo>
                        <a:pt x="370668" y="495582"/>
                        <a:pt x="363911" y="473885"/>
                        <a:pt x="345736" y="464227"/>
                      </a:cubicBezTo>
                      <a:cubicBezTo>
                        <a:pt x="333603" y="457803"/>
                        <a:pt x="336077" y="448525"/>
                        <a:pt x="337504" y="440198"/>
                      </a:cubicBezTo>
                      <a:cubicBezTo>
                        <a:pt x="338884" y="432252"/>
                        <a:pt x="347401" y="437296"/>
                        <a:pt x="352635" y="436582"/>
                      </a:cubicBezTo>
                      <a:cubicBezTo>
                        <a:pt x="358915" y="435773"/>
                        <a:pt x="365386" y="436487"/>
                        <a:pt x="371762" y="436344"/>
                      </a:cubicBezTo>
                      <a:cubicBezTo>
                        <a:pt x="410540" y="435678"/>
                        <a:pt x="440992" y="405417"/>
                        <a:pt x="441134" y="366877"/>
                      </a:cubicBezTo>
                      <a:cubicBezTo>
                        <a:pt x="441325" y="304927"/>
                        <a:pt x="441277" y="242978"/>
                        <a:pt x="441134" y="181028"/>
                      </a:cubicBezTo>
                      <a:cubicBezTo>
                        <a:pt x="441039" y="147389"/>
                        <a:pt x="418201" y="120268"/>
                        <a:pt x="385322" y="113226"/>
                      </a:cubicBezTo>
                      <a:cubicBezTo>
                        <a:pt x="370382" y="109991"/>
                        <a:pt x="355252" y="110562"/>
                        <a:pt x="340454" y="111704"/>
                      </a:cubicBezTo>
                      <a:cubicBezTo>
                        <a:pt x="326418" y="112750"/>
                        <a:pt x="325228" y="106517"/>
                        <a:pt x="325562" y="95383"/>
                      </a:cubicBezTo>
                      <a:cubicBezTo>
                        <a:pt x="325799" y="87961"/>
                        <a:pt x="330938" y="86819"/>
                        <a:pt x="335220" y="83869"/>
                      </a:cubicBezTo>
                      <a:cubicBezTo>
                        <a:pt x="352159" y="72259"/>
                        <a:pt x="359296" y="53037"/>
                        <a:pt x="353919" y="33862"/>
                      </a:cubicBezTo>
                      <a:cubicBezTo>
                        <a:pt x="348400" y="14164"/>
                        <a:pt x="332699" y="1412"/>
                        <a:pt x="312525" y="175"/>
                      </a:cubicBezTo>
                      <a:cubicBezTo>
                        <a:pt x="292921" y="-1014"/>
                        <a:pt x="274984" y="10643"/>
                        <a:pt x="267704" y="29342"/>
                      </a:cubicBezTo>
                      <a:cubicBezTo>
                        <a:pt x="259615" y="50087"/>
                        <a:pt x="266895" y="73544"/>
                        <a:pt x="287164" y="84630"/>
                      </a:cubicBezTo>
                      <a:cubicBezTo>
                        <a:pt x="298060" y="90578"/>
                        <a:pt x="295681" y="99000"/>
                        <a:pt x="294634" y="106708"/>
                      </a:cubicBezTo>
                      <a:cubicBezTo>
                        <a:pt x="293445" y="115605"/>
                        <a:pt x="284975" y="110990"/>
                        <a:pt x="279979" y="111085"/>
                      </a:cubicBezTo>
                      <a:cubicBezTo>
                        <a:pt x="257664" y="111608"/>
                        <a:pt x="235349" y="111323"/>
                        <a:pt x="213034" y="111323"/>
                      </a:cubicBezTo>
                      <a:cubicBezTo>
                        <a:pt x="197047" y="111323"/>
                        <a:pt x="195572" y="109087"/>
                        <a:pt x="197523" y="93480"/>
                      </a:cubicBezTo>
                      <a:cubicBezTo>
                        <a:pt x="198379" y="86676"/>
                        <a:pt x="203851" y="86391"/>
                        <a:pt x="207562" y="83726"/>
                      </a:cubicBezTo>
                      <a:cubicBezTo>
                        <a:pt x="223216" y="72592"/>
                        <a:pt x="231067" y="53465"/>
                        <a:pt x="226737" y="36051"/>
                      </a:cubicBezTo>
                      <a:cubicBezTo>
                        <a:pt x="221646" y="15686"/>
                        <a:pt x="205897" y="2078"/>
                        <a:pt x="185342" y="318"/>
                      </a:cubicBezTo>
                      <a:cubicBezTo>
                        <a:pt x="167071" y="-1252"/>
                        <a:pt x="148896" y="9215"/>
                        <a:pt x="140855" y="26011"/>
                      </a:cubicBezTo>
                      <a:cubicBezTo>
                        <a:pt x="130387" y="47803"/>
                        <a:pt x="137857" y="72592"/>
                        <a:pt x="160600" y="85725"/>
                      </a:cubicBezTo>
                      <a:cubicBezTo>
                        <a:pt x="170973" y="91720"/>
                        <a:pt x="166929" y="99999"/>
                        <a:pt x="166548" y="107136"/>
                      </a:cubicBezTo>
                      <a:cubicBezTo>
                        <a:pt x="166167" y="114320"/>
                        <a:pt x="158650" y="111085"/>
                        <a:pt x="154367" y="111133"/>
                      </a:cubicBezTo>
                      <a:cubicBezTo>
                        <a:pt x="128388" y="111466"/>
                        <a:pt x="102410" y="111275"/>
                        <a:pt x="76478" y="111275"/>
                      </a:cubicBezTo>
                      <a:cubicBezTo>
                        <a:pt x="60729" y="111275"/>
                        <a:pt x="58826" y="108611"/>
                        <a:pt x="61062" y="93385"/>
                      </a:cubicBezTo>
                      <a:cubicBezTo>
                        <a:pt x="62157" y="86105"/>
                        <a:pt x="68437" y="86058"/>
                        <a:pt x="72482" y="83108"/>
                      </a:cubicBezTo>
                      <a:cubicBezTo>
                        <a:pt x="87755" y="72069"/>
                        <a:pt x="95225" y="51609"/>
                        <a:pt x="90039" y="33529"/>
                      </a:cubicBezTo>
                      <a:cubicBezTo>
                        <a:pt x="84519" y="14402"/>
                        <a:pt x="68104" y="1270"/>
                        <a:pt x="48120" y="80"/>
                      </a:cubicBezTo>
                      <a:cubicBezTo>
                        <a:pt x="28898" y="-1110"/>
                        <a:pt x="10389" y="11071"/>
                        <a:pt x="3395" y="29532"/>
                      </a:cubicBezTo>
                      <a:cubicBezTo>
                        <a:pt x="-3266" y="47089"/>
                        <a:pt x="968" y="70784"/>
                        <a:pt x="16575" y="79825"/>
                      </a:cubicBezTo>
                      <a:cubicBezTo>
                        <a:pt x="30468" y="87866"/>
                        <a:pt x="32324" y="97763"/>
                        <a:pt x="30849" y="110942"/>
                      </a:cubicBezTo>
                      <a:cubicBezTo>
                        <a:pt x="51308" y="111656"/>
                        <a:pt x="50119" y="107183"/>
                        <a:pt x="50119" y="131021"/>
                      </a:cubicBezTo>
                      <a:close/>
                      <a:moveTo>
                        <a:pt x="328321" y="501863"/>
                      </a:moveTo>
                      <a:cubicBezTo>
                        <a:pt x="328274" y="506335"/>
                        <a:pt x="325086" y="509428"/>
                        <a:pt x="320613" y="509237"/>
                      </a:cubicBezTo>
                      <a:cubicBezTo>
                        <a:pt x="316664" y="509095"/>
                        <a:pt x="314523" y="506050"/>
                        <a:pt x="314523" y="501910"/>
                      </a:cubicBezTo>
                      <a:cubicBezTo>
                        <a:pt x="314523" y="497485"/>
                        <a:pt x="317235" y="495725"/>
                        <a:pt x="321232" y="495201"/>
                      </a:cubicBezTo>
                      <a:cubicBezTo>
                        <a:pt x="324895" y="496010"/>
                        <a:pt x="328369" y="497771"/>
                        <a:pt x="328321" y="501863"/>
                      </a:cubicBezTo>
                      <a:close/>
                      <a:moveTo>
                        <a:pt x="309908" y="38858"/>
                      </a:moveTo>
                      <a:cubicBezTo>
                        <a:pt x="313952" y="39524"/>
                        <a:pt x="317235" y="41380"/>
                        <a:pt x="317235" y="45614"/>
                      </a:cubicBezTo>
                      <a:cubicBezTo>
                        <a:pt x="317235" y="49706"/>
                        <a:pt x="314095" y="52466"/>
                        <a:pt x="310288" y="52751"/>
                      </a:cubicBezTo>
                      <a:cubicBezTo>
                        <a:pt x="306149" y="53037"/>
                        <a:pt x="303722" y="49944"/>
                        <a:pt x="303484" y="45900"/>
                      </a:cubicBezTo>
                      <a:cubicBezTo>
                        <a:pt x="303199" y="41475"/>
                        <a:pt x="305911" y="39381"/>
                        <a:pt x="309908" y="38858"/>
                      </a:cubicBezTo>
                      <a:close/>
                      <a:moveTo>
                        <a:pt x="181631" y="510094"/>
                      </a:moveTo>
                      <a:cubicBezTo>
                        <a:pt x="177158" y="509809"/>
                        <a:pt x="175208" y="506858"/>
                        <a:pt x="175541" y="502814"/>
                      </a:cubicBezTo>
                      <a:cubicBezTo>
                        <a:pt x="175874" y="498770"/>
                        <a:pt x="178300" y="496058"/>
                        <a:pt x="182773" y="496676"/>
                      </a:cubicBezTo>
                      <a:cubicBezTo>
                        <a:pt x="186865" y="497200"/>
                        <a:pt x="189101" y="499769"/>
                        <a:pt x="189244" y="504051"/>
                      </a:cubicBezTo>
                      <a:cubicBezTo>
                        <a:pt x="188149" y="507858"/>
                        <a:pt x="186008" y="510380"/>
                        <a:pt x="181631" y="510094"/>
                      </a:cubicBezTo>
                      <a:close/>
                      <a:moveTo>
                        <a:pt x="182202" y="39001"/>
                      </a:moveTo>
                      <a:cubicBezTo>
                        <a:pt x="185961" y="39239"/>
                        <a:pt x="189434" y="41475"/>
                        <a:pt x="189101" y="45947"/>
                      </a:cubicBezTo>
                      <a:cubicBezTo>
                        <a:pt x="188816" y="50039"/>
                        <a:pt x="185723" y="52085"/>
                        <a:pt x="181916" y="53037"/>
                      </a:cubicBezTo>
                      <a:cubicBezTo>
                        <a:pt x="177920" y="52133"/>
                        <a:pt x="175398" y="50135"/>
                        <a:pt x="175350" y="45710"/>
                      </a:cubicBezTo>
                      <a:cubicBezTo>
                        <a:pt x="175350" y="41047"/>
                        <a:pt x="178157" y="38763"/>
                        <a:pt x="182202" y="39001"/>
                      </a:cubicBezTo>
                      <a:close/>
                      <a:moveTo>
                        <a:pt x="46503" y="509285"/>
                      </a:moveTo>
                      <a:cubicBezTo>
                        <a:pt x="41982" y="509666"/>
                        <a:pt x="39033" y="506858"/>
                        <a:pt x="39033" y="501958"/>
                      </a:cubicBezTo>
                      <a:cubicBezTo>
                        <a:pt x="38985" y="497438"/>
                        <a:pt x="42316" y="495249"/>
                        <a:pt x="45884" y="495249"/>
                      </a:cubicBezTo>
                      <a:cubicBezTo>
                        <a:pt x="49453" y="495249"/>
                        <a:pt x="52736" y="497390"/>
                        <a:pt x="52736" y="501958"/>
                      </a:cubicBezTo>
                      <a:cubicBezTo>
                        <a:pt x="52926" y="506240"/>
                        <a:pt x="50261" y="508952"/>
                        <a:pt x="46503" y="509285"/>
                      </a:cubicBezTo>
                      <a:close/>
                      <a:moveTo>
                        <a:pt x="39080" y="44901"/>
                      </a:moveTo>
                      <a:cubicBezTo>
                        <a:pt x="39508" y="40571"/>
                        <a:pt x="42649" y="38620"/>
                        <a:pt x="46455" y="38953"/>
                      </a:cubicBezTo>
                      <a:cubicBezTo>
                        <a:pt x="50309" y="39286"/>
                        <a:pt x="52974" y="41665"/>
                        <a:pt x="52736" y="46090"/>
                      </a:cubicBezTo>
                      <a:cubicBezTo>
                        <a:pt x="52498" y="50420"/>
                        <a:pt x="49595" y="52942"/>
                        <a:pt x="45932" y="52847"/>
                      </a:cubicBezTo>
                      <a:cubicBezTo>
                        <a:pt x="41554" y="52799"/>
                        <a:pt x="38557" y="49849"/>
                        <a:pt x="39080" y="44901"/>
                      </a:cubicBezTo>
                      <a:close/>
                    </a:path>
                  </a:pathLst>
                </a:custGeom>
                <a:solidFill>
                  <a:srgbClr val="1C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9" name="Google Shape;259;p7"/>
                <p:cNvSpPr/>
                <p:nvPr/>
              </p:nvSpPr>
              <p:spPr>
                <a:xfrm>
                  <a:off x="3468034" y="2791792"/>
                  <a:ext cx="382431" cy="369128"/>
                </a:xfrm>
                <a:custGeom>
                  <a:rect b="b" l="l" r="r" t="t"/>
                  <a:pathLst>
                    <a:path extrusionOk="0" h="369128" w="382431">
                      <a:moveTo>
                        <a:pt x="101466" y="21744"/>
                      </a:moveTo>
                      <a:lnTo>
                        <a:pt x="101466" y="21744"/>
                      </a:lnTo>
                      <a:cubicBezTo>
                        <a:pt x="90998" y="21887"/>
                        <a:pt x="80530" y="21887"/>
                        <a:pt x="70110" y="22220"/>
                      </a:cubicBezTo>
                      <a:cubicBezTo>
                        <a:pt x="31761" y="23409"/>
                        <a:pt x="1071" y="51625"/>
                        <a:pt x="595" y="88547"/>
                      </a:cubicBezTo>
                      <a:cubicBezTo>
                        <a:pt x="-261" y="152638"/>
                        <a:pt x="-118" y="216776"/>
                        <a:pt x="548" y="280914"/>
                      </a:cubicBezTo>
                      <a:cubicBezTo>
                        <a:pt x="881" y="312413"/>
                        <a:pt x="22910" y="337250"/>
                        <a:pt x="53885" y="345005"/>
                      </a:cubicBezTo>
                      <a:cubicBezTo>
                        <a:pt x="69682" y="348954"/>
                        <a:pt x="85574" y="346242"/>
                        <a:pt x="101370" y="347337"/>
                      </a:cubicBezTo>
                      <a:cubicBezTo>
                        <a:pt x="111695" y="347289"/>
                        <a:pt x="122020" y="347241"/>
                        <a:pt x="132393" y="347241"/>
                      </a:cubicBezTo>
                      <a:lnTo>
                        <a:pt x="132393" y="347241"/>
                      </a:lnTo>
                      <a:cubicBezTo>
                        <a:pt x="158657" y="347241"/>
                        <a:pt x="184922" y="347241"/>
                        <a:pt x="211186" y="347241"/>
                      </a:cubicBezTo>
                      <a:cubicBezTo>
                        <a:pt x="232788" y="347241"/>
                        <a:pt x="232788" y="347241"/>
                        <a:pt x="233596" y="369128"/>
                      </a:cubicBezTo>
                      <a:cubicBezTo>
                        <a:pt x="234358" y="367083"/>
                        <a:pt x="235642" y="365084"/>
                        <a:pt x="235833" y="363038"/>
                      </a:cubicBezTo>
                      <a:cubicBezTo>
                        <a:pt x="237117" y="348050"/>
                        <a:pt x="243065" y="343863"/>
                        <a:pt x="257862" y="347241"/>
                      </a:cubicBezTo>
                      <a:cubicBezTo>
                        <a:pt x="261764" y="348146"/>
                        <a:pt x="263096" y="349954"/>
                        <a:pt x="263191" y="353617"/>
                      </a:cubicBezTo>
                      <a:cubicBezTo>
                        <a:pt x="263334" y="358137"/>
                        <a:pt x="263715" y="362610"/>
                        <a:pt x="264048" y="367130"/>
                      </a:cubicBezTo>
                      <a:cubicBezTo>
                        <a:pt x="264048" y="367130"/>
                        <a:pt x="264048" y="367130"/>
                        <a:pt x="264048" y="367130"/>
                      </a:cubicBezTo>
                      <a:cubicBezTo>
                        <a:pt x="264476" y="365370"/>
                        <a:pt x="265428" y="363562"/>
                        <a:pt x="265190" y="361896"/>
                      </a:cubicBezTo>
                      <a:cubicBezTo>
                        <a:pt x="263286" y="349954"/>
                        <a:pt x="267949" y="346575"/>
                        <a:pt x="279987" y="346956"/>
                      </a:cubicBezTo>
                      <a:cubicBezTo>
                        <a:pt x="308964" y="347908"/>
                        <a:pt x="338035" y="347289"/>
                        <a:pt x="367059" y="347289"/>
                      </a:cubicBezTo>
                      <a:cubicBezTo>
                        <a:pt x="380858" y="342912"/>
                        <a:pt x="382523" y="332634"/>
                        <a:pt x="382428" y="319693"/>
                      </a:cubicBezTo>
                      <a:cubicBezTo>
                        <a:pt x="381952" y="229670"/>
                        <a:pt x="382000" y="139648"/>
                        <a:pt x="382428" y="49626"/>
                      </a:cubicBezTo>
                      <a:cubicBezTo>
                        <a:pt x="382475" y="36780"/>
                        <a:pt x="381238" y="26264"/>
                        <a:pt x="367202" y="21887"/>
                      </a:cubicBezTo>
                      <a:cubicBezTo>
                        <a:pt x="340843" y="21982"/>
                        <a:pt x="314435" y="22125"/>
                        <a:pt x="288076" y="22220"/>
                      </a:cubicBezTo>
                      <a:cubicBezTo>
                        <a:pt x="267141" y="22268"/>
                        <a:pt x="267141" y="22220"/>
                        <a:pt x="264048" y="2094"/>
                      </a:cubicBezTo>
                      <a:cubicBezTo>
                        <a:pt x="263810" y="3901"/>
                        <a:pt x="263239" y="5710"/>
                        <a:pt x="263334" y="7470"/>
                      </a:cubicBezTo>
                      <a:cubicBezTo>
                        <a:pt x="263905" y="16415"/>
                        <a:pt x="263524" y="22696"/>
                        <a:pt x="250963" y="22410"/>
                      </a:cubicBezTo>
                      <a:cubicBezTo>
                        <a:pt x="239401" y="22172"/>
                        <a:pt x="233739" y="19746"/>
                        <a:pt x="235833" y="7327"/>
                      </a:cubicBezTo>
                      <a:cubicBezTo>
                        <a:pt x="236261" y="4663"/>
                        <a:pt x="235880" y="1856"/>
                        <a:pt x="233311" y="0"/>
                      </a:cubicBezTo>
                      <a:cubicBezTo>
                        <a:pt x="233311" y="2284"/>
                        <a:pt x="232930" y="4615"/>
                        <a:pt x="233311" y="6804"/>
                      </a:cubicBezTo>
                      <a:cubicBezTo>
                        <a:pt x="235309" y="19080"/>
                        <a:pt x="230742" y="22981"/>
                        <a:pt x="218038" y="22505"/>
                      </a:cubicBezTo>
                      <a:cubicBezTo>
                        <a:pt x="189442" y="21411"/>
                        <a:pt x="160846" y="21982"/>
                        <a:pt x="132203" y="21887"/>
                      </a:cubicBezTo>
                      <a:cubicBezTo>
                        <a:pt x="121973" y="21792"/>
                        <a:pt x="111695" y="21792"/>
                        <a:pt x="101466" y="21744"/>
                      </a:cubicBezTo>
                      <a:lnTo>
                        <a:pt x="101466" y="21744"/>
                      </a:lnTo>
                      <a:close/>
                    </a:path>
                  </a:pathLst>
                </a:custGeom>
                <a:solidFill>
                  <a:srgbClr val="1D77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0" name="Google Shape;260;p7"/>
                <p:cNvSpPr/>
                <p:nvPr/>
              </p:nvSpPr>
              <p:spPr>
                <a:xfrm>
                  <a:off x="3835046" y="2813631"/>
                  <a:ext cx="19574" cy="325402"/>
                </a:xfrm>
                <a:custGeom>
                  <a:rect b="b" l="l" r="r" t="t"/>
                  <a:pathLst>
                    <a:path extrusionOk="0" h="325402" w="19574">
                      <a:moveTo>
                        <a:pt x="15368" y="27739"/>
                      </a:moveTo>
                      <a:cubicBezTo>
                        <a:pt x="14940" y="117761"/>
                        <a:pt x="14940" y="207783"/>
                        <a:pt x="15368" y="297806"/>
                      </a:cubicBezTo>
                      <a:cubicBezTo>
                        <a:pt x="15416" y="310795"/>
                        <a:pt x="13798" y="321025"/>
                        <a:pt x="0" y="325402"/>
                      </a:cubicBezTo>
                      <a:cubicBezTo>
                        <a:pt x="20935" y="324784"/>
                        <a:pt x="19555" y="329018"/>
                        <a:pt x="19555" y="305514"/>
                      </a:cubicBezTo>
                      <a:cubicBezTo>
                        <a:pt x="19555" y="210353"/>
                        <a:pt x="19555" y="115192"/>
                        <a:pt x="19555" y="20031"/>
                      </a:cubicBezTo>
                      <a:cubicBezTo>
                        <a:pt x="19555" y="-3807"/>
                        <a:pt x="20745" y="666"/>
                        <a:pt x="143" y="0"/>
                      </a:cubicBezTo>
                      <a:cubicBezTo>
                        <a:pt x="14179" y="4377"/>
                        <a:pt x="15416" y="14893"/>
                        <a:pt x="15368" y="27739"/>
                      </a:cubicBezTo>
                      <a:close/>
                    </a:path>
                  </a:pathLst>
                </a:custGeom>
                <a:solidFill>
                  <a:srgbClr val="1D77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1" name="Google Shape;261;p7"/>
                <p:cNvSpPr/>
                <p:nvPr/>
              </p:nvSpPr>
              <p:spPr>
                <a:xfrm>
                  <a:off x="5248992" y="2080418"/>
                  <a:ext cx="38635" cy="528738"/>
                </a:xfrm>
                <a:custGeom>
                  <a:rect b="b" l="l" r="r" t="t"/>
                  <a:pathLst>
                    <a:path extrusionOk="0" h="528738" w="38635">
                      <a:moveTo>
                        <a:pt x="23172" y="528475"/>
                      </a:moveTo>
                      <a:cubicBezTo>
                        <a:pt x="34972" y="529855"/>
                        <a:pt x="38683" y="525953"/>
                        <a:pt x="38588" y="513583"/>
                      </a:cubicBezTo>
                      <a:cubicBezTo>
                        <a:pt x="37969" y="437073"/>
                        <a:pt x="38255" y="360612"/>
                        <a:pt x="38302" y="284102"/>
                      </a:cubicBezTo>
                      <a:cubicBezTo>
                        <a:pt x="38350" y="189417"/>
                        <a:pt x="38540" y="94685"/>
                        <a:pt x="38635" y="0"/>
                      </a:cubicBezTo>
                      <a:cubicBezTo>
                        <a:pt x="31593" y="7137"/>
                        <a:pt x="33877" y="16225"/>
                        <a:pt x="33877" y="24599"/>
                      </a:cubicBezTo>
                      <a:cubicBezTo>
                        <a:pt x="33735" y="181043"/>
                        <a:pt x="33782" y="337488"/>
                        <a:pt x="33782" y="493932"/>
                      </a:cubicBezTo>
                      <a:cubicBezTo>
                        <a:pt x="33782" y="498928"/>
                        <a:pt x="33544" y="503971"/>
                        <a:pt x="33782" y="508920"/>
                      </a:cubicBezTo>
                      <a:cubicBezTo>
                        <a:pt x="34210" y="519007"/>
                        <a:pt x="30166" y="524193"/>
                        <a:pt x="19461" y="523860"/>
                      </a:cubicBezTo>
                      <a:cubicBezTo>
                        <a:pt x="12752" y="523670"/>
                        <a:pt x="5662" y="523146"/>
                        <a:pt x="0" y="528190"/>
                      </a:cubicBezTo>
                      <a:cubicBezTo>
                        <a:pt x="7708" y="528237"/>
                        <a:pt x="15511" y="527571"/>
                        <a:pt x="23172" y="528475"/>
                      </a:cubicBezTo>
                      <a:close/>
                    </a:path>
                  </a:pathLst>
                </a:custGeom>
                <a:solidFill>
                  <a:srgbClr val="1C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2" name="Google Shape;262;p7"/>
                <p:cNvSpPr/>
                <p:nvPr/>
              </p:nvSpPr>
              <p:spPr>
                <a:xfrm>
                  <a:off x="4981304" y="2171248"/>
                  <a:ext cx="40490" cy="437510"/>
                </a:xfrm>
                <a:custGeom>
                  <a:rect b="b" l="l" r="r" t="t"/>
                  <a:pathLst>
                    <a:path extrusionOk="0" h="437510" w="40490">
                      <a:moveTo>
                        <a:pt x="2094" y="15749"/>
                      </a:moveTo>
                      <a:cubicBezTo>
                        <a:pt x="2189" y="143645"/>
                        <a:pt x="2189" y="271589"/>
                        <a:pt x="2189" y="399485"/>
                      </a:cubicBezTo>
                      <a:cubicBezTo>
                        <a:pt x="2189" y="437930"/>
                        <a:pt x="2189" y="437930"/>
                        <a:pt x="40491" y="437406"/>
                      </a:cubicBezTo>
                      <a:cubicBezTo>
                        <a:pt x="35257" y="432601"/>
                        <a:pt x="28691" y="432743"/>
                        <a:pt x="22410" y="433124"/>
                      </a:cubicBezTo>
                      <a:cubicBezTo>
                        <a:pt x="10325" y="433885"/>
                        <a:pt x="5948" y="428128"/>
                        <a:pt x="6709" y="416804"/>
                      </a:cubicBezTo>
                      <a:cubicBezTo>
                        <a:pt x="6994" y="412284"/>
                        <a:pt x="6709" y="407716"/>
                        <a:pt x="6709" y="403196"/>
                      </a:cubicBezTo>
                      <a:cubicBezTo>
                        <a:pt x="6709" y="278250"/>
                        <a:pt x="6709" y="153304"/>
                        <a:pt x="6709" y="28358"/>
                      </a:cubicBezTo>
                      <a:cubicBezTo>
                        <a:pt x="6709" y="22458"/>
                        <a:pt x="7090" y="16510"/>
                        <a:pt x="6281" y="10658"/>
                      </a:cubicBezTo>
                      <a:cubicBezTo>
                        <a:pt x="5662" y="6376"/>
                        <a:pt x="6090" y="1190"/>
                        <a:pt x="0" y="0"/>
                      </a:cubicBezTo>
                      <a:cubicBezTo>
                        <a:pt x="3902" y="4758"/>
                        <a:pt x="2094" y="10468"/>
                        <a:pt x="2094" y="15749"/>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3" name="Google Shape;263;p7"/>
                <p:cNvSpPr/>
                <p:nvPr/>
              </p:nvSpPr>
              <p:spPr>
                <a:xfrm>
                  <a:off x="4872298" y="2253134"/>
                  <a:ext cx="40253" cy="357055"/>
                </a:xfrm>
                <a:custGeom>
                  <a:rect b="b" l="l" r="r" t="t"/>
                  <a:pathLst>
                    <a:path extrusionOk="0" h="357055" w="40253">
                      <a:moveTo>
                        <a:pt x="1951" y="14512"/>
                      </a:moveTo>
                      <a:cubicBezTo>
                        <a:pt x="2046" y="115573"/>
                        <a:pt x="1951" y="216586"/>
                        <a:pt x="2141" y="317647"/>
                      </a:cubicBezTo>
                      <a:cubicBezTo>
                        <a:pt x="2189" y="329780"/>
                        <a:pt x="-3235" y="345386"/>
                        <a:pt x="4710" y="353094"/>
                      </a:cubicBezTo>
                      <a:cubicBezTo>
                        <a:pt x="12609" y="360707"/>
                        <a:pt x="28120" y="354902"/>
                        <a:pt x="40253" y="355473"/>
                      </a:cubicBezTo>
                      <a:lnTo>
                        <a:pt x="40253" y="355473"/>
                      </a:lnTo>
                      <a:lnTo>
                        <a:pt x="40253" y="355473"/>
                      </a:lnTo>
                      <a:cubicBezTo>
                        <a:pt x="34543" y="350477"/>
                        <a:pt x="27454" y="350953"/>
                        <a:pt x="20745" y="351191"/>
                      </a:cubicBezTo>
                      <a:cubicBezTo>
                        <a:pt x="10039" y="351571"/>
                        <a:pt x="5995" y="346433"/>
                        <a:pt x="6376" y="336298"/>
                      </a:cubicBezTo>
                      <a:cubicBezTo>
                        <a:pt x="6566" y="330826"/>
                        <a:pt x="6376" y="325355"/>
                        <a:pt x="6376" y="319883"/>
                      </a:cubicBezTo>
                      <a:cubicBezTo>
                        <a:pt x="6376" y="220583"/>
                        <a:pt x="6471" y="121330"/>
                        <a:pt x="6185" y="22030"/>
                      </a:cubicBezTo>
                      <a:cubicBezTo>
                        <a:pt x="6185" y="14464"/>
                        <a:pt x="9278" y="5281"/>
                        <a:pt x="0" y="0"/>
                      </a:cubicBezTo>
                      <a:cubicBezTo>
                        <a:pt x="3569" y="4473"/>
                        <a:pt x="1951" y="9706"/>
                        <a:pt x="1951" y="14512"/>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4" name="Google Shape;264;p7"/>
                <p:cNvSpPr/>
                <p:nvPr/>
              </p:nvSpPr>
              <p:spPr>
                <a:xfrm>
                  <a:off x="4781610" y="2334354"/>
                  <a:ext cx="39149" cy="274912"/>
                </a:xfrm>
                <a:custGeom>
                  <a:rect b="b" l="l" r="r" t="t"/>
                  <a:pathLst>
                    <a:path extrusionOk="0" h="274912" w="39149">
                      <a:moveTo>
                        <a:pt x="2189" y="27597"/>
                      </a:moveTo>
                      <a:cubicBezTo>
                        <a:pt x="2331" y="49912"/>
                        <a:pt x="2236" y="72227"/>
                        <a:pt x="2236" y="94542"/>
                      </a:cubicBezTo>
                      <a:cubicBezTo>
                        <a:pt x="2236" y="150116"/>
                        <a:pt x="2189" y="205690"/>
                        <a:pt x="2331" y="261264"/>
                      </a:cubicBezTo>
                      <a:cubicBezTo>
                        <a:pt x="2331" y="265736"/>
                        <a:pt x="-333" y="272921"/>
                        <a:pt x="6804" y="273730"/>
                      </a:cubicBezTo>
                      <a:cubicBezTo>
                        <a:pt x="16177" y="274777"/>
                        <a:pt x="26788" y="276109"/>
                        <a:pt x="35067" y="272873"/>
                      </a:cubicBezTo>
                      <a:cubicBezTo>
                        <a:pt x="41918" y="270161"/>
                        <a:pt x="38064" y="259694"/>
                        <a:pt x="38112" y="252747"/>
                      </a:cubicBezTo>
                      <a:cubicBezTo>
                        <a:pt x="38492" y="168482"/>
                        <a:pt x="38588" y="84217"/>
                        <a:pt x="38778" y="0"/>
                      </a:cubicBezTo>
                      <a:cubicBezTo>
                        <a:pt x="31927" y="6043"/>
                        <a:pt x="33782" y="14227"/>
                        <a:pt x="33734" y="21697"/>
                      </a:cubicBezTo>
                      <a:cubicBezTo>
                        <a:pt x="33544" y="95399"/>
                        <a:pt x="33639" y="169148"/>
                        <a:pt x="33639" y="242850"/>
                      </a:cubicBezTo>
                      <a:cubicBezTo>
                        <a:pt x="33639" y="267592"/>
                        <a:pt x="32688" y="269543"/>
                        <a:pt x="20555" y="269733"/>
                      </a:cubicBezTo>
                      <a:cubicBezTo>
                        <a:pt x="7946" y="269971"/>
                        <a:pt x="6804" y="267687"/>
                        <a:pt x="6804" y="242184"/>
                      </a:cubicBezTo>
                      <a:cubicBezTo>
                        <a:pt x="6804" y="221249"/>
                        <a:pt x="6804" y="200313"/>
                        <a:pt x="6804" y="179378"/>
                      </a:cubicBezTo>
                      <a:cubicBezTo>
                        <a:pt x="6804" y="130703"/>
                        <a:pt x="6947" y="81981"/>
                        <a:pt x="6614" y="33306"/>
                      </a:cubicBezTo>
                      <a:cubicBezTo>
                        <a:pt x="6566" y="26645"/>
                        <a:pt x="8945" y="18414"/>
                        <a:pt x="0" y="14560"/>
                      </a:cubicBezTo>
                      <a:cubicBezTo>
                        <a:pt x="3616" y="18414"/>
                        <a:pt x="2141" y="23219"/>
                        <a:pt x="2189" y="27597"/>
                      </a:cubicBezTo>
                      <a:close/>
                    </a:path>
                  </a:pathLst>
                </a:custGeom>
                <a:solidFill>
                  <a:srgbClr val="1D98C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5" name="Google Shape;265;p7"/>
                <p:cNvSpPr/>
                <p:nvPr/>
              </p:nvSpPr>
              <p:spPr>
                <a:xfrm>
                  <a:off x="4176814" y="3233807"/>
                  <a:ext cx="400921" cy="94238"/>
                </a:xfrm>
                <a:custGeom>
                  <a:rect b="b" l="l" r="r" t="t"/>
                  <a:pathLst>
                    <a:path extrusionOk="0" h="94238" w="400921">
                      <a:moveTo>
                        <a:pt x="33022" y="1624"/>
                      </a:moveTo>
                      <a:cubicBezTo>
                        <a:pt x="13181" y="7096"/>
                        <a:pt x="-142" y="25129"/>
                        <a:pt x="1" y="54867"/>
                      </a:cubicBezTo>
                      <a:cubicBezTo>
                        <a:pt x="287" y="65382"/>
                        <a:pt x="9232" y="79418"/>
                        <a:pt x="26408" y="87221"/>
                      </a:cubicBezTo>
                      <a:cubicBezTo>
                        <a:pt x="44156" y="95262"/>
                        <a:pt x="61380" y="92550"/>
                        <a:pt x="75702" y="79371"/>
                      </a:cubicBezTo>
                      <a:cubicBezTo>
                        <a:pt x="81601" y="73947"/>
                        <a:pt x="87026" y="71948"/>
                        <a:pt x="94829" y="71948"/>
                      </a:cubicBezTo>
                      <a:cubicBezTo>
                        <a:pt x="164011" y="72234"/>
                        <a:pt x="233192" y="72234"/>
                        <a:pt x="302327" y="71996"/>
                      </a:cubicBezTo>
                      <a:cubicBezTo>
                        <a:pt x="310844" y="71948"/>
                        <a:pt x="316982" y="73471"/>
                        <a:pt x="323405" y="80465"/>
                      </a:cubicBezTo>
                      <a:cubicBezTo>
                        <a:pt x="341485" y="99973"/>
                        <a:pt x="372175" y="98308"/>
                        <a:pt x="389780" y="78324"/>
                      </a:cubicBezTo>
                      <a:cubicBezTo>
                        <a:pt x="407099" y="58673"/>
                        <a:pt x="403816" y="27651"/>
                        <a:pt x="382785" y="11949"/>
                      </a:cubicBezTo>
                      <a:cubicBezTo>
                        <a:pt x="361422" y="-3990"/>
                        <a:pt x="331256" y="1006"/>
                        <a:pt x="317457" y="23844"/>
                      </a:cubicBezTo>
                      <a:cubicBezTo>
                        <a:pt x="312937" y="31362"/>
                        <a:pt x="308179" y="33170"/>
                        <a:pt x="300186" y="33123"/>
                      </a:cubicBezTo>
                      <a:cubicBezTo>
                        <a:pt x="234192" y="32837"/>
                        <a:pt x="168198" y="32837"/>
                        <a:pt x="102251" y="33123"/>
                      </a:cubicBezTo>
                      <a:cubicBezTo>
                        <a:pt x="93687" y="33170"/>
                        <a:pt x="88691" y="31410"/>
                        <a:pt x="84361" y="22988"/>
                      </a:cubicBezTo>
                      <a:cubicBezTo>
                        <a:pt x="74893" y="4622"/>
                        <a:pt x="52720" y="-3800"/>
                        <a:pt x="33022" y="1624"/>
                      </a:cubicBezTo>
                      <a:close/>
                      <a:moveTo>
                        <a:pt x="355141" y="41735"/>
                      </a:moveTo>
                      <a:cubicBezTo>
                        <a:pt x="359614" y="41592"/>
                        <a:pt x="361517" y="44066"/>
                        <a:pt x="362421" y="48158"/>
                      </a:cubicBezTo>
                      <a:cubicBezTo>
                        <a:pt x="361898" y="51726"/>
                        <a:pt x="360327" y="54867"/>
                        <a:pt x="356188" y="55343"/>
                      </a:cubicBezTo>
                      <a:cubicBezTo>
                        <a:pt x="351287" y="55866"/>
                        <a:pt x="348480" y="52535"/>
                        <a:pt x="348337" y="48301"/>
                      </a:cubicBezTo>
                      <a:cubicBezTo>
                        <a:pt x="348147" y="44637"/>
                        <a:pt x="350716" y="41925"/>
                        <a:pt x="355141" y="41735"/>
                      </a:cubicBezTo>
                      <a:close/>
                      <a:moveTo>
                        <a:pt x="52197" y="45541"/>
                      </a:moveTo>
                      <a:cubicBezTo>
                        <a:pt x="51864" y="49776"/>
                        <a:pt x="49723" y="52440"/>
                        <a:pt x="45536" y="52678"/>
                      </a:cubicBezTo>
                      <a:cubicBezTo>
                        <a:pt x="41206" y="52916"/>
                        <a:pt x="38779" y="50394"/>
                        <a:pt x="38589" y="46159"/>
                      </a:cubicBezTo>
                      <a:cubicBezTo>
                        <a:pt x="38446" y="41925"/>
                        <a:pt x="40682" y="39308"/>
                        <a:pt x="45060" y="39213"/>
                      </a:cubicBezTo>
                      <a:cubicBezTo>
                        <a:pt x="49294" y="39070"/>
                        <a:pt x="51673" y="41354"/>
                        <a:pt x="52197" y="45541"/>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6" name="Google Shape;266;p7"/>
                <p:cNvSpPr/>
                <p:nvPr/>
              </p:nvSpPr>
              <p:spPr>
                <a:xfrm>
                  <a:off x="5061386" y="2324989"/>
                  <a:ext cx="91267" cy="278622"/>
                </a:xfrm>
                <a:custGeom>
                  <a:rect b="b" l="l" r="r" t="t"/>
                  <a:pathLst>
                    <a:path extrusionOk="0" h="278622" w="91267">
                      <a:moveTo>
                        <a:pt x="35824" y="108903"/>
                      </a:moveTo>
                      <a:cubicBezTo>
                        <a:pt x="36109" y="158101"/>
                        <a:pt x="35967" y="207299"/>
                        <a:pt x="35967" y="256497"/>
                      </a:cubicBezTo>
                      <a:cubicBezTo>
                        <a:pt x="35967" y="261065"/>
                        <a:pt x="35871" y="265585"/>
                        <a:pt x="36395" y="270153"/>
                      </a:cubicBezTo>
                      <a:cubicBezTo>
                        <a:pt x="37013" y="275387"/>
                        <a:pt x="39440" y="278527"/>
                        <a:pt x="45102" y="278622"/>
                      </a:cubicBezTo>
                      <a:cubicBezTo>
                        <a:pt x="50621" y="278670"/>
                        <a:pt x="53524" y="276053"/>
                        <a:pt x="54238" y="270629"/>
                      </a:cubicBezTo>
                      <a:cubicBezTo>
                        <a:pt x="54808" y="266109"/>
                        <a:pt x="54761" y="261541"/>
                        <a:pt x="54761" y="256973"/>
                      </a:cubicBezTo>
                      <a:cubicBezTo>
                        <a:pt x="54808" y="207299"/>
                        <a:pt x="54618" y="157673"/>
                        <a:pt x="54951" y="107999"/>
                      </a:cubicBezTo>
                      <a:cubicBezTo>
                        <a:pt x="54999" y="101385"/>
                        <a:pt x="52429" y="93059"/>
                        <a:pt x="61755" y="89490"/>
                      </a:cubicBezTo>
                      <a:lnTo>
                        <a:pt x="61755" y="89490"/>
                      </a:lnTo>
                      <a:lnTo>
                        <a:pt x="61755" y="89490"/>
                      </a:lnTo>
                      <a:cubicBezTo>
                        <a:pt x="64848" y="87682"/>
                        <a:pt x="68083" y="86065"/>
                        <a:pt x="71033" y="84019"/>
                      </a:cubicBezTo>
                      <a:cubicBezTo>
                        <a:pt x="87591" y="72790"/>
                        <a:pt x="94823" y="53139"/>
                        <a:pt x="89590" y="34107"/>
                      </a:cubicBezTo>
                      <a:cubicBezTo>
                        <a:pt x="84118" y="14266"/>
                        <a:pt x="67512" y="943"/>
                        <a:pt x="47148" y="39"/>
                      </a:cubicBezTo>
                      <a:cubicBezTo>
                        <a:pt x="28544" y="-770"/>
                        <a:pt x="10797" y="10983"/>
                        <a:pt x="3612" y="28873"/>
                      </a:cubicBezTo>
                      <a:cubicBezTo>
                        <a:pt x="-5904" y="52473"/>
                        <a:pt x="3564" y="74265"/>
                        <a:pt x="29876" y="89395"/>
                      </a:cubicBezTo>
                      <a:cubicBezTo>
                        <a:pt x="29876" y="89395"/>
                        <a:pt x="29876" y="89395"/>
                        <a:pt x="29876" y="89395"/>
                      </a:cubicBezTo>
                      <a:cubicBezTo>
                        <a:pt x="29876" y="89395"/>
                        <a:pt x="29876" y="89395"/>
                        <a:pt x="29876" y="89395"/>
                      </a:cubicBezTo>
                      <a:cubicBezTo>
                        <a:pt x="37965" y="94011"/>
                        <a:pt x="35776" y="102099"/>
                        <a:pt x="35824" y="108903"/>
                      </a:cubicBezTo>
                      <a:close/>
                      <a:moveTo>
                        <a:pt x="45911" y="38865"/>
                      </a:moveTo>
                      <a:cubicBezTo>
                        <a:pt x="49765" y="39055"/>
                        <a:pt x="52001" y="42053"/>
                        <a:pt x="53191" y="45288"/>
                      </a:cubicBezTo>
                      <a:cubicBezTo>
                        <a:pt x="52429" y="49761"/>
                        <a:pt x="49908" y="52616"/>
                        <a:pt x="46196" y="52949"/>
                      </a:cubicBezTo>
                      <a:cubicBezTo>
                        <a:pt x="41391" y="53424"/>
                        <a:pt x="38916" y="49999"/>
                        <a:pt x="38964" y="45431"/>
                      </a:cubicBezTo>
                      <a:cubicBezTo>
                        <a:pt x="39059" y="41244"/>
                        <a:pt x="41914" y="38675"/>
                        <a:pt x="45911" y="38865"/>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7" name="Google Shape;267;p7"/>
                <p:cNvSpPr/>
                <p:nvPr/>
              </p:nvSpPr>
              <p:spPr>
                <a:xfrm>
                  <a:off x="5091120" y="2414432"/>
                  <a:ext cx="31926" cy="194603"/>
                </a:xfrm>
                <a:custGeom>
                  <a:rect b="b" l="l" r="r" t="t"/>
                  <a:pathLst>
                    <a:path extrusionOk="0" h="194603" w="31926">
                      <a:moveTo>
                        <a:pt x="1998" y="14464"/>
                      </a:moveTo>
                      <a:cubicBezTo>
                        <a:pt x="2141" y="69991"/>
                        <a:pt x="2427" y="125517"/>
                        <a:pt x="1808" y="180996"/>
                      </a:cubicBezTo>
                      <a:cubicBezTo>
                        <a:pt x="1713" y="192177"/>
                        <a:pt x="5377" y="194604"/>
                        <a:pt x="15749" y="194604"/>
                      </a:cubicBezTo>
                      <a:cubicBezTo>
                        <a:pt x="26264" y="194604"/>
                        <a:pt x="29833" y="191892"/>
                        <a:pt x="29738" y="180805"/>
                      </a:cubicBezTo>
                      <a:cubicBezTo>
                        <a:pt x="29167" y="125279"/>
                        <a:pt x="29452" y="69800"/>
                        <a:pt x="29548" y="14274"/>
                      </a:cubicBezTo>
                      <a:cubicBezTo>
                        <a:pt x="29548" y="9469"/>
                        <a:pt x="27692" y="4187"/>
                        <a:pt x="31927" y="0"/>
                      </a:cubicBezTo>
                      <a:lnTo>
                        <a:pt x="31927" y="0"/>
                      </a:lnTo>
                      <a:cubicBezTo>
                        <a:pt x="22648" y="3569"/>
                        <a:pt x="25170" y="11895"/>
                        <a:pt x="25123" y="18509"/>
                      </a:cubicBezTo>
                      <a:cubicBezTo>
                        <a:pt x="24789" y="68183"/>
                        <a:pt x="24980" y="117809"/>
                        <a:pt x="24932" y="167483"/>
                      </a:cubicBezTo>
                      <a:cubicBezTo>
                        <a:pt x="24932" y="172051"/>
                        <a:pt x="25027" y="176571"/>
                        <a:pt x="24409" y="181139"/>
                      </a:cubicBezTo>
                      <a:cubicBezTo>
                        <a:pt x="23695" y="186563"/>
                        <a:pt x="20793" y="189180"/>
                        <a:pt x="15273" y="189132"/>
                      </a:cubicBezTo>
                      <a:cubicBezTo>
                        <a:pt x="9611" y="189084"/>
                        <a:pt x="7185" y="185944"/>
                        <a:pt x="6566" y="180663"/>
                      </a:cubicBezTo>
                      <a:cubicBezTo>
                        <a:pt x="6043" y="176095"/>
                        <a:pt x="6138" y="171575"/>
                        <a:pt x="6138" y="167007"/>
                      </a:cubicBezTo>
                      <a:cubicBezTo>
                        <a:pt x="6090" y="117809"/>
                        <a:pt x="6281" y="68611"/>
                        <a:pt x="5995" y="19413"/>
                      </a:cubicBezTo>
                      <a:cubicBezTo>
                        <a:pt x="5948" y="12609"/>
                        <a:pt x="8136" y="4520"/>
                        <a:pt x="0" y="0"/>
                      </a:cubicBezTo>
                      <a:cubicBezTo>
                        <a:pt x="0" y="0"/>
                        <a:pt x="0" y="0"/>
                        <a:pt x="0" y="0"/>
                      </a:cubicBezTo>
                      <a:cubicBezTo>
                        <a:pt x="3711" y="4425"/>
                        <a:pt x="1951" y="9659"/>
                        <a:pt x="1998" y="14464"/>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8" name="Google Shape;268;p7"/>
                <p:cNvSpPr/>
                <p:nvPr/>
              </p:nvSpPr>
              <p:spPr>
                <a:xfrm>
                  <a:off x="2949575" y="2687988"/>
                  <a:ext cx="136669" cy="92123"/>
                </a:xfrm>
                <a:custGeom>
                  <a:rect b="b" l="l" r="r" t="t"/>
                  <a:pathLst>
                    <a:path extrusionOk="0" h="92123" w="136669">
                      <a:moveTo>
                        <a:pt x="95" y="69070"/>
                      </a:moveTo>
                      <a:cubicBezTo>
                        <a:pt x="10991" y="69022"/>
                        <a:pt x="21935" y="69308"/>
                        <a:pt x="32830" y="68784"/>
                      </a:cubicBezTo>
                      <a:cubicBezTo>
                        <a:pt x="43536" y="68308"/>
                        <a:pt x="51625" y="69974"/>
                        <a:pt x="59904" y="79157"/>
                      </a:cubicBezTo>
                      <a:cubicBezTo>
                        <a:pt x="76795" y="97761"/>
                        <a:pt x="106961" y="95715"/>
                        <a:pt x="124280" y="77063"/>
                      </a:cubicBezTo>
                      <a:cubicBezTo>
                        <a:pt x="141837" y="58174"/>
                        <a:pt x="140600" y="30101"/>
                        <a:pt x="121425" y="12449"/>
                      </a:cubicBezTo>
                      <a:cubicBezTo>
                        <a:pt x="103202" y="-4347"/>
                        <a:pt x="72417" y="-4823"/>
                        <a:pt x="58381" y="15161"/>
                      </a:cubicBezTo>
                      <a:cubicBezTo>
                        <a:pt x="48342" y="29435"/>
                        <a:pt x="37303" y="30577"/>
                        <a:pt x="23172" y="29816"/>
                      </a:cubicBezTo>
                      <a:cubicBezTo>
                        <a:pt x="15464" y="29388"/>
                        <a:pt x="7708" y="29626"/>
                        <a:pt x="0" y="29578"/>
                      </a:cubicBezTo>
                      <a:cubicBezTo>
                        <a:pt x="6376" y="42758"/>
                        <a:pt x="6233" y="55890"/>
                        <a:pt x="95" y="69070"/>
                      </a:cubicBezTo>
                      <a:close/>
                      <a:moveTo>
                        <a:pt x="91354" y="39189"/>
                      </a:moveTo>
                      <a:cubicBezTo>
                        <a:pt x="95256" y="39522"/>
                        <a:pt x="97016" y="42900"/>
                        <a:pt x="98206" y="45565"/>
                      </a:cubicBezTo>
                      <a:cubicBezTo>
                        <a:pt x="97302" y="50513"/>
                        <a:pt x="94495" y="52988"/>
                        <a:pt x="90831" y="53130"/>
                      </a:cubicBezTo>
                      <a:cubicBezTo>
                        <a:pt x="87025" y="53273"/>
                        <a:pt x="84075" y="51037"/>
                        <a:pt x="84122" y="46564"/>
                      </a:cubicBezTo>
                      <a:cubicBezTo>
                        <a:pt x="84170" y="41759"/>
                        <a:pt x="86549" y="38761"/>
                        <a:pt x="91354" y="39189"/>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9" name="Google Shape;269;p7"/>
                <p:cNvSpPr/>
                <p:nvPr/>
              </p:nvSpPr>
              <p:spPr>
                <a:xfrm>
                  <a:off x="2949575" y="2801010"/>
                  <a:ext cx="136606" cy="92135"/>
                </a:xfrm>
                <a:custGeom>
                  <a:rect b="b" l="l" r="r" t="t"/>
                  <a:pathLst>
                    <a:path extrusionOk="0" h="92135" w="136606">
                      <a:moveTo>
                        <a:pt x="0" y="67814"/>
                      </a:moveTo>
                      <a:cubicBezTo>
                        <a:pt x="8612" y="67767"/>
                        <a:pt x="17272" y="68005"/>
                        <a:pt x="25884" y="67576"/>
                      </a:cubicBezTo>
                      <a:cubicBezTo>
                        <a:pt x="39539" y="66863"/>
                        <a:pt x="50673" y="68290"/>
                        <a:pt x="61569" y="80090"/>
                      </a:cubicBezTo>
                      <a:cubicBezTo>
                        <a:pt x="78317" y="98218"/>
                        <a:pt x="108007" y="94983"/>
                        <a:pt x="124661" y="76426"/>
                      </a:cubicBezTo>
                      <a:cubicBezTo>
                        <a:pt x="141552" y="57584"/>
                        <a:pt x="140410" y="30511"/>
                        <a:pt x="121996" y="12811"/>
                      </a:cubicBezTo>
                      <a:cubicBezTo>
                        <a:pt x="104534" y="-3937"/>
                        <a:pt x="72513" y="-5126"/>
                        <a:pt x="58857" y="14382"/>
                      </a:cubicBezTo>
                      <a:cubicBezTo>
                        <a:pt x="48580" y="29084"/>
                        <a:pt x="37018" y="28751"/>
                        <a:pt x="23219" y="28561"/>
                      </a:cubicBezTo>
                      <a:cubicBezTo>
                        <a:pt x="15511" y="28418"/>
                        <a:pt x="7756" y="28418"/>
                        <a:pt x="48" y="28370"/>
                      </a:cubicBezTo>
                      <a:lnTo>
                        <a:pt x="48" y="28370"/>
                      </a:lnTo>
                      <a:cubicBezTo>
                        <a:pt x="6281" y="41502"/>
                        <a:pt x="6328" y="54682"/>
                        <a:pt x="0" y="67814"/>
                      </a:cubicBezTo>
                      <a:close/>
                      <a:moveTo>
                        <a:pt x="90403" y="39409"/>
                      </a:moveTo>
                      <a:cubicBezTo>
                        <a:pt x="94447" y="39361"/>
                        <a:pt x="97112" y="41455"/>
                        <a:pt x="98063" y="45452"/>
                      </a:cubicBezTo>
                      <a:cubicBezTo>
                        <a:pt x="97540" y="49591"/>
                        <a:pt x="95066" y="52398"/>
                        <a:pt x="91307" y="52874"/>
                      </a:cubicBezTo>
                      <a:cubicBezTo>
                        <a:pt x="87167" y="53398"/>
                        <a:pt x="84646" y="50590"/>
                        <a:pt x="84265" y="46451"/>
                      </a:cubicBezTo>
                      <a:cubicBezTo>
                        <a:pt x="83884" y="42216"/>
                        <a:pt x="85978" y="39504"/>
                        <a:pt x="90403" y="39409"/>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0" name="Google Shape;270;p7"/>
                <p:cNvSpPr/>
                <p:nvPr/>
              </p:nvSpPr>
              <p:spPr>
                <a:xfrm>
                  <a:off x="2949527" y="2907269"/>
                  <a:ext cx="133458" cy="92292"/>
                </a:xfrm>
                <a:custGeom>
                  <a:rect b="b" l="l" r="r" t="t"/>
                  <a:pathLst>
                    <a:path extrusionOk="0" h="92292" w="133458">
                      <a:moveTo>
                        <a:pt x="0" y="65280"/>
                      </a:moveTo>
                      <a:cubicBezTo>
                        <a:pt x="8184" y="65233"/>
                        <a:pt x="16415" y="65613"/>
                        <a:pt x="24551" y="64995"/>
                      </a:cubicBezTo>
                      <a:cubicBezTo>
                        <a:pt x="37208" y="64043"/>
                        <a:pt x="46581" y="66565"/>
                        <a:pt x="55717" y="77604"/>
                      </a:cubicBezTo>
                      <a:cubicBezTo>
                        <a:pt x="71799" y="97112"/>
                        <a:pt x="100585" y="96683"/>
                        <a:pt x="118903" y="79317"/>
                      </a:cubicBezTo>
                      <a:cubicBezTo>
                        <a:pt x="137174" y="61997"/>
                        <a:pt x="138411" y="33972"/>
                        <a:pt x="121663" y="15606"/>
                      </a:cubicBezTo>
                      <a:cubicBezTo>
                        <a:pt x="104582" y="-3093"/>
                        <a:pt x="73512" y="-6185"/>
                        <a:pt x="57477" y="12894"/>
                      </a:cubicBezTo>
                      <a:cubicBezTo>
                        <a:pt x="46724" y="25693"/>
                        <a:pt x="35543" y="26217"/>
                        <a:pt x="22030" y="25789"/>
                      </a:cubicBezTo>
                      <a:cubicBezTo>
                        <a:pt x="14750" y="25551"/>
                        <a:pt x="7470" y="25646"/>
                        <a:pt x="190" y="25551"/>
                      </a:cubicBezTo>
                      <a:cubicBezTo>
                        <a:pt x="6233" y="38873"/>
                        <a:pt x="6471" y="52101"/>
                        <a:pt x="0" y="65280"/>
                      </a:cubicBezTo>
                      <a:close/>
                      <a:moveTo>
                        <a:pt x="87215" y="39539"/>
                      </a:moveTo>
                      <a:cubicBezTo>
                        <a:pt x="91354" y="39397"/>
                        <a:pt x="93829" y="41823"/>
                        <a:pt x="95066" y="45534"/>
                      </a:cubicBezTo>
                      <a:cubicBezTo>
                        <a:pt x="94590" y="49817"/>
                        <a:pt x="91973" y="52624"/>
                        <a:pt x="88262" y="53147"/>
                      </a:cubicBezTo>
                      <a:cubicBezTo>
                        <a:pt x="83979" y="53813"/>
                        <a:pt x="81410" y="50530"/>
                        <a:pt x="80982" y="46676"/>
                      </a:cubicBezTo>
                      <a:cubicBezTo>
                        <a:pt x="80506" y="42584"/>
                        <a:pt x="82790" y="39682"/>
                        <a:pt x="87215" y="39539"/>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1" name="Google Shape;271;p7"/>
                <p:cNvSpPr/>
                <p:nvPr/>
              </p:nvSpPr>
              <p:spPr>
                <a:xfrm>
                  <a:off x="2949527" y="3015637"/>
                  <a:ext cx="130659" cy="91417"/>
                </a:xfrm>
                <a:custGeom>
                  <a:rect b="b" l="l" r="r" t="t"/>
                  <a:pathLst>
                    <a:path extrusionOk="0" h="91417" w="130659">
                      <a:moveTo>
                        <a:pt x="38064" y="33375"/>
                      </a:moveTo>
                      <a:cubicBezTo>
                        <a:pt x="33211" y="34802"/>
                        <a:pt x="28168" y="34421"/>
                        <a:pt x="23172" y="34517"/>
                      </a:cubicBezTo>
                      <a:cubicBezTo>
                        <a:pt x="4758" y="34754"/>
                        <a:pt x="4710" y="34754"/>
                        <a:pt x="4044" y="53454"/>
                      </a:cubicBezTo>
                      <a:cubicBezTo>
                        <a:pt x="3854" y="58925"/>
                        <a:pt x="3854" y="64397"/>
                        <a:pt x="0" y="68917"/>
                      </a:cubicBezTo>
                      <a:cubicBezTo>
                        <a:pt x="10039" y="68870"/>
                        <a:pt x="20079" y="69155"/>
                        <a:pt x="30023" y="68584"/>
                      </a:cubicBezTo>
                      <a:cubicBezTo>
                        <a:pt x="39539" y="68013"/>
                        <a:pt x="46391" y="70154"/>
                        <a:pt x="53290" y="78100"/>
                      </a:cubicBezTo>
                      <a:cubicBezTo>
                        <a:pt x="66422" y="93278"/>
                        <a:pt x="90783" y="95324"/>
                        <a:pt x="108388" y="85047"/>
                      </a:cubicBezTo>
                      <a:cubicBezTo>
                        <a:pt x="126373" y="74532"/>
                        <a:pt x="134652" y="53644"/>
                        <a:pt x="128800" y="33470"/>
                      </a:cubicBezTo>
                      <a:cubicBezTo>
                        <a:pt x="123281" y="14485"/>
                        <a:pt x="110101" y="3637"/>
                        <a:pt x="91069" y="592"/>
                      </a:cubicBezTo>
                      <a:cubicBezTo>
                        <a:pt x="71275" y="-2596"/>
                        <a:pt x="54813" y="7206"/>
                        <a:pt x="43441" y="27332"/>
                      </a:cubicBezTo>
                      <a:cubicBezTo>
                        <a:pt x="43441" y="27332"/>
                        <a:pt x="43441" y="27332"/>
                        <a:pt x="43441" y="27332"/>
                      </a:cubicBezTo>
                      <a:cubicBezTo>
                        <a:pt x="44630" y="31900"/>
                        <a:pt x="40872" y="32518"/>
                        <a:pt x="38064" y="33375"/>
                      </a:cubicBezTo>
                      <a:close/>
                      <a:moveTo>
                        <a:pt x="85883" y="38751"/>
                      </a:moveTo>
                      <a:cubicBezTo>
                        <a:pt x="89689" y="39608"/>
                        <a:pt x="92544" y="42177"/>
                        <a:pt x="92353" y="45936"/>
                      </a:cubicBezTo>
                      <a:cubicBezTo>
                        <a:pt x="92163" y="50456"/>
                        <a:pt x="89023" y="52978"/>
                        <a:pt x="84170" y="52454"/>
                      </a:cubicBezTo>
                      <a:cubicBezTo>
                        <a:pt x="79697" y="51979"/>
                        <a:pt x="77984" y="48886"/>
                        <a:pt x="78508" y="45032"/>
                      </a:cubicBezTo>
                      <a:cubicBezTo>
                        <a:pt x="78983" y="41321"/>
                        <a:pt x="81410" y="38656"/>
                        <a:pt x="85883" y="38751"/>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2" name="Google Shape;272;p7"/>
                <p:cNvSpPr/>
                <p:nvPr/>
              </p:nvSpPr>
              <p:spPr>
                <a:xfrm>
                  <a:off x="2948514" y="3042921"/>
                  <a:ext cx="44714" cy="41632"/>
                </a:xfrm>
                <a:custGeom>
                  <a:rect b="b" l="l" r="r" t="t"/>
                  <a:pathLst>
                    <a:path extrusionOk="0" h="41632" w="44714">
                      <a:moveTo>
                        <a:pt x="36318" y="3188"/>
                      </a:moveTo>
                      <a:cubicBezTo>
                        <a:pt x="24899" y="4235"/>
                        <a:pt x="8960" y="-2236"/>
                        <a:pt x="3155" y="6233"/>
                      </a:cubicBezTo>
                      <a:cubicBezTo>
                        <a:pt x="-2602" y="14560"/>
                        <a:pt x="1347" y="29547"/>
                        <a:pt x="1014" y="41633"/>
                      </a:cubicBezTo>
                      <a:cubicBezTo>
                        <a:pt x="4868" y="37113"/>
                        <a:pt x="4820" y="31641"/>
                        <a:pt x="5058" y="26169"/>
                      </a:cubicBezTo>
                      <a:cubicBezTo>
                        <a:pt x="5772" y="7470"/>
                        <a:pt x="5772" y="7470"/>
                        <a:pt x="24185" y="7232"/>
                      </a:cubicBezTo>
                      <a:cubicBezTo>
                        <a:pt x="29181" y="7185"/>
                        <a:pt x="34225" y="7565"/>
                        <a:pt x="39078" y="6090"/>
                      </a:cubicBezTo>
                      <a:cubicBezTo>
                        <a:pt x="41933" y="5234"/>
                        <a:pt x="45644" y="4663"/>
                        <a:pt x="44502" y="0"/>
                      </a:cubicBezTo>
                      <a:cubicBezTo>
                        <a:pt x="42742" y="3569"/>
                        <a:pt x="39411" y="2902"/>
                        <a:pt x="36318" y="3188"/>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3" name="Google Shape;273;p7"/>
                <p:cNvSpPr/>
                <p:nvPr/>
              </p:nvSpPr>
              <p:spPr>
                <a:xfrm>
                  <a:off x="3538827" y="3138986"/>
                  <a:ext cx="91828" cy="111807"/>
                </a:xfrm>
                <a:custGeom>
                  <a:rect b="b" l="l" r="r" t="t"/>
                  <a:pathLst>
                    <a:path extrusionOk="0" h="111807" w="91828">
                      <a:moveTo>
                        <a:pt x="30578" y="143"/>
                      </a:moveTo>
                      <a:cubicBezTo>
                        <a:pt x="29198" y="9564"/>
                        <a:pt x="35431" y="20222"/>
                        <a:pt x="22251" y="27263"/>
                      </a:cubicBezTo>
                      <a:cubicBezTo>
                        <a:pt x="3885" y="37160"/>
                        <a:pt x="-3442" y="57477"/>
                        <a:pt x="1506" y="77604"/>
                      </a:cubicBezTo>
                      <a:cubicBezTo>
                        <a:pt x="6027" y="95970"/>
                        <a:pt x="23060" y="109911"/>
                        <a:pt x="42996" y="111671"/>
                      </a:cubicBezTo>
                      <a:cubicBezTo>
                        <a:pt x="60744" y="113241"/>
                        <a:pt x="80299" y="101108"/>
                        <a:pt x="87722" y="83979"/>
                      </a:cubicBezTo>
                      <a:cubicBezTo>
                        <a:pt x="95811" y="65233"/>
                        <a:pt x="92194" y="42394"/>
                        <a:pt x="74685" y="31546"/>
                      </a:cubicBezTo>
                      <a:cubicBezTo>
                        <a:pt x="60839" y="22934"/>
                        <a:pt x="60696" y="12656"/>
                        <a:pt x="61600" y="0"/>
                      </a:cubicBezTo>
                      <a:lnTo>
                        <a:pt x="61600" y="0"/>
                      </a:lnTo>
                      <a:cubicBezTo>
                        <a:pt x="51275" y="6185"/>
                        <a:pt x="40903" y="5852"/>
                        <a:pt x="30578" y="143"/>
                      </a:cubicBezTo>
                      <a:close/>
                      <a:moveTo>
                        <a:pt x="52988" y="66327"/>
                      </a:moveTo>
                      <a:cubicBezTo>
                        <a:pt x="51894" y="70181"/>
                        <a:pt x="49372" y="73036"/>
                        <a:pt x="45423" y="72893"/>
                      </a:cubicBezTo>
                      <a:cubicBezTo>
                        <a:pt x="41379" y="72750"/>
                        <a:pt x="39047" y="69991"/>
                        <a:pt x="39142" y="65566"/>
                      </a:cubicBezTo>
                      <a:cubicBezTo>
                        <a:pt x="39238" y="60903"/>
                        <a:pt x="42283" y="58809"/>
                        <a:pt x="46137" y="59142"/>
                      </a:cubicBezTo>
                      <a:cubicBezTo>
                        <a:pt x="49848" y="59380"/>
                        <a:pt x="52798" y="61807"/>
                        <a:pt x="52988" y="66327"/>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4" name="Google Shape;274;p7"/>
                <p:cNvSpPr/>
                <p:nvPr/>
              </p:nvSpPr>
              <p:spPr>
                <a:xfrm>
                  <a:off x="3569357" y="3139033"/>
                  <a:ext cx="31022" cy="4490"/>
                </a:xfrm>
                <a:custGeom>
                  <a:rect b="b" l="l" r="r" t="t"/>
                  <a:pathLst>
                    <a:path extrusionOk="0" h="4490" w="31022">
                      <a:moveTo>
                        <a:pt x="31022" y="0"/>
                      </a:moveTo>
                      <a:cubicBezTo>
                        <a:pt x="20697" y="48"/>
                        <a:pt x="10372" y="95"/>
                        <a:pt x="0" y="95"/>
                      </a:cubicBezTo>
                      <a:cubicBezTo>
                        <a:pt x="10372" y="5805"/>
                        <a:pt x="20745" y="6138"/>
                        <a:pt x="31022" y="0"/>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5" name="Google Shape;275;p7"/>
                <p:cNvSpPr/>
                <p:nvPr/>
              </p:nvSpPr>
              <p:spPr>
                <a:xfrm>
                  <a:off x="3538873" y="2702853"/>
                  <a:ext cx="91836" cy="110777"/>
                </a:xfrm>
                <a:custGeom>
                  <a:rect b="b" l="l" r="r" t="t"/>
                  <a:pathLst>
                    <a:path extrusionOk="0" h="110777" w="91836">
                      <a:moveTo>
                        <a:pt x="61363" y="110778"/>
                      </a:moveTo>
                      <a:cubicBezTo>
                        <a:pt x="60174" y="97788"/>
                        <a:pt x="61982" y="88272"/>
                        <a:pt x="75067" y="79280"/>
                      </a:cubicBezTo>
                      <a:cubicBezTo>
                        <a:pt x="97049" y="64102"/>
                        <a:pt x="96811" y="32556"/>
                        <a:pt x="77921" y="13428"/>
                      </a:cubicBezTo>
                      <a:cubicBezTo>
                        <a:pt x="59841" y="-4842"/>
                        <a:pt x="29294" y="-4414"/>
                        <a:pt x="12165" y="14380"/>
                      </a:cubicBezTo>
                      <a:cubicBezTo>
                        <a:pt x="-4964" y="33174"/>
                        <a:pt x="-4393" y="65814"/>
                        <a:pt x="16352" y="79660"/>
                      </a:cubicBezTo>
                      <a:cubicBezTo>
                        <a:pt x="29294" y="88272"/>
                        <a:pt x="32435" y="97265"/>
                        <a:pt x="30579" y="110683"/>
                      </a:cubicBezTo>
                      <a:cubicBezTo>
                        <a:pt x="40904" y="105021"/>
                        <a:pt x="51134" y="104592"/>
                        <a:pt x="61363" y="110778"/>
                      </a:cubicBezTo>
                      <a:close/>
                      <a:moveTo>
                        <a:pt x="46471" y="38932"/>
                      </a:moveTo>
                      <a:cubicBezTo>
                        <a:pt x="50325" y="39503"/>
                        <a:pt x="53560" y="41977"/>
                        <a:pt x="52751" y="46354"/>
                      </a:cubicBezTo>
                      <a:cubicBezTo>
                        <a:pt x="52038" y="50113"/>
                        <a:pt x="49183" y="52539"/>
                        <a:pt x="44948" y="52730"/>
                      </a:cubicBezTo>
                      <a:cubicBezTo>
                        <a:pt x="40904" y="51588"/>
                        <a:pt x="38763" y="49114"/>
                        <a:pt x="39048" y="44831"/>
                      </a:cubicBezTo>
                      <a:cubicBezTo>
                        <a:pt x="39429" y="40169"/>
                        <a:pt x="42426" y="38313"/>
                        <a:pt x="46471" y="38932"/>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6" name="Google Shape;276;p7"/>
                <p:cNvSpPr/>
                <p:nvPr/>
              </p:nvSpPr>
              <p:spPr>
                <a:xfrm>
                  <a:off x="3569500" y="2809146"/>
                  <a:ext cx="30736" cy="4532"/>
                </a:xfrm>
                <a:custGeom>
                  <a:rect b="b" l="l" r="r" t="t"/>
                  <a:pathLst>
                    <a:path extrusionOk="0" h="4532" w="30736">
                      <a:moveTo>
                        <a:pt x="0" y="4390"/>
                      </a:moveTo>
                      <a:lnTo>
                        <a:pt x="0" y="4390"/>
                      </a:lnTo>
                      <a:cubicBezTo>
                        <a:pt x="10230" y="4438"/>
                        <a:pt x="20507" y="4485"/>
                        <a:pt x="30737" y="4533"/>
                      </a:cubicBezTo>
                      <a:cubicBezTo>
                        <a:pt x="20507" y="-1700"/>
                        <a:pt x="10277" y="-1272"/>
                        <a:pt x="0" y="4390"/>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7" name="Google Shape;277;p7"/>
                <p:cNvSpPr/>
                <p:nvPr/>
              </p:nvSpPr>
              <p:spPr>
                <a:xfrm>
                  <a:off x="3671669" y="3142779"/>
                  <a:ext cx="91374" cy="107973"/>
                </a:xfrm>
                <a:custGeom>
                  <a:rect b="b" l="l" r="r" t="t"/>
                  <a:pathLst>
                    <a:path extrusionOk="0" h="107973" w="91374">
                      <a:moveTo>
                        <a:pt x="56512" y="9291"/>
                      </a:moveTo>
                      <a:cubicBezTo>
                        <a:pt x="55655" y="2820"/>
                        <a:pt x="52325" y="-225"/>
                        <a:pt x="45616" y="13"/>
                      </a:cubicBezTo>
                      <a:cubicBezTo>
                        <a:pt x="39478" y="251"/>
                        <a:pt x="36908" y="3344"/>
                        <a:pt x="35909" y="9101"/>
                      </a:cubicBezTo>
                      <a:cubicBezTo>
                        <a:pt x="35291" y="12717"/>
                        <a:pt x="35814" y="17760"/>
                        <a:pt x="29914" y="18093"/>
                      </a:cubicBezTo>
                      <a:cubicBezTo>
                        <a:pt x="28059" y="19283"/>
                        <a:pt x="26203" y="20472"/>
                        <a:pt x="24300" y="21614"/>
                      </a:cubicBezTo>
                      <a:cubicBezTo>
                        <a:pt x="5220" y="32748"/>
                        <a:pt x="-3678" y="52351"/>
                        <a:pt x="1414" y="72097"/>
                      </a:cubicBezTo>
                      <a:cubicBezTo>
                        <a:pt x="6885" y="93413"/>
                        <a:pt x="24538" y="107830"/>
                        <a:pt x="45425" y="107973"/>
                      </a:cubicBezTo>
                      <a:cubicBezTo>
                        <a:pt x="64933" y="108116"/>
                        <a:pt x="84251" y="93841"/>
                        <a:pt x="89485" y="75475"/>
                      </a:cubicBezTo>
                      <a:cubicBezTo>
                        <a:pt x="95480" y="54397"/>
                        <a:pt x="86963" y="33510"/>
                        <a:pt x="67503" y="21852"/>
                      </a:cubicBezTo>
                      <a:cubicBezTo>
                        <a:pt x="64838" y="20235"/>
                        <a:pt x="61555" y="19568"/>
                        <a:pt x="60413" y="16095"/>
                      </a:cubicBezTo>
                      <a:lnTo>
                        <a:pt x="60413" y="16095"/>
                      </a:lnTo>
                      <a:cubicBezTo>
                        <a:pt x="57654" y="14668"/>
                        <a:pt x="56892" y="11956"/>
                        <a:pt x="56512" y="9291"/>
                      </a:cubicBezTo>
                      <a:close/>
                      <a:moveTo>
                        <a:pt x="46187" y="69100"/>
                      </a:moveTo>
                      <a:cubicBezTo>
                        <a:pt x="41714" y="69242"/>
                        <a:pt x="38526" y="66102"/>
                        <a:pt x="38574" y="61677"/>
                      </a:cubicBezTo>
                      <a:cubicBezTo>
                        <a:pt x="38621" y="57776"/>
                        <a:pt x="41857" y="55729"/>
                        <a:pt x="45711" y="55063"/>
                      </a:cubicBezTo>
                      <a:cubicBezTo>
                        <a:pt x="49708" y="55587"/>
                        <a:pt x="52372" y="57490"/>
                        <a:pt x="52372" y="61820"/>
                      </a:cubicBezTo>
                      <a:cubicBezTo>
                        <a:pt x="52277" y="65864"/>
                        <a:pt x="50136" y="68957"/>
                        <a:pt x="46187" y="69100"/>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8" name="Google Shape;278;p7"/>
                <p:cNvSpPr/>
                <p:nvPr/>
              </p:nvSpPr>
              <p:spPr>
                <a:xfrm>
                  <a:off x="3701630" y="3137888"/>
                  <a:ext cx="30451" cy="22984"/>
                </a:xfrm>
                <a:custGeom>
                  <a:rect b="b" l="l" r="r" t="t"/>
                  <a:pathLst>
                    <a:path extrusionOk="0" h="22984" w="30451">
                      <a:moveTo>
                        <a:pt x="29595" y="7474"/>
                      </a:moveTo>
                      <a:cubicBezTo>
                        <a:pt x="29500" y="3810"/>
                        <a:pt x="28168" y="2002"/>
                        <a:pt x="24266" y="1098"/>
                      </a:cubicBezTo>
                      <a:cubicBezTo>
                        <a:pt x="9468" y="-2281"/>
                        <a:pt x="3473" y="1907"/>
                        <a:pt x="2236" y="16894"/>
                      </a:cubicBezTo>
                      <a:cubicBezTo>
                        <a:pt x="2046" y="18988"/>
                        <a:pt x="761" y="20986"/>
                        <a:pt x="0" y="22985"/>
                      </a:cubicBezTo>
                      <a:cubicBezTo>
                        <a:pt x="5900" y="22652"/>
                        <a:pt x="5377" y="17608"/>
                        <a:pt x="5995" y="13992"/>
                      </a:cubicBezTo>
                      <a:cubicBezTo>
                        <a:pt x="6994" y="8235"/>
                        <a:pt x="9611" y="5142"/>
                        <a:pt x="15702" y="4904"/>
                      </a:cubicBezTo>
                      <a:cubicBezTo>
                        <a:pt x="22410" y="4666"/>
                        <a:pt x="25741" y="7711"/>
                        <a:pt x="26597" y="14182"/>
                      </a:cubicBezTo>
                      <a:cubicBezTo>
                        <a:pt x="26931" y="16847"/>
                        <a:pt x="27692" y="19559"/>
                        <a:pt x="30451" y="20986"/>
                      </a:cubicBezTo>
                      <a:lnTo>
                        <a:pt x="30451" y="20986"/>
                      </a:lnTo>
                      <a:cubicBezTo>
                        <a:pt x="30451" y="20986"/>
                        <a:pt x="30451" y="20986"/>
                        <a:pt x="30451" y="20986"/>
                      </a:cubicBezTo>
                      <a:cubicBezTo>
                        <a:pt x="30118" y="16466"/>
                        <a:pt x="29690" y="11994"/>
                        <a:pt x="29595" y="7474"/>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9" name="Google Shape;279;p7"/>
                <p:cNvSpPr/>
                <p:nvPr/>
              </p:nvSpPr>
              <p:spPr>
                <a:xfrm>
                  <a:off x="3671353" y="2702681"/>
                  <a:ext cx="91237" cy="107163"/>
                </a:xfrm>
                <a:custGeom>
                  <a:rect b="b" l="l" r="r" t="t"/>
                  <a:pathLst>
                    <a:path extrusionOk="0" h="107163" w="91237">
                      <a:moveTo>
                        <a:pt x="36177" y="97818"/>
                      </a:moveTo>
                      <a:cubicBezTo>
                        <a:pt x="37177" y="103480"/>
                        <a:pt x="39556" y="106858"/>
                        <a:pt x="45789" y="107144"/>
                      </a:cubicBezTo>
                      <a:cubicBezTo>
                        <a:pt x="52450" y="107429"/>
                        <a:pt x="55971" y="104574"/>
                        <a:pt x="56827" y="98008"/>
                      </a:cubicBezTo>
                      <a:cubicBezTo>
                        <a:pt x="57160" y="95344"/>
                        <a:pt x="57922" y="92632"/>
                        <a:pt x="60681" y="91204"/>
                      </a:cubicBezTo>
                      <a:cubicBezTo>
                        <a:pt x="60681" y="91204"/>
                        <a:pt x="60681" y="91204"/>
                        <a:pt x="60681" y="91204"/>
                      </a:cubicBezTo>
                      <a:cubicBezTo>
                        <a:pt x="60681" y="91204"/>
                        <a:pt x="60681" y="91204"/>
                        <a:pt x="60681" y="91204"/>
                      </a:cubicBezTo>
                      <a:cubicBezTo>
                        <a:pt x="62775" y="87207"/>
                        <a:pt x="67152" y="86446"/>
                        <a:pt x="70483" y="84210"/>
                      </a:cubicBezTo>
                      <a:cubicBezTo>
                        <a:pt x="86851" y="73171"/>
                        <a:pt x="93321" y="57803"/>
                        <a:pt x="90657" y="38485"/>
                      </a:cubicBezTo>
                      <a:cubicBezTo>
                        <a:pt x="88183" y="20595"/>
                        <a:pt x="77810" y="8367"/>
                        <a:pt x="61110" y="2800"/>
                      </a:cubicBezTo>
                      <a:cubicBezTo>
                        <a:pt x="42934" y="-3243"/>
                        <a:pt x="26090" y="373"/>
                        <a:pt x="12578" y="14838"/>
                      </a:cubicBezTo>
                      <a:cubicBezTo>
                        <a:pt x="-9500" y="38438"/>
                        <a:pt x="-1792" y="71173"/>
                        <a:pt x="30040" y="89158"/>
                      </a:cubicBezTo>
                      <a:cubicBezTo>
                        <a:pt x="36082" y="89111"/>
                        <a:pt x="35559" y="94202"/>
                        <a:pt x="36177" y="97818"/>
                      </a:cubicBezTo>
                      <a:close/>
                      <a:moveTo>
                        <a:pt x="46122" y="38961"/>
                      </a:moveTo>
                      <a:cubicBezTo>
                        <a:pt x="50404" y="38913"/>
                        <a:pt x="52688" y="41530"/>
                        <a:pt x="52640" y="45955"/>
                      </a:cubicBezTo>
                      <a:cubicBezTo>
                        <a:pt x="52069" y="49952"/>
                        <a:pt x="49881" y="53045"/>
                        <a:pt x="45741" y="52712"/>
                      </a:cubicBezTo>
                      <a:cubicBezTo>
                        <a:pt x="41982" y="52379"/>
                        <a:pt x="38842" y="49619"/>
                        <a:pt x="38890" y="45527"/>
                      </a:cubicBezTo>
                      <a:cubicBezTo>
                        <a:pt x="38937" y="41340"/>
                        <a:pt x="42125" y="39009"/>
                        <a:pt x="46122" y="38961"/>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0" name="Google Shape;280;p7"/>
                <p:cNvSpPr/>
                <p:nvPr/>
              </p:nvSpPr>
              <p:spPr>
                <a:xfrm>
                  <a:off x="3701345" y="2791744"/>
                  <a:ext cx="30689" cy="22419"/>
                </a:xfrm>
                <a:custGeom>
                  <a:rect b="b" l="l" r="r" t="t"/>
                  <a:pathLst>
                    <a:path extrusionOk="0" h="22419" w="30689">
                      <a:moveTo>
                        <a:pt x="2474" y="7327"/>
                      </a:moveTo>
                      <a:cubicBezTo>
                        <a:pt x="381" y="19698"/>
                        <a:pt x="6043" y="22125"/>
                        <a:pt x="17605" y="22410"/>
                      </a:cubicBezTo>
                      <a:cubicBezTo>
                        <a:pt x="30166" y="22696"/>
                        <a:pt x="30594" y="16368"/>
                        <a:pt x="29976" y="7470"/>
                      </a:cubicBezTo>
                      <a:cubicBezTo>
                        <a:pt x="29880" y="5710"/>
                        <a:pt x="30404" y="3902"/>
                        <a:pt x="30689" y="2094"/>
                      </a:cubicBezTo>
                      <a:cubicBezTo>
                        <a:pt x="30689" y="2094"/>
                        <a:pt x="30689" y="2094"/>
                        <a:pt x="30689" y="2094"/>
                      </a:cubicBezTo>
                      <a:cubicBezTo>
                        <a:pt x="27930" y="3521"/>
                        <a:pt x="27168" y="6233"/>
                        <a:pt x="26835" y="8898"/>
                      </a:cubicBezTo>
                      <a:cubicBezTo>
                        <a:pt x="25979" y="15511"/>
                        <a:pt x="22506" y="18318"/>
                        <a:pt x="15797" y="18033"/>
                      </a:cubicBezTo>
                      <a:cubicBezTo>
                        <a:pt x="9564" y="17748"/>
                        <a:pt x="7185" y="14369"/>
                        <a:pt x="6185" y="8707"/>
                      </a:cubicBezTo>
                      <a:cubicBezTo>
                        <a:pt x="5567" y="5091"/>
                        <a:pt x="6043" y="0"/>
                        <a:pt x="0" y="0"/>
                      </a:cubicBezTo>
                      <a:cubicBezTo>
                        <a:pt x="2569" y="1856"/>
                        <a:pt x="2950" y="4710"/>
                        <a:pt x="2474" y="7327"/>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1" name="Google Shape;281;p7"/>
                <p:cNvSpPr/>
                <p:nvPr/>
              </p:nvSpPr>
              <p:spPr>
                <a:xfrm>
                  <a:off x="2930987" y="1680789"/>
                  <a:ext cx="2356593" cy="927914"/>
                </a:xfrm>
                <a:custGeom>
                  <a:rect b="b" l="l" r="r" t="t"/>
                  <a:pathLst>
                    <a:path extrusionOk="0" h="927914" w="2356593">
                      <a:moveTo>
                        <a:pt x="46708" y="574599"/>
                      </a:moveTo>
                      <a:lnTo>
                        <a:pt x="37680" y="581549"/>
                      </a:lnTo>
                      <a:cubicBezTo>
                        <a:pt x="26522" y="586438"/>
                        <a:pt x="13319" y="586058"/>
                        <a:pt x="1781" y="580883"/>
                      </a:cubicBezTo>
                      <a:lnTo>
                        <a:pt x="0" y="579593"/>
                      </a:lnTo>
                      <a:close/>
                      <a:moveTo>
                        <a:pt x="1072065" y="519484"/>
                      </a:moveTo>
                      <a:cubicBezTo>
                        <a:pt x="1082581" y="519436"/>
                        <a:pt x="1091716" y="521149"/>
                        <a:pt x="1099852" y="527858"/>
                      </a:cubicBezTo>
                      <a:cubicBezTo>
                        <a:pt x="1133682" y="555883"/>
                        <a:pt x="1172127" y="562639"/>
                        <a:pt x="1215948" y="562163"/>
                      </a:cubicBezTo>
                      <a:cubicBezTo>
                        <a:pt x="1412360" y="560117"/>
                        <a:pt x="1608724" y="561354"/>
                        <a:pt x="1805136" y="561021"/>
                      </a:cubicBezTo>
                      <a:cubicBezTo>
                        <a:pt x="1815318" y="561021"/>
                        <a:pt x="1821504" y="563828"/>
                        <a:pt x="1827594" y="572155"/>
                      </a:cubicBezTo>
                      <a:cubicBezTo>
                        <a:pt x="1847625" y="599704"/>
                        <a:pt x="1868751" y="626492"/>
                        <a:pt x="1889448" y="653565"/>
                      </a:cubicBezTo>
                      <a:cubicBezTo>
                        <a:pt x="1882597" y="659608"/>
                        <a:pt x="1884405" y="667792"/>
                        <a:pt x="1884405" y="675262"/>
                      </a:cubicBezTo>
                      <a:cubicBezTo>
                        <a:pt x="1884262" y="748964"/>
                        <a:pt x="1884310" y="822713"/>
                        <a:pt x="1884310" y="896415"/>
                      </a:cubicBezTo>
                      <a:cubicBezTo>
                        <a:pt x="1884310" y="921157"/>
                        <a:pt x="1883358" y="923108"/>
                        <a:pt x="1871225" y="923298"/>
                      </a:cubicBezTo>
                      <a:cubicBezTo>
                        <a:pt x="1858616" y="923489"/>
                        <a:pt x="1857475" y="921252"/>
                        <a:pt x="1857475" y="895749"/>
                      </a:cubicBezTo>
                      <a:cubicBezTo>
                        <a:pt x="1857475" y="874814"/>
                        <a:pt x="1857475" y="853878"/>
                        <a:pt x="1857475" y="832943"/>
                      </a:cubicBezTo>
                      <a:cubicBezTo>
                        <a:pt x="1857427" y="784268"/>
                        <a:pt x="1857617" y="735546"/>
                        <a:pt x="1857284" y="686871"/>
                      </a:cubicBezTo>
                      <a:cubicBezTo>
                        <a:pt x="1857237" y="680162"/>
                        <a:pt x="1859616" y="671931"/>
                        <a:pt x="1850718" y="668172"/>
                      </a:cubicBezTo>
                      <a:cubicBezTo>
                        <a:pt x="1836063" y="649045"/>
                        <a:pt x="1820980" y="630203"/>
                        <a:pt x="1806944" y="610648"/>
                      </a:cubicBezTo>
                      <a:cubicBezTo>
                        <a:pt x="1801235" y="602654"/>
                        <a:pt x="1794906" y="600180"/>
                        <a:pt x="1785343" y="600180"/>
                      </a:cubicBezTo>
                      <a:cubicBezTo>
                        <a:pt x="1574847" y="600418"/>
                        <a:pt x="1364352" y="600323"/>
                        <a:pt x="1153808" y="600513"/>
                      </a:cubicBezTo>
                      <a:cubicBezTo>
                        <a:pt x="1144768" y="600513"/>
                        <a:pt x="1136679" y="599419"/>
                        <a:pt x="1129685" y="593566"/>
                      </a:cubicBezTo>
                      <a:cubicBezTo>
                        <a:pt x="1094809" y="564399"/>
                        <a:pt x="1055127" y="557786"/>
                        <a:pt x="1009878" y="558024"/>
                      </a:cubicBezTo>
                      <a:lnTo>
                        <a:pt x="750325" y="558250"/>
                      </a:lnTo>
                      <a:lnTo>
                        <a:pt x="779183" y="519543"/>
                      </a:lnTo>
                      <a:close/>
                      <a:moveTo>
                        <a:pt x="1102564" y="406338"/>
                      </a:moveTo>
                      <a:cubicBezTo>
                        <a:pt x="1112080" y="406290"/>
                        <a:pt x="1119978" y="408336"/>
                        <a:pt x="1127924" y="413808"/>
                      </a:cubicBezTo>
                      <a:cubicBezTo>
                        <a:pt x="1148098" y="427749"/>
                        <a:pt x="1167368" y="445925"/>
                        <a:pt x="1189921" y="452633"/>
                      </a:cubicBezTo>
                      <a:cubicBezTo>
                        <a:pt x="1212522" y="459390"/>
                        <a:pt x="1238644" y="454442"/>
                        <a:pt x="1263243" y="454442"/>
                      </a:cubicBezTo>
                      <a:cubicBezTo>
                        <a:pt x="1472834" y="454442"/>
                        <a:pt x="1682378" y="454537"/>
                        <a:pt x="1891970" y="454204"/>
                      </a:cubicBezTo>
                      <a:cubicBezTo>
                        <a:pt x="1901724" y="454204"/>
                        <a:pt x="1907624" y="457201"/>
                        <a:pt x="1913191" y="465052"/>
                      </a:cubicBezTo>
                      <a:cubicBezTo>
                        <a:pt x="1933412" y="493648"/>
                        <a:pt x="1954110" y="521863"/>
                        <a:pt x="1975093" y="549888"/>
                      </a:cubicBezTo>
                      <a:cubicBezTo>
                        <a:pt x="1979708" y="556073"/>
                        <a:pt x="1981754" y="562116"/>
                        <a:pt x="1981754" y="569824"/>
                      </a:cubicBezTo>
                      <a:cubicBezTo>
                        <a:pt x="1981516" y="689156"/>
                        <a:pt x="1981564" y="808535"/>
                        <a:pt x="1981564" y="927866"/>
                      </a:cubicBezTo>
                      <a:cubicBezTo>
                        <a:pt x="1975854" y="922870"/>
                        <a:pt x="1968765" y="923346"/>
                        <a:pt x="1962056" y="923584"/>
                      </a:cubicBezTo>
                      <a:cubicBezTo>
                        <a:pt x="1951350" y="923965"/>
                        <a:pt x="1947306" y="918826"/>
                        <a:pt x="1947686" y="908691"/>
                      </a:cubicBezTo>
                      <a:cubicBezTo>
                        <a:pt x="1947924" y="903220"/>
                        <a:pt x="1947686" y="897748"/>
                        <a:pt x="1947686" y="892276"/>
                      </a:cubicBezTo>
                      <a:cubicBezTo>
                        <a:pt x="1947639" y="792976"/>
                        <a:pt x="1947734" y="693723"/>
                        <a:pt x="1947496" y="594423"/>
                      </a:cubicBezTo>
                      <a:cubicBezTo>
                        <a:pt x="1947496" y="586810"/>
                        <a:pt x="1950637" y="577675"/>
                        <a:pt x="1941358" y="572441"/>
                      </a:cubicBezTo>
                      <a:cubicBezTo>
                        <a:pt x="1923754" y="548175"/>
                        <a:pt x="1905863" y="524099"/>
                        <a:pt x="1888734" y="499453"/>
                      </a:cubicBezTo>
                      <a:cubicBezTo>
                        <a:pt x="1883976" y="492649"/>
                        <a:pt x="1878219" y="493600"/>
                        <a:pt x="1872034" y="493600"/>
                      </a:cubicBezTo>
                      <a:cubicBezTo>
                        <a:pt x="1758174" y="493600"/>
                        <a:pt x="1644266" y="493600"/>
                        <a:pt x="1530359" y="493600"/>
                      </a:cubicBezTo>
                      <a:cubicBezTo>
                        <a:pt x="1416880" y="493600"/>
                        <a:pt x="1303448" y="493505"/>
                        <a:pt x="1190017" y="493743"/>
                      </a:cubicBezTo>
                      <a:cubicBezTo>
                        <a:pt x="1180596" y="493790"/>
                        <a:pt x="1172602" y="492030"/>
                        <a:pt x="1164656" y="486463"/>
                      </a:cubicBezTo>
                      <a:cubicBezTo>
                        <a:pt x="1145291" y="472903"/>
                        <a:pt x="1126877" y="455060"/>
                        <a:pt x="1105181" y="448589"/>
                      </a:cubicBezTo>
                      <a:cubicBezTo>
                        <a:pt x="1082961" y="441975"/>
                        <a:pt x="1057315" y="446733"/>
                        <a:pt x="1033192" y="446733"/>
                      </a:cubicBezTo>
                      <a:lnTo>
                        <a:pt x="840165" y="446686"/>
                      </a:lnTo>
                      <a:lnTo>
                        <a:pt x="879696" y="406425"/>
                      </a:lnTo>
                      <a:close/>
                      <a:moveTo>
                        <a:pt x="1124927" y="296284"/>
                      </a:moveTo>
                      <a:cubicBezTo>
                        <a:pt x="1135632" y="296284"/>
                        <a:pt x="1144387" y="298425"/>
                        <a:pt x="1152143" y="305657"/>
                      </a:cubicBezTo>
                      <a:cubicBezTo>
                        <a:pt x="1155473" y="308750"/>
                        <a:pt x="1159375" y="311224"/>
                        <a:pt x="1162991" y="313936"/>
                      </a:cubicBezTo>
                      <a:cubicBezTo>
                        <a:pt x="1180453" y="327021"/>
                        <a:pt x="1196202" y="345435"/>
                        <a:pt x="1215805" y="351763"/>
                      </a:cubicBezTo>
                      <a:cubicBezTo>
                        <a:pt x="1236503" y="358424"/>
                        <a:pt x="1260864" y="353666"/>
                        <a:pt x="1283655" y="353666"/>
                      </a:cubicBezTo>
                      <a:cubicBezTo>
                        <a:pt x="1521462" y="353713"/>
                        <a:pt x="1759316" y="353809"/>
                        <a:pt x="1997170" y="353428"/>
                      </a:cubicBezTo>
                      <a:cubicBezTo>
                        <a:pt x="2007115" y="353380"/>
                        <a:pt x="2012586" y="356283"/>
                        <a:pt x="2017725" y="364514"/>
                      </a:cubicBezTo>
                      <a:cubicBezTo>
                        <a:pt x="2039659" y="399533"/>
                        <a:pt x="2062213" y="434220"/>
                        <a:pt x="2084671" y="468906"/>
                      </a:cubicBezTo>
                      <a:cubicBezTo>
                        <a:pt x="2089000" y="475567"/>
                        <a:pt x="2091046" y="482276"/>
                        <a:pt x="2091046" y="490459"/>
                      </a:cubicBezTo>
                      <a:cubicBezTo>
                        <a:pt x="2090808" y="636246"/>
                        <a:pt x="2090856" y="782032"/>
                        <a:pt x="2090856" y="927818"/>
                      </a:cubicBezTo>
                      <a:cubicBezTo>
                        <a:pt x="2085622" y="923013"/>
                        <a:pt x="2079009" y="923155"/>
                        <a:pt x="2072776" y="923536"/>
                      </a:cubicBezTo>
                      <a:cubicBezTo>
                        <a:pt x="2060690" y="924297"/>
                        <a:pt x="2056313" y="918540"/>
                        <a:pt x="2057074" y="907216"/>
                      </a:cubicBezTo>
                      <a:cubicBezTo>
                        <a:pt x="2057360" y="902696"/>
                        <a:pt x="2057074" y="898128"/>
                        <a:pt x="2057074" y="893608"/>
                      </a:cubicBezTo>
                      <a:cubicBezTo>
                        <a:pt x="2057074" y="768662"/>
                        <a:pt x="2057074" y="643716"/>
                        <a:pt x="2057074" y="518770"/>
                      </a:cubicBezTo>
                      <a:cubicBezTo>
                        <a:pt x="2057074" y="512870"/>
                        <a:pt x="2057454" y="506922"/>
                        <a:pt x="2056646" y="501070"/>
                      </a:cubicBezTo>
                      <a:cubicBezTo>
                        <a:pt x="2056027" y="496788"/>
                        <a:pt x="2056408" y="491554"/>
                        <a:pt x="2050317" y="490412"/>
                      </a:cubicBezTo>
                      <a:cubicBezTo>
                        <a:pt x="2031285" y="460531"/>
                        <a:pt x="2012158" y="430746"/>
                        <a:pt x="1993364" y="400723"/>
                      </a:cubicBezTo>
                      <a:cubicBezTo>
                        <a:pt x="1990319" y="395822"/>
                        <a:pt x="1986798" y="393681"/>
                        <a:pt x="1981183" y="394157"/>
                      </a:cubicBezTo>
                      <a:cubicBezTo>
                        <a:pt x="1977996" y="394442"/>
                        <a:pt x="1974807" y="394204"/>
                        <a:pt x="1971620" y="394204"/>
                      </a:cubicBezTo>
                      <a:cubicBezTo>
                        <a:pt x="1720110" y="394204"/>
                        <a:pt x="1468600" y="394157"/>
                        <a:pt x="1217090" y="394395"/>
                      </a:cubicBezTo>
                      <a:cubicBezTo>
                        <a:pt x="1206908" y="394442"/>
                        <a:pt x="1198819" y="391873"/>
                        <a:pt x="1191016" y="385450"/>
                      </a:cubicBezTo>
                      <a:cubicBezTo>
                        <a:pt x="1178693" y="375363"/>
                        <a:pt x="1164656" y="367226"/>
                        <a:pt x="1153190" y="356330"/>
                      </a:cubicBezTo>
                      <a:cubicBezTo>
                        <a:pt x="1136061" y="340010"/>
                        <a:pt x="1116648" y="336632"/>
                        <a:pt x="1093714" y="336680"/>
                      </a:cubicBezTo>
                      <a:lnTo>
                        <a:pt x="953469" y="336735"/>
                      </a:lnTo>
                      <a:lnTo>
                        <a:pt x="1005968" y="296343"/>
                      </a:lnTo>
                      <a:close/>
                      <a:moveTo>
                        <a:pt x="1173718" y="186398"/>
                      </a:moveTo>
                      <a:lnTo>
                        <a:pt x="1199438" y="194985"/>
                      </a:lnTo>
                      <a:cubicBezTo>
                        <a:pt x="1220231" y="212638"/>
                        <a:pt x="1242118" y="229053"/>
                        <a:pt x="1263005" y="246610"/>
                      </a:cubicBezTo>
                      <a:cubicBezTo>
                        <a:pt x="1270143" y="252605"/>
                        <a:pt x="1277327" y="254794"/>
                        <a:pt x="1286510" y="254794"/>
                      </a:cubicBezTo>
                      <a:cubicBezTo>
                        <a:pt x="1608249" y="254604"/>
                        <a:pt x="1929940" y="254699"/>
                        <a:pt x="2251630" y="254366"/>
                      </a:cubicBezTo>
                      <a:cubicBezTo>
                        <a:pt x="2263002" y="254318"/>
                        <a:pt x="2269330" y="257459"/>
                        <a:pt x="2275278" y="267403"/>
                      </a:cubicBezTo>
                      <a:cubicBezTo>
                        <a:pt x="2301828" y="311795"/>
                        <a:pt x="2329377" y="355617"/>
                        <a:pt x="2356593" y="399629"/>
                      </a:cubicBezTo>
                      <a:cubicBezTo>
                        <a:pt x="2349551" y="406766"/>
                        <a:pt x="2351835" y="415854"/>
                        <a:pt x="2351835" y="424228"/>
                      </a:cubicBezTo>
                      <a:cubicBezTo>
                        <a:pt x="2351692" y="580672"/>
                        <a:pt x="2351740" y="737116"/>
                        <a:pt x="2351740" y="893561"/>
                      </a:cubicBezTo>
                      <a:cubicBezTo>
                        <a:pt x="2351740" y="898557"/>
                        <a:pt x="2351549" y="903552"/>
                        <a:pt x="2351740" y="908548"/>
                      </a:cubicBezTo>
                      <a:cubicBezTo>
                        <a:pt x="2352168" y="918683"/>
                        <a:pt x="2348123" y="923822"/>
                        <a:pt x="2337418" y="923489"/>
                      </a:cubicBezTo>
                      <a:cubicBezTo>
                        <a:pt x="2330709" y="923251"/>
                        <a:pt x="2323667" y="922775"/>
                        <a:pt x="2317910" y="927914"/>
                      </a:cubicBezTo>
                      <a:cubicBezTo>
                        <a:pt x="2317910" y="760240"/>
                        <a:pt x="2317815" y="592567"/>
                        <a:pt x="2318053" y="424894"/>
                      </a:cubicBezTo>
                      <a:cubicBezTo>
                        <a:pt x="2318053" y="415806"/>
                        <a:pt x="2315911" y="408288"/>
                        <a:pt x="2311106" y="400723"/>
                      </a:cubicBezTo>
                      <a:cubicBezTo>
                        <a:pt x="2290932" y="368892"/>
                        <a:pt x="2270805" y="336965"/>
                        <a:pt x="2251440" y="304658"/>
                      </a:cubicBezTo>
                      <a:cubicBezTo>
                        <a:pt x="2246254" y="295999"/>
                        <a:pt x="2240401" y="293620"/>
                        <a:pt x="2230695" y="293620"/>
                      </a:cubicBezTo>
                      <a:cubicBezTo>
                        <a:pt x="1911288" y="293905"/>
                        <a:pt x="1591833" y="293810"/>
                        <a:pt x="1272426" y="294048"/>
                      </a:cubicBezTo>
                      <a:cubicBezTo>
                        <a:pt x="1262149" y="294048"/>
                        <a:pt x="1254346" y="291288"/>
                        <a:pt x="1246590" y="284817"/>
                      </a:cubicBezTo>
                      <a:cubicBezTo>
                        <a:pt x="1224941" y="266737"/>
                        <a:pt x="1202674" y="249417"/>
                        <a:pt x="1180834" y="231527"/>
                      </a:cubicBezTo>
                      <a:cubicBezTo>
                        <a:pt x="1175695" y="227293"/>
                        <a:pt x="1170604" y="225247"/>
                        <a:pt x="1163705" y="225247"/>
                      </a:cubicBezTo>
                      <a:lnTo>
                        <a:pt x="1104311" y="225247"/>
                      </a:lnTo>
                      <a:close/>
                      <a:moveTo>
                        <a:pt x="2127779" y="156969"/>
                      </a:moveTo>
                      <a:cubicBezTo>
                        <a:pt x="2123544" y="157207"/>
                        <a:pt x="2121023" y="159681"/>
                        <a:pt x="2121308" y="163916"/>
                      </a:cubicBezTo>
                      <a:cubicBezTo>
                        <a:pt x="2121546" y="168055"/>
                        <a:pt x="2124258" y="170482"/>
                        <a:pt x="2128445" y="170387"/>
                      </a:cubicBezTo>
                      <a:cubicBezTo>
                        <a:pt x="2132823" y="170292"/>
                        <a:pt x="2134678" y="167484"/>
                        <a:pt x="2134916" y="163392"/>
                      </a:cubicBezTo>
                      <a:cubicBezTo>
                        <a:pt x="2134345" y="159158"/>
                        <a:pt x="2132156" y="156684"/>
                        <a:pt x="2127779" y="156969"/>
                      </a:cubicBezTo>
                      <a:close/>
                      <a:moveTo>
                        <a:pt x="1821980" y="93640"/>
                      </a:moveTo>
                      <a:cubicBezTo>
                        <a:pt x="1833542" y="93592"/>
                        <a:pt x="1838062" y="95638"/>
                        <a:pt x="1837063" y="108247"/>
                      </a:cubicBezTo>
                      <a:cubicBezTo>
                        <a:pt x="1836112" y="120332"/>
                        <a:pt x="1831687" y="136224"/>
                        <a:pt x="1838871" y="143837"/>
                      </a:cubicBezTo>
                      <a:cubicBezTo>
                        <a:pt x="1846151" y="151545"/>
                        <a:pt x="1862090" y="146168"/>
                        <a:pt x="1874223" y="146216"/>
                      </a:cubicBezTo>
                      <a:cubicBezTo>
                        <a:pt x="1940741" y="146454"/>
                        <a:pt x="2007258" y="146216"/>
                        <a:pt x="2073775" y="146501"/>
                      </a:cubicBezTo>
                      <a:cubicBezTo>
                        <a:pt x="2081816" y="146501"/>
                        <a:pt x="2086527" y="144455"/>
                        <a:pt x="2091285" y="137318"/>
                      </a:cubicBezTo>
                      <a:cubicBezTo>
                        <a:pt x="2105702" y="115717"/>
                        <a:pt x="2136296" y="111625"/>
                        <a:pt x="2156232" y="127469"/>
                      </a:cubicBezTo>
                      <a:cubicBezTo>
                        <a:pt x="2177072" y="143980"/>
                        <a:pt x="2179784" y="174764"/>
                        <a:pt x="2162085" y="193987"/>
                      </a:cubicBezTo>
                      <a:cubicBezTo>
                        <a:pt x="2143861" y="213780"/>
                        <a:pt x="2113457" y="214779"/>
                        <a:pt x="2095567" y="195033"/>
                      </a:cubicBezTo>
                      <a:cubicBezTo>
                        <a:pt x="2089667" y="188515"/>
                        <a:pt x="2084005" y="186707"/>
                        <a:pt x="2075869" y="186707"/>
                      </a:cubicBezTo>
                      <a:cubicBezTo>
                        <a:pt x="1987036" y="186945"/>
                        <a:pt x="1898156" y="186612"/>
                        <a:pt x="1809324" y="187135"/>
                      </a:cubicBezTo>
                      <a:cubicBezTo>
                        <a:pt x="1798095" y="187230"/>
                        <a:pt x="1795192" y="183852"/>
                        <a:pt x="1796049" y="173384"/>
                      </a:cubicBezTo>
                      <a:cubicBezTo>
                        <a:pt x="1796905" y="163012"/>
                        <a:pt x="1796049" y="152449"/>
                        <a:pt x="1796334" y="141981"/>
                      </a:cubicBezTo>
                      <a:cubicBezTo>
                        <a:pt x="1796477" y="136224"/>
                        <a:pt x="1794574" y="133512"/>
                        <a:pt x="1788531" y="133988"/>
                      </a:cubicBezTo>
                      <a:cubicBezTo>
                        <a:pt x="1784915" y="134273"/>
                        <a:pt x="1781251" y="134035"/>
                        <a:pt x="1777587" y="134035"/>
                      </a:cubicBezTo>
                      <a:lnTo>
                        <a:pt x="1267042" y="134314"/>
                      </a:lnTo>
                      <a:lnTo>
                        <a:pt x="1374710" y="93985"/>
                      </a:lnTo>
                      <a:close/>
                      <a:moveTo>
                        <a:pt x="2168175" y="61237"/>
                      </a:moveTo>
                      <a:cubicBezTo>
                        <a:pt x="2163560" y="61237"/>
                        <a:pt x="2161466" y="64139"/>
                        <a:pt x="2161609" y="68089"/>
                      </a:cubicBezTo>
                      <a:cubicBezTo>
                        <a:pt x="2161752" y="72038"/>
                        <a:pt x="2164035" y="75035"/>
                        <a:pt x="2168556" y="74750"/>
                      </a:cubicBezTo>
                      <a:cubicBezTo>
                        <a:pt x="2172790" y="74512"/>
                        <a:pt x="2174836" y="71752"/>
                        <a:pt x="2175502" y="67755"/>
                      </a:cubicBezTo>
                      <a:cubicBezTo>
                        <a:pt x="2174503" y="63901"/>
                        <a:pt x="2172600" y="61237"/>
                        <a:pt x="2168175" y="61237"/>
                      </a:cubicBezTo>
                      <a:close/>
                      <a:moveTo>
                        <a:pt x="1894968" y="1"/>
                      </a:moveTo>
                      <a:cubicBezTo>
                        <a:pt x="1906102" y="-47"/>
                        <a:pt x="1908339" y="3284"/>
                        <a:pt x="1908148" y="13609"/>
                      </a:cubicBezTo>
                      <a:cubicBezTo>
                        <a:pt x="1907577" y="43965"/>
                        <a:pt x="1908005" y="43965"/>
                        <a:pt x="1938267" y="43965"/>
                      </a:cubicBezTo>
                      <a:cubicBezTo>
                        <a:pt x="1997504" y="43965"/>
                        <a:pt x="2056742" y="43870"/>
                        <a:pt x="2115979" y="44060"/>
                      </a:cubicBezTo>
                      <a:cubicBezTo>
                        <a:pt x="2124115" y="44060"/>
                        <a:pt x="2130015" y="42443"/>
                        <a:pt x="2136106" y="35972"/>
                      </a:cubicBezTo>
                      <a:cubicBezTo>
                        <a:pt x="2154329" y="16702"/>
                        <a:pt x="2185875" y="18082"/>
                        <a:pt x="2202718" y="37732"/>
                      </a:cubicBezTo>
                      <a:cubicBezTo>
                        <a:pt x="2219514" y="57383"/>
                        <a:pt x="2216802" y="87787"/>
                        <a:pt x="2196866" y="103441"/>
                      </a:cubicBezTo>
                      <a:cubicBezTo>
                        <a:pt x="2175502" y="120189"/>
                        <a:pt x="2144337" y="115812"/>
                        <a:pt x="2130206" y="92545"/>
                      </a:cubicBezTo>
                      <a:cubicBezTo>
                        <a:pt x="2125257" y="84361"/>
                        <a:pt x="2120071" y="83076"/>
                        <a:pt x="2111887" y="83076"/>
                      </a:cubicBezTo>
                      <a:cubicBezTo>
                        <a:pt x="2034902" y="83267"/>
                        <a:pt x="1957870" y="82934"/>
                        <a:pt x="1880885" y="83457"/>
                      </a:cubicBezTo>
                      <a:cubicBezTo>
                        <a:pt x="1870322" y="83505"/>
                        <a:pt x="1868228" y="80555"/>
                        <a:pt x="1868371" y="70610"/>
                      </a:cubicBezTo>
                      <a:cubicBezTo>
                        <a:pt x="1868847" y="39493"/>
                        <a:pt x="1868419" y="39493"/>
                        <a:pt x="1837634" y="39493"/>
                      </a:cubicBezTo>
                      <a:cubicBezTo>
                        <a:pt x="1740094" y="39493"/>
                        <a:pt x="1642602" y="39493"/>
                        <a:pt x="1545110" y="39540"/>
                      </a:cubicBezTo>
                      <a:lnTo>
                        <a:pt x="1540148" y="39163"/>
                      </a:lnTo>
                      <a:lnTo>
                        <a:pt x="1605334" y="22992"/>
                      </a:lnTo>
                      <a:cubicBezTo>
                        <a:pt x="1647356" y="14269"/>
                        <a:pt x="1690846" y="6940"/>
                        <a:pt x="1735825" y="1175"/>
                      </a:cubicBezTo>
                      <a:lnTo>
                        <a:pt x="1746171" y="252"/>
                      </a:ln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2" name="Google Shape;282;p7"/>
                <p:cNvSpPr/>
                <p:nvPr/>
              </p:nvSpPr>
              <p:spPr>
                <a:xfrm flipH="1" rot="10800000">
                  <a:off x="3271055" y="4418997"/>
                  <a:ext cx="1561076" cy="602124"/>
                </a:xfrm>
                <a:custGeom>
                  <a:rect b="b" l="l" r="r" t="t"/>
                  <a:pathLst>
                    <a:path extrusionOk="0" h="602124" w="1561076">
                      <a:moveTo>
                        <a:pt x="1516892" y="65322"/>
                      </a:moveTo>
                      <a:cubicBezTo>
                        <a:pt x="1512467" y="65560"/>
                        <a:pt x="1509184" y="62848"/>
                        <a:pt x="1509137" y="58137"/>
                      </a:cubicBezTo>
                      <a:cubicBezTo>
                        <a:pt x="1509042" y="53855"/>
                        <a:pt x="1512563" y="51476"/>
                        <a:pt x="1516036" y="51333"/>
                      </a:cubicBezTo>
                      <a:cubicBezTo>
                        <a:pt x="1519604" y="51191"/>
                        <a:pt x="1522840" y="53427"/>
                        <a:pt x="1522792" y="57947"/>
                      </a:cubicBezTo>
                      <a:cubicBezTo>
                        <a:pt x="1523125" y="62229"/>
                        <a:pt x="1520841" y="65132"/>
                        <a:pt x="1516892" y="65322"/>
                      </a:cubicBezTo>
                      <a:close/>
                      <a:moveTo>
                        <a:pt x="568116" y="75029"/>
                      </a:moveTo>
                      <a:cubicBezTo>
                        <a:pt x="574801" y="74755"/>
                        <a:pt x="581534" y="73815"/>
                        <a:pt x="588123" y="74600"/>
                      </a:cubicBezTo>
                      <a:cubicBezTo>
                        <a:pt x="588219" y="74600"/>
                        <a:pt x="588266" y="74600"/>
                        <a:pt x="588361" y="74600"/>
                      </a:cubicBezTo>
                      <a:cubicBezTo>
                        <a:pt x="592120" y="68890"/>
                        <a:pt x="591311" y="62324"/>
                        <a:pt x="591359" y="55996"/>
                      </a:cubicBezTo>
                      <a:lnTo>
                        <a:pt x="591386" y="0"/>
                      </a:lnTo>
                      <a:lnTo>
                        <a:pt x="547240" y="0"/>
                      </a:lnTo>
                      <a:lnTo>
                        <a:pt x="545190" y="0"/>
                      </a:lnTo>
                      <a:lnTo>
                        <a:pt x="544920" y="53141"/>
                      </a:lnTo>
                      <a:cubicBezTo>
                        <a:pt x="544920" y="59707"/>
                        <a:pt x="544350" y="66369"/>
                        <a:pt x="547062" y="72602"/>
                      </a:cubicBezTo>
                      <a:cubicBezTo>
                        <a:pt x="547537" y="72269"/>
                        <a:pt x="547966" y="71936"/>
                        <a:pt x="548394" y="71460"/>
                      </a:cubicBezTo>
                      <a:cubicBezTo>
                        <a:pt x="554794" y="74910"/>
                        <a:pt x="561431" y="75302"/>
                        <a:pt x="568116" y="75029"/>
                      </a:cubicBezTo>
                      <a:close/>
                      <a:moveTo>
                        <a:pt x="1520889" y="106812"/>
                      </a:moveTo>
                      <a:cubicBezTo>
                        <a:pt x="1522174" y="105575"/>
                        <a:pt x="1523173" y="103815"/>
                        <a:pt x="1524695" y="103148"/>
                      </a:cubicBezTo>
                      <a:cubicBezTo>
                        <a:pt x="1559524" y="87780"/>
                        <a:pt x="1566757" y="73125"/>
                        <a:pt x="1557241" y="36583"/>
                      </a:cubicBezTo>
                      <a:cubicBezTo>
                        <a:pt x="1556622" y="29161"/>
                        <a:pt x="1552245" y="24165"/>
                        <a:pt x="1546678" y="19835"/>
                      </a:cubicBezTo>
                      <a:cubicBezTo>
                        <a:pt x="1527883" y="5275"/>
                        <a:pt x="1502904" y="5038"/>
                        <a:pt x="1485109" y="20929"/>
                      </a:cubicBezTo>
                      <a:cubicBezTo>
                        <a:pt x="1475498" y="29494"/>
                        <a:pt x="1465505" y="32587"/>
                        <a:pt x="1452992" y="32587"/>
                      </a:cubicBezTo>
                      <a:cubicBezTo>
                        <a:pt x="1291314" y="32349"/>
                        <a:pt x="1129588" y="32349"/>
                        <a:pt x="967910" y="32634"/>
                      </a:cubicBezTo>
                      <a:cubicBezTo>
                        <a:pt x="954683" y="32634"/>
                        <a:pt x="944596" y="28780"/>
                        <a:pt x="935127" y="19359"/>
                      </a:cubicBezTo>
                      <a:lnTo>
                        <a:pt x="917063" y="0"/>
                      </a:lnTo>
                      <a:lnTo>
                        <a:pt x="851303" y="0"/>
                      </a:lnTo>
                      <a:lnTo>
                        <a:pt x="907578" y="60802"/>
                      </a:lnTo>
                      <a:cubicBezTo>
                        <a:pt x="919949" y="74457"/>
                        <a:pt x="933890" y="79263"/>
                        <a:pt x="952161" y="79215"/>
                      </a:cubicBezTo>
                      <a:cubicBezTo>
                        <a:pt x="1117122" y="78692"/>
                        <a:pt x="1282036" y="79025"/>
                        <a:pt x="1446997" y="78692"/>
                      </a:cubicBezTo>
                      <a:cubicBezTo>
                        <a:pt x="1461081" y="78644"/>
                        <a:pt x="1472262" y="81309"/>
                        <a:pt x="1481825" y="92728"/>
                      </a:cubicBezTo>
                      <a:cubicBezTo>
                        <a:pt x="1491627" y="104480"/>
                        <a:pt x="1504950" y="110238"/>
                        <a:pt x="1520889" y="106812"/>
                      </a:cubicBezTo>
                      <a:close/>
                      <a:moveTo>
                        <a:pt x="853860" y="402619"/>
                      </a:moveTo>
                      <a:cubicBezTo>
                        <a:pt x="849578" y="402667"/>
                        <a:pt x="847151" y="400002"/>
                        <a:pt x="847151" y="395815"/>
                      </a:cubicBezTo>
                      <a:cubicBezTo>
                        <a:pt x="847151" y="391533"/>
                        <a:pt x="849673" y="389059"/>
                        <a:pt x="853907" y="389106"/>
                      </a:cubicBezTo>
                      <a:cubicBezTo>
                        <a:pt x="858142" y="389106"/>
                        <a:pt x="860426" y="391581"/>
                        <a:pt x="860759" y="395910"/>
                      </a:cubicBezTo>
                      <a:cubicBezTo>
                        <a:pt x="860283" y="400002"/>
                        <a:pt x="858095" y="402619"/>
                        <a:pt x="853860" y="402619"/>
                      </a:cubicBezTo>
                      <a:close/>
                      <a:moveTo>
                        <a:pt x="1362113" y="602124"/>
                      </a:moveTo>
                      <a:cubicBezTo>
                        <a:pt x="1366110" y="601553"/>
                        <a:pt x="1370059" y="600554"/>
                        <a:pt x="1374056" y="600411"/>
                      </a:cubicBezTo>
                      <a:cubicBezTo>
                        <a:pt x="1390186" y="599840"/>
                        <a:pt x="1397941" y="594701"/>
                        <a:pt x="1399226" y="583329"/>
                      </a:cubicBezTo>
                      <a:cubicBezTo>
                        <a:pt x="1400558" y="571577"/>
                        <a:pt x="1392850" y="563726"/>
                        <a:pt x="1377244" y="560919"/>
                      </a:cubicBezTo>
                      <a:cubicBezTo>
                        <a:pt x="1371820" y="556399"/>
                        <a:pt x="1365254" y="557160"/>
                        <a:pt x="1358973" y="557113"/>
                      </a:cubicBezTo>
                      <a:cubicBezTo>
                        <a:pt x="1335754" y="556970"/>
                        <a:pt x="1312535" y="557065"/>
                        <a:pt x="1289268" y="557065"/>
                      </a:cubicBezTo>
                      <a:cubicBezTo>
                        <a:pt x="1267143" y="557018"/>
                        <a:pt x="1267048" y="557018"/>
                        <a:pt x="1267048" y="535273"/>
                      </a:cubicBezTo>
                      <a:cubicBezTo>
                        <a:pt x="1267000" y="444204"/>
                        <a:pt x="1267048" y="353136"/>
                        <a:pt x="1267048" y="262019"/>
                      </a:cubicBezTo>
                      <a:cubicBezTo>
                        <a:pt x="1267048" y="255215"/>
                        <a:pt x="1267428" y="248316"/>
                        <a:pt x="1265002" y="241750"/>
                      </a:cubicBezTo>
                      <a:cubicBezTo>
                        <a:pt x="1261386" y="233328"/>
                        <a:pt x="1268856" y="236801"/>
                        <a:pt x="1271758" y="235374"/>
                      </a:cubicBezTo>
                      <a:cubicBezTo>
                        <a:pt x="1264859" y="211632"/>
                        <a:pt x="1263241" y="209871"/>
                        <a:pt x="1243686" y="209871"/>
                      </a:cubicBezTo>
                      <a:cubicBezTo>
                        <a:pt x="1114600" y="209729"/>
                        <a:pt x="985562" y="209776"/>
                        <a:pt x="856477" y="209871"/>
                      </a:cubicBezTo>
                      <a:cubicBezTo>
                        <a:pt x="850434" y="209871"/>
                        <a:pt x="844201" y="209490"/>
                        <a:pt x="838872" y="213154"/>
                      </a:cubicBezTo>
                      <a:cubicBezTo>
                        <a:pt x="838872" y="213487"/>
                        <a:pt x="838872" y="213820"/>
                        <a:pt x="838872" y="214153"/>
                      </a:cubicBezTo>
                      <a:cubicBezTo>
                        <a:pt x="838872" y="215962"/>
                        <a:pt x="838587" y="217817"/>
                        <a:pt x="838872" y="219625"/>
                      </a:cubicBezTo>
                      <a:cubicBezTo>
                        <a:pt x="841061" y="232567"/>
                        <a:pt x="836112" y="236421"/>
                        <a:pt x="822742" y="236373"/>
                      </a:cubicBezTo>
                      <a:cubicBezTo>
                        <a:pt x="654498" y="235898"/>
                        <a:pt x="486254" y="236088"/>
                        <a:pt x="318057" y="236088"/>
                      </a:cubicBezTo>
                      <a:cubicBezTo>
                        <a:pt x="297836" y="236088"/>
                        <a:pt x="297788" y="236088"/>
                        <a:pt x="297265" y="216104"/>
                      </a:cubicBezTo>
                      <a:cubicBezTo>
                        <a:pt x="277661" y="209253"/>
                        <a:pt x="257440" y="212678"/>
                        <a:pt x="237599" y="213440"/>
                      </a:cubicBezTo>
                      <a:cubicBezTo>
                        <a:pt x="180312" y="215533"/>
                        <a:pt x="123073" y="217817"/>
                        <a:pt x="65738" y="218007"/>
                      </a:cubicBezTo>
                      <a:cubicBezTo>
                        <a:pt x="51940" y="218055"/>
                        <a:pt x="50322" y="216152"/>
                        <a:pt x="50322" y="201782"/>
                      </a:cubicBezTo>
                      <a:cubicBezTo>
                        <a:pt x="50132" y="141260"/>
                        <a:pt x="50418" y="80690"/>
                        <a:pt x="50085" y="20168"/>
                      </a:cubicBezTo>
                      <a:cubicBezTo>
                        <a:pt x="50037" y="10604"/>
                        <a:pt x="53510" y="7988"/>
                        <a:pt x="62836" y="7655"/>
                      </a:cubicBezTo>
                      <a:cubicBezTo>
                        <a:pt x="78347" y="7036"/>
                        <a:pt x="93763" y="5644"/>
                        <a:pt x="108953" y="3004"/>
                      </a:cubicBezTo>
                      <a:lnTo>
                        <a:pt x="120024" y="0"/>
                      </a:lnTo>
                      <a:lnTo>
                        <a:pt x="0" y="0"/>
                      </a:lnTo>
                      <a:lnTo>
                        <a:pt x="5311" y="7750"/>
                      </a:lnTo>
                      <a:cubicBezTo>
                        <a:pt x="5026" y="88399"/>
                        <a:pt x="5359" y="169047"/>
                        <a:pt x="4883" y="249648"/>
                      </a:cubicBezTo>
                      <a:cubicBezTo>
                        <a:pt x="4836" y="260639"/>
                        <a:pt x="6834" y="264160"/>
                        <a:pt x="18729" y="263732"/>
                      </a:cubicBezTo>
                      <a:cubicBezTo>
                        <a:pt x="107942" y="260830"/>
                        <a:pt x="197203" y="258784"/>
                        <a:pt x="286464" y="256119"/>
                      </a:cubicBezTo>
                      <a:cubicBezTo>
                        <a:pt x="294600" y="255881"/>
                        <a:pt x="298264" y="257166"/>
                        <a:pt x="297455" y="266159"/>
                      </a:cubicBezTo>
                      <a:cubicBezTo>
                        <a:pt x="296694" y="274771"/>
                        <a:pt x="297265" y="283478"/>
                        <a:pt x="297312" y="292090"/>
                      </a:cubicBezTo>
                      <a:cubicBezTo>
                        <a:pt x="297693" y="350662"/>
                        <a:pt x="339183" y="392152"/>
                        <a:pt x="398040" y="392532"/>
                      </a:cubicBezTo>
                      <a:cubicBezTo>
                        <a:pt x="439054" y="392770"/>
                        <a:pt x="480068" y="392913"/>
                        <a:pt x="521035" y="392342"/>
                      </a:cubicBezTo>
                      <a:cubicBezTo>
                        <a:pt x="530741" y="392199"/>
                        <a:pt x="533121" y="395149"/>
                        <a:pt x="533025" y="404570"/>
                      </a:cubicBezTo>
                      <a:cubicBezTo>
                        <a:pt x="532550" y="451960"/>
                        <a:pt x="533025" y="499350"/>
                        <a:pt x="532597" y="546692"/>
                      </a:cubicBezTo>
                      <a:cubicBezTo>
                        <a:pt x="532502" y="555685"/>
                        <a:pt x="533977" y="559254"/>
                        <a:pt x="544207" y="559111"/>
                      </a:cubicBezTo>
                      <a:cubicBezTo>
                        <a:pt x="601161" y="558302"/>
                        <a:pt x="658114" y="558255"/>
                        <a:pt x="715068" y="558160"/>
                      </a:cubicBezTo>
                      <a:cubicBezTo>
                        <a:pt x="737288" y="558112"/>
                        <a:pt x="759460" y="556209"/>
                        <a:pt x="781680" y="558255"/>
                      </a:cubicBezTo>
                      <a:cubicBezTo>
                        <a:pt x="789579" y="556922"/>
                        <a:pt x="798667" y="551546"/>
                        <a:pt x="802521" y="564297"/>
                      </a:cubicBezTo>
                      <a:cubicBezTo>
                        <a:pt x="802521" y="554068"/>
                        <a:pt x="810133" y="556494"/>
                        <a:pt x="815986" y="556447"/>
                      </a:cubicBezTo>
                      <a:cubicBezTo>
                        <a:pt x="917570" y="555543"/>
                        <a:pt x="1019202" y="554543"/>
                        <a:pt x="1120786" y="553972"/>
                      </a:cubicBezTo>
                      <a:cubicBezTo>
                        <a:pt x="1130730" y="553925"/>
                        <a:pt x="1134727" y="552260"/>
                        <a:pt x="1134584" y="540840"/>
                      </a:cubicBezTo>
                      <a:cubicBezTo>
                        <a:pt x="1133870" y="487978"/>
                        <a:pt x="1133965" y="435117"/>
                        <a:pt x="1134536" y="382302"/>
                      </a:cubicBezTo>
                      <a:cubicBezTo>
                        <a:pt x="1134632" y="372025"/>
                        <a:pt x="1132015" y="369503"/>
                        <a:pt x="1121785" y="369598"/>
                      </a:cubicBezTo>
                      <a:cubicBezTo>
                        <a:pt x="1048892" y="370074"/>
                        <a:pt x="975951" y="369836"/>
                        <a:pt x="903058" y="369884"/>
                      </a:cubicBezTo>
                      <a:cubicBezTo>
                        <a:pt x="896587" y="369884"/>
                        <a:pt x="891353" y="369123"/>
                        <a:pt x="886072" y="363936"/>
                      </a:cubicBezTo>
                      <a:cubicBezTo>
                        <a:pt x="865945" y="344095"/>
                        <a:pt x="836493" y="345665"/>
                        <a:pt x="818698" y="366696"/>
                      </a:cubicBezTo>
                      <a:cubicBezTo>
                        <a:pt x="801997" y="386442"/>
                        <a:pt x="806137" y="417988"/>
                        <a:pt x="827500" y="433023"/>
                      </a:cubicBezTo>
                      <a:cubicBezTo>
                        <a:pt x="849578" y="448582"/>
                        <a:pt x="879125" y="442159"/>
                        <a:pt x="893447" y="417940"/>
                      </a:cubicBezTo>
                      <a:cubicBezTo>
                        <a:pt x="896968" y="412040"/>
                        <a:pt x="900441" y="409899"/>
                        <a:pt x="907197" y="409899"/>
                      </a:cubicBezTo>
                      <a:cubicBezTo>
                        <a:pt x="965959" y="410137"/>
                        <a:pt x="1024768" y="410232"/>
                        <a:pt x="1083530" y="409852"/>
                      </a:cubicBezTo>
                      <a:cubicBezTo>
                        <a:pt x="1092333" y="409804"/>
                        <a:pt x="1094093" y="412802"/>
                        <a:pt x="1093951" y="420843"/>
                      </a:cubicBezTo>
                      <a:cubicBezTo>
                        <a:pt x="1093522" y="448629"/>
                        <a:pt x="1093475" y="476416"/>
                        <a:pt x="1093951" y="504203"/>
                      </a:cubicBezTo>
                      <a:cubicBezTo>
                        <a:pt x="1094093" y="512530"/>
                        <a:pt x="1091857" y="514861"/>
                        <a:pt x="1083340" y="514956"/>
                      </a:cubicBezTo>
                      <a:cubicBezTo>
                        <a:pt x="917047" y="516241"/>
                        <a:pt x="750753" y="517811"/>
                        <a:pt x="584460" y="519619"/>
                      </a:cubicBezTo>
                      <a:cubicBezTo>
                        <a:pt x="575467" y="519715"/>
                        <a:pt x="572803" y="517431"/>
                        <a:pt x="572945" y="508295"/>
                      </a:cubicBezTo>
                      <a:cubicBezTo>
                        <a:pt x="573469" y="474132"/>
                        <a:pt x="573659" y="439922"/>
                        <a:pt x="572898" y="405807"/>
                      </a:cubicBezTo>
                      <a:cubicBezTo>
                        <a:pt x="572660" y="394626"/>
                        <a:pt x="576276" y="392342"/>
                        <a:pt x="586744" y="392437"/>
                      </a:cubicBezTo>
                      <a:cubicBezTo>
                        <a:pt x="637750" y="392960"/>
                        <a:pt x="688803" y="393008"/>
                        <a:pt x="739857" y="392532"/>
                      </a:cubicBezTo>
                      <a:cubicBezTo>
                        <a:pt x="786343" y="392104"/>
                        <a:pt x="823551" y="362319"/>
                        <a:pt x="834875" y="317308"/>
                      </a:cubicBezTo>
                      <a:cubicBezTo>
                        <a:pt x="839015" y="300750"/>
                        <a:pt x="837968" y="283764"/>
                        <a:pt x="837254" y="267015"/>
                      </a:cubicBezTo>
                      <a:cubicBezTo>
                        <a:pt x="836778" y="256405"/>
                        <a:pt x="840347" y="254311"/>
                        <a:pt x="850291" y="254359"/>
                      </a:cubicBezTo>
                      <a:cubicBezTo>
                        <a:pt x="970575" y="254692"/>
                        <a:pt x="1090905" y="254739"/>
                        <a:pt x="1211188" y="254359"/>
                      </a:cubicBezTo>
                      <a:cubicBezTo>
                        <a:pt x="1221847" y="254311"/>
                        <a:pt x="1224654" y="257023"/>
                        <a:pt x="1224558" y="267824"/>
                      </a:cubicBezTo>
                      <a:cubicBezTo>
                        <a:pt x="1223559" y="374404"/>
                        <a:pt x="1223274" y="481032"/>
                        <a:pt x="1222322" y="587659"/>
                      </a:cubicBezTo>
                      <a:cubicBezTo>
                        <a:pt x="1222227" y="597080"/>
                        <a:pt x="1224368" y="599983"/>
                        <a:pt x="1234122" y="599888"/>
                      </a:cubicBezTo>
                      <a:cubicBezTo>
                        <a:pt x="1271949" y="599459"/>
                        <a:pt x="1309775" y="599935"/>
                        <a:pt x="1347554" y="600316"/>
                      </a:cubicBezTo>
                      <a:cubicBezTo>
                        <a:pt x="1352407" y="600363"/>
                        <a:pt x="1357593" y="598841"/>
                        <a:pt x="1362113" y="602124"/>
                      </a:cubicBezTo>
                      <a:close/>
                    </a:path>
                  </a:pathLst>
                </a:custGeom>
                <a:solidFill>
                  <a:srgbClr val="1C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3" name="Google Shape;283;p7"/>
                <p:cNvSpPr/>
                <p:nvPr/>
              </p:nvSpPr>
              <p:spPr>
                <a:xfrm flipH="1" rot="10800000">
                  <a:off x="3571909" y="4777938"/>
                  <a:ext cx="542107" cy="159490"/>
                </a:xfrm>
                <a:custGeom>
                  <a:rect b="b" l="l" r="r" t="t"/>
                  <a:pathLst>
                    <a:path extrusionOk="0" h="159490" w="542107">
                      <a:moveTo>
                        <a:pt x="250678" y="904"/>
                      </a:moveTo>
                      <a:cubicBezTo>
                        <a:pt x="250535" y="619"/>
                        <a:pt x="250440" y="285"/>
                        <a:pt x="250297" y="0"/>
                      </a:cubicBezTo>
                      <a:cubicBezTo>
                        <a:pt x="246443" y="2760"/>
                        <a:pt x="241781" y="1618"/>
                        <a:pt x="237451" y="1618"/>
                      </a:cubicBezTo>
                      <a:cubicBezTo>
                        <a:pt x="191060" y="1713"/>
                        <a:pt x="144669" y="1380"/>
                        <a:pt x="98278" y="1808"/>
                      </a:cubicBezTo>
                      <a:cubicBezTo>
                        <a:pt x="52173" y="2236"/>
                        <a:pt x="14537" y="32307"/>
                        <a:pt x="3260" y="76937"/>
                      </a:cubicBezTo>
                      <a:cubicBezTo>
                        <a:pt x="-2307" y="98919"/>
                        <a:pt x="1071" y="121235"/>
                        <a:pt x="500" y="143455"/>
                      </a:cubicBezTo>
                      <a:cubicBezTo>
                        <a:pt x="500" y="143503"/>
                        <a:pt x="500" y="143550"/>
                        <a:pt x="500" y="143598"/>
                      </a:cubicBezTo>
                      <a:cubicBezTo>
                        <a:pt x="833" y="143740"/>
                        <a:pt x="1167" y="143788"/>
                        <a:pt x="1547" y="143931"/>
                      </a:cubicBezTo>
                      <a:cubicBezTo>
                        <a:pt x="4830" y="158062"/>
                        <a:pt x="14965" y="159442"/>
                        <a:pt x="27431" y="159394"/>
                      </a:cubicBezTo>
                      <a:cubicBezTo>
                        <a:pt x="189157" y="159156"/>
                        <a:pt x="350882" y="159061"/>
                        <a:pt x="512608" y="159490"/>
                      </a:cubicBezTo>
                      <a:cubicBezTo>
                        <a:pt x="527310" y="159537"/>
                        <a:pt x="538682" y="158109"/>
                        <a:pt x="541394" y="141124"/>
                      </a:cubicBezTo>
                      <a:cubicBezTo>
                        <a:pt x="541632" y="140933"/>
                        <a:pt x="541870" y="140838"/>
                        <a:pt x="542108" y="140648"/>
                      </a:cubicBezTo>
                      <a:cubicBezTo>
                        <a:pt x="542013" y="127325"/>
                        <a:pt x="542060" y="114003"/>
                        <a:pt x="541822" y="100680"/>
                      </a:cubicBezTo>
                      <a:cubicBezTo>
                        <a:pt x="540680" y="44821"/>
                        <a:pt x="498524" y="2236"/>
                        <a:pt x="442998" y="1808"/>
                      </a:cubicBezTo>
                      <a:cubicBezTo>
                        <a:pt x="392563" y="1427"/>
                        <a:pt x="342080" y="1903"/>
                        <a:pt x="291645" y="1998"/>
                      </a:cubicBezTo>
                      <a:cubicBezTo>
                        <a:pt x="291407" y="2379"/>
                        <a:pt x="291169" y="2760"/>
                        <a:pt x="290884" y="3140"/>
                      </a:cubicBezTo>
                      <a:cubicBezTo>
                        <a:pt x="277180" y="7470"/>
                        <a:pt x="263620" y="9992"/>
                        <a:pt x="250678" y="904"/>
                      </a:cubicBezTo>
                      <a:close/>
                    </a:path>
                  </a:pathLst>
                </a:custGeom>
                <a:solidFill>
                  <a:srgbClr val="1E789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4" name="Google Shape;284;p7"/>
                <p:cNvSpPr/>
                <p:nvPr/>
              </p:nvSpPr>
              <p:spPr>
                <a:xfrm>
                  <a:off x="4483009" y="4797893"/>
                  <a:ext cx="282692" cy="91967"/>
                </a:xfrm>
                <a:custGeom>
                  <a:rect b="b" l="l" r="r" t="t"/>
                  <a:pathLst>
                    <a:path extrusionOk="0" h="91967" w="282692">
                      <a:moveTo>
                        <a:pt x="200537" y="18776"/>
                      </a:moveTo>
                      <a:cubicBezTo>
                        <a:pt x="196302" y="24438"/>
                        <a:pt x="192163" y="25771"/>
                        <a:pt x="185882" y="25723"/>
                      </a:cubicBezTo>
                      <a:cubicBezTo>
                        <a:pt x="158571" y="25485"/>
                        <a:pt x="131212" y="25342"/>
                        <a:pt x="103901" y="25771"/>
                      </a:cubicBezTo>
                      <a:cubicBezTo>
                        <a:pt x="93624" y="25913"/>
                        <a:pt x="86059" y="24391"/>
                        <a:pt x="78589" y="15208"/>
                      </a:cubicBezTo>
                      <a:cubicBezTo>
                        <a:pt x="62459" y="-4538"/>
                        <a:pt x="32483" y="-4728"/>
                        <a:pt x="14165" y="12734"/>
                      </a:cubicBezTo>
                      <a:cubicBezTo>
                        <a:pt x="-3821" y="29863"/>
                        <a:pt x="-4820" y="58601"/>
                        <a:pt x="11976" y="76587"/>
                      </a:cubicBezTo>
                      <a:cubicBezTo>
                        <a:pt x="29105" y="94953"/>
                        <a:pt x="59414" y="98045"/>
                        <a:pt x="75115" y="79441"/>
                      </a:cubicBezTo>
                      <a:cubicBezTo>
                        <a:pt x="86059" y="66452"/>
                        <a:pt x="97573" y="65548"/>
                        <a:pt x="111657" y="66024"/>
                      </a:cubicBezTo>
                      <a:cubicBezTo>
                        <a:pt x="121220" y="66357"/>
                        <a:pt x="130784" y="66071"/>
                        <a:pt x="140348" y="66071"/>
                      </a:cubicBezTo>
                      <a:cubicBezTo>
                        <a:pt x="155383" y="66071"/>
                        <a:pt x="170419" y="66309"/>
                        <a:pt x="185454" y="65976"/>
                      </a:cubicBezTo>
                      <a:cubicBezTo>
                        <a:pt x="192258" y="65833"/>
                        <a:pt x="196445" y="67546"/>
                        <a:pt x="201060" y="73494"/>
                      </a:cubicBezTo>
                      <a:cubicBezTo>
                        <a:pt x="217856" y="95428"/>
                        <a:pt x="249022" y="97427"/>
                        <a:pt x="268387" y="78823"/>
                      </a:cubicBezTo>
                      <a:cubicBezTo>
                        <a:pt x="287704" y="60267"/>
                        <a:pt x="287419" y="30434"/>
                        <a:pt x="267768" y="12115"/>
                      </a:cubicBezTo>
                      <a:cubicBezTo>
                        <a:pt x="248022" y="-6156"/>
                        <a:pt x="217238" y="-3539"/>
                        <a:pt x="200537" y="18776"/>
                      </a:cubicBezTo>
                      <a:close/>
                      <a:moveTo>
                        <a:pt x="44949" y="52416"/>
                      </a:moveTo>
                      <a:cubicBezTo>
                        <a:pt x="40667" y="52083"/>
                        <a:pt x="38336" y="49513"/>
                        <a:pt x="38764" y="45231"/>
                      </a:cubicBezTo>
                      <a:cubicBezTo>
                        <a:pt x="39144" y="41044"/>
                        <a:pt x="41761" y="38713"/>
                        <a:pt x="46044" y="38998"/>
                      </a:cubicBezTo>
                      <a:cubicBezTo>
                        <a:pt x="50468" y="39284"/>
                        <a:pt x="52039" y="42233"/>
                        <a:pt x="52372" y="45802"/>
                      </a:cubicBezTo>
                      <a:cubicBezTo>
                        <a:pt x="51658" y="50512"/>
                        <a:pt x="49231" y="52796"/>
                        <a:pt x="44949" y="52416"/>
                      </a:cubicBezTo>
                      <a:close/>
                      <a:moveTo>
                        <a:pt x="243645" y="47039"/>
                      </a:moveTo>
                      <a:cubicBezTo>
                        <a:pt x="242598" y="51274"/>
                        <a:pt x="239743" y="53130"/>
                        <a:pt x="235604" y="52368"/>
                      </a:cubicBezTo>
                      <a:cubicBezTo>
                        <a:pt x="231417" y="51607"/>
                        <a:pt x="229371" y="48705"/>
                        <a:pt x="230275" y="44518"/>
                      </a:cubicBezTo>
                      <a:cubicBezTo>
                        <a:pt x="231131" y="40473"/>
                        <a:pt x="234081" y="38332"/>
                        <a:pt x="238268" y="39093"/>
                      </a:cubicBezTo>
                      <a:cubicBezTo>
                        <a:pt x="242455" y="39854"/>
                        <a:pt x="244025" y="42900"/>
                        <a:pt x="243645" y="47039"/>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5" name="Google Shape;285;p7"/>
                <p:cNvSpPr/>
                <p:nvPr/>
              </p:nvSpPr>
              <p:spPr>
                <a:xfrm>
                  <a:off x="5861303" y="2365613"/>
                  <a:ext cx="237428" cy="237570"/>
                </a:xfrm>
                <a:custGeom>
                  <a:rect b="b" l="l" r="r" t="t"/>
                  <a:pathLst>
                    <a:path extrusionOk="0" h="237570" w="237428">
                      <a:moveTo>
                        <a:pt x="237426" y="118429"/>
                      </a:moveTo>
                      <a:cubicBezTo>
                        <a:pt x="237093" y="53387"/>
                        <a:pt x="182899" y="-332"/>
                        <a:pt x="117999" y="2"/>
                      </a:cubicBezTo>
                      <a:cubicBezTo>
                        <a:pt x="53290" y="287"/>
                        <a:pt x="95" y="53577"/>
                        <a:pt x="0" y="118144"/>
                      </a:cubicBezTo>
                      <a:cubicBezTo>
                        <a:pt x="-95" y="184138"/>
                        <a:pt x="52481" y="237475"/>
                        <a:pt x="117714" y="237570"/>
                      </a:cubicBezTo>
                      <a:cubicBezTo>
                        <a:pt x="184136" y="237665"/>
                        <a:pt x="237807" y="184280"/>
                        <a:pt x="237426" y="118429"/>
                      </a:cubicBezTo>
                      <a:close/>
                    </a:path>
                  </a:pathLst>
                </a:custGeom>
                <a:solidFill>
                  <a:srgbClr val="1C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6" name="Google Shape;286;p7"/>
                <p:cNvSpPr/>
                <p:nvPr/>
              </p:nvSpPr>
              <p:spPr>
                <a:xfrm>
                  <a:off x="7059627" y="3474623"/>
                  <a:ext cx="92128" cy="325943"/>
                </a:xfrm>
                <a:custGeom>
                  <a:rect b="b" l="l" r="r" t="t"/>
                  <a:pathLst>
                    <a:path extrusionOk="0" h="325943" w="92128">
                      <a:moveTo>
                        <a:pt x="23449" y="241011"/>
                      </a:moveTo>
                      <a:cubicBezTo>
                        <a:pt x="4274" y="252288"/>
                        <a:pt x="-3434" y="272319"/>
                        <a:pt x="2513" y="292160"/>
                      </a:cubicBezTo>
                      <a:cubicBezTo>
                        <a:pt x="8651" y="312715"/>
                        <a:pt x="26113" y="326085"/>
                        <a:pt x="46667" y="325942"/>
                      </a:cubicBezTo>
                      <a:cubicBezTo>
                        <a:pt x="66461" y="325752"/>
                        <a:pt x="84970" y="311716"/>
                        <a:pt x="90346" y="292921"/>
                      </a:cubicBezTo>
                      <a:cubicBezTo>
                        <a:pt x="95961" y="273175"/>
                        <a:pt x="88110" y="252288"/>
                        <a:pt x="69554" y="241201"/>
                      </a:cubicBezTo>
                      <a:cubicBezTo>
                        <a:pt x="63083" y="237347"/>
                        <a:pt x="61132" y="233446"/>
                        <a:pt x="61180" y="226261"/>
                      </a:cubicBezTo>
                      <a:cubicBezTo>
                        <a:pt x="61513" y="185342"/>
                        <a:pt x="61608" y="144375"/>
                        <a:pt x="61132" y="103456"/>
                      </a:cubicBezTo>
                      <a:cubicBezTo>
                        <a:pt x="61037" y="94083"/>
                        <a:pt x="63035" y="88468"/>
                        <a:pt x="71742" y="82997"/>
                      </a:cubicBezTo>
                      <a:cubicBezTo>
                        <a:pt x="94153" y="68960"/>
                        <a:pt x="98388" y="37510"/>
                        <a:pt x="82068" y="17336"/>
                      </a:cubicBezTo>
                      <a:cubicBezTo>
                        <a:pt x="65319" y="-3362"/>
                        <a:pt x="34868" y="-5931"/>
                        <a:pt x="15503" y="11816"/>
                      </a:cubicBezTo>
                      <a:cubicBezTo>
                        <a:pt x="-4005" y="29659"/>
                        <a:pt x="-6147" y="62823"/>
                        <a:pt x="15075" y="77810"/>
                      </a:cubicBezTo>
                      <a:cubicBezTo>
                        <a:pt x="30776" y="88897"/>
                        <a:pt x="31394" y="101172"/>
                        <a:pt x="30776" y="116636"/>
                      </a:cubicBezTo>
                      <a:cubicBezTo>
                        <a:pt x="30205" y="132100"/>
                        <a:pt x="30633" y="147563"/>
                        <a:pt x="30633" y="163027"/>
                      </a:cubicBezTo>
                      <a:cubicBezTo>
                        <a:pt x="30633" y="184390"/>
                        <a:pt x="30443" y="205802"/>
                        <a:pt x="30776" y="227165"/>
                      </a:cubicBezTo>
                      <a:cubicBezTo>
                        <a:pt x="30919" y="233493"/>
                        <a:pt x="29634" y="237395"/>
                        <a:pt x="23449" y="241011"/>
                      </a:cubicBezTo>
                      <a:close/>
                      <a:moveTo>
                        <a:pt x="46430" y="38890"/>
                      </a:moveTo>
                      <a:cubicBezTo>
                        <a:pt x="50902" y="39032"/>
                        <a:pt x="52996" y="41840"/>
                        <a:pt x="52853" y="45931"/>
                      </a:cubicBezTo>
                      <a:cubicBezTo>
                        <a:pt x="52663" y="50023"/>
                        <a:pt x="50236" y="52498"/>
                        <a:pt x="45716" y="52498"/>
                      </a:cubicBezTo>
                      <a:cubicBezTo>
                        <a:pt x="41815" y="51736"/>
                        <a:pt x="39007" y="49500"/>
                        <a:pt x="39293" y="45313"/>
                      </a:cubicBezTo>
                      <a:cubicBezTo>
                        <a:pt x="39530" y="41173"/>
                        <a:pt x="42052" y="38699"/>
                        <a:pt x="46430" y="38890"/>
                      </a:cubicBezTo>
                      <a:close/>
                      <a:moveTo>
                        <a:pt x="45621" y="273651"/>
                      </a:moveTo>
                      <a:cubicBezTo>
                        <a:pt x="49903" y="273128"/>
                        <a:pt x="52425" y="275316"/>
                        <a:pt x="52948" y="279218"/>
                      </a:cubicBezTo>
                      <a:cubicBezTo>
                        <a:pt x="52996" y="283976"/>
                        <a:pt x="50902" y="286831"/>
                        <a:pt x="46763" y="287212"/>
                      </a:cubicBezTo>
                      <a:cubicBezTo>
                        <a:pt x="42528" y="287592"/>
                        <a:pt x="39959" y="284737"/>
                        <a:pt x="39340" y="280836"/>
                      </a:cubicBezTo>
                      <a:cubicBezTo>
                        <a:pt x="38579" y="276316"/>
                        <a:pt x="41624" y="274175"/>
                        <a:pt x="45621" y="273651"/>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7" name="Google Shape;287;p7"/>
                <p:cNvSpPr/>
                <p:nvPr/>
              </p:nvSpPr>
              <p:spPr>
                <a:xfrm>
                  <a:off x="1480374" y="4013105"/>
                  <a:ext cx="519421" cy="646031"/>
                </a:xfrm>
                <a:custGeom>
                  <a:rect b="b" l="l" r="r" t="t"/>
                  <a:pathLst>
                    <a:path extrusionOk="0" h="548817" w="441259">
                      <a:moveTo>
                        <a:pt x="50119" y="131021"/>
                      </a:moveTo>
                      <a:cubicBezTo>
                        <a:pt x="50119" y="226182"/>
                        <a:pt x="50119" y="321343"/>
                        <a:pt x="50119" y="416503"/>
                      </a:cubicBezTo>
                      <a:cubicBezTo>
                        <a:pt x="50119" y="440008"/>
                        <a:pt x="51499" y="435773"/>
                        <a:pt x="30563" y="436392"/>
                      </a:cubicBezTo>
                      <a:cubicBezTo>
                        <a:pt x="31562" y="449239"/>
                        <a:pt x="30944" y="459183"/>
                        <a:pt x="16955" y="467843"/>
                      </a:cubicBezTo>
                      <a:cubicBezTo>
                        <a:pt x="-2886" y="480166"/>
                        <a:pt x="-4932" y="509047"/>
                        <a:pt x="8819" y="528603"/>
                      </a:cubicBezTo>
                      <a:cubicBezTo>
                        <a:pt x="22189" y="547635"/>
                        <a:pt x="47882" y="553440"/>
                        <a:pt x="68199" y="542020"/>
                      </a:cubicBezTo>
                      <a:cubicBezTo>
                        <a:pt x="98127" y="525177"/>
                        <a:pt x="99935" y="482069"/>
                        <a:pt x="70245" y="464227"/>
                      </a:cubicBezTo>
                      <a:cubicBezTo>
                        <a:pt x="58921" y="457423"/>
                        <a:pt x="59778" y="448668"/>
                        <a:pt x="61728" y="440246"/>
                      </a:cubicBezTo>
                      <a:cubicBezTo>
                        <a:pt x="63584" y="432157"/>
                        <a:pt x="72577" y="436773"/>
                        <a:pt x="78096" y="436630"/>
                      </a:cubicBezTo>
                      <a:cubicBezTo>
                        <a:pt x="102695" y="436059"/>
                        <a:pt x="127342" y="437201"/>
                        <a:pt x="151893" y="436059"/>
                      </a:cubicBezTo>
                      <a:cubicBezTo>
                        <a:pt x="164787" y="435440"/>
                        <a:pt x="167975" y="439675"/>
                        <a:pt x="167404" y="451808"/>
                      </a:cubicBezTo>
                      <a:cubicBezTo>
                        <a:pt x="167024" y="459373"/>
                        <a:pt x="162979" y="461514"/>
                        <a:pt x="157983" y="464702"/>
                      </a:cubicBezTo>
                      <a:cubicBezTo>
                        <a:pt x="140569" y="475789"/>
                        <a:pt x="132813" y="496058"/>
                        <a:pt x="137905" y="515756"/>
                      </a:cubicBezTo>
                      <a:cubicBezTo>
                        <a:pt x="142234" y="532457"/>
                        <a:pt x="158935" y="546921"/>
                        <a:pt x="175874" y="548539"/>
                      </a:cubicBezTo>
                      <a:cubicBezTo>
                        <a:pt x="197523" y="550632"/>
                        <a:pt x="215223" y="540831"/>
                        <a:pt x="223597" y="522084"/>
                      </a:cubicBezTo>
                      <a:cubicBezTo>
                        <a:pt x="233446" y="500150"/>
                        <a:pt x="226356" y="477549"/>
                        <a:pt x="203803" y="463751"/>
                      </a:cubicBezTo>
                      <a:cubicBezTo>
                        <a:pt x="193288" y="457327"/>
                        <a:pt x="199188" y="448477"/>
                        <a:pt x="197856" y="440769"/>
                      </a:cubicBezTo>
                      <a:cubicBezTo>
                        <a:pt x="197047" y="436059"/>
                        <a:pt x="201377" y="436487"/>
                        <a:pt x="204517" y="436487"/>
                      </a:cubicBezTo>
                      <a:cubicBezTo>
                        <a:pt x="235968" y="436440"/>
                        <a:pt x="267371" y="436440"/>
                        <a:pt x="298821" y="436487"/>
                      </a:cubicBezTo>
                      <a:cubicBezTo>
                        <a:pt x="301819" y="436487"/>
                        <a:pt x="306054" y="435678"/>
                        <a:pt x="305958" y="440436"/>
                      </a:cubicBezTo>
                      <a:cubicBezTo>
                        <a:pt x="305863" y="448906"/>
                        <a:pt x="309099" y="457565"/>
                        <a:pt x="297822" y="463608"/>
                      </a:cubicBezTo>
                      <a:cubicBezTo>
                        <a:pt x="279123" y="473647"/>
                        <a:pt x="271653" y="495059"/>
                        <a:pt x="277267" y="515280"/>
                      </a:cubicBezTo>
                      <a:cubicBezTo>
                        <a:pt x="282454" y="533837"/>
                        <a:pt x="301629" y="548158"/>
                        <a:pt x="321232" y="548158"/>
                      </a:cubicBezTo>
                      <a:cubicBezTo>
                        <a:pt x="341120" y="548111"/>
                        <a:pt x="358820" y="534645"/>
                        <a:pt x="364768" y="514995"/>
                      </a:cubicBezTo>
                      <a:cubicBezTo>
                        <a:pt x="370668" y="495582"/>
                        <a:pt x="363911" y="473885"/>
                        <a:pt x="345736" y="464227"/>
                      </a:cubicBezTo>
                      <a:cubicBezTo>
                        <a:pt x="333603" y="457803"/>
                        <a:pt x="336077" y="448525"/>
                        <a:pt x="337504" y="440198"/>
                      </a:cubicBezTo>
                      <a:cubicBezTo>
                        <a:pt x="338884" y="432252"/>
                        <a:pt x="347401" y="437296"/>
                        <a:pt x="352635" y="436582"/>
                      </a:cubicBezTo>
                      <a:cubicBezTo>
                        <a:pt x="358915" y="435773"/>
                        <a:pt x="365386" y="436487"/>
                        <a:pt x="371762" y="436344"/>
                      </a:cubicBezTo>
                      <a:cubicBezTo>
                        <a:pt x="410540" y="435678"/>
                        <a:pt x="440992" y="405417"/>
                        <a:pt x="441134" y="366877"/>
                      </a:cubicBezTo>
                      <a:cubicBezTo>
                        <a:pt x="441325" y="304927"/>
                        <a:pt x="441277" y="242978"/>
                        <a:pt x="441134" y="181028"/>
                      </a:cubicBezTo>
                      <a:cubicBezTo>
                        <a:pt x="441039" y="147389"/>
                        <a:pt x="418201" y="120268"/>
                        <a:pt x="385322" y="113226"/>
                      </a:cubicBezTo>
                      <a:cubicBezTo>
                        <a:pt x="370382" y="109991"/>
                        <a:pt x="355252" y="110562"/>
                        <a:pt x="340454" y="111704"/>
                      </a:cubicBezTo>
                      <a:cubicBezTo>
                        <a:pt x="326418" y="112750"/>
                        <a:pt x="325228" y="106517"/>
                        <a:pt x="325562" y="95383"/>
                      </a:cubicBezTo>
                      <a:cubicBezTo>
                        <a:pt x="325799" y="87961"/>
                        <a:pt x="330938" y="86819"/>
                        <a:pt x="335220" y="83869"/>
                      </a:cubicBezTo>
                      <a:cubicBezTo>
                        <a:pt x="352159" y="72259"/>
                        <a:pt x="359296" y="53037"/>
                        <a:pt x="353919" y="33862"/>
                      </a:cubicBezTo>
                      <a:cubicBezTo>
                        <a:pt x="348400" y="14164"/>
                        <a:pt x="332699" y="1412"/>
                        <a:pt x="312525" y="175"/>
                      </a:cubicBezTo>
                      <a:cubicBezTo>
                        <a:pt x="292921" y="-1014"/>
                        <a:pt x="274984" y="10643"/>
                        <a:pt x="267704" y="29342"/>
                      </a:cubicBezTo>
                      <a:cubicBezTo>
                        <a:pt x="259615" y="50087"/>
                        <a:pt x="266895" y="73544"/>
                        <a:pt x="287164" y="84630"/>
                      </a:cubicBezTo>
                      <a:cubicBezTo>
                        <a:pt x="298060" y="90578"/>
                        <a:pt x="295681" y="99000"/>
                        <a:pt x="294634" y="106708"/>
                      </a:cubicBezTo>
                      <a:cubicBezTo>
                        <a:pt x="293445" y="115605"/>
                        <a:pt x="284975" y="110990"/>
                        <a:pt x="279979" y="111085"/>
                      </a:cubicBezTo>
                      <a:cubicBezTo>
                        <a:pt x="257664" y="111608"/>
                        <a:pt x="235349" y="111323"/>
                        <a:pt x="213034" y="111323"/>
                      </a:cubicBezTo>
                      <a:cubicBezTo>
                        <a:pt x="197047" y="111323"/>
                        <a:pt x="195572" y="109087"/>
                        <a:pt x="197523" y="93480"/>
                      </a:cubicBezTo>
                      <a:cubicBezTo>
                        <a:pt x="198379" y="86676"/>
                        <a:pt x="203851" y="86391"/>
                        <a:pt x="207562" y="83726"/>
                      </a:cubicBezTo>
                      <a:cubicBezTo>
                        <a:pt x="223216" y="72592"/>
                        <a:pt x="231067" y="53465"/>
                        <a:pt x="226737" y="36051"/>
                      </a:cubicBezTo>
                      <a:cubicBezTo>
                        <a:pt x="221646" y="15686"/>
                        <a:pt x="205897" y="2078"/>
                        <a:pt x="185342" y="318"/>
                      </a:cubicBezTo>
                      <a:cubicBezTo>
                        <a:pt x="167071" y="-1252"/>
                        <a:pt x="148896" y="9215"/>
                        <a:pt x="140855" y="26011"/>
                      </a:cubicBezTo>
                      <a:cubicBezTo>
                        <a:pt x="130387" y="47803"/>
                        <a:pt x="137857" y="72592"/>
                        <a:pt x="160600" y="85725"/>
                      </a:cubicBezTo>
                      <a:cubicBezTo>
                        <a:pt x="170973" y="91720"/>
                        <a:pt x="166929" y="99999"/>
                        <a:pt x="166548" y="107136"/>
                      </a:cubicBezTo>
                      <a:cubicBezTo>
                        <a:pt x="166167" y="114320"/>
                        <a:pt x="158650" y="111085"/>
                        <a:pt x="154367" y="111133"/>
                      </a:cubicBezTo>
                      <a:cubicBezTo>
                        <a:pt x="128388" y="111466"/>
                        <a:pt x="102410" y="111275"/>
                        <a:pt x="76478" y="111275"/>
                      </a:cubicBezTo>
                      <a:cubicBezTo>
                        <a:pt x="60729" y="111275"/>
                        <a:pt x="58826" y="108611"/>
                        <a:pt x="61062" y="93385"/>
                      </a:cubicBezTo>
                      <a:cubicBezTo>
                        <a:pt x="62157" y="86105"/>
                        <a:pt x="68437" y="86058"/>
                        <a:pt x="72482" y="83108"/>
                      </a:cubicBezTo>
                      <a:cubicBezTo>
                        <a:pt x="87755" y="72069"/>
                        <a:pt x="95225" y="51609"/>
                        <a:pt x="90039" y="33529"/>
                      </a:cubicBezTo>
                      <a:cubicBezTo>
                        <a:pt x="84519" y="14402"/>
                        <a:pt x="68104" y="1270"/>
                        <a:pt x="48120" y="80"/>
                      </a:cubicBezTo>
                      <a:cubicBezTo>
                        <a:pt x="28898" y="-1110"/>
                        <a:pt x="10389" y="11071"/>
                        <a:pt x="3395" y="29532"/>
                      </a:cubicBezTo>
                      <a:cubicBezTo>
                        <a:pt x="-3266" y="47089"/>
                        <a:pt x="968" y="70784"/>
                        <a:pt x="16575" y="79825"/>
                      </a:cubicBezTo>
                      <a:cubicBezTo>
                        <a:pt x="30468" y="87866"/>
                        <a:pt x="32324" y="97763"/>
                        <a:pt x="30849" y="110942"/>
                      </a:cubicBezTo>
                      <a:cubicBezTo>
                        <a:pt x="51308" y="111656"/>
                        <a:pt x="50119" y="107183"/>
                        <a:pt x="50119" y="131021"/>
                      </a:cubicBezTo>
                      <a:close/>
                      <a:moveTo>
                        <a:pt x="328321" y="501863"/>
                      </a:moveTo>
                      <a:cubicBezTo>
                        <a:pt x="328274" y="506335"/>
                        <a:pt x="325086" y="509428"/>
                        <a:pt x="320613" y="509237"/>
                      </a:cubicBezTo>
                      <a:cubicBezTo>
                        <a:pt x="316664" y="509095"/>
                        <a:pt x="314523" y="506050"/>
                        <a:pt x="314523" y="501910"/>
                      </a:cubicBezTo>
                      <a:cubicBezTo>
                        <a:pt x="314523" y="497485"/>
                        <a:pt x="317235" y="495725"/>
                        <a:pt x="321232" y="495201"/>
                      </a:cubicBezTo>
                      <a:cubicBezTo>
                        <a:pt x="324895" y="496010"/>
                        <a:pt x="328369" y="497771"/>
                        <a:pt x="328321" y="501863"/>
                      </a:cubicBezTo>
                      <a:close/>
                      <a:moveTo>
                        <a:pt x="309908" y="38858"/>
                      </a:moveTo>
                      <a:cubicBezTo>
                        <a:pt x="313952" y="39524"/>
                        <a:pt x="317235" y="41380"/>
                        <a:pt x="317235" y="45614"/>
                      </a:cubicBezTo>
                      <a:cubicBezTo>
                        <a:pt x="317235" y="49706"/>
                        <a:pt x="314095" y="52466"/>
                        <a:pt x="310288" y="52751"/>
                      </a:cubicBezTo>
                      <a:cubicBezTo>
                        <a:pt x="306149" y="53037"/>
                        <a:pt x="303722" y="49944"/>
                        <a:pt x="303484" y="45900"/>
                      </a:cubicBezTo>
                      <a:cubicBezTo>
                        <a:pt x="303199" y="41475"/>
                        <a:pt x="305911" y="39381"/>
                        <a:pt x="309908" y="38858"/>
                      </a:cubicBezTo>
                      <a:close/>
                      <a:moveTo>
                        <a:pt x="181631" y="510094"/>
                      </a:moveTo>
                      <a:cubicBezTo>
                        <a:pt x="177158" y="509809"/>
                        <a:pt x="175208" y="506858"/>
                        <a:pt x="175541" y="502814"/>
                      </a:cubicBezTo>
                      <a:cubicBezTo>
                        <a:pt x="175874" y="498770"/>
                        <a:pt x="178300" y="496058"/>
                        <a:pt x="182773" y="496676"/>
                      </a:cubicBezTo>
                      <a:cubicBezTo>
                        <a:pt x="186865" y="497200"/>
                        <a:pt x="189101" y="499769"/>
                        <a:pt x="189244" y="504051"/>
                      </a:cubicBezTo>
                      <a:cubicBezTo>
                        <a:pt x="188149" y="507858"/>
                        <a:pt x="186008" y="510380"/>
                        <a:pt x="181631" y="510094"/>
                      </a:cubicBezTo>
                      <a:close/>
                      <a:moveTo>
                        <a:pt x="182202" y="39001"/>
                      </a:moveTo>
                      <a:cubicBezTo>
                        <a:pt x="185961" y="39239"/>
                        <a:pt x="189434" y="41475"/>
                        <a:pt x="189101" y="45947"/>
                      </a:cubicBezTo>
                      <a:cubicBezTo>
                        <a:pt x="188816" y="50039"/>
                        <a:pt x="185723" y="52085"/>
                        <a:pt x="181916" y="53037"/>
                      </a:cubicBezTo>
                      <a:cubicBezTo>
                        <a:pt x="177920" y="52133"/>
                        <a:pt x="175398" y="50135"/>
                        <a:pt x="175350" y="45710"/>
                      </a:cubicBezTo>
                      <a:cubicBezTo>
                        <a:pt x="175350" y="41047"/>
                        <a:pt x="178157" y="38763"/>
                        <a:pt x="182202" y="39001"/>
                      </a:cubicBezTo>
                      <a:close/>
                      <a:moveTo>
                        <a:pt x="46503" y="509285"/>
                      </a:moveTo>
                      <a:cubicBezTo>
                        <a:pt x="41982" y="509666"/>
                        <a:pt x="39033" y="506858"/>
                        <a:pt x="39033" y="501958"/>
                      </a:cubicBezTo>
                      <a:cubicBezTo>
                        <a:pt x="38985" y="497438"/>
                        <a:pt x="42316" y="495249"/>
                        <a:pt x="45884" y="495249"/>
                      </a:cubicBezTo>
                      <a:cubicBezTo>
                        <a:pt x="49453" y="495249"/>
                        <a:pt x="52736" y="497390"/>
                        <a:pt x="52736" y="501958"/>
                      </a:cubicBezTo>
                      <a:cubicBezTo>
                        <a:pt x="52926" y="506240"/>
                        <a:pt x="50261" y="508952"/>
                        <a:pt x="46503" y="509285"/>
                      </a:cubicBezTo>
                      <a:close/>
                      <a:moveTo>
                        <a:pt x="39080" y="44901"/>
                      </a:moveTo>
                      <a:cubicBezTo>
                        <a:pt x="39508" y="40571"/>
                        <a:pt x="42649" y="38620"/>
                        <a:pt x="46455" y="38953"/>
                      </a:cubicBezTo>
                      <a:cubicBezTo>
                        <a:pt x="50309" y="39286"/>
                        <a:pt x="52974" y="41665"/>
                        <a:pt x="52736" y="46090"/>
                      </a:cubicBezTo>
                      <a:cubicBezTo>
                        <a:pt x="52498" y="50420"/>
                        <a:pt x="49595" y="52942"/>
                        <a:pt x="45932" y="52847"/>
                      </a:cubicBezTo>
                      <a:cubicBezTo>
                        <a:pt x="41554" y="52799"/>
                        <a:pt x="38557" y="49849"/>
                        <a:pt x="39080" y="44901"/>
                      </a:cubicBezTo>
                      <a:close/>
                    </a:path>
                  </a:pathLst>
                </a:custGeom>
                <a:solidFill>
                  <a:srgbClr val="1C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8" name="Google Shape;288;p7"/>
                <p:cNvSpPr/>
                <p:nvPr/>
              </p:nvSpPr>
              <p:spPr>
                <a:xfrm>
                  <a:off x="1088434" y="4118048"/>
                  <a:ext cx="449481" cy="434513"/>
                </a:xfrm>
                <a:custGeom>
                  <a:rect b="b" l="l" r="r" t="t"/>
                  <a:pathLst>
                    <a:path extrusionOk="0" h="434513" w="449481">
                      <a:moveTo>
                        <a:pt x="273946" y="0"/>
                      </a:moveTo>
                      <a:cubicBezTo>
                        <a:pt x="276970" y="2185"/>
                        <a:pt x="277418" y="5489"/>
                        <a:pt x="276915" y="8625"/>
                      </a:cubicBezTo>
                      <a:cubicBezTo>
                        <a:pt x="274450" y="23244"/>
                        <a:pt x="281115" y="26100"/>
                        <a:pt x="294725" y="26380"/>
                      </a:cubicBezTo>
                      <a:cubicBezTo>
                        <a:pt x="309511" y="26716"/>
                        <a:pt x="309959" y="19323"/>
                        <a:pt x="309287" y="8793"/>
                      </a:cubicBezTo>
                      <a:cubicBezTo>
                        <a:pt x="309175" y="6722"/>
                        <a:pt x="309847" y="4592"/>
                        <a:pt x="310127" y="2465"/>
                      </a:cubicBezTo>
                      <a:cubicBezTo>
                        <a:pt x="313768" y="26156"/>
                        <a:pt x="313768" y="26213"/>
                        <a:pt x="338412" y="26156"/>
                      </a:cubicBezTo>
                      <a:cubicBezTo>
                        <a:pt x="369440" y="26044"/>
                        <a:pt x="400525" y="25876"/>
                        <a:pt x="431554" y="25764"/>
                      </a:cubicBezTo>
                      <a:cubicBezTo>
                        <a:pt x="448076" y="30916"/>
                        <a:pt x="449532" y="43295"/>
                        <a:pt x="449477" y="58417"/>
                      </a:cubicBezTo>
                      <a:cubicBezTo>
                        <a:pt x="448973" y="164385"/>
                        <a:pt x="448916" y="270353"/>
                        <a:pt x="449477" y="376322"/>
                      </a:cubicBezTo>
                      <a:cubicBezTo>
                        <a:pt x="449588" y="391555"/>
                        <a:pt x="447629" y="403653"/>
                        <a:pt x="431385" y="408806"/>
                      </a:cubicBezTo>
                      <a:cubicBezTo>
                        <a:pt x="397220" y="408806"/>
                        <a:pt x="363000" y="409534"/>
                        <a:pt x="328890" y="408414"/>
                      </a:cubicBezTo>
                      <a:cubicBezTo>
                        <a:pt x="314719" y="407965"/>
                        <a:pt x="309230" y="411943"/>
                        <a:pt x="311472" y="426000"/>
                      </a:cubicBezTo>
                      <a:cubicBezTo>
                        <a:pt x="311752" y="427961"/>
                        <a:pt x="310631" y="430090"/>
                        <a:pt x="310127" y="432161"/>
                      </a:cubicBezTo>
                      <a:cubicBezTo>
                        <a:pt x="309735" y="426841"/>
                        <a:pt x="309287" y="421575"/>
                        <a:pt x="309119" y="416255"/>
                      </a:cubicBezTo>
                      <a:cubicBezTo>
                        <a:pt x="309007" y="411943"/>
                        <a:pt x="307439" y="409815"/>
                        <a:pt x="302846" y="408749"/>
                      </a:cubicBezTo>
                      <a:cubicBezTo>
                        <a:pt x="285428" y="404773"/>
                        <a:pt x="278426" y="409702"/>
                        <a:pt x="276915" y="427344"/>
                      </a:cubicBezTo>
                      <a:cubicBezTo>
                        <a:pt x="276690" y="429753"/>
                        <a:pt x="275178" y="432106"/>
                        <a:pt x="274281" y="434513"/>
                      </a:cubicBezTo>
                      <a:cubicBezTo>
                        <a:pt x="273330" y="408749"/>
                        <a:pt x="273330" y="408749"/>
                        <a:pt x="247902" y="408749"/>
                      </a:cubicBezTo>
                      <a:cubicBezTo>
                        <a:pt x="216985" y="408749"/>
                        <a:pt x="186068" y="408749"/>
                        <a:pt x="155152" y="408749"/>
                      </a:cubicBezTo>
                      <a:lnTo>
                        <a:pt x="142414" y="408789"/>
                      </a:lnTo>
                      <a:lnTo>
                        <a:pt x="123981" y="389018"/>
                      </a:lnTo>
                      <a:cubicBezTo>
                        <a:pt x="64271" y="310525"/>
                        <a:pt x="24357" y="223804"/>
                        <a:pt x="12" y="134356"/>
                      </a:cubicBezTo>
                      <a:lnTo>
                        <a:pt x="0" y="134293"/>
                      </a:lnTo>
                      <a:lnTo>
                        <a:pt x="8" y="104232"/>
                      </a:lnTo>
                      <a:cubicBezTo>
                        <a:pt x="568" y="60770"/>
                        <a:pt x="36694" y="27556"/>
                        <a:pt x="81836" y="26156"/>
                      </a:cubicBezTo>
                      <a:cubicBezTo>
                        <a:pt x="94102" y="25764"/>
                        <a:pt x="106424" y="25764"/>
                        <a:pt x="118746" y="25596"/>
                      </a:cubicBezTo>
                      <a:cubicBezTo>
                        <a:pt x="130787" y="25652"/>
                        <a:pt x="142886" y="25652"/>
                        <a:pt x="154928" y="25764"/>
                      </a:cubicBezTo>
                      <a:cubicBezTo>
                        <a:pt x="188645" y="25876"/>
                        <a:pt x="222306" y="25204"/>
                        <a:pt x="255967" y="26492"/>
                      </a:cubicBezTo>
                      <a:cubicBezTo>
                        <a:pt x="270922" y="27052"/>
                        <a:pt x="276298" y="22460"/>
                        <a:pt x="273946" y="8009"/>
                      </a:cubicBezTo>
                      <a:cubicBezTo>
                        <a:pt x="273497" y="5433"/>
                        <a:pt x="273946" y="2689"/>
                        <a:pt x="273946" y="0"/>
                      </a:cubicBezTo>
                      <a:close/>
                    </a:path>
                  </a:pathLst>
                </a:custGeom>
                <a:solidFill>
                  <a:srgbClr val="1D77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9" name="Google Shape;289;p7"/>
                <p:cNvSpPr/>
                <p:nvPr/>
              </p:nvSpPr>
              <p:spPr>
                <a:xfrm>
                  <a:off x="1174539" y="4016767"/>
                  <a:ext cx="108103" cy="130399"/>
                </a:xfrm>
                <a:custGeom>
                  <a:rect b="b" l="l" r="r" t="t"/>
                  <a:pathLst>
                    <a:path extrusionOk="0" h="110777" w="91836">
                      <a:moveTo>
                        <a:pt x="61363" y="110778"/>
                      </a:moveTo>
                      <a:cubicBezTo>
                        <a:pt x="60174" y="97788"/>
                        <a:pt x="61982" y="88272"/>
                        <a:pt x="75067" y="79280"/>
                      </a:cubicBezTo>
                      <a:cubicBezTo>
                        <a:pt x="97049" y="64102"/>
                        <a:pt x="96811" y="32556"/>
                        <a:pt x="77921" y="13428"/>
                      </a:cubicBezTo>
                      <a:cubicBezTo>
                        <a:pt x="59841" y="-4842"/>
                        <a:pt x="29294" y="-4414"/>
                        <a:pt x="12165" y="14380"/>
                      </a:cubicBezTo>
                      <a:cubicBezTo>
                        <a:pt x="-4964" y="33174"/>
                        <a:pt x="-4393" y="65814"/>
                        <a:pt x="16352" y="79660"/>
                      </a:cubicBezTo>
                      <a:cubicBezTo>
                        <a:pt x="29294" y="88272"/>
                        <a:pt x="32435" y="97265"/>
                        <a:pt x="30579" y="110683"/>
                      </a:cubicBezTo>
                      <a:cubicBezTo>
                        <a:pt x="40904" y="105021"/>
                        <a:pt x="51134" y="104592"/>
                        <a:pt x="61363" y="110778"/>
                      </a:cubicBezTo>
                      <a:close/>
                      <a:moveTo>
                        <a:pt x="46471" y="38932"/>
                      </a:moveTo>
                      <a:cubicBezTo>
                        <a:pt x="50325" y="39503"/>
                        <a:pt x="53560" y="41977"/>
                        <a:pt x="52751" y="46354"/>
                      </a:cubicBezTo>
                      <a:cubicBezTo>
                        <a:pt x="52038" y="50113"/>
                        <a:pt x="49183" y="52539"/>
                        <a:pt x="44948" y="52730"/>
                      </a:cubicBezTo>
                      <a:cubicBezTo>
                        <a:pt x="40904" y="51588"/>
                        <a:pt x="38763" y="49114"/>
                        <a:pt x="39048" y="44831"/>
                      </a:cubicBezTo>
                      <a:cubicBezTo>
                        <a:pt x="39429" y="40169"/>
                        <a:pt x="42426" y="38313"/>
                        <a:pt x="46471" y="38932"/>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0" name="Google Shape;290;p7"/>
                <p:cNvSpPr/>
                <p:nvPr/>
              </p:nvSpPr>
              <p:spPr>
                <a:xfrm>
                  <a:off x="1327446" y="4527794"/>
                  <a:ext cx="107559" cy="127099"/>
                </a:xfrm>
                <a:custGeom>
                  <a:rect b="b" l="l" r="r" t="t"/>
                  <a:pathLst>
                    <a:path extrusionOk="0" h="107973" w="91374">
                      <a:moveTo>
                        <a:pt x="56512" y="9291"/>
                      </a:moveTo>
                      <a:cubicBezTo>
                        <a:pt x="55655" y="2820"/>
                        <a:pt x="52325" y="-225"/>
                        <a:pt x="45616" y="13"/>
                      </a:cubicBezTo>
                      <a:cubicBezTo>
                        <a:pt x="39478" y="251"/>
                        <a:pt x="36908" y="3344"/>
                        <a:pt x="35909" y="9101"/>
                      </a:cubicBezTo>
                      <a:cubicBezTo>
                        <a:pt x="35291" y="12717"/>
                        <a:pt x="35814" y="17760"/>
                        <a:pt x="29914" y="18093"/>
                      </a:cubicBezTo>
                      <a:cubicBezTo>
                        <a:pt x="28059" y="19283"/>
                        <a:pt x="26203" y="20472"/>
                        <a:pt x="24300" y="21614"/>
                      </a:cubicBezTo>
                      <a:cubicBezTo>
                        <a:pt x="5220" y="32748"/>
                        <a:pt x="-3678" y="52351"/>
                        <a:pt x="1414" y="72097"/>
                      </a:cubicBezTo>
                      <a:cubicBezTo>
                        <a:pt x="6885" y="93413"/>
                        <a:pt x="24538" y="107830"/>
                        <a:pt x="45425" y="107973"/>
                      </a:cubicBezTo>
                      <a:cubicBezTo>
                        <a:pt x="64933" y="108116"/>
                        <a:pt x="84251" y="93841"/>
                        <a:pt x="89485" y="75475"/>
                      </a:cubicBezTo>
                      <a:cubicBezTo>
                        <a:pt x="95480" y="54397"/>
                        <a:pt x="86963" y="33510"/>
                        <a:pt x="67503" y="21852"/>
                      </a:cubicBezTo>
                      <a:cubicBezTo>
                        <a:pt x="64838" y="20235"/>
                        <a:pt x="61555" y="19568"/>
                        <a:pt x="60413" y="16095"/>
                      </a:cubicBezTo>
                      <a:lnTo>
                        <a:pt x="60413" y="16095"/>
                      </a:lnTo>
                      <a:cubicBezTo>
                        <a:pt x="57654" y="14668"/>
                        <a:pt x="56892" y="11956"/>
                        <a:pt x="56512" y="9291"/>
                      </a:cubicBezTo>
                      <a:close/>
                      <a:moveTo>
                        <a:pt x="46187" y="69100"/>
                      </a:moveTo>
                      <a:cubicBezTo>
                        <a:pt x="41714" y="69242"/>
                        <a:pt x="38526" y="66102"/>
                        <a:pt x="38574" y="61677"/>
                      </a:cubicBezTo>
                      <a:cubicBezTo>
                        <a:pt x="38621" y="57776"/>
                        <a:pt x="41857" y="55729"/>
                        <a:pt x="45711" y="55063"/>
                      </a:cubicBezTo>
                      <a:cubicBezTo>
                        <a:pt x="49708" y="55587"/>
                        <a:pt x="52372" y="57490"/>
                        <a:pt x="52372" y="61820"/>
                      </a:cubicBezTo>
                      <a:cubicBezTo>
                        <a:pt x="52277" y="65864"/>
                        <a:pt x="50136" y="68957"/>
                        <a:pt x="46187" y="69100"/>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1" name="Google Shape;291;p7"/>
                <p:cNvSpPr/>
                <p:nvPr/>
              </p:nvSpPr>
              <p:spPr>
                <a:xfrm>
                  <a:off x="1330486" y="4016563"/>
                  <a:ext cx="107398" cy="126145"/>
                </a:xfrm>
                <a:custGeom>
                  <a:rect b="b" l="l" r="r" t="t"/>
                  <a:pathLst>
                    <a:path extrusionOk="0" h="107163" w="91237">
                      <a:moveTo>
                        <a:pt x="36177" y="97818"/>
                      </a:moveTo>
                      <a:cubicBezTo>
                        <a:pt x="37177" y="103480"/>
                        <a:pt x="39556" y="106858"/>
                        <a:pt x="45789" y="107144"/>
                      </a:cubicBezTo>
                      <a:cubicBezTo>
                        <a:pt x="52450" y="107429"/>
                        <a:pt x="55971" y="104574"/>
                        <a:pt x="56827" y="98008"/>
                      </a:cubicBezTo>
                      <a:cubicBezTo>
                        <a:pt x="57160" y="95344"/>
                        <a:pt x="57922" y="92632"/>
                        <a:pt x="60681" y="91204"/>
                      </a:cubicBezTo>
                      <a:cubicBezTo>
                        <a:pt x="60681" y="91204"/>
                        <a:pt x="60681" y="91204"/>
                        <a:pt x="60681" y="91204"/>
                      </a:cubicBezTo>
                      <a:cubicBezTo>
                        <a:pt x="60681" y="91204"/>
                        <a:pt x="60681" y="91204"/>
                        <a:pt x="60681" y="91204"/>
                      </a:cubicBezTo>
                      <a:cubicBezTo>
                        <a:pt x="62775" y="87207"/>
                        <a:pt x="67152" y="86446"/>
                        <a:pt x="70483" y="84210"/>
                      </a:cubicBezTo>
                      <a:cubicBezTo>
                        <a:pt x="86851" y="73171"/>
                        <a:pt x="93321" y="57803"/>
                        <a:pt x="90657" y="38485"/>
                      </a:cubicBezTo>
                      <a:cubicBezTo>
                        <a:pt x="88183" y="20595"/>
                        <a:pt x="77810" y="8367"/>
                        <a:pt x="61110" y="2800"/>
                      </a:cubicBezTo>
                      <a:cubicBezTo>
                        <a:pt x="42934" y="-3243"/>
                        <a:pt x="26090" y="373"/>
                        <a:pt x="12578" y="14838"/>
                      </a:cubicBezTo>
                      <a:cubicBezTo>
                        <a:pt x="-9500" y="38438"/>
                        <a:pt x="-1792" y="71173"/>
                        <a:pt x="30040" y="89158"/>
                      </a:cubicBezTo>
                      <a:cubicBezTo>
                        <a:pt x="36082" y="89111"/>
                        <a:pt x="35559" y="94202"/>
                        <a:pt x="36177" y="97818"/>
                      </a:cubicBezTo>
                      <a:close/>
                      <a:moveTo>
                        <a:pt x="46122" y="38961"/>
                      </a:moveTo>
                      <a:cubicBezTo>
                        <a:pt x="50404" y="38913"/>
                        <a:pt x="52688" y="41530"/>
                        <a:pt x="52640" y="45955"/>
                      </a:cubicBezTo>
                      <a:cubicBezTo>
                        <a:pt x="52069" y="49952"/>
                        <a:pt x="49881" y="53045"/>
                        <a:pt x="45741" y="52712"/>
                      </a:cubicBezTo>
                      <a:cubicBezTo>
                        <a:pt x="41982" y="52379"/>
                        <a:pt x="38842" y="49619"/>
                        <a:pt x="38890" y="45527"/>
                      </a:cubicBezTo>
                      <a:cubicBezTo>
                        <a:pt x="38937" y="41340"/>
                        <a:pt x="42125" y="39009"/>
                        <a:pt x="46122" y="38961"/>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2" name="Google Shape;292;p7"/>
                <p:cNvSpPr/>
                <p:nvPr/>
              </p:nvSpPr>
              <p:spPr>
                <a:xfrm rot="10800000">
                  <a:off x="1065012" y="3101426"/>
                  <a:ext cx="1008784" cy="801190"/>
                </a:xfrm>
                <a:custGeom>
                  <a:rect b="b" l="l" r="r" t="t"/>
                  <a:pathLst>
                    <a:path extrusionOk="0" h="801190" w="1008784">
                      <a:moveTo>
                        <a:pt x="193555" y="801190"/>
                      </a:moveTo>
                      <a:lnTo>
                        <a:pt x="191977" y="793879"/>
                      </a:lnTo>
                      <a:cubicBezTo>
                        <a:pt x="192453" y="713278"/>
                        <a:pt x="192120" y="632630"/>
                        <a:pt x="192405" y="551981"/>
                      </a:cubicBezTo>
                      <a:cubicBezTo>
                        <a:pt x="192405" y="543654"/>
                        <a:pt x="191026" y="539324"/>
                        <a:pt x="181938" y="536707"/>
                      </a:cubicBezTo>
                      <a:cubicBezTo>
                        <a:pt x="71313" y="504828"/>
                        <a:pt x="-1913" y="405338"/>
                        <a:pt x="38" y="290384"/>
                      </a:cubicBezTo>
                      <a:cubicBezTo>
                        <a:pt x="2132" y="165580"/>
                        <a:pt x="95056" y="59904"/>
                        <a:pt x="218717" y="45345"/>
                      </a:cubicBezTo>
                      <a:cubicBezTo>
                        <a:pt x="309501" y="34639"/>
                        <a:pt x="386105" y="64805"/>
                        <a:pt x="445771" y="134986"/>
                      </a:cubicBezTo>
                      <a:cubicBezTo>
                        <a:pt x="450577" y="140648"/>
                        <a:pt x="455192" y="143360"/>
                        <a:pt x="462852" y="143313"/>
                      </a:cubicBezTo>
                      <a:cubicBezTo>
                        <a:pt x="525706" y="142980"/>
                        <a:pt x="588607" y="142980"/>
                        <a:pt x="651461" y="143313"/>
                      </a:cubicBezTo>
                      <a:cubicBezTo>
                        <a:pt x="659740" y="143360"/>
                        <a:pt x="664308" y="140934"/>
                        <a:pt x="668590" y="133559"/>
                      </a:cubicBezTo>
                      <a:cubicBezTo>
                        <a:pt x="692475" y="92354"/>
                        <a:pt x="717312" y="51673"/>
                        <a:pt x="741197" y="10421"/>
                      </a:cubicBezTo>
                      <a:cubicBezTo>
                        <a:pt x="745718" y="2665"/>
                        <a:pt x="750476" y="-47"/>
                        <a:pt x="759373" y="1"/>
                      </a:cubicBezTo>
                      <a:lnTo>
                        <a:pt x="1008784" y="218"/>
                      </a:lnTo>
                      <a:lnTo>
                        <a:pt x="1005265" y="39276"/>
                      </a:lnTo>
                      <a:lnTo>
                        <a:pt x="781784" y="39207"/>
                      </a:lnTo>
                      <a:cubicBezTo>
                        <a:pt x="773409" y="39159"/>
                        <a:pt x="768842" y="41634"/>
                        <a:pt x="764655" y="48818"/>
                      </a:cubicBezTo>
                      <a:cubicBezTo>
                        <a:pt x="740484" y="90451"/>
                        <a:pt x="715599" y="131608"/>
                        <a:pt x="691476" y="173241"/>
                      </a:cubicBezTo>
                      <a:cubicBezTo>
                        <a:pt x="687051" y="180854"/>
                        <a:pt x="682341" y="183851"/>
                        <a:pt x="673300" y="183804"/>
                      </a:cubicBezTo>
                      <a:cubicBezTo>
                        <a:pt x="612683" y="183375"/>
                        <a:pt x="552113" y="183851"/>
                        <a:pt x="491496" y="183375"/>
                      </a:cubicBezTo>
                      <a:cubicBezTo>
                        <a:pt x="479648" y="183280"/>
                        <a:pt x="477174" y="185612"/>
                        <a:pt x="482979" y="196555"/>
                      </a:cubicBezTo>
                      <a:cubicBezTo>
                        <a:pt x="488165" y="206357"/>
                        <a:pt x="488688" y="221678"/>
                        <a:pt x="496301" y="226388"/>
                      </a:cubicBezTo>
                      <a:cubicBezTo>
                        <a:pt x="504961" y="231717"/>
                        <a:pt x="519235" y="228149"/>
                        <a:pt x="531035" y="228149"/>
                      </a:cubicBezTo>
                      <a:cubicBezTo>
                        <a:pt x="585277" y="228244"/>
                        <a:pt x="639518" y="227911"/>
                        <a:pt x="693712" y="228434"/>
                      </a:cubicBezTo>
                      <a:cubicBezTo>
                        <a:pt x="702943" y="228529"/>
                        <a:pt x="707653" y="226008"/>
                        <a:pt x="710651" y="217253"/>
                      </a:cubicBezTo>
                      <a:cubicBezTo>
                        <a:pt x="714743" y="205263"/>
                        <a:pt x="720881" y="193986"/>
                        <a:pt x="724687" y="181900"/>
                      </a:cubicBezTo>
                      <a:cubicBezTo>
                        <a:pt x="727637" y="172432"/>
                        <a:pt x="732728" y="170148"/>
                        <a:pt x="742244" y="170148"/>
                      </a:cubicBezTo>
                      <a:lnTo>
                        <a:pt x="979509" y="170274"/>
                      </a:lnTo>
                      <a:lnTo>
                        <a:pt x="978385" y="175660"/>
                      </a:lnTo>
                      <a:lnTo>
                        <a:pt x="966071" y="213140"/>
                      </a:lnTo>
                      <a:lnTo>
                        <a:pt x="786018" y="213161"/>
                      </a:lnTo>
                      <a:cubicBezTo>
                        <a:pt x="781450" y="213161"/>
                        <a:pt x="776930" y="213304"/>
                        <a:pt x="772363" y="213256"/>
                      </a:cubicBezTo>
                      <a:cubicBezTo>
                        <a:pt x="763560" y="213161"/>
                        <a:pt x="757851" y="217158"/>
                        <a:pt x="754472" y="225294"/>
                      </a:cubicBezTo>
                      <a:cubicBezTo>
                        <a:pt x="750618" y="234572"/>
                        <a:pt x="746289" y="243707"/>
                        <a:pt x="743339" y="253223"/>
                      </a:cubicBezTo>
                      <a:cubicBezTo>
                        <a:pt x="738676" y="268116"/>
                        <a:pt x="729445" y="273683"/>
                        <a:pt x="713839" y="273540"/>
                      </a:cubicBezTo>
                      <a:cubicBezTo>
                        <a:pt x="654125" y="272969"/>
                        <a:pt x="594460" y="273302"/>
                        <a:pt x="534746" y="273302"/>
                      </a:cubicBezTo>
                      <a:cubicBezTo>
                        <a:pt x="530178" y="273302"/>
                        <a:pt x="525658" y="273493"/>
                        <a:pt x="521091" y="273302"/>
                      </a:cubicBezTo>
                      <a:cubicBezTo>
                        <a:pt x="512288" y="272969"/>
                        <a:pt x="507483" y="275919"/>
                        <a:pt x="507768" y="285816"/>
                      </a:cubicBezTo>
                      <a:cubicBezTo>
                        <a:pt x="508054" y="295142"/>
                        <a:pt x="510908" y="300471"/>
                        <a:pt x="521186" y="300280"/>
                      </a:cubicBezTo>
                      <a:cubicBezTo>
                        <a:pt x="573572" y="299234"/>
                        <a:pt x="625958" y="302612"/>
                        <a:pt x="678296" y="298282"/>
                      </a:cubicBezTo>
                      <a:cubicBezTo>
                        <a:pt x="698328" y="296617"/>
                        <a:pt x="718406" y="297664"/>
                        <a:pt x="738438" y="297616"/>
                      </a:cubicBezTo>
                      <a:cubicBezTo>
                        <a:pt x="784020" y="297473"/>
                        <a:pt x="829554" y="297806"/>
                        <a:pt x="875136" y="297521"/>
                      </a:cubicBezTo>
                      <a:lnTo>
                        <a:pt x="937465" y="296118"/>
                      </a:lnTo>
                      <a:lnTo>
                        <a:pt x="915349" y="343583"/>
                      </a:lnTo>
                      <a:lnTo>
                        <a:pt x="901632" y="343478"/>
                      </a:lnTo>
                      <a:cubicBezTo>
                        <a:pt x="870425" y="343282"/>
                        <a:pt x="839236" y="343436"/>
                        <a:pt x="808095" y="344863"/>
                      </a:cubicBezTo>
                      <a:cubicBezTo>
                        <a:pt x="739770" y="348004"/>
                        <a:pt x="671540" y="346243"/>
                        <a:pt x="603262" y="346624"/>
                      </a:cubicBezTo>
                      <a:cubicBezTo>
                        <a:pt x="573619" y="346814"/>
                        <a:pt x="544167" y="350621"/>
                        <a:pt x="514572" y="349764"/>
                      </a:cubicBezTo>
                      <a:cubicBezTo>
                        <a:pt x="506198" y="349526"/>
                        <a:pt x="500631" y="352904"/>
                        <a:pt x="498538" y="361374"/>
                      </a:cubicBezTo>
                      <a:cubicBezTo>
                        <a:pt x="497871" y="363991"/>
                        <a:pt x="496920" y="366560"/>
                        <a:pt x="496063" y="369177"/>
                      </a:cubicBezTo>
                      <a:cubicBezTo>
                        <a:pt x="488117" y="393205"/>
                        <a:pt x="484121" y="393538"/>
                        <a:pt x="514382" y="393538"/>
                      </a:cubicBezTo>
                      <a:lnTo>
                        <a:pt x="888623" y="393245"/>
                      </a:lnTo>
                      <a:lnTo>
                        <a:pt x="851882" y="442451"/>
                      </a:lnTo>
                      <a:lnTo>
                        <a:pt x="479458" y="442451"/>
                      </a:lnTo>
                      <a:cubicBezTo>
                        <a:pt x="466326" y="442403"/>
                        <a:pt x="456524" y="445972"/>
                        <a:pt x="449339" y="457010"/>
                      </a:cubicBezTo>
                      <a:cubicBezTo>
                        <a:pt x="444201" y="464861"/>
                        <a:pt x="436826" y="471094"/>
                        <a:pt x="430640" y="478517"/>
                      </a:cubicBezTo>
                      <a:cubicBezTo>
                        <a:pt x="435684" y="482323"/>
                        <a:pt x="440347" y="480800"/>
                        <a:pt x="444629" y="480800"/>
                      </a:cubicBezTo>
                      <a:cubicBezTo>
                        <a:pt x="499775" y="480943"/>
                        <a:pt x="554968" y="482466"/>
                        <a:pt x="610018" y="480420"/>
                      </a:cubicBezTo>
                      <a:cubicBezTo>
                        <a:pt x="657837" y="478659"/>
                        <a:pt x="705607" y="478326"/>
                        <a:pt x="753426" y="478231"/>
                      </a:cubicBezTo>
                      <a:cubicBezTo>
                        <a:pt x="776312" y="478184"/>
                        <a:pt x="778453" y="480420"/>
                        <a:pt x="778500" y="503163"/>
                      </a:cubicBezTo>
                      <a:lnTo>
                        <a:pt x="778494" y="516064"/>
                      </a:lnTo>
                      <a:lnTo>
                        <a:pt x="765980" y="528309"/>
                      </a:lnTo>
                      <a:lnTo>
                        <a:pt x="734528" y="552267"/>
                      </a:lnTo>
                      <a:lnTo>
                        <a:pt x="732234" y="554014"/>
                      </a:lnTo>
                      <a:lnTo>
                        <a:pt x="732300" y="540990"/>
                      </a:lnTo>
                      <a:cubicBezTo>
                        <a:pt x="732348" y="536470"/>
                        <a:pt x="732443" y="531949"/>
                        <a:pt x="727827" y="529190"/>
                      </a:cubicBezTo>
                      <a:cubicBezTo>
                        <a:pt x="722498" y="527287"/>
                        <a:pt x="716979" y="527667"/>
                        <a:pt x="711555" y="527667"/>
                      </a:cubicBezTo>
                      <a:cubicBezTo>
                        <a:pt x="655077" y="527667"/>
                        <a:pt x="598551" y="525716"/>
                        <a:pt x="542216" y="528191"/>
                      </a:cubicBezTo>
                      <a:cubicBezTo>
                        <a:pt x="483026" y="530807"/>
                        <a:pt x="423932" y="529475"/>
                        <a:pt x="364789" y="530379"/>
                      </a:cubicBezTo>
                      <a:cubicBezTo>
                        <a:pt x="356463" y="530522"/>
                        <a:pt x="348517" y="532140"/>
                        <a:pt x="340809" y="535090"/>
                      </a:cubicBezTo>
                      <a:cubicBezTo>
                        <a:pt x="311594" y="546319"/>
                        <a:pt x="280952" y="550648"/>
                        <a:pt x="249930" y="551886"/>
                      </a:cubicBezTo>
                      <a:cubicBezTo>
                        <a:pt x="240604" y="552219"/>
                        <a:pt x="237131" y="554835"/>
                        <a:pt x="237179" y="564399"/>
                      </a:cubicBezTo>
                      <a:cubicBezTo>
                        <a:pt x="237512" y="624921"/>
                        <a:pt x="237226" y="685491"/>
                        <a:pt x="237416" y="746013"/>
                      </a:cubicBezTo>
                      <a:cubicBezTo>
                        <a:pt x="237416" y="760383"/>
                        <a:pt x="239034" y="762286"/>
                        <a:pt x="252832" y="762238"/>
                      </a:cubicBezTo>
                      <a:lnTo>
                        <a:pt x="351004" y="759629"/>
                      </a:lnTo>
                      <a:lnTo>
                        <a:pt x="198232" y="800509"/>
                      </a:lnTo>
                      <a:close/>
                    </a:path>
                  </a:pathLst>
                </a:custGeom>
                <a:solidFill>
                  <a:srgbClr val="1C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3" name="Google Shape;293;p7"/>
                <p:cNvSpPr/>
                <p:nvPr/>
              </p:nvSpPr>
              <p:spPr>
                <a:xfrm>
                  <a:off x="7323794" y="3902832"/>
                  <a:ext cx="496977" cy="235302"/>
                </a:xfrm>
                <a:custGeom>
                  <a:rect b="b" l="l" r="r" t="t"/>
                  <a:pathLst>
                    <a:path extrusionOk="0" h="235302" w="496977">
                      <a:moveTo>
                        <a:pt x="249940" y="166833"/>
                      </a:moveTo>
                      <a:cubicBezTo>
                        <a:pt x="261264" y="122203"/>
                        <a:pt x="298853" y="92132"/>
                        <a:pt x="344958" y="91704"/>
                      </a:cubicBezTo>
                      <a:cubicBezTo>
                        <a:pt x="391349" y="91276"/>
                        <a:pt x="437740" y="91609"/>
                        <a:pt x="484131" y="91514"/>
                      </a:cubicBezTo>
                      <a:cubicBezTo>
                        <a:pt x="488461" y="91514"/>
                        <a:pt x="493124" y="92703"/>
                        <a:pt x="496978" y="89896"/>
                      </a:cubicBezTo>
                      <a:cubicBezTo>
                        <a:pt x="494265" y="83663"/>
                        <a:pt x="494884" y="77002"/>
                        <a:pt x="494836" y="70436"/>
                      </a:cubicBezTo>
                      <a:cubicBezTo>
                        <a:pt x="495455" y="51642"/>
                        <a:pt x="494979" y="32847"/>
                        <a:pt x="495122" y="14053"/>
                      </a:cubicBezTo>
                      <a:cubicBezTo>
                        <a:pt x="495169" y="9533"/>
                        <a:pt x="495217" y="5013"/>
                        <a:pt x="490649" y="2253"/>
                      </a:cubicBezTo>
                      <a:cubicBezTo>
                        <a:pt x="485320" y="302"/>
                        <a:pt x="479849" y="730"/>
                        <a:pt x="474377" y="730"/>
                      </a:cubicBezTo>
                      <a:cubicBezTo>
                        <a:pt x="417946" y="730"/>
                        <a:pt x="361373" y="-1220"/>
                        <a:pt x="305038" y="1254"/>
                      </a:cubicBezTo>
                      <a:cubicBezTo>
                        <a:pt x="245848" y="3871"/>
                        <a:pt x="186753" y="2586"/>
                        <a:pt x="127611" y="3443"/>
                      </a:cubicBezTo>
                      <a:cubicBezTo>
                        <a:pt x="119285" y="3585"/>
                        <a:pt x="111386" y="5155"/>
                        <a:pt x="103631" y="8153"/>
                      </a:cubicBezTo>
                      <a:cubicBezTo>
                        <a:pt x="74369" y="19382"/>
                        <a:pt x="43774" y="23712"/>
                        <a:pt x="12752" y="24949"/>
                      </a:cubicBezTo>
                      <a:cubicBezTo>
                        <a:pt x="3426" y="25329"/>
                        <a:pt x="-47" y="27946"/>
                        <a:pt x="0" y="37462"/>
                      </a:cubicBezTo>
                      <a:cubicBezTo>
                        <a:pt x="334" y="97985"/>
                        <a:pt x="48" y="158555"/>
                        <a:pt x="238" y="219077"/>
                      </a:cubicBezTo>
                      <a:cubicBezTo>
                        <a:pt x="286" y="233446"/>
                        <a:pt x="1904" y="235349"/>
                        <a:pt x="15654" y="235302"/>
                      </a:cubicBezTo>
                      <a:cubicBezTo>
                        <a:pt x="72989" y="235111"/>
                        <a:pt x="130228" y="232827"/>
                        <a:pt x="187515" y="230734"/>
                      </a:cubicBezTo>
                      <a:cubicBezTo>
                        <a:pt x="207356" y="230020"/>
                        <a:pt x="227577" y="226547"/>
                        <a:pt x="247181" y="233399"/>
                      </a:cubicBezTo>
                      <a:cubicBezTo>
                        <a:pt x="247181" y="233351"/>
                        <a:pt x="247181" y="233303"/>
                        <a:pt x="247181" y="233256"/>
                      </a:cubicBezTo>
                      <a:cubicBezTo>
                        <a:pt x="247704" y="211131"/>
                        <a:pt x="244373" y="188816"/>
                        <a:pt x="249940" y="166833"/>
                      </a:cubicBezTo>
                      <a:close/>
                    </a:path>
                  </a:pathLst>
                </a:cu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4" name="Google Shape;294;p7"/>
                <p:cNvSpPr/>
                <p:nvPr/>
              </p:nvSpPr>
              <p:spPr>
                <a:xfrm>
                  <a:off x="6011230" y="3841611"/>
                  <a:ext cx="747928" cy="621399"/>
                </a:xfrm>
                <a:custGeom>
                  <a:rect b="b" l="l" r="r" t="t"/>
                  <a:pathLst>
                    <a:path extrusionOk="0" h="621399" w="747928">
                      <a:moveTo>
                        <a:pt x="745168" y="216303"/>
                      </a:moveTo>
                      <a:cubicBezTo>
                        <a:pt x="745168" y="211021"/>
                        <a:pt x="748071" y="205645"/>
                        <a:pt x="745121" y="200363"/>
                      </a:cubicBezTo>
                      <a:cubicBezTo>
                        <a:pt x="745121" y="200363"/>
                        <a:pt x="745121" y="200363"/>
                        <a:pt x="745121" y="200363"/>
                      </a:cubicBezTo>
                      <a:cubicBezTo>
                        <a:pt x="745121" y="200363"/>
                        <a:pt x="745121" y="200363"/>
                        <a:pt x="745121" y="200363"/>
                      </a:cubicBezTo>
                      <a:cubicBezTo>
                        <a:pt x="700538" y="200221"/>
                        <a:pt x="655908" y="199412"/>
                        <a:pt x="611325" y="200221"/>
                      </a:cubicBezTo>
                      <a:cubicBezTo>
                        <a:pt x="575592" y="200887"/>
                        <a:pt x="546473" y="230054"/>
                        <a:pt x="545474" y="264026"/>
                      </a:cubicBezTo>
                      <a:cubicBezTo>
                        <a:pt x="544570" y="293811"/>
                        <a:pt x="544570" y="293526"/>
                        <a:pt x="513880" y="293002"/>
                      </a:cubicBezTo>
                      <a:cubicBezTo>
                        <a:pt x="506267" y="292859"/>
                        <a:pt x="503698" y="290909"/>
                        <a:pt x="503888" y="283105"/>
                      </a:cubicBezTo>
                      <a:cubicBezTo>
                        <a:pt x="504364" y="260838"/>
                        <a:pt x="503650" y="238475"/>
                        <a:pt x="504269" y="216207"/>
                      </a:cubicBezTo>
                      <a:cubicBezTo>
                        <a:pt x="504507" y="207358"/>
                        <a:pt x="502128" y="204598"/>
                        <a:pt x="492992" y="204741"/>
                      </a:cubicBezTo>
                      <a:cubicBezTo>
                        <a:pt x="457022" y="205312"/>
                        <a:pt x="421051" y="204598"/>
                        <a:pt x="385128" y="205216"/>
                      </a:cubicBezTo>
                      <a:cubicBezTo>
                        <a:pt x="375326" y="205407"/>
                        <a:pt x="373185" y="202362"/>
                        <a:pt x="373280" y="193036"/>
                      </a:cubicBezTo>
                      <a:cubicBezTo>
                        <a:pt x="373708" y="132942"/>
                        <a:pt x="373233" y="72895"/>
                        <a:pt x="373756" y="12801"/>
                      </a:cubicBezTo>
                      <a:cubicBezTo>
                        <a:pt x="373851" y="2810"/>
                        <a:pt x="371615" y="-93"/>
                        <a:pt x="361147" y="2"/>
                      </a:cubicBezTo>
                      <a:cubicBezTo>
                        <a:pt x="248287" y="1239"/>
                        <a:pt x="135426" y="1953"/>
                        <a:pt x="22565" y="2667"/>
                      </a:cubicBezTo>
                      <a:cubicBezTo>
                        <a:pt x="15856" y="2714"/>
                        <a:pt x="10052" y="4047"/>
                        <a:pt x="4865" y="8234"/>
                      </a:cubicBezTo>
                      <a:cubicBezTo>
                        <a:pt x="-4318" y="26742"/>
                        <a:pt x="-797" y="35925"/>
                        <a:pt x="17950" y="42254"/>
                      </a:cubicBezTo>
                      <a:cubicBezTo>
                        <a:pt x="24992" y="46726"/>
                        <a:pt x="32890" y="45584"/>
                        <a:pt x="40551" y="45584"/>
                      </a:cubicBezTo>
                      <a:cubicBezTo>
                        <a:pt x="128432" y="45680"/>
                        <a:pt x="216313" y="45632"/>
                        <a:pt x="304194" y="45632"/>
                      </a:cubicBezTo>
                      <a:cubicBezTo>
                        <a:pt x="330743" y="45632"/>
                        <a:pt x="330791" y="45632"/>
                        <a:pt x="330791" y="72848"/>
                      </a:cubicBezTo>
                      <a:cubicBezTo>
                        <a:pt x="330791" y="123854"/>
                        <a:pt x="330839" y="174860"/>
                        <a:pt x="330743" y="225819"/>
                      </a:cubicBezTo>
                      <a:cubicBezTo>
                        <a:pt x="330696" y="246231"/>
                        <a:pt x="331933" y="247706"/>
                        <a:pt x="352059" y="247849"/>
                      </a:cubicBezTo>
                      <a:cubicBezTo>
                        <a:pt x="380274" y="248086"/>
                        <a:pt x="408537" y="247849"/>
                        <a:pt x="436752" y="247944"/>
                      </a:cubicBezTo>
                      <a:cubicBezTo>
                        <a:pt x="459020" y="247991"/>
                        <a:pt x="459210" y="248229"/>
                        <a:pt x="459305" y="271115"/>
                      </a:cubicBezTo>
                      <a:cubicBezTo>
                        <a:pt x="459353" y="286579"/>
                        <a:pt x="459020" y="302090"/>
                        <a:pt x="459448" y="317554"/>
                      </a:cubicBezTo>
                      <a:cubicBezTo>
                        <a:pt x="459876" y="334302"/>
                        <a:pt x="463064" y="337537"/>
                        <a:pt x="479575" y="338013"/>
                      </a:cubicBezTo>
                      <a:cubicBezTo>
                        <a:pt x="495942" y="338489"/>
                        <a:pt x="512358" y="338013"/>
                        <a:pt x="528773" y="338251"/>
                      </a:cubicBezTo>
                      <a:cubicBezTo>
                        <a:pt x="537195" y="338347"/>
                        <a:pt x="541287" y="342105"/>
                        <a:pt x="541287" y="350670"/>
                      </a:cubicBezTo>
                      <a:cubicBezTo>
                        <a:pt x="541287" y="363421"/>
                        <a:pt x="541382" y="376173"/>
                        <a:pt x="541239" y="388924"/>
                      </a:cubicBezTo>
                      <a:cubicBezTo>
                        <a:pt x="541144" y="396965"/>
                        <a:pt x="537147" y="400391"/>
                        <a:pt x="529391" y="400439"/>
                      </a:cubicBezTo>
                      <a:cubicBezTo>
                        <a:pt x="492945" y="400677"/>
                        <a:pt x="456546" y="400629"/>
                        <a:pt x="420099" y="400486"/>
                      </a:cubicBezTo>
                      <a:cubicBezTo>
                        <a:pt x="411344" y="400439"/>
                        <a:pt x="408014" y="395966"/>
                        <a:pt x="407919" y="387735"/>
                      </a:cubicBezTo>
                      <a:cubicBezTo>
                        <a:pt x="407824" y="378171"/>
                        <a:pt x="407919" y="368608"/>
                        <a:pt x="407776" y="359044"/>
                      </a:cubicBezTo>
                      <a:cubicBezTo>
                        <a:pt x="407443" y="338061"/>
                        <a:pt x="404874" y="335206"/>
                        <a:pt x="384176" y="335063"/>
                      </a:cubicBezTo>
                      <a:cubicBezTo>
                        <a:pt x="348205" y="334825"/>
                        <a:pt x="312235" y="334968"/>
                        <a:pt x="276264" y="335016"/>
                      </a:cubicBezTo>
                      <a:cubicBezTo>
                        <a:pt x="267176" y="335016"/>
                        <a:pt x="257993" y="334254"/>
                        <a:pt x="249000" y="335967"/>
                      </a:cubicBezTo>
                      <a:cubicBezTo>
                        <a:pt x="240008" y="337728"/>
                        <a:pt x="230825" y="339821"/>
                        <a:pt x="228826" y="351145"/>
                      </a:cubicBezTo>
                      <a:cubicBezTo>
                        <a:pt x="227494" y="374412"/>
                        <a:pt x="232490" y="379313"/>
                        <a:pt x="258945" y="380740"/>
                      </a:cubicBezTo>
                      <a:cubicBezTo>
                        <a:pt x="290395" y="380598"/>
                        <a:pt x="321798" y="380740"/>
                        <a:pt x="353201" y="380170"/>
                      </a:cubicBezTo>
                      <a:cubicBezTo>
                        <a:pt x="361242" y="380027"/>
                        <a:pt x="363193" y="382834"/>
                        <a:pt x="362908" y="390304"/>
                      </a:cubicBezTo>
                      <a:cubicBezTo>
                        <a:pt x="362384" y="404388"/>
                        <a:pt x="363336" y="418567"/>
                        <a:pt x="362527" y="432651"/>
                      </a:cubicBezTo>
                      <a:cubicBezTo>
                        <a:pt x="362004" y="441976"/>
                        <a:pt x="365334" y="443880"/>
                        <a:pt x="374041" y="443832"/>
                      </a:cubicBezTo>
                      <a:cubicBezTo>
                        <a:pt x="425048" y="443451"/>
                        <a:pt x="476101" y="443689"/>
                        <a:pt x="527108" y="443594"/>
                      </a:cubicBezTo>
                      <a:cubicBezTo>
                        <a:pt x="544189" y="443547"/>
                        <a:pt x="561936" y="440692"/>
                        <a:pt x="573261" y="458582"/>
                      </a:cubicBezTo>
                      <a:cubicBezTo>
                        <a:pt x="574593" y="460675"/>
                        <a:pt x="577638" y="462531"/>
                        <a:pt x="580064" y="462864"/>
                      </a:cubicBezTo>
                      <a:cubicBezTo>
                        <a:pt x="609279" y="466671"/>
                        <a:pt x="608137" y="487511"/>
                        <a:pt x="606329" y="508922"/>
                      </a:cubicBezTo>
                      <a:cubicBezTo>
                        <a:pt x="606043" y="512538"/>
                        <a:pt x="606186" y="516202"/>
                        <a:pt x="606519" y="519818"/>
                      </a:cubicBezTo>
                      <a:cubicBezTo>
                        <a:pt x="607376" y="528525"/>
                        <a:pt x="605187" y="534330"/>
                        <a:pt x="596860" y="539897"/>
                      </a:cubicBezTo>
                      <a:cubicBezTo>
                        <a:pt x="576068" y="553743"/>
                        <a:pt x="572832" y="583433"/>
                        <a:pt x="588248" y="603893"/>
                      </a:cubicBezTo>
                      <a:cubicBezTo>
                        <a:pt x="602855" y="623305"/>
                        <a:pt x="632117" y="627207"/>
                        <a:pt x="651625" y="612409"/>
                      </a:cubicBezTo>
                      <a:cubicBezTo>
                        <a:pt x="671990" y="596946"/>
                        <a:pt x="677699" y="566114"/>
                        <a:pt x="659809" y="548747"/>
                      </a:cubicBezTo>
                      <a:cubicBezTo>
                        <a:pt x="647058" y="536376"/>
                        <a:pt x="646344" y="523577"/>
                        <a:pt x="646725" y="508684"/>
                      </a:cubicBezTo>
                      <a:cubicBezTo>
                        <a:pt x="646915" y="500025"/>
                        <a:pt x="647343" y="491317"/>
                        <a:pt x="646534" y="482753"/>
                      </a:cubicBezTo>
                      <a:cubicBezTo>
                        <a:pt x="645678" y="473665"/>
                        <a:pt x="648818" y="471191"/>
                        <a:pt x="657811" y="471286"/>
                      </a:cubicBezTo>
                      <a:cubicBezTo>
                        <a:pt x="687834" y="471572"/>
                        <a:pt x="717905" y="470953"/>
                        <a:pt x="747928" y="470668"/>
                      </a:cubicBezTo>
                      <a:cubicBezTo>
                        <a:pt x="747928" y="470668"/>
                        <a:pt x="747928" y="470668"/>
                        <a:pt x="747928" y="470668"/>
                      </a:cubicBezTo>
                      <a:cubicBezTo>
                        <a:pt x="745454" y="466100"/>
                        <a:pt x="745311" y="461199"/>
                        <a:pt x="745311" y="456155"/>
                      </a:cubicBezTo>
                      <a:cubicBezTo>
                        <a:pt x="745359" y="376125"/>
                        <a:pt x="745406" y="296190"/>
                        <a:pt x="745168" y="216303"/>
                      </a:cubicBezTo>
                      <a:close/>
                      <a:moveTo>
                        <a:pt x="623648" y="582481"/>
                      </a:moveTo>
                      <a:cubicBezTo>
                        <a:pt x="619366" y="582101"/>
                        <a:pt x="616844" y="579389"/>
                        <a:pt x="617177" y="575344"/>
                      </a:cubicBezTo>
                      <a:cubicBezTo>
                        <a:pt x="617510" y="571443"/>
                        <a:pt x="620222" y="568826"/>
                        <a:pt x="624552" y="568968"/>
                      </a:cubicBezTo>
                      <a:cubicBezTo>
                        <a:pt x="629072" y="569159"/>
                        <a:pt x="630547" y="572252"/>
                        <a:pt x="631023" y="576106"/>
                      </a:cubicBezTo>
                      <a:cubicBezTo>
                        <a:pt x="630214" y="580245"/>
                        <a:pt x="628121" y="582862"/>
                        <a:pt x="623648" y="582481"/>
                      </a:cubicBezTo>
                      <a:close/>
                    </a:path>
                  </a:pathLst>
                </a:custGeom>
                <a:solidFill>
                  <a:srgbClr val="1C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5" name="Google Shape;295;p7"/>
                <p:cNvSpPr/>
                <p:nvPr/>
              </p:nvSpPr>
              <p:spPr>
                <a:xfrm>
                  <a:off x="6065754" y="3942533"/>
                  <a:ext cx="192562" cy="91881"/>
                </a:xfrm>
                <a:custGeom>
                  <a:rect b="b" l="l" r="r" t="t"/>
                  <a:pathLst>
                    <a:path extrusionOk="0" h="91881" w="192562">
                      <a:moveTo>
                        <a:pt x="182772" y="18316"/>
                      </a:moveTo>
                      <a:cubicBezTo>
                        <a:pt x="166642" y="-2048"/>
                        <a:pt x="136476" y="-6949"/>
                        <a:pt x="119062" y="11370"/>
                      </a:cubicBezTo>
                      <a:cubicBezTo>
                        <a:pt x="106881" y="24216"/>
                        <a:pt x="94130" y="24882"/>
                        <a:pt x="79142" y="25168"/>
                      </a:cubicBezTo>
                      <a:cubicBezTo>
                        <a:pt x="55161" y="25596"/>
                        <a:pt x="31038" y="25168"/>
                        <a:pt x="7391" y="30449"/>
                      </a:cubicBezTo>
                      <a:cubicBezTo>
                        <a:pt x="1110" y="38157"/>
                        <a:pt x="-2697" y="46579"/>
                        <a:pt x="2299" y="56285"/>
                      </a:cubicBezTo>
                      <a:cubicBezTo>
                        <a:pt x="6772" y="64945"/>
                        <a:pt x="14623" y="67277"/>
                        <a:pt x="23853" y="66706"/>
                      </a:cubicBezTo>
                      <a:cubicBezTo>
                        <a:pt x="25947" y="66563"/>
                        <a:pt x="28136" y="67610"/>
                        <a:pt x="30324" y="68133"/>
                      </a:cubicBezTo>
                      <a:cubicBezTo>
                        <a:pt x="50403" y="63946"/>
                        <a:pt x="71005" y="66848"/>
                        <a:pt x="91180" y="63851"/>
                      </a:cubicBezTo>
                      <a:cubicBezTo>
                        <a:pt x="100172" y="62518"/>
                        <a:pt x="105501" y="65563"/>
                        <a:pt x="110783" y="73414"/>
                      </a:cubicBezTo>
                      <a:cubicBezTo>
                        <a:pt x="124629" y="94017"/>
                        <a:pt x="155080" y="97823"/>
                        <a:pt x="174826" y="82597"/>
                      </a:cubicBezTo>
                      <a:cubicBezTo>
                        <a:pt x="194905" y="67181"/>
                        <a:pt x="198473" y="38157"/>
                        <a:pt x="182772" y="18316"/>
                      </a:cubicBezTo>
                      <a:close/>
                      <a:moveTo>
                        <a:pt x="146611" y="52955"/>
                      </a:moveTo>
                      <a:cubicBezTo>
                        <a:pt x="141900" y="52812"/>
                        <a:pt x="140520" y="50052"/>
                        <a:pt x="141044" y="45722"/>
                      </a:cubicBezTo>
                      <a:cubicBezTo>
                        <a:pt x="141520" y="41583"/>
                        <a:pt x="143280" y="38633"/>
                        <a:pt x="147800" y="39394"/>
                      </a:cubicBezTo>
                      <a:cubicBezTo>
                        <a:pt x="151702" y="40060"/>
                        <a:pt x="153653" y="43106"/>
                        <a:pt x="154509" y="46484"/>
                      </a:cubicBezTo>
                      <a:cubicBezTo>
                        <a:pt x="153177" y="50814"/>
                        <a:pt x="150750" y="53050"/>
                        <a:pt x="146611" y="52955"/>
                      </a:cubicBezTo>
                      <a:close/>
                    </a:path>
                  </a:pathLst>
                </a:custGeom>
                <a:solidFill>
                  <a:srgbClr val="429DC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6" name="Google Shape;296;p7"/>
                <p:cNvSpPr/>
                <p:nvPr/>
              </p:nvSpPr>
              <p:spPr>
                <a:xfrm>
                  <a:off x="6756351" y="4041533"/>
                  <a:ext cx="316980" cy="271595"/>
                </a:xfrm>
                <a:custGeom>
                  <a:rect b="b" l="l" r="r" t="t"/>
                  <a:pathLst>
                    <a:path extrusionOk="0" h="271595" w="316980">
                      <a:moveTo>
                        <a:pt x="194984" y="228874"/>
                      </a:moveTo>
                      <a:cubicBezTo>
                        <a:pt x="192463" y="221451"/>
                        <a:pt x="198172" y="214838"/>
                        <a:pt x="197030" y="207558"/>
                      </a:cubicBezTo>
                      <a:cubicBezTo>
                        <a:pt x="196031" y="201087"/>
                        <a:pt x="199124" y="198946"/>
                        <a:pt x="205500" y="199041"/>
                      </a:cubicBezTo>
                      <a:cubicBezTo>
                        <a:pt x="242660" y="199469"/>
                        <a:pt x="279820" y="199612"/>
                        <a:pt x="316980" y="199850"/>
                      </a:cubicBezTo>
                      <a:cubicBezTo>
                        <a:pt x="313317" y="194759"/>
                        <a:pt x="307845" y="196853"/>
                        <a:pt x="303182" y="196805"/>
                      </a:cubicBezTo>
                      <a:cubicBezTo>
                        <a:pt x="273302" y="196615"/>
                        <a:pt x="243374" y="195853"/>
                        <a:pt x="213541" y="197090"/>
                      </a:cubicBezTo>
                      <a:cubicBezTo>
                        <a:pt x="199171" y="197709"/>
                        <a:pt x="194699" y="192951"/>
                        <a:pt x="196840" y="179628"/>
                      </a:cubicBezTo>
                      <a:cubicBezTo>
                        <a:pt x="197268" y="176964"/>
                        <a:pt x="196983" y="174204"/>
                        <a:pt x="197030" y="171492"/>
                      </a:cubicBezTo>
                      <a:lnTo>
                        <a:pt x="197030" y="171492"/>
                      </a:lnTo>
                      <a:lnTo>
                        <a:pt x="197030" y="171492"/>
                      </a:lnTo>
                      <a:cubicBezTo>
                        <a:pt x="197030" y="163784"/>
                        <a:pt x="197744" y="155981"/>
                        <a:pt x="196888" y="148320"/>
                      </a:cubicBezTo>
                      <a:cubicBezTo>
                        <a:pt x="195746" y="138281"/>
                        <a:pt x="199980" y="136378"/>
                        <a:pt x="209163" y="136521"/>
                      </a:cubicBezTo>
                      <a:cubicBezTo>
                        <a:pt x="239615" y="137044"/>
                        <a:pt x="270066" y="136806"/>
                        <a:pt x="300518" y="136663"/>
                      </a:cubicBezTo>
                      <a:cubicBezTo>
                        <a:pt x="305276" y="136616"/>
                        <a:pt x="310652" y="138471"/>
                        <a:pt x="314649" y="133999"/>
                      </a:cubicBezTo>
                      <a:cubicBezTo>
                        <a:pt x="281533" y="134046"/>
                        <a:pt x="248370" y="134094"/>
                        <a:pt x="215254" y="134094"/>
                      </a:cubicBezTo>
                      <a:cubicBezTo>
                        <a:pt x="196935" y="134094"/>
                        <a:pt x="196935" y="134094"/>
                        <a:pt x="196935" y="115776"/>
                      </a:cubicBezTo>
                      <a:cubicBezTo>
                        <a:pt x="196935" y="113492"/>
                        <a:pt x="196983" y="111255"/>
                        <a:pt x="196983" y="108972"/>
                      </a:cubicBezTo>
                      <a:cubicBezTo>
                        <a:pt x="196983" y="94555"/>
                        <a:pt x="196983" y="80185"/>
                        <a:pt x="196983" y="65769"/>
                      </a:cubicBezTo>
                      <a:cubicBezTo>
                        <a:pt x="198315" y="57442"/>
                        <a:pt x="193890" y="49924"/>
                        <a:pt x="193414" y="41550"/>
                      </a:cubicBezTo>
                      <a:cubicBezTo>
                        <a:pt x="216538" y="38172"/>
                        <a:pt x="239853" y="43929"/>
                        <a:pt x="262549" y="38505"/>
                      </a:cubicBezTo>
                      <a:lnTo>
                        <a:pt x="262549" y="38505"/>
                      </a:lnTo>
                      <a:cubicBezTo>
                        <a:pt x="242089" y="38315"/>
                        <a:pt x="221677" y="37839"/>
                        <a:pt x="201217" y="38124"/>
                      </a:cubicBezTo>
                      <a:cubicBezTo>
                        <a:pt x="193795" y="38219"/>
                        <a:pt x="189132" y="36507"/>
                        <a:pt x="184802" y="29750"/>
                      </a:cubicBezTo>
                      <a:cubicBezTo>
                        <a:pt x="172003" y="9957"/>
                        <a:pt x="152495" y="583"/>
                        <a:pt x="129514" y="250"/>
                      </a:cubicBezTo>
                      <a:cubicBezTo>
                        <a:pt x="86358" y="-321"/>
                        <a:pt x="43203" y="250"/>
                        <a:pt x="0" y="346"/>
                      </a:cubicBezTo>
                      <a:cubicBezTo>
                        <a:pt x="5234" y="2867"/>
                        <a:pt x="4568" y="7768"/>
                        <a:pt x="4520" y="12193"/>
                      </a:cubicBezTo>
                      <a:cubicBezTo>
                        <a:pt x="4282" y="95221"/>
                        <a:pt x="4282" y="178296"/>
                        <a:pt x="4568" y="261324"/>
                      </a:cubicBezTo>
                      <a:cubicBezTo>
                        <a:pt x="4568" y="264512"/>
                        <a:pt x="4330" y="267652"/>
                        <a:pt x="2807" y="270602"/>
                      </a:cubicBezTo>
                      <a:cubicBezTo>
                        <a:pt x="2807" y="270602"/>
                        <a:pt x="2807" y="270602"/>
                        <a:pt x="2807" y="270602"/>
                      </a:cubicBezTo>
                      <a:cubicBezTo>
                        <a:pt x="35876" y="270840"/>
                        <a:pt x="68944" y="270554"/>
                        <a:pt x="102012" y="271411"/>
                      </a:cubicBezTo>
                      <a:cubicBezTo>
                        <a:pt x="128990" y="272077"/>
                        <a:pt x="155445" y="271887"/>
                        <a:pt x="177903" y="253759"/>
                      </a:cubicBezTo>
                      <a:lnTo>
                        <a:pt x="177903" y="253759"/>
                      </a:lnTo>
                      <a:lnTo>
                        <a:pt x="177903" y="253759"/>
                      </a:lnTo>
                      <a:cubicBezTo>
                        <a:pt x="177380" y="241197"/>
                        <a:pt x="184850" y="234108"/>
                        <a:pt x="194984" y="228874"/>
                      </a:cubicBezTo>
                      <a:close/>
                    </a:path>
                  </a:pathLst>
                </a:custGeom>
                <a:solidFill>
                  <a:srgbClr val="1D77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7" name="Google Shape;297;p7"/>
                <p:cNvSpPr/>
                <p:nvPr/>
              </p:nvSpPr>
              <p:spPr>
                <a:xfrm>
                  <a:off x="6756351" y="4041927"/>
                  <a:ext cx="4552" cy="270208"/>
                </a:xfrm>
                <a:custGeom>
                  <a:rect b="b" l="l" r="r" t="t"/>
                  <a:pathLst>
                    <a:path extrusionOk="0" h="270208" w="4552">
                      <a:moveTo>
                        <a:pt x="4520" y="11847"/>
                      </a:moveTo>
                      <a:cubicBezTo>
                        <a:pt x="4520" y="7423"/>
                        <a:pt x="5234" y="2522"/>
                        <a:pt x="0" y="0"/>
                      </a:cubicBezTo>
                      <a:cubicBezTo>
                        <a:pt x="0" y="0"/>
                        <a:pt x="0" y="0"/>
                        <a:pt x="0" y="0"/>
                      </a:cubicBezTo>
                      <a:cubicBezTo>
                        <a:pt x="2950" y="5281"/>
                        <a:pt x="48" y="10658"/>
                        <a:pt x="48" y="15939"/>
                      </a:cubicBezTo>
                      <a:cubicBezTo>
                        <a:pt x="285" y="95874"/>
                        <a:pt x="238" y="175762"/>
                        <a:pt x="143" y="255697"/>
                      </a:cubicBezTo>
                      <a:cubicBezTo>
                        <a:pt x="143" y="260740"/>
                        <a:pt x="285" y="265689"/>
                        <a:pt x="2760" y="270209"/>
                      </a:cubicBezTo>
                      <a:cubicBezTo>
                        <a:pt x="4282" y="267307"/>
                        <a:pt x="4520" y="264166"/>
                        <a:pt x="4520" y="260931"/>
                      </a:cubicBezTo>
                      <a:cubicBezTo>
                        <a:pt x="4282" y="177950"/>
                        <a:pt x="4282" y="94875"/>
                        <a:pt x="4520" y="11847"/>
                      </a:cubicBezTo>
                      <a:close/>
                    </a:path>
                  </a:pathLst>
                </a:custGeom>
                <a:solidFill>
                  <a:srgbClr val="1D77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8" name="Google Shape;298;p7"/>
                <p:cNvSpPr/>
                <p:nvPr/>
              </p:nvSpPr>
              <p:spPr>
                <a:xfrm>
                  <a:off x="6438704" y="3815643"/>
                  <a:ext cx="717370" cy="359888"/>
                </a:xfrm>
                <a:custGeom>
                  <a:rect b="b" l="l" r="r" t="t"/>
                  <a:pathLst>
                    <a:path extrusionOk="0" h="359888" w="717370">
                      <a:moveTo>
                        <a:pt x="549173" y="355797"/>
                      </a:moveTo>
                      <a:cubicBezTo>
                        <a:pt x="570870" y="354703"/>
                        <a:pt x="592662" y="355416"/>
                        <a:pt x="614406" y="355607"/>
                      </a:cubicBezTo>
                      <a:cubicBezTo>
                        <a:pt x="620639" y="355654"/>
                        <a:pt x="627253" y="354703"/>
                        <a:pt x="632296" y="359889"/>
                      </a:cubicBezTo>
                      <a:cubicBezTo>
                        <a:pt x="657799" y="342427"/>
                        <a:pt x="683112" y="324727"/>
                        <a:pt x="708853" y="307693"/>
                      </a:cubicBezTo>
                      <a:cubicBezTo>
                        <a:pt x="715419" y="303363"/>
                        <a:pt x="717417" y="298558"/>
                        <a:pt x="717370" y="290993"/>
                      </a:cubicBezTo>
                      <a:cubicBezTo>
                        <a:pt x="717084" y="239511"/>
                        <a:pt x="717084" y="188076"/>
                        <a:pt x="717370" y="136594"/>
                      </a:cubicBezTo>
                      <a:cubicBezTo>
                        <a:pt x="717417" y="129219"/>
                        <a:pt x="715134" y="123795"/>
                        <a:pt x="710423" y="118371"/>
                      </a:cubicBezTo>
                      <a:cubicBezTo>
                        <a:pt x="688964" y="93629"/>
                        <a:pt x="667268" y="68983"/>
                        <a:pt x="646713" y="43527"/>
                      </a:cubicBezTo>
                      <a:cubicBezTo>
                        <a:pt x="639909" y="35105"/>
                        <a:pt x="632915" y="32441"/>
                        <a:pt x="622495" y="32441"/>
                      </a:cubicBezTo>
                      <a:cubicBezTo>
                        <a:pt x="449397" y="32726"/>
                        <a:pt x="276300" y="32631"/>
                        <a:pt x="103250" y="32679"/>
                      </a:cubicBezTo>
                      <a:cubicBezTo>
                        <a:pt x="95447" y="32679"/>
                        <a:pt x="89404" y="32774"/>
                        <a:pt x="84789" y="23591"/>
                      </a:cubicBezTo>
                      <a:cubicBezTo>
                        <a:pt x="75225" y="4464"/>
                        <a:pt x="54242" y="-3625"/>
                        <a:pt x="33878" y="1514"/>
                      </a:cubicBezTo>
                      <a:cubicBezTo>
                        <a:pt x="14655" y="6367"/>
                        <a:pt x="96" y="26160"/>
                        <a:pt x="1" y="47476"/>
                      </a:cubicBezTo>
                      <a:cubicBezTo>
                        <a:pt x="-95" y="67508"/>
                        <a:pt x="11848" y="83637"/>
                        <a:pt x="30785" y="89061"/>
                      </a:cubicBezTo>
                      <a:cubicBezTo>
                        <a:pt x="52672" y="95342"/>
                        <a:pt x="73750" y="87777"/>
                        <a:pt x="84598" y="68079"/>
                      </a:cubicBezTo>
                      <a:cubicBezTo>
                        <a:pt x="88548" y="60942"/>
                        <a:pt x="92735" y="59086"/>
                        <a:pt x="100252" y="59133"/>
                      </a:cubicBezTo>
                      <a:cubicBezTo>
                        <a:pt x="271542" y="59324"/>
                        <a:pt x="442784" y="59324"/>
                        <a:pt x="614073" y="59181"/>
                      </a:cubicBezTo>
                      <a:cubicBezTo>
                        <a:pt x="620877" y="59181"/>
                        <a:pt x="625778" y="60513"/>
                        <a:pt x="630441" y="66175"/>
                      </a:cubicBezTo>
                      <a:cubicBezTo>
                        <a:pt x="648426" y="87920"/>
                        <a:pt x="667030" y="109141"/>
                        <a:pt x="685586" y="130361"/>
                      </a:cubicBezTo>
                      <a:cubicBezTo>
                        <a:pt x="689488" y="134834"/>
                        <a:pt x="690582" y="139639"/>
                        <a:pt x="690582" y="145349"/>
                      </a:cubicBezTo>
                      <a:cubicBezTo>
                        <a:pt x="690439" y="189551"/>
                        <a:pt x="690392" y="233706"/>
                        <a:pt x="690630" y="277908"/>
                      </a:cubicBezTo>
                      <a:cubicBezTo>
                        <a:pt x="690677" y="284569"/>
                        <a:pt x="688631" y="288756"/>
                        <a:pt x="683017" y="292468"/>
                      </a:cubicBezTo>
                      <a:cubicBezTo>
                        <a:pt x="664080" y="305029"/>
                        <a:pt x="645381" y="317923"/>
                        <a:pt x="626872" y="331103"/>
                      </a:cubicBezTo>
                      <a:cubicBezTo>
                        <a:pt x="622447" y="334291"/>
                        <a:pt x="618022" y="335052"/>
                        <a:pt x="612883" y="335004"/>
                      </a:cubicBezTo>
                      <a:cubicBezTo>
                        <a:pt x="580100" y="334862"/>
                        <a:pt x="547318" y="334814"/>
                        <a:pt x="514487" y="334767"/>
                      </a:cubicBezTo>
                      <a:cubicBezTo>
                        <a:pt x="517818" y="355654"/>
                        <a:pt x="532187" y="356653"/>
                        <a:pt x="549173" y="355797"/>
                      </a:cubicBezTo>
                      <a:close/>
                      <a:moveTo>
                        <a:pt x="45154" y="52758"/>
                      </a:moveTo>
                      <a:cubicBezTo>
                        <a:pt x="41395" y="52900"/>
                        <a:pt x="38731" y="50331"/>
                        <a:pt x="38636" y="45954"/>
                      </a:cubicBezTo>
                      <a:cubicBezTo>
                        <a:pt x="38541" y="41576"/>
                        <a:pt x="40777" y="39435"/>
                        <a:pt x="45345" y="38817"/>
                      </a:cubicBezTo>
                      <a:cubicBezTo>
                        <a:pt x="48723" y="39150"/>
                        <a:pt x="51863" y="40910"/>
                        <a:pt x="52291" y="44954"/>
                      </a:cubicBezTo>
                      <a:cubicBezTo>
                        <a:pt x="52767" y="49808"/>
                        <a:pt x="49437" y="52615"/>
                        <a:pt x="45154" y="52758"/>
                      </a:cubicBezTo>
                      <a:close/>
                    </a:path>
                  </a:pathLst>
                </a:custGeom>
                <a:solidFill>
                  <a:srgbClr val="1D96C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9" name="Google Shape;299;p7"/>
                <p:cNvSpPr/>
                <p:nvPr/>
              </p:nvSpPr>
              <p:spPr>
                <a:xfrm>
                  <a:off x="5943087" y="4213121"/>
                  <a:ext cx="1262615" cy="743567"/>
                </a:xfrm>
                <a:custGeom>
                  <a:rect b="b" l="l" r="r" t="t"/>
                  <a:pathLst>
                    <a:path extrusionOk="0" h="743567" w="1262615">
                      <a:moveTo>
                        <a:pt x="179074" y="207897"/>
                      </a:moveTo>
                      <a:cubicBezTo>
                        <a:pt x="174935" y="207849"/>
                        <a:pt x="171889" y="209895"/>
                        <a:pt x="171747" y="213940"/>
                      </a:cubicBezTo>
                      <a:cubicBezTo>
                        <a:pt x="171604" y="218412"/>
                        <a:pt x="174602" y="221695"/>
                        <a:pt x="179169" y="221600"/>
                      </a:cubicBezTo>
                      <a:cubicBezTo>
                        <a:pt x="183071" y="221505"/>
                        <a:pt x="185783" y="218269"/>
                        <a:pt x="185878" y="214511"/>
                      </a:cubicBezTo>
                      <a:cubicBezTo>
                        <a:pt x="185973" y="210609"/>
                        <a:pt x="183356" y="208087"/>
                        <a:pt x="179074" y="207897"/>
                      </a:cubicBezTo>
                      <a:close/>
                      <a:moveTo>
                        <a:pt x="453422" y="175542"/>
                      </a:moveTo>
                      <a:cubicBezTo>
                        <a:pt x="449235" y="175066"/>
                        <a:pt x="446571" y="176922"/>
                        <a:pt x="445334" y="181870"/>
                      </a:cubicBezTo>
                      <a:cubicBezTo>
                        <a:pt x="445334" y="185058"/>
                        <a:pt x="447094" y="188103"/>
                        <a:pt x="450948" y="189055"/>
                      </a:cubicBezTo>
                      <a:cubicBezTo>
                        <a:pt x="455944" y="190292"/>
                        <a:pt x="458799" y="186914"/>
                        <a:pt x="459513" y="182727"/>
                      </a:cubicBezTo>
                      <a:cubicBezTo>
                        <a:pt x="460226" y="178778"/>
                        <a:pt x="457657" y="176018"/>
                        <a:pt x="453422" y="175542"/>
                      </a:cubicBezTo>
                      <a:close/>
                      <a:moveTo>
                        <a:pt x="186354" y="169833"/>
                      </a:moveTo>
                      <a:cubicBezTo>
                        <a:pt x="205671" y="172307"/>
                        <a:pt x="220041" y="186581"/>
                        <a:pt x="223657" y="207707"/>
                      </a:cubicBezTo>
                      <a:cubicBezTo>
                        <a:pt x="226797" y="226120"/>
                        <a:pt x="219803" y="241060"/>
                        <a:pt x="205005" y="251480"/>
                      </a:cubicBezTo>
                      <a:cubicBezTo>
                        <a:pt x="198677" y="255953"/>
                        <a:pt x="197440" y="260378"/>
                        <a:pt x="197488" y="267135"/>
                      </a:cubicBezTo>
                      <a:cubicBezTo>
                        <a:pt x="197678" y="288546"/>
                        <a:pt x="197630" y="309957"/>
                        <a:pt x="197155" y="331368"/>
                      </a:cubicBezTo>
                      <a:cubicBezTo>
                        <a:pt x="197012" y="337744"/>
                        <a:pt x="198772" y="342359"/>
                        <a:pt x="203340" y="346974"/>
                      </a:cubicBezTo>
                      <a:cubicBezTo>
                        <a:pt x="288461" y="432619"/>
                        <a:pt x="373440" y="518359"/>
                        <a:pt x="458181" y="604384"/>
                      </a:cubicBezTo>
                      <a:cubicBezTo>
                        <a:pt x="463843" y="610141"/>
                        <a:pt x="469647" y="610427"/>
                        <a:pt x="476499" y="610427"/>
                      </a:cubicBezTo>
                      <a:lnTo>
                        <a:pt x="763982" y="610275"/>
                      </a:lnTo>
                      <a:lnTo>
                        <a:pt x="752896" y="616183"/>
                      </a:lnTo>
                      <a:lnTo>
                        <a:pt x="669414" y="650519"/>
                      </a:lnTo>
                      <a:lnTo>
                        <a:pt x="458323" y="650537"/>
                      </a:lnTo>
                      <a:cubicBezTo>
                        <a:pt x="450948" y="650537"/>
                        <a:pt x="445572" y="648443"/>
                        <a:pt x="440338" y="643114"/>
                      </a:cubicBezTo>
                      <a:cubicBezTo>
                        <a:pt x="348080" y="549809"/>
                        <a:pt x="255631" y="456647"/>
                        <a:pt x="163087" y="363627"/>
                      </a:cubicBezTo>
                      <a:cubicBezTo>
                        <a:pt x="158519" y="359012"/>
                        <a:pt x="156711" y="354444"/>
                        <a:pt x="156807" y="348069"/>
                      </a:cubicBezTo>
                      <a:cubicBezTo>
                        <a:pt x="157187" y="321186"/>
                        <a:pt x="156807" y="294303"/>
                        <a:pt x="157235" y="267420"/>
                      </a:cubicBezTo>
                      <a:cubicBezTo>
                        <a:pt x="157330" y="259712"/>
                        <a:pt x="155807" y="254240"/>
                        <a:pt x="149289" y="248816"/>
                      </a:cubicBezTo>
                      <a:cubicBezTo>
                        <a:pt x="132636" y="234923"/>
                        <a:pt x="128782" y="215034"/>
                        <a:pt x="137299" y="195859"/>
                      </a:cubicBezTo>
                      <a:cubicBezTo>
                        <a:pt x="145958" y="176446"/>
                        <a:pt x="163848" y="166978"/>
                        <a:pt x="186354" y="169833"/>
                      </a:cubicBezTo>
                      <a:close/>
                      <a:moveTo>
                        <a:pt x="456164" y="137037"/>
                      </a:moveTo>
                      <a:cubicBezTo>
                        <a:pt x="468303" y="137965"/>
                        <a:pt x="479996" y="143449"/>
                        <a:pt x="487775" y="153227"/>
                      </a:cubicBezTo>
                      <a:cubicBezTo>
                        <a:pt x="504904" y="174686"/>
                        <a:pt x="500670" y="204566"/>
                        <a:pt x="477355" y="219887"/>
                      </a:cubicBezTo>
                      <a:cubicBezTo>
                        <a:pt x="470218" y="224550"/>
                        <a:pt x="468077" y="229260"/>
                        <a:pt x="468267" y="237349"/>
                      </a:cubicBezTo>
                      <a:cubicBezTo>
                        <a:pt x="468791" y="261948"/>
                        <a:pt x="468696" y="286547"/>
                        <a:pt x="468315" y="311146"/>
                      </a:cubicBezTo>
                      <a:cubicBezTo>
                        <a:pt x="468172" y="317998"/>
                        <a:pt x="470171" y="323041"/>
                        <a:pt x="474881" y="328085"/>
                      </a:cubicBezTo>
                      <a:cubicBezTo>
                        <a:pt x="500717" y="355681"/>
                        <a:pt x="526268" y="383516"/>
                        <a:pt x="551771" y="411445"/>
                      </a:cubicBezTo>
                      <a:cubicBezTo>
                        <a:pt x="555673" y="415728"/>
                        <a:pt x="559527" y="418250"/>
                        <a:pt x="565665" y="418107"/>
                      </a:cubicBezTo>
                      <a:cubicBezTo>
                        <a:pt x="709167" y="417964"/>
                        <a:pt x="852717" y="418012"/>
                        <a:pt x="996219" y="417917"/>
                      </a:cubicBezTo>
                      <a:cubicBezTo>
                        <a:pt x="998360" y="417917"/>
                        <a:pt x="1000549" y="416917"/>
                        <a:pt x="1002690" y="416394"/>
                      </a:cubicBezTo>
                      <a:cubicBezTo>
                        <a:pt x="1005307" y="417013"/>
                        <a:pt x="1007877" y="418250"/>
                        <a:pt x="1010446" y="418154"/>
                      </a:cubicBezTo>
                      <a:cubicBezTo>
                        <a:pt x="1020057" y="417917"/>
                        <a:pt x="1028193" y="420010"/>
                        <a:pt x="1032713" y="429621"/>
                      </a:cubicBezTo>
                      <a:lnTo>
                        <a:pt x="1033105" y="435439"/>
                      </a:lnTo>
                      <a:lnTo>
                        <a:pt x="1032357" y="436152"/>
                      </a:lnTo>
                      <a:lnTo>
                        <a:pt x="1004873" y="457410"/>
                      </a:lnTo>
                      <a:lnTo>
                        <a:pt x="552009" y="457598"/>
                      </a:lnTo>
                      <a:cubicBezTo>
                        <a:pt x="542874" y="457646"/>
                        <a:pt x="537021" y="454696"/>
                        <a:pt x="531074" y="448130"/>
                      </a:cubicBezTo>
                      <a:cubicBezTo>
                        <a:pt x="499004" y="412683"/>
                        <a:pt x="466650" y="377473"/>
                        <a:pt x="434057" y="342454"/>
                      </a:cubicBezTo>
                      <a:cubicBezTo>
                        <a:pt x="429252" y="337315"/>
                        <a:pt x="427729" y="332177"/>
                        <a:pt x="427777" y="325420"/>
                      </a:cubicBezTo>
                      <a:cubicBezTo>
                        <a:pt x="428062" y="294445"/>
                        <a:pt x="427777" y="263471"/>
                        <a:pt x="428015" y="232496"/>
                      </a:cubicBezTo>
                      <a:cubicBezTo>
                        <a:pt x="428062" y="225359"/>
                        <a:pt x="426730" y="220125"/>
                        <a:pt x="421020" y="214701"/>
                      </a:cubicBezTo>
                      <a:cubicBezTo>
                        <a:pt x="401417" y="196192"/>
                        <a:pt x="402226" y="165502"/>
                        <a:pt x="421877" y="148183"/>
                      </a:cubicBezTo>
                      <a:cubicBezTo>
                        <a:pt x="431440" y="139737"/>
                        <a:pt x="444025" y="136109"/>
                        <a:pt x="456164" y="137037"/>
                      </a:cubicBezTo>
                      <a:close/>
                      <a:moveTo>
                        <a:pt x="301451" y="71960"/>
                      </a:moveTo>
                      <a:cubicBezTo>
                        <a:pt x="297074" y="72103"/>
                        <a:pt x="294362" y="74196"/>
                        <a:pt x="293934" y="78336"/>
                      </a:cubicBezTo>
                      <a:cubicBezTo>
                        <a:pt x="293458" y="82665"/>
                        <a:pt x="295980" y="85092"/>
                        <a:pt x="300167" y="85473"/>
                      </a:cubicBezTo>
                      <a:cubicBezTo>
                        <a:pt x="304449" y="85853"/>
                        <a:pt x="307066" y="83665"/>
                        <a:pt x="307399" y="79335"/>
                      </a:cubicBezTo>
                      <a:cubicBezTo>
                        <a:pt x="307684" y="75148"/>
                        <a:pt x="305496" y="72674"/>
                        <a:pt x="301451" y="71960"/>
                      </a:cubicBezTo>
                      <a:close/>
                      <a:moveTo>
                        <a:pt x="1008201" y="57334"/>
                      </a:moveTo>
                      <a:cubicBezTo>
                        <a:pt x="1039081" y="59523"/>
                        <a:pt x="1069913" y="61711"/>
                        <a:pt x="1100793" y="63852"/>
                      </a:cubicBezTo>
                      <a:cubicBezTo>
                        <a:pt x="1110214" y="64519"/>
                        <a:pt x="1117160" y="68230"/>
                        <a:pt x="1123822" y="75748"/>
                      </a:cubicBezTo>
                      <a:lnTo>
                        <a:pt x="1232358" y="196931"/>
                      </a:lnTo>
                      <a:lnTo>
                        <a:pt x="1217344" y="220778"/>
                      </a:lnTo>
                      <a:lnTo>
                        <a:pt x="1107787" y="98539"/>
                      </a:lnTo>
                      <a:cubicBezTo>
                        <a:pt x="1103219" y="93448"/>
                        <a:pt x="1098794" y="90973"/>
                        <a:pt x="1091752" y="90498"/>
                      </a:cubicBezTo>
                      <a:cubicBezTo>
                        <a:pt x="1058161" y="88166"/>
                        <a:pt x="1024664" y="85073"/>
                        <a:pt x="991120" y="82219"/>
                      </a:cubicBezTo>
                      <a:cubicBezTo>
                        <a:pt x="995069" y="72750"/>
                        <a:pt x="1002492" y="65613"/>
                        <a:pt x="1008201" y="57334"/>
                      </a:cubicBezTo>
                      <a:close/>
                      <a:moveTo>
                        <a:pt x="44898" y="39938"/>
                      </a:moveTo>
                      <a:cubicBezTo>
                        <a:pt x="40901" y="40129"/>
                        <a:pt x="38808" y="43078"/>
                        <a:pt x="38903" y="47266"/>
                      </a:cubicBezTo>
                      <a:cubicBezTo>
                        <a:pt x="38855" y="51786"/>
                        <a:pt x="41805" y="54022"/>
                        <a:pt x="45612" y="53879"/>
                      </a:cubicBezTo>
                      <a:cubicBezTo>
                        <a:pt x="49275" y="53784"/>
                        <a:pt x="52749" y="51405"/>
                        <a:pt x="52654" y="47266"/>
                      </a:cubicBezTo>
                      <a:cubicBezTo>
                        <a:pt x="52606" y="42745"/>
                        <a:pt x="49418" y="39748"/>
                        <a:pt x="44898" y="39938"/>
                      </a:cubicBezTo>
                      <a:close/>
                      <a:moveTo>
                        <a:pt x="305513" y="33527"/>
                      </a:moveTo>
                      <a:cubicBezTo>
                        <a:pt x="317616" y="34799"/>
                        <a:pt x="329238" y="40866"/>
                        <a:pt x="337374" y="51405"/>
                      </a:cubicBezTo>
                      <a:cubicBezTo>
                        <a:pt x="353599" y="72483"/>
                        <a:pt x="348032" y="103173"/>
                        <a:pt x="324337" y="117780"/>
                      </a:cubicBezTo>
                      <a:cubicBezTo>
                        <a:pt x="317724" y="121824"/>
                        <a:pt x="316201" y="125916"/>
                        <a:pt x="316201" y="132863"/>
                      </a:cubicBezTo>
                      <a:cubicBezTo>
                        <a:pt x="316391" y="194812"/>
                        <a:pt x="316439" y="256762"/>
                        <a:pt x="316154" y="318712"/>
                      </a:cubicBezTo>
                      <a:cubicBezTo>
                        <a:pt x="316106" y="325706"/>
                        <a:pt x="318342" y="330559"/>
                        <a:pt x="323100" y="335460"/>
                      </a:cubicBezTo>
                      <a:cubicBezTo>
                        <a:pt x="380006" y="394507"/>
                        <a:pt x="436770" y="453650"/>
                        <a:pt x="493248" y="513078"/>
                      </a:cubicBezTo>
                      <a:cubicBezTo>
                        <a:pt x="498910" y="519073"/>
                        <a:pt x="504810" y="520310"/>
                        <a:pt x="512423" y="520310"/>
                      </a:cubicBezTo>
                      <a:lnTo>
                        <a:pt x="919354" y="520197"/>
                      </a:lnTo>
                      <a:lnTo>
                        <a:pt x="855945" y="560689"/>
                      </a:lnTo>
                      <a:lnTo>
                        <a:pt x="495151" y="560753"/>
                      </a:lnTo>
                      <a:cubicBezTo>
                        <a:pt x="487205" y="560753"/>
                        <a:pt x="481638" y="558564"/>
                        <a:pt x="476119" y="552807"/>
                      </a:cubicBezTo>
                      <a:cubicBezTo>
                        <a:pt x="413170" y="486956"/>
                        <a:pt x="350031" y="421295"/>
                        <a:pt x="286654" y="355824"/>
                      </a:cubicBezTo>
                      <a:cubicBezTo>
                        <a:pt x="279897" y="348782"/>
                        <a:pt x="276757" y="341931"/>
                        <a:pt x="276852" y="331939"/>
                      </a:cubicBezTo>
                      <a:cubicBezTo>
                        <a:pt x="277328" y="264518"/>
                        <a:pt x="277043" y="197096"/>
                        <a:pt x="277233" y="129675"/>
                      </a:cubicBezTo>
                      <a:cubicBezTo>
                        <a:pt x="277280" y="122395"/>
                        <a:pt x="275520" y="117304"/>
                        <a:pt x="269905" y="112022"/>
                      </a:cubicBezTo>
                      <a:cubicBezTo>
                        <a:pt x="249731" y="93038"/>
                        <a:pt x="250493" y="61778"/>
                        <a:pt x="270762" y="44411"/>
                      </a:cubicBezTo>
                      <a:cubicBezTo>
                        <a:pt x="280825" y="35775"/>
                        <a:pt x="293410" y="32254"/>
                        <a:pt x="305513" y="33527"/>
                      </a:cubicBezTo>
                      <a:close/>
                      <a:moveTo>
                        <a:pt x="49537" y="1416"/>
                      </a:moveTo>
                      <a:cubicBezTo>
                        <a:pt x="61396" y="2540"/>
                        <a:pt x="72851" y="8345"/>
                        <a:pt x="81107" y="18575"/>
                      </a:cubicBezTo>
                      <a:cubicBezTo>
                        <a:pt x="97807" y="39272"/>
                        <a:pt x="94001" y="69819"/>
                        <a:pt x="71162" y="84188"/>
                      </a:cubicBezTo>
                      <a:cubicBezTo>
                        <a:pt x="62646" y="89565"/>
                        <a:pt x="61075" y="94894"/>
                        <a:pt x="61123" y="103648"/>
                      </a:cubicBezTo>
                      <a:cubicBezTo>
                        <a:pt x="61361" y="184249"/>
                        <a:pt x="61313" y="264898"/>
                        <a:pt x="61171" y="345499"/>
                      </a:cubicBezTo>
                      <a:cubicBezTo>
                        <a:pt x="61171" y="352589"/>
                        <a:pt x="62408" y="358156"/>
                        <a:pt x="67832" y="363627"/>
                      </a:cubicBezTo>
                      <a:cubicBezTo>
                        <a:pt x="178218" y="474823"/>
                        <a:pt x="288510" y="586161"/>
                        <a:pt x="398468" y="697737"/>
                      </a:cubicBezTo>
                      <a:cubicBezTo>
                        <a:pt x="406128" y="705540"/>
                        <a:pt x="413741" y="708395"/>
                        <a:pt x="424589" y="708395"/>
                      </a:cubicBezTo>
                      <a:lnTo>
                        <a:pt x="517962" y="708356"/>
                      </a:lnTo>
                      <a:lnTo>
                        <a:pt x="395088" y="743567"/>
                      </a:lnTo>
                      <a:lnTo>
                        <a:pt x="382195" y="738323"/>
                      </a:lnTo>
                      <a:cubicBezTo>
                        <a:pt x="264910" y="619229"/>
                        <a:pt x="147434" y="500326"/>
                        <a:pt x="29768" y="381613"/>
                      </a:cubicBezTo>
                      <a:cubicBezTo>
                        <a:pt x="23820" y="375618"/>
                        <a:pt x="21441" y="369813"/>
                        <a:pt x="21489" y="361344"/>
                      </a:cubicBezTo>
                      <a:cubicBezTo>
                        <a:pt x="21822" y="274367"/>
                        <a:pt x="21631" y="187342"/>
                        <a:pt x="21822" y="100365"/>
                      </a:cubicBezTo>
                      <a:cubicBezTo>
                        <a:pt x="21822" y="91801"/>
                        <a:pt x="20394" y="85568"/>
                        <a:pt x="13400" y="79097"/>
                      </a:cubicBezTo>
                      <a:cubicBezTo>
                        <a:pt x="-5632" y="61397"/>
                        <a:pt x="-3919" y="29137"/>
                        <a:pt x="15541" y="12342"/>
                      </a:cubicBezTo>
                      <a:cubicBezTo>
                        <a:pt x="25414" y="3849"/>
                        <a:pt x="37678" y="292"/>
                        <a:pt x="49537" y="1416"/>
                      </a:cubicBezTo>
                      <a:close/>
                      <a:moveTo>
                        <a:pt x="1010390" y="0"/>
                      </a:moveTo>
                      <a:cubicBezTo>
                        <a:pt x="1050453" y="95"/>
                        <a:pt x="1090563" y="333"/>
                        <a:pt x="1130626" y="95"/>
                      </a:cubicBezTo>
                      <a:cubicBezTo>
                        <a:pt x="1138096" y="48"/>
                        <a:pt x="1143044" y="2236"/>
                        <a:pt x="1148088" y="7898"/>
                      </a:cubicBezTo>
                      <a:lnTo>
                        <a:pt x="1262615" y="136788"/>
                      </a:lnTo>
                      <a:lnTo>
                        <a:pt x="1250677" y="163543"/>
                      </a:lnTo>
                      <a:lnTo>
                        <a:pt x="1130293" y="28263"/>
                      </a:lnTo>
                      <a:cubicBezTo>
                        <a:pt x="1128722" y="18794"/>
                        <a:pt x="1120729" y="21364"/>
                        <a:pt x="1115305" y="21221"/>
                      </a:cubicBezTo>
                      <a:cubicBezTo>
                        <a:pt x="1091752" y="20555"/>
                        <a:pt x="1068105" y="20079"/>
                        <a:pt x="1044553" y="21221"/>
                      </a:cubicBezTo>
                      <a:cubicBezTo>
                        <a:pt x="1027329" y="22077"/>
                        <a:pt x="1013245" y="20697"/>
                        <a:pt x="1010390" y="0"/>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0" name="Google Shape;300;p7"/>
                <p:cNvSpPr/>
                <p:nvPr/>
              </p:nvSpPr>
              <p:spPr>
                <a:xfrm>
                  <a:off x="6550450" y="3903543"/>
                  <a:ext cx="547459" cy="205080"/>
                </a:xfrm>
                <a:custGeom>
                  <a:rect b="b" l="l" r="r" t="t"/>
                  <a:pathLst>
                    <a:path extrusionOk="0" h="205080" w="547459">
                      <a:moveTo>
                        <a:pt x="455318" y="182633"/>
                      </a:moveTo>
                      <a:cubicBezTo>
                        <a:pt x="442328" y="183204"/>
                        <a:pt x="429291" y="183109"/>
                        <a:pt x="416302" y="182729"/>
                      </a:cubicBezTo>
                      <a:cubicBezTo>
                        <a:pt x="408165" y="182491"/>
                        <a:pt x="402884" y="183680"/>
                        <a:pt x="405739" y="193767"/>
                      </a:cubicBezTo>
                      <a:cubicBezTo>
                        <a:pt x="406738" y="197336"/>
                        <a:pt x="405358" y="200857"/>
                        <a:pt x="402932" y="203807"/>
                      </a:cubicBezTo>
                      <a:cubicBezTo>
                        <a:pt x="451321" y="208422"/>
                        <a:pt x="496475" y="201285"/>
                        <a:pt x="535681" y="169406"/>
                      </a:cubicBezTo>
                      <a:cubicBezTo>
                        <a:pt x="542247" y="164077"/>
                        <a:pt x="546577" y="160413"/>
                        <a:pt x="546196" y="151278"/>
                      </a:cubicBezTo>
                      <a:cubicBezTo>
                        <a:pt x="545387" y="133102"/>
                        <a:pt x="543912" y="114594"/>
                        <a:pt x="546386" y="96703"/>
                      </a:cubicBezTo>
                      <a:cubicBezTo>
                        <a:pt x="551287" y="61637"/>
                        <a:pt x="539154" y="34325"/>
                        <a:pt x="515031" y="10059"/>
                      </a:cubicBezTo>
                      <a:cubicBezTo>
                        <a:pt x="508608" y="3636"/>
                        <a:pt x="503088" y="829"/>
                        <a:pt x="494238" y="829"/>
                      </a:cubicBezTo>
                      <a:cubicBezTo>
                        <a:pt x="384042" y="1067"/>
                        <a:pt x="273846" y="972"/>
                        <a:pt x="163650" y="1019"/>
                      </a:cubicBezTo>
                      <a:cubicBezTo>
                        <a:pt x="153706" y="1019"/>
                        <a:pt x="140954" y="-2169"/>
                        <a:pt x="134531" y="2732"/>
                      </a:cubicBezTo>
                      <a:cubicBezTo>
                        <a:pt x="127679" y="8013"/>
                        <a:pt x="132199" y="21431"/>
                        <a:pt x="132390" y="31185"/>
                      </a:cubicBezTo>
                      <a:cubicBezTo>
                        <a:pt x="132532" y="39512"/>
                        <a:pt x="130296" y="42985"/>
                        <a:pt x="121732" y="41795"/>
                      </a:cubicBezTo>
                      <a:cubicBezTo>
                        <a:pt x="117687" y="41224"/>
                        <a:pt x="113500" y="41367"/>
                        <a:pt x="109456" y="41748"/>
                      </a:cubicBezTo>
                      <a:cubicBezTo>
                        <a:pt x="97703" y="42842"/>
                        <a:pt x="89615" y="40987"/>
                        <a:pt x="82668" y="28378"/>
                      </a:cubicBezTo>
                      <a:cubicBezTo>
                        <a:pt x="69869" y="5063"/>
                        <a:pt x="37134" y="1305"/>
                        <a:pt x="16103" y="18148"/>
                      </a:cubicBezTo>
                      <a:cubicBezTo>
                        <a:pt x="-3262" y="33707"/>
                        <a:pt x="-5546" y="65395"/>
                        <a:pt x="11345" y="84047"/>
                      </a:cubicBezTo>
                      <a:cubicBezTo>
                        <a:pt x="29235" y="103793"/>
                        <a:pt x="62446" y="106172"/>
                        <a:pt x="77149" y="84475"/>
                      </a:cubicBezTo>
                      <a:cubicBezTo>
                        <a:pt x="88568" y="67584"/>
                        <a:pt x="101415" y="67679"/>
                        <a:pt x="117164" y="68298"/>
                      </a:cubicBezTo>
                      <a:cubicBezTo>
                        <a:pt x="122636" y="68488"/>
                        <a:pt x="128107" y="68345"/>
                        <a:pt x="133579" y="68345"/>
                      </a:cubicBezTo>
                      <a:cubicBezTo>
                        <a:pt x="159272" y="68345"/>
                        <a:pt x="160129" y="68298"/>
                        <a:pt x="158987" y="42937"/>
                      </a:cubicBezTo>
                      <a:cubicBezTo>
                        <a:pt x="158368" y="29805"/>
                        <a:pt x="163031" y="27616"/>
                        <a:pt x="174879" y="27664"/>
                      </a:cubicBezTo>
                      <a:cubicBezTo>
                        <a:pt x="276415" y="28092"/>
                        <a:pt x="377952" y="27902"/>
                        <a:pt x="479536" y="27902"/>
                      </a:cubicBezTo>
                      <a:cubicBezTo>
                        <a:pt x="495570" y="27902"/>
                        <a:pt x="519599" y="51407"/>
                        <a:pt x="519741" y="67679"/>
                      </a:cubicBezTo>
                      <a:cubicBezTo>
                        <a:pt x="519932" y="91374"/>
                        <a:pt x="519599" y="115022"/>
                        <a:pt x="519932" y="138717"/>
                      </a:cubicBezTo>
                      <a:cubicBezTo>
                        <a:pt x="520027" y="144379"/>
                        <a:pt x="518409" y="148185"/>
                        <a:pt x="513461" y="150945"/>
                      </a:cubicBezTo>
                      <a:cubicBezTo>
                        <a:pt x="498425" y="159367"/>
                        <a:pt x="483485" y="167979"/>
                        <a:pt x="468545" y="176496"/>
                      </a:cubicBezTo>
                      <a:lnTo>
                        <a:pt x="468545" y="176496"/>
                      </a:lnTo>
                      <a:cubicBezTo>
                        <a:pt x="466499" y="183728"/>
                        <a:pt x="460266" y="182443"/>
                        <a:pt x="455318" y="182633"/>
                      </a:cubicBezTo>
                      <a:close/>
                      <a:moveTo>
                        <a:pt x="52312" y="54166"/>
                      </a:moveTo>
                      <a:cubicBezTo>
                        <a:pt x="51646" y="57878"/>
                        <a:pt x="48791" y="60352"/>
                        <a:pt x="44604" y="60685"/>
                      </a:cubicBezTo>
                      <a:cubicBezTo>
                        <a:pt x="40750" y="59495"/>
                        <a:pt x="38418" y="57164"/>
                        <a:pt x="38704" y="52882"/>
                      </a:cubicBezTo>
                      <a:cubicBezTo>
                        <a:pt x="38989" y="48314"/>
                        <a:pt x="41987" y="46316"/>
                        <a:pt x="45984" y="46839"/>
                      </a:cubicBezTo>
                      <a:cubicBezTo>
                        <a:pt x="49742" y="47362"/>
                        <a:pt x="53073" y="49884"/>
                        <a:pt x="52312" y="54166"/>
                      </a:cubicBezTo>
                      <a:close/>
                    </a:path>
                  </a:pathLst>
                </a:custGeom>
                <a:solidFill>
                  <a:srgbClr val="1D97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grpSp>
      <p:sp>
        <p:nvSpPr>
          <p:cNvPr id="301" name="Google Shape;301;p7"/>
          <p:cNvSpPr txBox="1"/>
          <p:nvPr/>
        </p:nvSpPr>
        <p:spPr>
          <a:xfrm>
            <a:off x="323529" y="1642188"/>
            <a:ext cx="5094576" cy="5263382"/>
          </a:xfrm>
          <a:prstGeom prst="rect">
            <a:avLst/>
          </a:prstGeom>
          <a:noFill/>
          <a:ln>
            <a:noFill/>
          </a:ln>
        </p:spPr>
        <p:txBody>
          <a:bodyPr anchorCtr="0" anchor="ctr" bIns="45700" lIns="108000" spcFirstLastPara="1" rIns="108000" wrap="square" tIns="45700">
            <a:noAutofit/>
          </a:bodyPr>
          <a:lstStyle/>
          <a:p>
            <a:pPr indent="-101600" lvl="0" marL="0" marR="0" rtl="0" algn="l">
              <a:spcBef>
                <a:spcPts val="0"/>
              </a:spcBef>
              <a:spcAft>
                <a:spcPts val="0"/>
              </a:spcAft>
              <a:buClr>
                <a:schemeClr val="dk1"/>
              </a:buClr>
              <a:buSzPts val="1600"/>
              <a:buFont typeface="Arial"/>
              <a:buChar char="•"/>
            </a:pPr>
            <a:r>
              <a:rPr b="0" i="0" lang="en-US" sz="1600">
                <a:solidFill>
                  <a:schemeClr val="dk1"/>
                </a:solidFill>
                <a:latin typeface="Arial"/>
                <a:ea typeface="Arial"/>
                <a:cs typeface="Arial"/>
                <a:sym typeface="Arial"/>
              </a:rPr>
              <a:t>Microsoft’s Project Natick is an underwater data center that uses raw sea water to cool rac</a:t>
            </a:r>
            <a:r>
              <a:rPr b="0" lang="en-US" sz="1600">
                <a:solidFill>
                  <a:schemeClr val="dk1"/>
                </a:solidFill>
                <a:latin typeface="Arial"/>
                <a:ea typeface="Arial"/>
                <a:cs typeface="Arial"/>
                <a:sym typeface="Arial"/>
              </a:rPr>
              <a:t>ks.</a:t>
            </a:r>
            <a:endParaRPr/>
          </a:p>
          <a:p>
            <a:pPr indent="0" lvl="0" marL="0" marR="0" rtl="0" algn="l">
              <a:spcBef>
                <a:spcPts val="0"/>
              </a:spcBef>
              <a:spcAft>
                <a:spcPts val="0"/>
              </a:spcAft>
              <a:buClr>
                <a:srgbClr val="595959"/>
              </a:buClr>
              <a:buSzPts val="1500"/>
              <a:buFont typeface="Arial"/>
              <a:buNone/>
            </a:pPr>
            <a:r>
              <a:t/>
            </a:r>
            <a:endParaRPr b="0" sz="1500">
              <a:solidFill>
                <a:schemeClr val="dk1"/>
              </a:solidFill>
              <a:latin typeface="Arial"/>
              <a:ea typeface="Arial"/>
              <a:cs typeface="Arial"/>
              <a:sym typeface="Arial"/>
            </a:endParaRPr>
          </a:p>
          <a:p>
            <a:pPr indent="-101600" lvl="0" marL="0" marR="0" rtl="0" algn="l">
              <a:spcBef>
                <a:spcPts val="0"/>
              </a:spcBef>
              <a:spcAft>
                <a:spcPts val="0"/>
              </a:spcAft>
              <a:buClr>
                <a:schemeClr val="dk1"/>
              </a:buClr>
              <a:buSzPts val="1600"/>
              <a:buFont typeface="Arial"/>
              <a:buChar char="•"/>
            </a:pPr>
            <a:r>
              <a:rPr b="0" i="0" lang="en-US" sz="1600">
                <a:solidFill>
                  <a:schemeClr val="dk1"/>
                </a:solidFill>
                <a:latin typeface="Arial"/>
                <a:ea typeface="Arial"/>
                <a:cs typeface="Arial"/>
                <a:sym typeface="Arial"/>
              </a:rPr>
              <a:t>Google’s AI DeepMind uses neural networks to predict how different combinations of potential actions will affect energy consumption</a:t>
            </a:r>
            <a:r>
              <a:rPr b="0" i="0" lang="en-US" sz="800">
                <a:solidFill>
                  <a:srgbClr val="4B4F54"/>
                </a:solidFill>
                <a:latin typeface="Arial"/>
                <a:ea typeface="Arial"/>
                <a:cs typeface="Arial"/>
                <a:sym typeface="Arial"/>
              </a:rPr>
              <a:t>.</a:t>
            </a:r>
            <a:endParaRPr/>
          </a:p>
          <a:p>
            <a:pPr indent="0" lvl="0" marL="0" marR="0" rtl="0" algn="l">
              <a:spcBef>
                <a:spcPts val="0"/>
              </a:spcBef>
              <a:spcAft>
                <a:spcPts val="0"/>
              </a:spcAft>
              <a:buClr>
                <a:srgbClr val="595959"/>
              </a:buClr>
              <a:buSzPts val="800"/>
              <a:buFont typeface="Arial"/>
              <a:buNone/>
            </a:pPr>
            <a:r>
              <a:t/>
            </a:r>
            <a:endParaRPr b="0" i="0" sz="800">
              <a:solidFill>
                <a:srgbClr val="4B4F54"/>
              </a:solidFill>
              <a:latin typeface="Arial"/>
              <a:ea typeface="Arial"/>
              <a:cs typeface="Arial"/>
              <a:sym typeface="Arial"/>
            </a:endParaRPr>
          </a:p>
          <a:p>
            <a:pPr indent="-101600" lvl="0" marL="0" marR="0" rtl="0" algn="l">
              <a:spcBef>
                <a:spcPts val="0"/>
              </a:spcBef>
              <a:spcAft>
                <a:spcPts val="0"/>
              </a:spcAft>
              <a:buClr>
                <a:schemeClr val="dk1"/>
              </a:buClr>
              <a:buSzPts val="1600"/>
              <a:buFont typeface="Arial"/>
              <a:buChar char="•"/>
            </a:pPr>
            <a:r>
              <a:rPr b="0" i="0" lang="en-US" sz="1600">
                <a:solidFill>
                  <a:schemeClr val="dk1"/>
                </a:solidFill>
                <a:latin typeface="Arial"/>
                <a:ea typeface="Arial"/>
                <a:cs typeface="Arial"/>
                <a:sym typeface="Arial"/>
              </a:rPr>
              <a:t>Apple built a solar farm near its Reno, NV facility that provides 200 MW of renewable power.</a:t>
            </a:r>
            <a:endParaRPr/>
          </a:p>
          <a:p>
            <a:pPr indent="0" lvl="0" marL="0" marR="0" rtl="0" algn="l">
              <a:spcBef>
                <a:spcPts val="0"/>
              </a:spcBef>
              <a:spcAft>
                <a:spcPts val="0"/>
              </a:spcAft>
              <a:buClr>
                <a:srgbClr val="595959"/>
              </a:buClr>
              <a:buSzPts val="1400"/>
              <a:buFont typeface="Arial"/>
              <a:buNone/>
            </a:pPr>
            <a:r>
              <a:t/>
            </a:r>
            <a:endParaRPr b="0" i="0" sz="1400">
              <a:solidFill>
                <a:schemeClr val="dk1"/>
              </a:solidFill>
              <a:latin typeface="Arial"/>
              <a:ea typeface="Arial"/>
              <a:cs typeface="Arial"/>
              <a:sym typeface="Arial"/>
            </a:endParaRPr>
          </a:p>
          <a:p>
            <a:pPr indent="-101600" lvl="0" marL="0" marR="0" rtl="0" algn="l">
              <a:spcBef>
                <a:spcPts val="0"/>
              </a:spcBef>
              <a:spcAft>
                <a:spcPts val="0"/>
              </a:spcAft>
              <a:buClr>
                <a:schemeClr val="dk1"/>
              </a:buClr>
              <a:buSzPts val="1600"/>
              <a:buFont typeface="Arial"/>
              <a:buChar char="•"/>
            </a:pPr>
            <a:r>
              <a:rPr b="0" i="0" lang="en-US" sz="1600">
                <a:solidFill>
                  <a:schemeClr val="dk1"/>
                </a:solidFill>
                <a:latin typeface="Arial"/>
                <a:ea typeface="Arial"/>
                <a:cs typeface="Arial"/>
                <a:sym typeface="Arial"/>
              </a:rPr>
              <a:t>Switch helped develop technology that eliminates chemicals from </a:t>
            </a:r>
            <a:r>
              <a:rPr b="0" lang="en-US" sz="1600">
                <a:solidFill>
                  <a:schemeClr val="dk1"/>
                </a:solidFill>
                <a:latin typeface="Arial"/>
                <a:ea typeface="Arial"/>
                <a:cs typeface="Arial"/>
                <a:sym typeface="Arial"/>
              </a:rPr>
              <a:t>cooling </a:t>
            </a:r>
            <a:r>
              <a:rPr b="0" i="0" lang="en-US" sz="1600">
                <a:solidFill>
                  <a:schemeClr val="dk1"/>
                </a:solidFill>
                <a:latin typeface="Arial"/>
                <a:ea typeface="Arial"/>
                <a:cs typeface="Arial"/>
                <a:sym typeface="Arial"/>
              </a:rPr>
              <a:t>systems, increasing water conservation by over 400% and saving more than 155 million gallons of water in three years.</a:t>
            </a:r>
            <a:endParaRPr/>
          </a:p>
          <a:p>
            <a:pPr indent="0" lvl="0" marL="0" marR="0" rtl="0" algn="l">
              <a:spcBef>
                <a:spcPts val="0"/>
              </a:spcBef>
              <a:spcAft>
                <a:spcPts val="0"/>
              </a:spcAft>
              <a:buClr>
                <a:srgbClr val="595959"/>
              </a:buClr>
              <a:buSzPts val="1400"/>
              <a:buFont typeface="Arial"/>
              <a:buNone/>
            </a:pPr>
            <a:r>
              <a:t/>
            </a:r>
            <a:endParaRPr b="0" i="0" sz="1400">
              <a:solidFill>
                <a:schemeClr val="dk1"/>
              </a:solidFill>
              <a:latin typeface="Arial"/>
              <a:ea typeface="Arial"/>
              <a:cs typeface="Arial"/>
              <a:sym typeface="Arial"/>
            </a:endParaRPr>
          </a:p>
          <a:p>
            <a:pPr indent="0" lvl="0" marL="0" marR="0" rtl="0" algn="l">
              <a:spcBef>
                <a:spcPts val="0"/>
              </a:spcBef>
              <a:spcAft>
                <a:spcPts val="0"/>
              </a:spcAft>
              <a:buClr>
                <a:srgbClr val="595959"/>
              </a:buClr>
              <a:buSzPts val="1600"/>
              <a:buFont typeface="Arial"/>
              <a:buNone/>
            </a:pPr>
            <a:r>
              <a:t/>
            </a:r>
            <a:endParaRPr b="0" i="0" sz="1600">
              <a:solidFill>
                <a:srgbClr val="4B4F54"/>
              </a:solidFill>
              <a:latin typeface="Arial"/>
              <a:ea typeface="Arial"/>
              <a:cs typeface="Arial"/>
              <a:sym typeface="Arial"/>
            </a:endParaRPr>
          </a:p>
          <a:p>
            <a:pPr indent="0" lvl="0" marL="0" marR="0" rtl="0" algn="l">
              <a:spcBef>
                <a:spcPts val="0"/>
              </a:spcBef>
              <a:spcAft>
                <a:spcPts val="0"/>
              </a:spcAft>
              <a:buClr>
                <a:srgbClr val="595959"/>
              </a:buClr>
              <a:buSzPts val="1500"/>
              <a:buFont typeface="Arial"/>
              <a:buNone/>
            </a:pPr>
            <a:r>
              <a:t/>
            </a:r>
            <a:endParaRPr b="0" i="0" sz="15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8"/>
          <p:cNvSpPr txBox="1"/>
          <p:nvPr/>
        </p:nvSpPr>
        <p:spPr>
          <a:xfrm>
            <a:off x="2498235" y="2844013"/>
            <a:ext cx="5038638" cy="1477328"/>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The main characteristics of green clouds are energy efficiency, virtualization, multi-tenancy (high-end utilizable), consolidation, automation, resiliency, recyclability and sustainability of cloud resources</a:t>
            </a:r>
            <a:r>
              <a:rPr lang="en-US" sz="1600">
                <a:solidFill>
                  <a:schemeClr val="lt1"/>
                </a:solidFill>
                <a:latin typeface="Arial"/>
                <a:ea typeface="Arial"/>
                <a:cs typeface="Arial"/>
                <a:sym typeface="Arial"/>
              </a:rPr>
              <a:t>.</a:t>
            </a:r>
            <a:endParaRPr sz="1600">
              <a:solidFill>
                <a:schemeClr val="lt1"/>
              </a:solidFill>
              <a:latin typeface="Arial"/>
              <a:ea typeface="Arial"/>
              <a:cs typeface="Arial"/>
              <a:sym typeface="Arial"/>
            </a:endParaRPr>
          </a:p>
        </p:txBody>
      </p:sp>
      <p:sp>
        <p:nvSpPr>
          <p:cNvPr id="307" name="Google Shape;307;p8"/>
          <p:cNvSpPr txBox="1"/>
          <p:nvPr/>
        </p:nvSpPr>
        <p:spPr>
          <a:xfrm>
            <a:off x="2692199" y="1108105"/>
            <a:ext cx="5953037" cy="954107"/>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Arial"/>
                <a:ea typeface="Arial"/>
                <a:cs typeface="Arial"/>
                <a:sym typeface="Arial"/>
              </a:rPr>
              <a:t>CHARACTERISTICS OF GREEN CLOUD COMPUTING</a:t>
            </a:r>
            <a:endParaRPr sz="2800">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9"/>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5400"/>
              <a:buNone/>
            </a:pPr>
            <a:r>
              <a:rPr lang="en-US"/>
              <a:t>Application of Green Cloud</a:t>
            </a:r>
            <a:endParaRPr/>
          </a:p>
        </p:txBody>
      </p:sp>
      <p:sp>
        <p:nvSpPr>
          <p:cNvPr id="313" name="Google Shape;313;p9"/>
          <p:cNvSpPr txBox="1"/>
          <p:nvPr/>
        </p:nvSpPr>
        <p:spPr>
          <a:xfrm>
            <a:off x="623453" y="1997655"/>
            <a:ext cx="8091055"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292929"/>
                </a:solidFill>
                <a:latin typeface="Arial"/>
                <a:ea typeface="Arial"/>
                <a:cs typeface="Arial"/>
                <a:sym typeface="Arial"/>
              </a:rPr>
              <a:t>Widely green computing is used in the following areas in organizations:</a:t>
            </a:r>
            <a:endParaRPr/>
          </a:p>
          <a:p>
            <a:pPr indent="0" lvl="0" marL="0" marR="0" rtl="0" algn="l">
              <a:spcBef>
                <a:spcPts val="0"/>
              </a:spcBef>
              <a:spcAft>
                <a:spcPts val="0"/>
              </a:spcAft>
              <a:buNone/>
            </a:pPr>
            <a:r>
              <a:t/>
            </a:r>
            <a:endParaRPr b="0" i="0" sz="1800">
              <a:solidFill>
                <a:srgbClr val="292929"/>
              </a:solidFill>
              <a:latin typeface="Arial"/>
              <a:ea typeface="Arial"/>
              <a:cs typeface="Arial"/>
              <a:sym typeface="Arial"/>
            </a:endParaRPr>
          </a:p>
          <a:p>
            <a:pPr indent="-114300" lvl="0" marL="0" marR="0" rtl="0" algn="l">
              <a:spcBef>
                <a:spcPts val="0"/>
              </a:spcBef>
              <a:spcAft>
                <a:spcPts val="0"/>
              </a:spcAft>
              <a:buClr>
                <a:srgbClr val="292929"/>
              </a:buClr>
              <a:buSzPts val="1800"/>
              <a:buFont typeface="Arial"/>
              <a:buChar char="•"/>
            </a:pPr>
            <a:r>
              <a:rPr b="0" i="0" lang="en-US" sz="1800">
                <a:solidFill>
                  <a:srgbClr val="292929"/>
                </a:solidFill>
                <a:latin typeface="Arial"/>
                <a:ea typeface="Arial"/>
                <a:cs typeface="Arial"/>
                <a:sym typeface="Arial"/>
              </a:rPr>
              <a:t>Management of energy in Data Centers.</a:t>
            </a:r>
            <a:endParaRPr/>
          </a:p>
          <a:p>
            <a:pPr indent="0" lvl="0" marL="0" marR="0" rtl="0" algn="l">
              <a:spcBef>
                <a:spcPts val="0"/>
              </a:spcBef>
              <a:spcAft>
                <a:spcPts val="0"/>
              </a:spcAft>
              <a:buNone/>
            </a:pPr>
            <a:r>
              <a:t/>
            </a:r>
            <a:endParaRPr b="0" i="0" sz="1800">
              <a:solidFill>
                <a:srgbClr val="292929"/>
              </a:solidFill>
              <a:latin typeface="Arial"/>
              <a:ea typeface="Arial"/>
              <a:cs typeface="Arial"/>
              <a:sym typeface="Arial"/>
            </a:endParaRPr>
          </a:p>
          <a:p>
            <a:pPr indent="-114300" lvl="0" marL="0" marR="0" rtl="0" algn="l">
              <a:spcBef>
                <a:spcPts val="0"/>
              </a:spcBef>
              <a:spcAft>
                <a:spcPts val="0"/>
              </a:spcAft>
              <a:buClr>
                <a:srgbClr val="292929"/>
              </a:buClr>
              <a:buSzPts val="1800"/>
              <a:buFont typeface="Arial"/>
              <a:buChar char="•"/>
            </a:pPr>
            <a:r>
              <a:rPr b="0" i="0" lang="en-US" sz="1800">
                <a:solidFill>
                  <a:srgbClr val="292929"/>
                </a:solidFill>
                <a:latin typeface="Arial"/>
                <a:ea typeface="Arial"/>
                <a:cs typeface="Arial"/>
                <a:sym typeface="Arial"/>
              </a:rPr>
              <a:t>Green Wireless Network.</a:t>
            </a:r>
            <a:endParaRPr/>
          </a:p>
          <a:p>
            <a:pPr indent="0" lvl="0" marL="0" marR="0" rtl="0" algn="l">
              <a:spcBef>
                <a:spcPts val="0"/>
              </a:spcBef>
              <a:spcAft>
                <a:spcPts val="0"/>
              </a:spcAft>
              <a:buNone/>
            </a:pPr>
            <a:r>
              <a:t/>
            </a:r>
            <a:endParaRPr b="0" i="0" sz="1800">
              <a:solidFill>
                <a:srgbClr val="292929"/>
              </a:solidFill>
              <a:latin typeface="Arial"/>
              <a:ea typeface="Arial"/>
              <a:cs typeface="Arial"/>
              <a:sym typeface="Arial"/>
            </a:endParaRPr>
          </a:p>
          <a:p>
            <a:pPr indent="-114300" lvl="0" marL="0" marR="0" rtl="0" algn="l">
              <a:spcBef>
                <a:spcPts val="0"/>
              </a:spcBef>
              <a:spcAft>
                <a:spcPts val="0"/>
              </a:spcAft>
              <a:buClr>
                <a:srgbClr val="292929"/>
              </a:buClr>
              <a:buSzPts val="1800"/>
              <a:buFont typeface="Arial"/>
              <a:buChar char="•"/>
            </a:pPr>
            <a:r>
              <a:rPr b="0" i="0" lang="en-US" sz="1800">
                <a:solidFill>
                  <a:srgbClr val="292929"/>
                </a:solidFill>
                <a:latin typeface="Arial"/>
                <a:ea typeface="Arial"/>
                <a:cs typeface="Arial"/>
                <a:sym typeface="Arial"/>
              </a:rPr>
              <a:t>Green Parallel Computing with Big Data Network.</a:t>
            </a:r>
            <a:endParaRPr/>
          </a:p>
          <a:p>
            <a:pPr indent="0" lvl="0" marL="0" marR="0" rtl="0" algn="l">
              <a:spcBef>
                <a:spcPts val="0"/>
              </a:spcBef>
              <a:spcAft>
                <a:spcPts val="0"/>
              </a:spcAft>
              <a:buNone/>
            </a:pPr>
            <a:r>
              <a:t/>
            </a:r>
            <a:endParaRPr b="0" i="0" sz="1800">
              <a:solidFill>
                <a:srgbClr val="292929"/>
              </a:solidFill>
              <a:latin typeface="Arial"/>
              <a:ea typeface="Arial"/>
              <a:cs typeface="Arial"/>
              <a:sym typeface="Arial"/>
            </a:endParaRPr>
          </a:p>
          <a:p>
            <a:pPr indent="-114300" lvl="0" marL="0" marR="0" rtl="0" algn="l">
              <a:spcBef>
                <a:spcPts val="0"/>
              </a:spcBef>
              <a:spcAft>
                <a:spcPts val="0"/>
              </a:spcAft>
              <a:buClr>
                <a:srgbClr val="292929"/>
              </a:buClr>
              <a:buSzPts val="1800"/>
              <a:buFont typeface="Arial"/>
              <a:buChar char="•"/>
            </a:pPr>
            <a:r>
              <a:rPr b="0" i="0" lang="en-US" sz="1800">
                <a:solidFill>
                  <a:srgbClr val="292929"/>
                </a:solidFill>
                <a:latin typeface="Arial"/>
                <a:ea typeface="Arial"/>
                <a:cs typeface="Arial"/>
                <a:sym typeface="Arial"/>
              </a:rPr>
              <a:t>Green computing with an algorithm.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ection Break Slide Master">
  <a:themeElements>
    <a:clrScheme name="ALLPPT-404">
      <a:dk1>
        <a:srgbClr val="000000"/>
      </a:dk1>
      <a:lt1>
        <a:srgbClr val="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ntents Slide Master">
  <a:themeElements>
    <a:clrScheme name="ALLPPT-404">
      <a:dk1>
        <a:srgbClr val="000000"/>
      </a:dk1>
      <a:lt1>
        <a:srgbClr val="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over and End Slide Master">
  <a:themeElements>
    <a:clrScheme name="ALLPPT-404">
      <a:dk1>
        <a:srgbClr val="000000"/>
      </a:dk1>
      <a:lt1>
        <a:srgbClr val="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2020-01-20T05:08:25Z</dcterms:created>
  <dc:creator>Allppt.com</dc:creator>
</cp:coreProperties>
</file>