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82" r:id="rId2"/>
    <p:sldMasterId id="2147484226" r:id="rId3"/>
    <p:sldMasterId id="2147484238" r:id="rId4"/>
    <p:sldMasterId id="2147484361" r:id="rId5"/>
    <p:sldMasterId id="2147484373" r:id="rId6"/>
    <p:sldMasterId id="2147484385" r:id="rId7"/>
  </p:sldMasterIdLst>
  <p:notesMasterIdLst>
    <p:notesMasterId r:id="rId207"/>
  </p:notesMasterIdLst>
  <p:handoutMasterIdLst>
    <p:handoutMasterId r:id="rId208"/>
  </p:handoutMasterIdLst>
  <p:sldIdLst>
    <p:sldId id="259" r:id="rId8"/>
    <p:sldId id="262" r:id="rId9"/>
    <p:sldId id="265" r:id="rId10"/>
    <p:sldId id="268" r:id="rId11"/>
    <p:sldId id="271" r:id="rId12"/>
    <p:sldId id="274" r:id="rId13"/>
    <p:sldId id="277" r:id="rId14"/>
    <p:sldId id="280" r:id="rId15"/>
    <p:sldId id="283" r:id="rId16"/>
    <p:sldId id="286" r:id="rId17"/>
    <p:sldId id="289" r:id="rId18"/>
    <p:sldId id="292" r:id="rId19"/>
    <p:sldId id="295" r:id="rId20"/>
    <p:sldId id="298" r:id="rId21"/>
    <p:sldId id="301" r:id="rId22"/>
    <p:sldId id="304" r:id="rId23"/>
    <p:sldId id="307" r:id="rId24"/>
    <p:sldId id="310" r:id="rId25"/>
    <p:sldId id="325" r:id="rId26"/>
    <p:sldId id="331" r:id="rId27"/>
    <p:sldId id="334" r:id="rId28"/>
    <p:sldId id="337" r:id="rId29"/>
    <p:sldId id="340" r:id="rId30"/>
    <p:sldId id="382" r:id="rId31"/>
    <p:sldId id="385" r:id="rId32"/>
    <p:sldId id="394" r:id="rId33"/>
    <p:sldId id="397" r:id="rId34"/>
    <p:sldId id="400" r:id="rId35"/>
    <p:sldId id="415" r:id="rId36"/>
    <p:sldId id="418" r:id="rId37"/>
    <p:sldId id="421" r:id="rId38"/>
    <p:sldId id="424" r:id="rId39"/>
    <p:sldId id="430" r:id="rId40"/>
    <p:sldId id="433" r:id="rId41"/>
    <p:sldId id="436" r:id="rId42"/>
    <p:sldId id="448" r:id="rId43"/>
    <p:sldId id="451" r:id="rId44"/>
    <p:sldId id="454" r:id="rId45"/>
    <p:sldId id="457" r:id="rId46"/>
    <p:sldId id="460" r:id="rId47"/>
    <p:sldId id="463" r:id="rId48"/>
    <p:sldId id="466" r:id="rId49"/>
    <p:sldId id="469" r:id="rId50"/>
    <p:sldId id="475" r:id="rId51"/>
    <p:sldId id="478" r:id="rId52"/>
    <p:sldId id="481" r:id="rId53"/>
    <p:sldId id="484" r:id="rId54"/>
    <p:sldId id="487" r:id="rId55"/>
    <p:sldId id="493" r:id="rId56"/>
    <p:sldId id="496" r:id="rId57"/>
    <p:sldId id="499" r:id="rId58"/>
    <p:sldId id="502" r:id="rId59"/>
    <p:sldId id="505" r:id="rId60"/>
    <p:sldId id="508" r:id="rId61"/>
    <p:sldId id="511" r:id="rId62"/>
    <p:sldId id="514" r:id="rId63"/>
    <p:sldId id="535" r:id="rId64"/>
    <p:sldId id="538" r:id="rId65"/>
    <p:sldId id="547" r:id="rId66"/>
    <p:sldId id="550" r:id="rId67"/>
    <p:sldId id="553" r:id="rId68"/>
    <p:sldId id="556" r:id="rId69"/>
    <p:sldId id="559" r:id="rId70"/>
    <p:sldId id="562" r:id="rId71"/>
    <p:sldId id="565" r:id="rId72"/>
    <p:sldId id="568" r:id="rId73"/>
    <p:sldId id="571" r:id="rId74"/>
    <p:sldId id="574" r:id="rId75"/>
    <p:sldId id="577" r:id="rId76"/>
    <p:sldId id="580" r:id="rId77"/>
    <p:sldId id="583" r:id="rId78"/>
    <p:sldId id="586" r:id="rId79"/>
    <p:sldId id="589" r:id="rId80"/>
    <p:sldId id="592" r:id="rId81"/>
    <p:sldId id="595" r:id="rId82"/>
    <p:sldId id="598" r:id="rId83"/>
    <p:sldId id="607" r:id="rId84"/>
    <p:sldId id="610" r:id="rId85"/>
    <p:sldId id="613" r:id="rId86"/>
    <p:sldId id="634" r:id="rId87"/>
    <p:sldId id="637" r:id="rId88"/>
    <p:sldId id="667" r:id="rId89"/>
    <p:sldId id="670" r:id="rId90"/>
    <p:sldId id="673" r:id="rId91"/>
    <p:sldId id="676" r:id="rId92"/>
    <p:sldId id="679" r:id="rId93"/>
    <p:sldId id="682" r:id="rId94"/>
    <p:sldId id="685" r:id="rId95"/>
    <p:sldId id="688" r:id="rId96"/>
    <p:sldId id="706" r:id="rId97"/>
    <p:sldId id="712" r:id="rId98"/>
    <p:sldId id="715" r:id="rId99"/>
    <p:sldId id="724" r:id="rId100"/>
    <p:sldId id="727" r:id="rId101"/>
    <p:sldId id="736" r:id="rId102"/>
    <p:sldId id="742" r:id="rId103"/>
    <p:sldId id="748" r:id="rId104"/>
    <p:sldId id="754" r:id="rId105"/>
    <p:sldId id="757" r:id="rId106"/>
    <p:sldId id="760" r:id="rId107"/>
    <p:sldId id="763" r:id="rId108"/>
    <p:sldId id="766" r:id="rId109"/>
    <p:sldId id="769" r:id="rId110"/>
    <p:sldId id="772" r:id="rId111"/>
    <p:sldId id="775" r:id="rId112"/>
    <p:sldId id="778" r:id="rId113"/>
    <p:sldId id="781" r:id="rId114"/>
    <p:sldId id="784" r:id="rId115"/>
    <p:sldId id="787" r:id="rId116"/>
    <p:sldId id="790" r:id="rId117"/>
    <p:sldId id="793" r:id="rId118"/>
    <p:sldId id="796" r:id="rId119"/>
    <p:sldId id="799" r:id="rId120"/>
    <p:sldId id="802" r:id="rId121"/>
    <p:sldId id="814" r:id="rId122"/>
    <p:sldId id="832" r:id="rId123"/>
    <p:sldId id="835" r:id="rId124"/>
    <p:sldId id="841" r:id="rId125"/>
    <p:sldId id="844" r:id="rId126"/>
    <p:sldId id="850" r:id="rId127"/>
    <p:sldId id="853" r:id="rId128"/>
    <p:sldId id="856" r:id="rId129"/>
    <p:sldId id="859" r:id="rId130"/>
    <p:sldId id="862" r:id="rId131"/>
    <p:sldId id="865" r:id="rId132"/>
    <p:sldId id="868" r:id="rId133"/>
    <p:sldId id="871" r:id="rId134"/>
    <p:sldId id="877" r:id="rId135"/>
    <p:sldId id="880" r:id="rId136"/>
    <p:sldId id="883" r:id="rId137"/>
    <p:sldId id="892" r:id="rId138"/>
    <p:sldId id="895" r:id="rId139"/>
    <p:sldId id="898" r:id="rId140"/>
    <p:sldId id="904" r:id="rId141"/>
    <p:sldId id="907" r:id="rId142"/>
    <p:sldId id="913" r:id="rId143"/>
    <p:sldId id="934" r:id="rId144"/>
    <p:sldId id="937" r:id="rId145"/>
    <p:sldId id="940" r:id="rId146"/>
    <p:sldId id="943" r:id="rId147"/>
    <p:sldId id="949" r:id="rId148"/>
    <p:sldId id="952" r:id="rId149"/>
    <p:sldId id="961" r:id="rId150"/>
    <p:sldId id="964" r:id="rId151"/>
    <p:sldId id="970" r:id="rId152"/>
    <p:sldId id="973" r:id="rId153"/>
    <p:sldId id="997" r:id="rId154"/>
    <p:sldId id="1006" r:id="rId155"/>
    <p:sldId id="1012" r:id="rId156"/>
    <p:sldId id="1015" r:id="rId157"/>
    <p:sldId id="1018" r:id="rId158"/>
    <p:sldId id="1021" r:id="rId159"/>
    <p:sldId id="1024" r:id="rId160"/>
    <p:sldId id="1027" r:id="rId161"/>
    <p:sldId id="1030" r:id="rId162"/>
    <p:sldId id="1033" r:id="rId163"/>
    <p:sldId id="1036" r:id="rId164"/>
    <p:sldId id="1039" r:id="rId165"/>
    <p:sldId id="1042" r:id="rId166"/>
    <p:sldId id="1045" r:id="rId167"/>
    <p:sldId id="1048" r:id="rId168"/>
    <p:sldId id="1051" r:id="rId169"/>
    <p:sldId id="1057" r:id="rId170"/>
    <p:sldId id="1063" r:id="rId171"/>
    <p:sldId id="1069" r:id="rId172"/>
    <p:sldId id="1072" r:id="rId173"/>
    <p:sldId id="1075" r:id="rId174"/>
    <p:sldId id="1078" r:id="rId175"/>
    <p:sldId id="1090" r:id="rId176"/>
    <p:sldId id="1093" r:id="rId177"/>
    <p:sldId id="1099" r:id="rId178"/>
    <p:sldId id="1102" r:id="rId179"/>
    <p:sldId id="1105" r:id="rId180"/>
    <p:sldId id="1108" r:id="rId181"/>
    <p:sldId id="1111" r:id="rId182"/>
    <p:sldId id="1126" r:id="rId183"/>
    <p:sldId id="1129" r:id="rId184"/>
    <p:sldId id="1141" r:id="rId185"/>
    <p:sldId id="1147" r:id="rId186"/>
    <p:sldId id="1150" r:id="rId187"/>
    <p:sldId id="1153" r:id="rId188"/>
    <p:sldId id="1156" r:id="rId189"/>
    <p:sldId id="1168" r:id="rId190"/>
    <p:sldId id="1171" r:id="rId191"/>
    <p:sldId id="1174" r:id="rId192"/>
    <p:sldId id="1177" r:id="rId193"/>
    <p:sldId id="1180" r:id="rId194"/>
    <p:sldId id="1183" r:id="rId195"/>
    <p:sldId id="1186" r:id="rId196"/>
    <p:sldId id="1189" r:id="rId197"/>
    <p:sldId id="1192" r:id="rId198"/>
    <p:sldId id="1195" r:id="rId199"/>
    <p:sldId id="1204" r:id="rId200"/>
    <p:sldId id="1222" r:id="rId201"/>
    <p:sldId id="1225" r:id="rId202"/>
    <p:sldId id="1228" r:id="rId203"/>
    <p:sldId id="1231" r:id="rId204"/>
    <p:sldId id="1234" r:id="rId205"/>
    <p:sldId id="1246" r:id="rId206"/>
  </p:sldIdLst>
  <p:sldSz cx="9144000" cy="6858000" type="screen4x3"/>
  <p:notesSz cx="6858000" cy="9144000"/>
  <p:custDataLst>
    <p:tags r:id="rId20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95" d="100"/>
          <a:sy n="95" d="100"/>
        </p:scale>
        <p:origin x="1075"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59" Type="http://schemas.openxmlformats.org/officeDocument/2006/relationships/slide" Target="slides/slide152.xml"/><Relationship Id="rId170" Type="http://schemas.openxmlformats.org/officeDocument/2006/relationships/slide" Target="slides/slide163.xml"/><Relationship Id="rId191" Type="http://schemas.openxmlformats.org/officeDocument/2006/relationships/slide" Target="slides/slide184.xml"/><Relationship Id="rId205" Type="http://schemas.openxmlformats.org/officeDocument/2006/relationships/slide" Target="slides/slide198.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slideMaster" Target="slideMasters/slideMaster5.xml"/><Relationship Id="rId95" Type="http://schemas.openxmlformats.org/officeDocument/2006/relationships/slide" Target="slides/slide88.xml"/><Relationship Id="rId160" Type="http://schemas.openxmlformats.org/officeDocument/2006/relationships/slide" Target="slides/slide153.xml"/><Relationship Id="rId181" Type="http://schemas.openxmlformats.org/officeDocument/2006/relationships/slide" Target="slides/slide174.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5" Type="http://schemas.openxmlformats.org/officeDocument/2006/relationships/slide" Target="slides/slide78.xml"/><Relationship Id="rId150" Type="http://schemas.openxmlformats.org/officeDocument/2006/relationships/slide" Target="slides/slide143.xml"/><Relationship Id="rId171" Type="http://schemas.openxmlformats.org/officeDocument/2006/relationships/slide" Target="slides/slide164.xml"/><Relationship Id="rId192" Type="http://schemas.openxmlformats.org/officeDocument/2006/relationships/slide" Target="slides/slide185.xml"/><Relationship Id="rId206" Type="http://schemas.openxmlformats.org/officeDocument/2006/relationships/slide" Target="slides/slide199.xml"/><Relationship Id="rId12" Type="http://schemas.openxmlformats.org/officeDocument/2006/relationships/slide" Target="slides/slide5.xml"/><Relationship Id="rId33" Type="http://schemas.openxmlformats.org/officeDocument/2006/relationships/slide" Target="slides/slide26.xml"/><Relationship Id="rId108" Type="http://schemas.openxmlformats.org/officeDocument/2006/relationships/slide" Target="slides/slide101.xml"/><Relationship Id="rId129" Type="http://schemas.openxmlformats.org/officeDocument/2006/relationships/slide" Target="slides/slide122.xml"/><Relationship Id="rId54" Type="http://schemas.openxmlformats.org/officeDocument/2006/relationships/slide" Target="slides/slide47.xml"/><Relationship Id="rId75" Type="http://schemas.openxmlformats.org/officeDocument/2006/relationships/slide" Target="slides/slide68.xml"/><Relationship Id="rId96" Type="http://schemas.openxmlformats.org/officeDocument/2006/relationships/slide" Target="slides/slide89.xml"/><Relationship Id="rId140" Type="http://schemas.openxmlformats.org/officeDocument/2006/relationships/slide" Target="slides/slide133.xml"/><Relationship Id="rId161" Type="http://schemas.openxmlformats.org/officeDocument/2006/relationships/slide" Target="slides/slide154.xml"/><Relationship Id="rId182" Type="http://schemas.openxmlformats.org/officeDocument/2006/relationships/slide" Target="slides/slide175.xml"/><Relationship Id="rId6" Type="http://schemas.openxmlformats.org/officeDocument/2006/relationships/slideMaster" Target="slideMasters/slideMaster6.xml"/><Relationship Id="rId23" Type="http://schemas.openxmlformats.org/officeDocument/2006/relationships/slide" Target="slides/slide16.xml"/><Relationship Id="rId119" Type="http://schemas.openxmlformats.org/officeDocument/2006/relationships/slide" Target="slides/slide112.xml"/><Relationship Id="rId44" Type="http://schemas.openxmlformats.org/officeDocument/2006/relationships/slide" Target="slides/slide37.xml"/><Relationship Id="rId65" Type="http://schemas.openxmlformats.org/officeDocument/2006/relationships/slide" Target="slides/slide58.xml"/><Relationship Id="rId86" Type="http://schemas.openxmlformats.org/officeDocument/2006/relationships/slide" Target="slides/slide79.xml"/><Relationship Id="rId130" Type="http://schemas.openxmlformats.org/officeDocument/2006/relationships/slide" Target="slides/slide123.xml"/><Relationship Id="rId151" Type="http://schemas.openxmlformats.org/officeDocument/2006/relationships/slide" Target="slides/slide144.xml"/><Relationship Id="rId172" Type="http://schemas.openxmlformats.org/officeDocument/2006/relationships/slide" Target="slides/slide165.xml"/><Relationship Id="rId193" Type="http://schemas.openxmlformats.org/officeDocument/2006/relationships/slide" Target="slides/slide186.xml"/><Relationship Id="rId207" Type="http://schemas.openxmlformats.org/officeDocument/2006/relationships/notesMaster" Target="notesMasters/notesMaster1.xml"/><Relationship Id="rId13" Type="http://schemas.openxmlformats.org/officeDocument/2006/relationships/slide" Target="slides/slide6.xml"/><Relationship Id="rId109" Type="http://schemas.openxmlformats.org/officeDocument/2006/relationships/slide" Target="slides/slide102.xml"/><Relationship Id="rId34" Type="http://schemas.openxmlformats.org/officeDocument/2006/relationships/slide" Target="slides/slide27.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20" Type="http://schemas.openxmlformats.org/officeDocument/2006/relationships/slide" Target="slides/slide113.xml"/><Relationship Id="rId141" Type="http://schemas.openxmlformats.org/officeDocument/2006/relationships/slide" Target="slides/slide134.xml"/><Relationship Id="rId7" Type="http://schemas.openxmlformats.org/officeDocument/2006/relationships/slideMaster" Target="slideMasters/slideMaster7.xml"/><Relationship Id="rId162" Type="http://schemas.openxmlformats.org/officeDocument/2006/relationships/slide" Target="slides/slide155.xml"/><Relationship Id="rId183" Type="http://schemas.openxmlformats.org/officeDocument/2006/relationships/slide" Target="slides/slide176.xml"/><Relationship Id="rId24" Type="http://schemas.openxmlformats.org/officeDocument/2006/relationships/slide" Target="slides/slide17.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31" Type="http://schemas.openxmlformats.org/officeDocument/2006/relationships/slide" Target="slides/slide124.xml"/><Relationship Id="rId152" Type="http://schemas.openxmlformats.org/officeDocument/2006/relationships/slide" Target="slides/slide145.xml"/><Relationship Id="rId173" Type="http://schemas.openxmlformats.org/officeDocument/2006/relationships/slide" Target="slides/slide166.xml"/><Relationship Id="rId194" Type="http://schemas.openxmlformats.org/officeDocument/2006/relationships/slide" Target="slides/slide187.xml"/><Relationship Id="rId208" Type="http://schemas.openxmlformats.org/officeDocument/2006/relationships/handoutMaster" Target="handoutMasters/handoutMaster1.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184" Type="http://schemas.openxmlformats.org/officeDocument/2006/relationships/slide" Target="slides/slide177.xml"/><Relationship Id="rId189" Type="http://schemas.openxmlformats.org/officeDocument/2006/relationships/slide" Target="slides/slide182.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slide" Target="slides/slide167.xml"/><Relationship Id="rId179" Type="http://schemas.openxmlformats.org/officeDocument/2006/relationships/slide" Target="slides/slide172.xml"/><Relationship Id="rId195" Type="http://schemas.openxmlformats.org/officeDocument/2006/relationships/slide" Target="slides/slide188.xml"/><Relationship Id="rId209" Type="http://schemas.openxmlformats.org/officeDocument/2006/relationships/tags" Target="tags/tag1.xml"/><Relationship Id="rId190" Type="http://schemas.openxmlformats.org/officeDocument/2006/relationships/slide" Target="slides/slide183.xml"/><Relationship Id="rId204" Type="http://schemas.openxmlformats.org/officeDocument/2006/relationships/slide" Target="slides/slide197.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164" Type="http://schemas.openxmlformats.org/officeDocument/2006/relationships/slide" Target="slides/slide157.xml"/><Relationship Id="rId169" Type="http://schemas.openxmlformats.org/officeDocument/2006/relationships/slide" Target="slides/slide162.xml"/><Relationship Id="rId185" Type="http://schemas.openxmlformats.org/officeDocument/2006/relationships/slide" Target="slides/slide178.xml"/><Relationship Id="rId4" Type="http://schemas.openxmlformats.org/officeDocument/2006/relationships/slideMaster" Target="slideMasters/slideMaster4.xml"/><Relationship Id="rId9" Type="http://schemas.openxmlformats.org/officeDocument/2006/relationships/slide" Target="slides/slide2.xml"/><Relationship Id="rId180" Type="http://schemas.openxmlformats.org/officeDocument/2006/relationships/slide" Target="slides/slide173.xml"/><Relationship Id="rId210" Type="http://schemas.openxmlformats.org/officeDocument/2006/relationships/presProps" Target="presProps.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slide" Target="slides/slide147.xml"/><Relationship Id="rId175" Type="http://schemas.openxmlformats.org/officeDocument/2006/relationships/slide" Target="slides/slide168.xml"/><Relationship Id="rId196" Type="http://schemas.openxmlformats.org/officeDocument/2006/relationships/slide" Target="slides/slide189.xml"/><Relationship Id="rId200" Type="http://schemas.openxmlformats.org/officeDocument/2006/relationships/slide" Target="slides/slide193.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165" Type="http://schemas.openxmlformats.org/officeDocument/2006/relationships/slide" Target="slides/slide158.xml"/><Relationship Id="rId186" Type="http://schemas.openxmlformats.org/officeDocument/2006/relationships/slide" Target="slides/slide179.xml"/><Relationship Id="rId211" Type="http://schemas.openxmlformats.org/officeDocument/2006/relationships/viewProps" Target="viewProps.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 Id="rId80" Type="http://schemas.openxmlformats.org/officeDocument/2006/relationships/slide" Target="slides/slide73.xml"/><Relationship Id="rId155" Type="http://schemas.openxmlformats.org/officeDocument/2006/relationships/slide" Target="slides/slide148.xml"/><Relationship Id="rId176" Type="http://schemas.openxmlformats.org/officeDocument/2006/relationships/slide" Target="slides/slide169.xml"/><Relationship Id="rId197" Type="http://schemas.openxmlformats.org/officeDocument/2006/relationships/slide" Target="slides/slide190.xml"/><Relationship Id="rId201" Type="http://schemas.openxmlformats.org/officeDocument/2006/relationships/slide" Target="slides/slide194.xml"/><Relationship Id="rId17" Type="http://schemas.openxmlformats.org/officeDocument/2006/relationships/slide" Target="slides/slide10.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24" Type="http://schemas.openxmlformats.org/officeDocument/2006/relationships/slide" Target="slides/slide117.xml"/><Relationship Id="rId70" Type="http://schemas.openxmlformats.org/officeDocument/2006/relationships/slide" Target="slides/slide63.xml"/><Relationship Id="rId91" Type="http://schemas.openxmlformats.org/officeDocument/2006/relationships/slide" Target="slides/slide84.xml"/><Relationship Id="rId145" Type="http://schemas.openxmlformats.org/officeDocument/2006/relationships/slide" Target="slides/slide138.xml"/><Relationship Id="rId166" Type="http://schemas.openxmlformats.org/officeDocument/2006/relationships/slide" Target="slides/slide159.xml"/><Relationship Id="rId187" Type="http://schemas.openxmlformats.org/officeDocument/2006/relationships/slide" Target="slides/slide180.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60" Type="http://schemas.openxmlformats.org/officeDocument/2006/relationships/slide" Target="slides/slide53.xml"/><Relationship Id="rId81" Type="http://schemas.openxmlformats.org/officeDocument/2006/relationships/slide" Target="slides/slide74.xml"/><Relationship Id="rId135" Type="http://schemas.openxmlformats.org/officeDocument/2006/relationships/slide" Target="slides/slide128.xml"/><Relationship Id="rId156" Type="http://schemas.openxmlformats.org/officeDocument/2006/relationships/slide" Target="slides/slide149.xml"/><Relationship Id="rId177" Type="http://schemas.openxmlformats.org/officeDocument/2006/relationships/slide" Target="slides/slide170.xml"/><Relationship Id="rId198" Type="http://schemas.openxmlformats.org/officeDocument/2006/relationships/slide" Target="slides/slide191.xml"/><Relationship Id="rId202" Type="http://schemas.openxmlformats.org/officeDocument/2006/relationships/slide" Target="slides/slide195.xml"/><Relationship Id="rId18" Type="http://schemas.openxmlformats.org/officeDocument/2006/relationships/slide" Target="slides/slide11.xml"/><Relationship Id="rId39" Type="http://schemas.openxmlformats.org/officeDocument/2006/relationships/slide" Target="slides/slide32.xml"/><Relationship Id="rId50" Type="http://schemas.openxmlformats.org/officeDocument/2006/relationships/slide" Target="slides/slide43.xml"/><Relationship Id="rId104" Type="http://schemas.openxmlformats.org/officeDocument/2006/relationships/slide" Target="slides/slide97.xml"/><Relationship Id="rId125" Type="http://schemas.openxmlformats.org/officeDocument/2006/relationships/slide" Target="slides/slide118.xml"/><Relationship Id="rId146" Type="http://schemas.openxmlformats.org/officeDocument/2006/relationships/slide" Target="slides/slide139.xml"/><Relationship Id="rId167" Type="http://schemas.openxmlformats.org/officeDocument/2006/relationships/slide" Target="slides/slide160.xml"/><Relationship Id="rId188" Type="http://schemas.openxmlformats.org/officeDocument/2006/relationships/slide" Target="slides/slide181.xml"/><Relationship Id="rId71" Type="http://schemas.openxmlformats.org/officeDocument/2006/relationships/slide" Target="slides/slide64.xml"/><Relationship Id="rId92" Type="http://schemas.openxmlformats.org/officeDocument/2006/relationships/slide" Target="slides/slide85.xml"/><Relationship Id="rId213"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40" Type="http://schemas.openxmlformats.org/officeDocument/2006/relationships/slide" Target="slides/slide33.xml"/><Relationship Id="rId115" Type="http://schemas.openxmlformats.org/officeDocument/2006/relationships/slide" Target="slides/slide108.xml"/><Relationship Id="rId136" Type="http://schemas.openxmlformats.org/officeDocument/2006/relationships/slide" Target="slides/slide129.xml"/><Relationship Id="rId157" Type="http://schemas.openxmlformats.org/officeDocument/2006/relationships/slide" Target="slides/slide150.xml"/><Relationship Id="rId178" Type="http://schemas.openxmlformats.org/officeDocument/2006/relationships/slide" Target="slides/slide171.xml"/><Relationship Id="rId61" Type="http://schemas.openxmlformats.org/officeDocument/2006/relationships/slide" Target="slides/slide54.xml"/><Relationship Id="rId82" Type="http://schemas.openxmlformats.org/officeDocument/2006/relationships/slide" Target="slides/slide75.xml"/><Relationship Id="rId199" Type="http://schemas.openxmlformats.org/officeDocument/2006/relationships/slide" Target="slides/slide192.xml"/><Relationship Id="rId203" Type="http://schemas.openxmlformats.org/officeDocument/2006/relationships/slide" Target="slides/slide1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6D14E9-47E9-3712-DC36-236F326328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274961-7F27-7CC2-19FE-AB1AE9FB9D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8F69FE54-57DD-DCDE-9120-0772F639D0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C2DD426-84BF-5A96-B239-8AA630C7D6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E2980E-A59D-4B10-ADE1-05B055CFEAD1}" type="slidenum">
              <a:rPr lang="en-US" smtClean="0"/>
              <a:t>‹#›</a:t>
            </a:fld>
            <a:endParaRPr lang="en-US"/>
          </a:p>
        </p:txBody>
      </p:sp>
    </p:spTree>
    <p:extLst>
      <p:ext uri="{BB962C8B-B14F-4D97-AF65-F5344CB8AC3E}">
        <p14:creationId xmlns:p14="http://schemas.microsoft.com/office/powerpoint/2010/main" val="120313158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5AFB21E-3048-520D-ACC5-6C6DBC4F6295}"/>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1117600" y="696913"/>
            <a:ext cx="4648200" cy="3486150"/>
          </a:xfrm>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B500E7A-B180-C0AB-0258-92AC591B1891}"/>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29352027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0FDCA58-DEE3-4954-8951-F43ECB200C64}"/>
              </a:ext>
            </a:extLst>
          </p:cNvPr>
          <p:cNvSpPr>
            <a:spLocks noGrp="1" noRot="1" noChangeAspect="1" noChangeArrowheads="1" noTextEdit="1"/>
          </p:cNvSpPr>
          <p:nvPr>
            <p:ph type="sldImg"/>
          </p:nvPr>
        </p:nvSpPr>
        <p:spPr/>
      </p:sp>
      <p:sp>
        <p:nvSpPr>
          <p:cNvPr id="34819" name="Rectangle 3">
            <a:extLst>
              <a:ext uri="{FF2B5EF4-FFF2-40B4-BE49-F238E27FC236}">
                <a16:creationId xmlns:a16="http://schemas.microsoft.com/office/drawing/2014/main" id="{346113F0-86BE-41CA-9B9F-A08D697B7A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4466795-4809-DE39-FD68-36A291597478}"/>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9077416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3FA0CE-6439-42A3-9DCD-EA87FF718DB4}"/>
              </a:ext>
            </a:extLst>
          </p:cNvPr>
          <p:cNvSpPr>
            <a:spLocks noGrp="1" noRot="1" noChangeAspect="1" noChangeArrowheads="1" noTextEdit="1"/>
          </p:cNvSpPr>
          <p:nvPr>
            <p:ph type="sldImg"/>
          </p:nvPr>
        </p:nvSpPr>
        <p:spPr/>
      </p:sp>
      <p:sp>
        <p:nvSpPr>
          <p:cNvPr id="36867" name="Rectangle 3">
            <a:extLst>
              <a:ext uri="{FF2B5EF4-FFF2-40B4-BE49-F238E27FC236}">
                <a16:creationId xmlns:a16="http://schemas.microsoft.com/office/drawing/2014/main" id="{CE0A33F4-52D6-4093-86D6-67B742B188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30BCF97-6345-E11D-C2E4-B2CF29DDB2F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96240698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CD7888D-A9DA-4CC5-A90D-5319A897CFD0}"/>
              </a:ext>
            </a:extLst>
          </p:cNvPr>
          <p:cNvSpPr>
            <a:spLocks noGrp="1" noRot="1" noChangeAspect="1" noChangeArrowheads="1" noTextEdit="1"/>
          </p:cNvSpPr>
          <p:nvPr>
            <p:ph type="sldImg"/>
          </p:nvPr>
        </p:nvSpPr>
        <p:spPr/>
      </p:sp>
      <p:sp>
        <p:nvSpPr>
          <p:cNvPr id="38915" name="Rectangle 3">
            <a:extLst>
              <a:ext uri="{FF2B5EF4-FFF2-40B4-BE49-F238E27FC236}">
                <a16:creationId xmlns:a16="http://schemas.microsoft.com/office/drawing/2014/main" id="{8E4F605D-F0FE-4CA7-A649-128C342B29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6F159EC-2A5A-1321-783E-7157503BCFA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42324931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0E7C568-95D9-4222-9AF6-17DB50942FAC}"/>
              </a:ext>
            </a:extLst>
          </p:cNvPr>
          <p:cNvSpPr>
            <a:spLocks noGrp="1" noRot="1" noChangeAspect="1" noChangeArrowheads="1" noTextEdit="1"/>
          </p:cNvSpPr>
          <p:nvPr>
            <p:ph type="sldImg"/>
          </p:nvPr>
        </p:nvSpPr>
        <p:spPr/>
      </p:sp>
      <p:sp>
        <p:nvSpPr>
          <p:cNvPr id="49155" name="Rectangle 3">
            <a:extLst>
              <a:ext uri="{FF2B5EF4-FFF2-40B4-BE49-F238E27FC236}">
                <a16:creationId xmlns:a16="http://schemas.microsoft.com/office/drawing/2014/main" id="{A40EED6A-BEA4-4846-8DD6-49230CEDDE0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6872543-6C69-9946-A118-540449AA0F5E}"/>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3404670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E593242-7A5A-4B00-BA3E-61851F35DF6C}"/>
              </a:ext>
            </a:extLst>
          </p:cNvPr>
          <p:cNvSpPr>
            <a:spLocks noGrp="1" noRot="1" noChangeAspect="1" noChangeArrowheads="1" noTextEdit="1"/>
          </p:cNvSpPr>
          <p:nvPr>
            <p:ph type="sldImg"/>
          </p:nvPr>
        </p:nvSpPr>
        <p:spPr/>
      </p:sp>
      <p:sp>
        <p:nvSpPr>
          <p:cNvPr id="63491" name="Rectangle 3">
            <a:extLst>
              <a:ext uri="{FF2B5EF4-FFF2-40B4-BE49-F238E27FC236}">
                <a16:creationId xmlns:a16="http://schemas.microsoft.com/office/drawing/2014/main" id="{EF75FE67-284F-41B4-A1B6-F34F949441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8BCF97B-C69F-B99D-0FE6-44E019D28458}"/>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91681498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0F8AA49-F542-42B6-975E-C7F0EFD76C26}"/>
              </a:ext>
            </a:extLst>
          </p:cNvPr>
          <p:cNvSpPr>
            <a:spLocks noGrp="1" noRot="1" noChangeAspect="1" noChangeArrowheads="1" noTextEdit="1"/>
          </p:cNvSpPr>
          <p:nvPr>
            <p:ph type="sldImg"/>
          </p:nvPr>
        </p:nvSpPr>
        <p:spPr/>
      </p:sp>
      <p:sp>
        <p:nvSpPr>
          <p:cNvPr id="75779" name="Rectangle 3">
            <a:extLst>
              <a:ext uri="{FF2B5EF4-FFF2-40B4-BE49-F238E27FC236}">
                <a16:creationId xmlns:a16="http://schemas.microsoft.com/office/drawing/2014/main" id="{26BCD7B1-5B82-46B6-AA4C-B0F269BACB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000B587-C850-6359-1E75-CBB892F5AE4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4197624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1E57FEC-A475-42F5-B967-B10F8AB19ACC}"/>
              </a:ext>
            </a:extLst>
          </p:cNvPr>
          <p:cNvSpPr>
            <a:spLocks noGrp="1" noRot="1" noChangeAspect="1" noChangeArrowheads="1" noTextEdit="1"/>
          </p:cNvSpPr>
          <p:nvPr>
            <p:ph type="sldImg"/>
          </p:nvPr>
        </p:nvSpPr>
        <p:spPr/>
      </p:sp>
      <p:sp>
        <p:nvSpPr>
          <p:cNvPr id="77827" name="Rectangle 3">
            <a:extLst>
              <a:ext uri="{FF2B5EF4-FFF2-40B4-BE49-F238E27FC236}">
                <a16:creationId xmlns:a16="http://schemas.microsoft.com/office/drawing/2014/main" id="{648F885B-5E1A-4E3A-B4EE-EBC0DC8DB0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76490AF-0BBA-15C6-94A2-04198551361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48722921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0D493A7-4A45-4901-915C-EC9EF0A66176}"/>
              </a:ext>
            </a:extLst>
          </p:cNvPr>
          <p:cNvSpPr>
            <a:spLocks noGrp="1" noRot="1" noChangeAspect="1" noChangeArrowheads="1" noTextEdit="1"/>
          </p:cNvSpPr>
          <p:nvPr>
            <p:ph type="sldImg"/>
          </p:nvPr>
        </p:nvSpPr>
        <p:spPr/>
      </p:sp>
      <p:sp>
        <p:nvSpPr>
          <p:cNvPr id="81923" name="Rectangle 3">
            <a:extLst>
              <a:ext uri="{FF2B5EF4-FFF2-40B4-BE49-F238E27FC236}">
                <a16:creationId xmlns:a16="http://schemas.microsoft.com/office/drawing/2014/main" id="{21F78BDF-9E0C-4AA4-8E28-044D8E9941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4D7A8F5-8600-1AC9-8719-403452EF6BEA}"/>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12623968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5BDA589-16EC-4BAC-BF6D-353F0ABD1106}"/>
              </a:ext>
            </a:extLst>
          </p:cNvPr>
          <p:cNvSpPr>
            <a:spLocks noGrp="1" noRot="1" noChangeAspect="1" noChangeArrowheads="1" noTextEdit="1"/>
          </p:cNvSpPr>
          <p:nvPr>
            <p:ph type="sldImg"/>
          </p:nvPr>
        </p:nvSpPr>
        <p:spPr/>
      </p:sp>
      <p:sp>
        <p:nvSpPr>
          <p:cNvPr id="83971" name="Rectangle 3">
            <a:extLst>
              <a:ext uri="{FF2B5EF4-FFF2-40B4-BE49-F238E27FC236}">
                <a16:creationId xmlns:a16="http://schemas.microsoft.com/office/drawing/2014/main" id="{DAF7CE04-5998-40E0-8D26-F2F5186252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2374B93-E08D-1006-5663-FF652FBF57CD}"/>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738454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EA8275E6-FD6A-48F9-B73C-B9CBBABB92EC}"/>
              </a:ext>
            </a:extLst>
          </p:cNvPr>
          <p:cNvSpPr>
            <a:spLocks noGrp="1" noRot="1" noChangeAspect="1" noChangeArrowheads="1" noTextEdit="1"/>
          </p:cNvSpPr>
          <p:nvPr>
            <p:ph type="sldImg"/>
          </p:nvPr>
        </p:nvSpPr>
        <p:spPr/>
      </p:sp>
      <p:sp>
        <p:nvSpPr>
          <p:cNvPr id="72708" name="Rectangle 3">
            <a:extLst>
              <a:ext uri="{FF2B5EF4-FFF2-40B4-BE49-F238E27FC236}">
                <a16:creationId xmlns:a16="http://schemas.microsoft.com/office/drawing/2014/main" id="{0E929097-3E92-4823-A49C-65FB8759C7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E55C24E-B44B-B0C5-A5C1-E36237E5143F}"/>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1117600" y="696913"/>
            <a:ext cx="4648200" cy="3486150"/>
          </a:xfrm>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0E1B30C-391D-D2AD-B1EA-84A70AB5745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72509745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B2EF8695-F0C2-4FCB-9C59-377007B3AE3D}"/>
              </a:ext>
            </a:extLst>
          </p:cNvPr>
          <p:cNvSpPr>
            <a:spLocks noGrp="1" noRot="1" noChangeAspect="1" noChangeArrowheads="1" noTextEdit="1"/>
          </p:cNvSpPr>
          <p:nvPr>
            <p:ph type="sldImg"/>
          </p:nvPr>
        </p:nvSpPr>
        <p:spPr/>
      </p:sp>
      <p:sp>
        <p:nvSpPr>
          <p:cNvPr id="73732" name="Rectangle 3">
            <a:extLst>
              <a:ext uri="{FF2B5EF4-FFF2-40B4-BE49-F238E27FC236}">
                <a16:creationId xmlns:a16="http://schemas.microsoft.com/office/drawing/2014/main" id="{A0CE4DCE-61B5-44FB-9697-E30B508F94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FAB5A0F-155A-3498-3DA7-AD2E28E61AA7}"/>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CD1394AA-6D61-4202-8BF0-CEA24B547311}"/>
              </a:ext>
            </a:extLst>
          </p:cNvPr>
          <p:cNvSpPr>
            <a:spLocks noGrp="1" noRot="1" noChangeAspect="1" noChangeArrowheads="1" noTextEdit="1"/>
          </p:cNvSpPr>
          <p:nvPr>
            <p:ph type="sldImg"/>
          </p:nvPr>
        </p:nvSpPr>
        <p:spPr/>
      </p:sp>
      <p:sp>
        <p:nvSpPr>
          <p:cNvPr id="76804" name="Rectangle 3">
            <a:extLst>
              <a:ext uri="{FF2B5EF4-FFF2-40B4-BE49-F238E27FC236}">
                <a16:creationId xmlns:a16="http://schemas.microsoft.com/office/drawing/2014/main" id="{F15A9A43-7F68-408F-9962-E7E257DA42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2E3921E-1F2B-9932-A9F9-F518CF52B838}"/>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81609710-F8FF-4ADB-8E3E-64DA55F859A2}"/>
              </a:ext>
            </a:extLst>
          </p:cNvPr>
          <p:cNvSpPr>
            <a:spLocks noGrp="1" noRot="1" noChangeAspect="1" noChangeArrowheads="1" noTextEdit="1"/>
          </p:cNvSpPr>
          <p:nvPr>
            <p:ph type="sldImg"/>
          </p:nvPr>
        </p:nvSpPr>
        <p:spPr/>
      </p:sp>
      <p:sp>
        <p:nvSpPr>
          <p:cNvPr id="77828" name="Rectangle 3">
            <a:extLst>
              <a:ext uri="{FF2B5EF4-FFF2-40B4-BE49-F238E27FC236}">
                <a16:creationId xmlns:a16="http://schemas.microsoft.com/office/drawing/2014/main" id="{DAD31A64-FBDF-459A-A519-16090EBFF3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3181913-B8AA-CAEC-0DC4-EFC32936C374}"/>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6BD19E41-E753-43B4-A52C-F3C0FDC8098C}"/>
              </a:ext>
            </a:extLst>
          </p:cNvPr>
          <p:cNvSpPr>
            <a:spLocks noGrp="1" noRot="1" noChangeAspect="1" noChangeArrowheads="1" noTextEdit="1"/>
          </p:cNvSpPr>
          <p:nvPr>
            <p:ph type="sldImg"/>
          </p:nvPr>
        </p:nvSpPr>
        <p:spPr/>
      </p:sp>
      <p:sp>
        <p:nvSpPr>
          <p:cNvPr id="79876" name="Rectangle 3">
            <a:extLst>
              <a:ext uri="{FF2B5EF4-FFF2-40B4-BE49-F238E27FC236}">
                <a16:creationId xmlns:a16="http://schemas.microsoft.com/office/drawing/2014/main" id="{AFC68E5A-AEFD-4D41-934B-C0BEE57967D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E053E84-E90A-4036-6A4F-FA62A969E723}"/>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14A40313-58A0-42FC-AA3D-425318110877}"/>
              </a:ext>
            </a:extLst>
          </p:cNvPr>
          <p:cNvSpPr>
            <a:spLocks noGrp="1" noRot="1" noChangeAspect="1" noChangeArrowheads="1" noTextEdit="1"/>
          </p:cNvSpPr>
          <p:nvPr>
            <p:ph type="sldImg"/>
          </p:nvPr>
        </p:nvSpPr>
        <p:spPr/>
      </p:sp>
      <p:sp>
        <p:nvSpPr>
          <p:cNvPr id="80900" name="Rectangle 3">
            <a:extLst>
              <a:ext uri="{FF2B5EF4-FFF2-40B4-BE49-F238E27FC236}">
                <a16:creationId xmlns:a16="http://schemas.microsoft.com/office/drawing/2014/main" id="{BA8BA248-769F-4CA6-AD44-A8BE8C9CD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D06BADB-D865-BDE2-F6D3-9B2088A5CA08}"/>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D6CC32CC-C84C-408C-875E-EC881AC2B52B}"/>
              </a:ext>
            </a:extLst>
          </p:cNvPr>
          <p:cNvSpPr>
            <a:spLocks noGrp="1" noRot="1" noChangeAspect="1" noChangeArrowheads="1" noTextEdit="1"/>
          </p:cNvSpPr>
          <p:nvPr>
            <p:ph type="sldImg"/>
          </p:nvPr>
        </p:nvSpPr>
        <p:spPr/>
      </p:sp>
      <p:sp>
        <p:nvSpPr>
          <p:cNvPr id="82948" name="Rectangle 3">
            <a:extLst>
              <a:ext uri="{FF2B5EF4-FFF2-40B4-BE49-F238E27FC236}">
                <a16:creationId xmlns:a16="http://schemas.microsoft.com/office/drawing/2014/main" id="{316F2FD8-38C8-4D92-A346-9A90DEADB3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7197A1C-3618-E76E-F64D-8B64E00D65A2}"/>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E292BC99-152D-4943-9445-C6754FFD279D}"/>
              </a:ext>
            </a:extLst>
          </p:cNvPr>
          <p:cNvSpPr>
            <a:spLocks noGrp="1" noRot="1" noChangeAspect="1" noChangeArrowheads="1" noTextEdit="1"/>
          </p:cNvSpPr>
          <p:nvPr>
            <p:ph type="sldImg"/>
          </p:nvPr>
        </p:nvSpPr>
        <p:spPr/>
      </p:sp>
      <p:sp>
        <p:nvSpPr>
          <p:cNvPr id="83972" name="Rectangle 3">
            <a:extLst>
              <a:ext uri="{FF2B5EF4-FFF2-40B4-BE49-F238E27FC236}">
                <a16:creationId xmlns:a16="http://schemas.microsoft.com/office/drawing/2014/main" id="{9E8606BA-AF5C-481E-B48E-40B54C2A2B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A491536-9C4E-A980-EA8C-80EBA040CBE7}"/>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CA8E06C7-855A-4A71-93B8-11AE283BF50C}"/>
              </a:ext>
            </a:extLst>
          </p:cNvPr>
          <p:cNvSpPr>
            <a:spLocks noGrp="1" noRot="1" noChangeAspect="1" noChangeArrowheads="1" noTextEdit="1"/>
          </p:cNvSpPr>
          <p:nvPr>
            <p:ph type="sldImg"/>
          </p:nvPr>
        </p:nvSpPr>
        <p:spPr/>
      </p:sp>
      <p:sp>
        <p:nvSpPr>
          <p:cNvPr id="84996" name="Rectangle 3">
            <a:extLst>
              <a:ext uri="{FF2B5EF4-FFF2-40B4-BE49-F238E27FC236}">
                <a16:creationId xmlns:a16="http://schemas.microsoft.com/office/drawing/2014/main" id="{D7B26E9D-0999-4B30-AAA7-486C7B89D8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A714CB4-C118-80DB-3CFD-B7962CBEF641}"/>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6AA81E7E-1E15-49B4-BC44-1BDAD2867737}"/>
              </a:ext>
            </a:extLst>
          </p:cNvPr>
          <p:cNvSpPr>
            <a:spLocks noGrp="1" noRot="1" noChangeAspect="1" noChangeArrowheads="1" noTextEdit="1"/>
          </p:cNvSpPr>
          <p:nvPr>
            <p:ph type="sldImg"/>
          </p:nvPr>
        </p:nvSpPr>
        <p:spPr/>
      </p:sp>
      <p:sp>
        <p:nvSpPr>
          <p:cNvPr id="89092" name="Rectangle 3">
            <a:extLst>
              <a:ext uri="{FF2B5EF4-FFF2-40B4-BE49-F238E27FC236}">
                <a16:creationId xmlns:a16="http://schemas.microsoft.com/office/drawing/2014/main" id="{0D836AD2-F06B-4210-85C4-32B1FA7D468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5CF7F1A-88CE-AA87-9DBF-646E34FE2128}"/>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2DF4BF30-6508-4917-B4C4-0D2D5FF3DA12}"/>
              </a:ext>
            </a:extLst>
          </p:cNvPr>
          <p:cNvSpPr>
            <a:spLocks noGrp="1" noRot="1" noChangeAspect="1" noChangeArrowheads="1" noTextEdit="1"/>
          </p:cNvSpPr>
          <p:nvPr>
            <p:ph type="sldImg"/>
          </p:nvPr>
        </p:nvSpPr>
        <p:spPr/>
      </p:sp>
      <p:sp>
        <p:nvSpPr>
          <p:cNvPr id="90116" name="Rectangle 3">
            <a:extLst>
              <a:ext uri="{FF2B5EF4-FFF2-40B4-BE49-F238E27FC236}">
                <a16:creationId xmlns:a16="http://schemas.microsoft.com/office/drawing/2014/main" id="{BA14F544-E18E-4FD8-8779-D7DF3900C7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BEB3153-12D6-9516-8E9C-A7905909F229}"/>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14F13-9940-464D-96E0-6B1495E786A6}"/>
              </a:ext>
            </a:extLst>
          </p:cNvPr>
          <p:cNvSpPr>
            <a:spLocks noGrp="1" noRot="1" noChangeAspect="1" noChangeArrowheads="1" noTextEdit="1"/>
          </p:cNvSpPr>
          <p:nvPr>
            <p:ph type="sldImg"/>
          </p:nvPr>
        </p:nvSpPr>
        <p:spPr>
          <a:xfrm>
            <a:off x="1117600" y="696913"/>
            <a:ext cx="4648200" cy="3486150"/>
          </a:xfrm>
        </p:spPr>
      </p:sp>
      <p:sp>
        <p:nvSpPr>
          <p:cNvPr id="64515" name="Rectangle 3">
            <a:extLst>
              <a:ext uri="{FF2B5EF4-FFF2-40B4-BE49-F238E27FC236}">
                <a16:creationId xmlns:a16="http://schemas.microsoft.com/office/drawing/2014/main" id="{2062C8DA-575B-421A-8D26-AE1E16BBC431}"/>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DBCE4D3-C9E2-DF5B-E3C9-D834C85B8F37}"/>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6E09880E-5593-4F49-B83A-1998139242D8}"/>
              </a:ext>
            </a:extLst>
          </p:cNvPr>
          <p:cNvSpPr>
            <a:spLocks noGrp="1" noRot="1" noChangeAspect="1" noChangeArrowheads="1" noTextEdit="1"/>
          </p:cNvSpPr>
          <p:nvPr>
            <p:ph type="sldImg"/>
          </p:nvPr>
        </p:nvSpPr>
        <p:spPr/>
      </p:sp>
      <p:sp>
        <p:nvSpPr>
          <p:cNvPr id="91140" name="Rectangle 3">
            <a:extLst>
              <a:ext uri="{FF2B5EF4-FFF2-40B4-BE49-F238E27FC236}">
                <a16:creationId xmlns:a16="http://schemas.microsoft.com/office/drawing/2014/main" id="{2A483F1E-ED51-4E4A-83B7-93984987F0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8953DE1-9618-A0EE-1AAF-C308A9E3AE09}"/>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4A9262E4-57B9-4642-B155-37E91B7CC582}"/>
              </a:ext>
            </a:extLst>
          </p:cNvPr>
          <p:cNvSpPr>
            <a:spLocks noGrp="1" noRot="1" noChangeAspect="1" noChangeArrowheads="1" noTextEdit="1"/>
          </p:cNvSpPr>
          <p:nvPr>
            <p:ph type="sldImg"/>
          </p:nvPr>
        </p:nvSpPr>
        <p:spPr/>
      </p:sp>
      <p:sp>
        <p:nvSpPr>
          <p:cNvPr id="92164" name="Rectangle 3">
            <a:extLst>
              <a:ext uri="{FF2B5EF4-FFF2-40B4-BE49-F238E27FC236}">
                <a16:creationId xmlns:a16="http://schemas.microsoft.com/office/drawing/2014/main" id="{0A1AB74C-BD95-4DD3-84AC-B364BD691C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9AA651B-BD67-3367-B285-D508BF58297B}"/>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F507C2D-484D-4A5B-B922-81627BBC5C5E}"/>
              </a:ext>
            </a:extLst>
          </p:cNvPr>
          <p:cNvSpPr>
            <a:spLocks noGrp="1" noRot="1" noChangeAspect="1" noChangeArrowheads="1" noTextEdit="1"/>
          </p:cNvSpPr>
          <p:nvPr>
            <p:ph type="sldImg"/>
          </p:nvPr>
        </p:nvSpPr>
        <p:spPr/>
      </p:sp>
      <p:sp>
        <p:nvSpPr>
          <p:cNvPr id="93188" name="Rectangle 3">
            <a:extLst>
              <a:ext uri="{FF2B5EF4-FFF2-40B4-BE49-F238E27FC236}">
                <a16:creationId xmlns:a16="http://schemas.microsoft.com/office/drawing/2014/main" id="{03FF2E32-DC03-4BBA-B152-8A4AC669FB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D1FCFC8-58C7-6DBA-8133-2DB4B605585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F3D210D4-6BF0-4A24-8068-30C18155C840}"/>
              </a:ext>
            </a:extLst>
          </p:cNvPr>
          <p:cNvSpPr>
            <a:spLocks noGrp="1" noRot="1" noChangeAspect="1" noChangeArrowheads="1" noTextEdit="1"/>
          </p:cNvSpPr>
          <p:nvPr>
            <p:ph type="sldImg"/>
          </p:nvPr>
        </p:nvSpPr>
        <p:spPr/>
      </p:sp>
      <p:sp>
        <p:nvSpPr>
          <p:cNvPr id="95236" name="Rectangle 3">
            <a:extLst>
              <a:ext uri="{FF2B5EF4-FFF2-40B4-BE49-F238E27FC236}">
                <a16:creationId xmlns:a16="http://schemas.microsoft.com/office/drawing/2014/main" id="{F3DC1F24-2CCF-4C8C-A244-1B90B164B63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41EAB548-14A2-D2D5-F44D-6C9583ECEF74}"/>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a:extLst>
              <a:ext uri="{FF2B5EF4-FFF2-40B4-BE49-F238E27FC236}">
                <a16:creationId xmlns:a16="http://schemas.microsoft.com/office/drawing/2014/main" id="{79229461-A223-439E-9F67-F96DEE523FEF}"/>
              </a:ext>
            </a:extLst>
          </p:cNvPr>
          <p:cNvSpPr>
            <a:spLocks noGrp="1" noRot="1" noChangeAspect="1" noChangeArrowheads="1" noTextEdit="1"/>
          </p:cNvSpPr>
          <p:nvPr>
            <p:ph type="sldImg"/>
          </p:nvPr>
        </p:nvSpPr>
        <p:spPr/>
      </p:sp>
      <p:sp>
        <p:nvSpPr>
          <p:cNvPr id="103428" name="Rectangle 3">
            <a:extLst>
              <a:ext uri="{FF2B5EF4-FFF2-40B4-BE49-F238E27FC236}">
                <a16:creationId xmlns:a16="http://schemas.microsoft.com/office/drawing/2014/main" id="{1408816B-F76B-4AC2-A2E1-9FCADC0E3E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3B8F78E-4AAC-068D-8796-3715EF765997}"/>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a:extLst>
              <a:ext uri="{FF2B5EF4-FFF2-40B4-BE49-F238E27FC236}">
                <a16:creationId xmlns:a16="http://schemas.microsoft.com/office/drawing/2014/main" id="{F41D4B89-0756-4DD7-8336-2BFB3BDAC204}"/>
              </a:ext>
            </a:extLst>
          </p:cNvPr>
          <p:cNvSpPr>
            <a:spLocks noGrp="1" noRot="1" noChangeAspect="1" noChangeArrowheads="1" noTextEdit="1"/>
          </p:cNvSpPr>
          <p:nvPr>
            <p:ph type="sldImg"/>
          </p:nvPr>
        </p:nvSpPr>
        <p:spPr/>
      </p:sp>
      <p:sp>
        <p:nvSpPr>
          <p:cNvPr id="117764" name="Rectangle 3">
            <a:extLst>
              <a:ext uri="{FF2B5EF4-FFF2-40B4-BE49-F238E27FC236}">
                <a16:creationId xmlns:a16="http://schemas.microsoft.com/office/drawing/2014/main" id="{508A804A-2118-4ED2-BE3C-0C1214B971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12B3D09-85BF-5B23-DD44-59951D716C0E}"/>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a:extLst>
              <a:ext uri="{FF2B5EF4-FFF2-40B4-BE49-F238E27FC236}">
                <a16:creationId xmlns:a16="http://schemas.microsoft.com/office/drawing/2014/main" id="{316BCF08-E5F3-4982-863F-E15695200732}"/>
              </a:ext>
            </a:extLst>
          </p:cNvPr>
          <p:cNvSpPr>
            <a:spLocks noGrp="1" noRot="1" noChangeAspect="1" noChangeArrowheads="1" noTextEdit="1"/>
          </p:cNvSpPr>
          <p:nvPr>
            <p:ph type="sldImg"/>
          </p:nvPr>
        </p:nvSpPr>
        <p:spPr/>
      </p:sp>
      <p:sp>
        <p:nvSpPr>
          <p:cNvPr id="119812" name="Rectangle 3">
            <a:extLst>
              <a:ext uri="{FF2B5EF4-FFF2-40B4-BE49-F238E27FC236}">
                <a16:creationId xmlns:a16="http://schemas.microsoft.com/office/drawing/2014/main" id="{246B23B8-CBD0-4DC0-A03E-62ED08FCA8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413C899C-524A-2CC7-2E6D-AEE07D563ED5}"/>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809E82CE-770C-49D3-84E8-6A6FC8AFBC7A}"/>
              </a:ext>
            </a:extLst>
          </p:cNvPr>
          <p:cNvSpPr>
            <a:spLocks noGrp="1" noRot="1" noChangeAspect="1" noChangeArrowheads="1" noTextEdit="1"/>
          </p:cNvSpPr>
          <p:nvPr>
            <p:ph type="sldImg"/>
          </p:nvPr>
        </p:nvSpPr>
        <p:spPr/>
      </p:sp>
      <p:sp>
        <p:nvSpPr>
          <p:cNvPr id="91140" name="Rectangle 3">
            <a:extLst>
              <a:ext uri="{FF2B5EF4-FFF2-40B4-BE49-F238E27FC236}">
                <a16:creationId xmlns:a16="http://schemas.microsoft.com/office/drawing/2014/main" id="{1892899B-C57A-458A-8DEF-195B9885787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C64A891-264A-3268-5C30-0E8C797777A7}"/>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753420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1956D3A9-AF53-4EE2-8367-5C87C40B8BD2}"/>
              </a:ext>
            </a:extLst>
          </p:cNvPr>
          <p:cNvSpPr>
            <a:spLocks noGrp="1" noRot="1" noChangeAspect="1" noChangeArrowheads="1" noTextEdit="1"/>
          </p:cNvSpPr>
          <p:nvPr>
            <p:ph type="sldImg"/>
          </p:nvPr>
        </p:nvSpPr>
        <p:spPr/>
      </p:sp>
      <p:sp>
        <p:nvSpPr>
          <p:cNvPr id="95236" name="Rectangle 3">
            <a:extLst>
              <a:ext uri="{FF2B5EF4-FFF2-40B4-BE49-F238E27FC236}">
                <a16:creationId xmlns:a16="http://schemas.microsoft.com/office/drawing/2014/main" id="{EDD8E06E-9ABA-4101-95DC-533C74A921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9DA33A3-EE1E-5534-D4CA-4999BD90F75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09983380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609817C1-9D09-405F-A4BE-35AA840FB3FE}"/>
              </a:ext>
            </a:extLst>
          </p:cNvPr>
          <p:cNvSpPr>
            <a:spLocks noGrp="1" noRot="1" noChangeAspect="1" noChangeArrowheads="1" noTextEdit="1"/>
          </p:cNvSpPr>
          <p:nvPr>
            <p:ph type="sldImg"/>
          </p:nvPr>
        </p:nvSpPr>
        <p:spPr/>
      </p:sp>
      <p:sp>
        <p:nvSpPr>
          <p:cNvPr id="96260" name="Rectangle 3">
            <a:extLst>
              <a:ext uri="{FF2B5EF4-FFF2-40B4-BE49-F238E27FC236}">
                <a16:creationId xmlns:a16="http://schemas.microsoft.com/office/drawing/2014/main" id="{3C7757C3-4E01-44F0-9943-4A8D5D2ED2B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22820EE-A330-A953-5CB9-B6722921743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65987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1117600" y="696913"/>
            <a:ext cx="4648200" cy="3486150"/>
          </a:xfrm>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5DE886D-BFD4-816A-4E39-2C070ED6A72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76826673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3C5E8084-CD27-45F0-948B-527CF3E8CCDF}"/>
              </a:ext>
            </a:extLst>
          </p:cNvPr>
          <p:cNvSpPr>
            <a:spLocks noGrp="1" noRot="1" noChangeAspect="1" noChangeArrowheads="1" noTextEdit="1"/>
          </p:cNvSpPr>
          <p:nvPr>
            <p:ph type="sldImg"/>
          </p:nvPr>
        </p:nvSpPr>
        <p:spPr/>
      </p:sp>
      <p:sp>
        <p:nvSpPr>
          <p:cNvPr id="100356" name="Rectangle 3">
            <a:extLst>
              <a:ext uri="{FF2B5EF4-FFF2-40B4-BE49-F238E27FC236}">
                <a16:creationId xmlns:a16="http://schemas.microsoft.com/office/drawing/2014/main" id="{01C2F6CE-343E-4E7D-B50B-7FBBE87E4F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691151A-1243-445B-A581-D80E1D7D8ECB}"/>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2147814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a:extLst>
              <a:ext uri="{FF2B5EF4-FFF2-40B4-BE49-F238E27FC236}">
                <a16:creationId xmlns:a16="http://schemas.microsoft.com/office/drawing/2014/main" id="{B825ED8D-9E3E-4698-BB5C-C026B0475BB8}"/>
              </a:ext>
            </a:extLst>
          </p:cNvPr>
          <p:cNvSpPr>
            <a:spLocks noGrp="1" noRot="1" noChangeAspect="1" noChangeArrowheads="1" noTextEdit="1"/>
          </p:cNvSpPr>
          <p:nvPr>
            <p:ph type="sldImg"/>
          </p:nvPr>
        </p:nvSpPr>
        <p:spPr/>
      </p:sp>
      <p:sp>
        <p:nvSpPr>
          <p:cNvPr id="101380" name="Rectangle 3">
            <a:extLst>
              <a:ext uri="{FF2B5EF4-FFF2-40B4-BE49-F238E27FC236}">
                <a16:creationId xmlns:a16="http://schemas.microsoft.com/office/drawing/2014/main" id="{0D5306E4-3AAE-4121-B023-8B43D082CA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3D2FB4E-E8B2-1732-2756-91DACDDB8FC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3714329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a:extLst>
              <a:ext uri="{FF2B5EF4-FFF2-40B4-BE49-F238E27FC236}">
                <a16:creationId xmlns:a16="http://schemas.microsoft.com/office/drawing/2014/main" id="{8A02C982-0312-4EC7-A741-67B0BEDA4925}"/>
              </a:ext>
            </a:extLst>
          </p:cNvPr>
          <p:cNvSpPr>
            <a:spLocks noGrp="1" noRot="1" noChangeAspect="1" noChangeArrowheads="1" noTextEdit="1"/>
          </p:cNvSpPr>
          <p:nvPr>
            <p:ph type="sldImg"/>
          </p:nvPr>
        </p:nvSpPr>
        <p:spPr/>
      </p:sp>
      <p:sp>
        <p:nvSpPr>
          <p:cNvPr id="102404" name="Rectangle 3">
            <a:extLst>
              <a:ext uri="{FF2B5EF4-FFF2-40B4-BE49-F238E27FC236}">
                <a16:creationId xmlns:a16="http://schemas.microsoft.com/office/drawing/2014/main" id="{11F7861C-35C5-4B12-8A55-F7A16557D9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F3030B7-D83B-8E58-4C0B-840CB63CAD6E}"/>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420041058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a:extLst>
              <a:ext uri="{FF2B5EF4-FFF2-40B4-BE49-F238E27FC236}">
                <a16:creationId xmlns:a16="http://schemas.microsoft.com/office/drawing/2014/main" id="{B01CE6FA-B36D-49C3-8371-51A4E976452C}"/>
              </a:ext>
            </a:extLst>
          </p:cNvPr>
          <p:cNvSpPr>
            <a:spLocks noGrp="1" noRot="1" noChangeAspect="1" noChangeArrowheads="1" noTextEdit="1"/>
          </p:cNvSpPr>
          <p:nvPr>
            <p:ph type="sldImg"/>
          </p:nvPr>
        </p:nvSpPr>
        <p:spPr/>
      </p:sp>
      <p:sp>
        <p:nvSpPr>
          <p:cNvPr id="103428" name="Rectangle 3">
            <a:extLst>
              <a:ext uri="{FF2B5EF4-FFF2-40B4-BE49-F238E27FC236}">
                <a16:creationId xmlns:a16="http://schemas.microsoft.com/office/drawing/2014/main" id="{A8274DE9-BC41-40F6-83AC-5A3D3773C2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A395D8E-FA15-842B-F61C-02B620EC2DB1}"/>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415581075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a:extLst>
              <a:ext uri="{FF2B5EF4-FFF2-40B4-BE49-F238E27FC236}">
                <a16:creationId xmlns:a16="http://schemas.microsoft.com/office/drawing/2014/main" id="{B6DBED89-49D3-4018-980D-509023030EA8}"/>
              </a:ext>
            </a:extLst>
          </p:cNvPr>
          <p:cNvSpPr>
            <a:spLocks noGrp="1" noRot="1" noChangeAspect="1" noChangeArrowheads="1" noTextEdit="1"/>
          </p:cNvSpPr>
          <p:nvPr>
            <p:ph type="sldImg"/>
          </p:nvPr>
        </p:nvSpPr>
        <p:spPr/>
      </p:sp>
      <p:sp>
        <p:nvSpPr>
          <p:cNvPr id="112644" name="Rectangle 3">
            <a:extLst>
              <a:ext uri="{FF2B5EF4-FFF2-40B4-BE49-F238E27FC236}">
                <a16:creationId xmlns:a16="http://schemas.microsoft.com/office/drawing/2014/main" id="{11938EE8-081A-42B2-B3E3-2DCAF241F7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3C62649-59AF-908F-D5E0-DB9CC3E4A71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421146635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a:extLst>
              <a:ext uri="{FF2B5EF4-FFF2-40B4-BE49-F238E27FC236}">
                <a16:creationId xmlns:a16="http://schemas.microsoft.com/office/drawing/2014/main" id="{377D733F-0F22-4399-A6D3-B09E70F2D1C0}"/>
              </a:ext>
            </a:extLst>
          </p:cNvPr>
          <p:cNvSpPr>
            <a:spLocks noGrp="1" noRot="1" noChangeAspect="1" noChangeArrowheads="1" noTextEdit="1"/>
          </p:cNvSpPr>
          <p:nvPr>
            <p:ph type="sldImg"/>
          </p:nvPr>
        </p:nvSpPr>
        <p:spPr/>
      </p:sp>
      <p:sp>
        <p:nvSpPr>
          <p:cNvPr id="118788" name="Rectangle 3">
            <a:extLst>
              <a:ext uri="{FF2B5EF4-FFF2-40B4-BE49-F238E27FC236}">
                <a16:creationId xmlns:a16="http://schemas.microsoft.com/office/drawing/2014/main" id="{6FF7E3D3-1282-4112-B6EE-171A108389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CF9C008-AB18-9C4F-3627-2D43A15E6A41}"/>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9025689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a:extLst>
              <a:ext uri="{FF2B5EF4-FFF2-40B4-BE49-F238E27FC236}">
                <a16:creationId xmlns:a16="http://schemas.microsoft.com/office/drawing/2014/main" id="{99033DF3-330A-4632-AE16-C1DAED31B0B5}"/>
              </a:ext>
            </a:extLst>
          </p:cNvPr>
          <p:cNvSpPr>
            <a:spLocks noGrp="1" noRot="1" noChangeAspect="1" noChangeArrowheads="1" noTextEdit="1"/>
          </p:cNvSpPr>
          <p:nvPr>
            <p:ph type="sldImg"/>
          </p:nvPr>
        </p:nvSpPr>
        <p:spPr/>
      </p:sp>
      <p:sp>
        <p:nvSpPr>
          <p:cNvPr id="120836" name="Rectangle 3">
            <a:extLst>
              <a:ext uri="{FF2B5EF4-FFF2-40B4-BE49-F238E27FC236}">
                <a16:creationId xmlns:a16="http://schemas.microsoft.com/office/drawing/2014/main" id="{EC5A0E66-0ED9-4D39-8C8C-9D502F65B2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E218D0B-C74A-1DC0-8D2A-49FF580740A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40881951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a:extLst>
              <a:ext uri="{FF2B5EF4-FFF2-40B4-BE49-F238E27FC236}">
                <a16:creationId xmlns:a16="http://schemas.microsoft.com/office/drawing/2014/main" id="{6D96FEF4-316D-4EC7-948A-A33AE5D7CB97}"/>
              </a:ext>
            </a:extLst>
          </p:cNvPr>
          <p:cNvSpPr>
            <a:spLocks noGrp="1" noRot="1" noChangeAspect="1" noChangeArrowheads="1" noTextEdit="1"/>
          </p:cNvSpPr>
          <p:nvPr>
            <p:ph type="sldImg"/>
          </p:nvPr>
        </p:nvSpPr>
        <p:spPr/>
      </p:sp>
      <p:sp>
        <p:nvSpPr>
          <p:cNvPr id="121860" name="Rectangle 3">
            <a:extLst>
              <a:ext uri="{FF2B5EF4-FFF2-40B4-BE49-F238E27FC236}">
                <a16:creationId xmlns:a16="http://schemas.microsoft.com/office/drawing/2014/main" id="{2B50E5CE-2EAD-485C-9DC4-25D3E4546E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B6EDA32-AE55-FA7B-E32E-DC930673D2F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09382626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a:extLst>
              <a:ext uri="{FF2B5EF4-FFF2-40B4-BE49-F238E27FC236}">
                <a16:creationId xmlns:a16="http://schemas.microsoft.com/office/drawing/2014/main" id="{29DAD370-8DFA-4D0F-8574-87D667E4749C}"/>
              </a:ext>
            </a:extLst>
          </p:cNvPr>
          <p:cNvSpPr>
            <a:spLocks noGrp="1" noRot="1" noChangeAspect="1" noChangeArrowheads="1" noTextEdit="1"/>
          </p:cNvSpPr>
          <p:nvPr>
            <p:ph type="sldImg"/>
          </p:nvPr>
        </p:nvSpPr>
        <p:spPr/>
      </p:sp>
      <p:sp>
        <p:nvSpPr>
          <p:cNvPr id="122884" name="Rectangle 3">
            <a:extLst>
              <a:ext uri="{FF2B5EF4-FFF2-40B4-BE49-F238E27FC236}">
                <a16:creationId xmlns:a16="http://schemas.microsoft.com/office/drawing/2014/main" id="{AA98057B-1F4A-419C-B813-443BAD14DB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B78BEBC-6804-B82A-6975-F08AC7036D17}"/>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2862360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a:extLst>
              <a:ext uri="{FF2B5EF4-FFF2-40B4-BE49-F238E27FC236}">
                <a16:creationId xmlns:a16="http://schemas.microsoft.com/office/drawing/2014/main" id="{4C82101A-24CB-4B36-B9D2-613DABCA4CCB}"/>
              </a:ext>
            </a:extLst>
          </p:cNvPr>
          <p:cNvSpPr>
            <a:spLocks noGrp="1" noRot="1" noChangeAspect="1" noChangeArrowheads="1" noTextEdit="1"/>
          </p:cNvSpPr>
          <p:nvPr>
            <p:ph type="sldImg"/>
          </p:nvPr>
        </p:nvSpPr>
        <p:spPr/>
      </p:sp>
      <p:sp>
        <p:nvSpPr>
          <p:cNvPr id="123908" name="Rectangle 3">
            <a:extLst>
              <a:ext uri="{FF2B5EF4-FFF2-40B4-BE49-F238E27FC236}">
                <a16:creationId xmlns:a16="http://schemas.microsoft.com/office/drawing/2014/main" id="{204C5FBE-F01E-4B1E-BA23-180B64B1E2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548C1CA-473E-6865-DAC3-C18EBE8CE760}"/>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634505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1117600" y="696913"/>
            <a:ext cx="4648200" cy="3486150"/>
          </a:xfrm>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A685D63-97E0-82E3-8600-DB4210ACFFC2}"/>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58774986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a:extLst>
              <a:ext uri="{FF2B5EF4-FFF2-40B4-BE49-F238E27FC236}">
                <a16:creationId xmlns:a16="http://schemas.microsoft.com/office/drawing/2014/main" id="{31EBDBDF-5FCA-4213-A6C0-A7B61F0EDD65}"/>
              </a:ext>
            </a:extLst>
          </p:cNvPr>
          <p:cNvSpPr>
            <a:spLocks noGrp="1" noRot="1" noChangeAspect="1" noChangeArrowheads="1" noTextEdit="1"/>
          </p:cNvSpPr>
          <p:nvPr>
            <p:ph type="sldImg"/>
          </p:nvPr>
        </p:nvSpPr>
        <p:spPr/>
      </p:sp>
      <p:sp>
        <p:nvSpPr>
          <p:cNvPr id="124932" name="Rectangle 3">
            <a:extLst>
              <a:ext uri="{FF2B5EF4-FFF2-40B4-BE49-F238E27FC236}">
                <a16:creationId xmlns:a16="http://schemas.microsoft.com/office/drawing/2014/main" id="{4B5706BF-EA71-4A33-91AF-EA4A2A0C53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DD35548-1A33-FB99-533B-5DC89392A2EE}"/>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425479530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a:extLst>
              <a:ext uri="{FF2B5EF4-FFF2-40B4-BE49-F238E27FC236}">
                <a16:creationId xmlns:a16="http://schemas.microsoft.com/office/drawing/2014/main" id="{20008BC1-ECF1-41C8-9E3A-3EF0899AF3B8}"/>
              </a:ext>
            </a:extLst>
          </p:cNvPr>
          <p:cNvSpPr>
            <a:spLocks noGrp="1" noRot="1" noChangeAspect="1" noChangeArrowheads="1" noTextEdit="1"/>
          </p:cNvSpPr>
          <p:nvPr>
            <p:ph type="sldImg"/>
          </p:nvPr>
        </p:nvSpPr>
        <p:spPr/>
      </p:sp>
      <p:sp>
        <p:nvSpPr>
          <p:cNvPr id="125956" name="Rectangle 3">
            <a:extLst>
              <a:ext uri="{FF2B5EF4-FFF2-40B4-BE49-F238E27FC236}">
                <a16:creationId xmlns:a16="http://schemas.microsoft.com/office/drawing/2014/main" id="{AE97A9E2-2C5D-40BF-956A-508D26D46D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A3EC8CE-6B55-5C8C-B54E-03309C17ED7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1390156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5ACF66E-830A-A588-041B-3839CA98550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30873933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10BBE84-344E-24D7-9732-A4E30C669690}"/>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82024583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a:extLst>
              <a:ext uri="{FF2B5EF4-FFF2-40B4-BE49-F238E27FC236}">
                <a16:creationId xmlns:a16="http://schemas.microsoft.com/office/drawing/2014/main" id="{5A43AED6-E6E9-43A7-AC93-64E1E9990A89}"/>
              </a:ext>
            </a:extLst>
          </p:cNvPr>
          <p:cNvSpPr>
            <a:spLocks noGrp="1" noRot="1" noChangeAspect="1" noChangeArrowheads="1" noTextEdit="1"/>
          </p:cNvSpPr>
          <p:nvPr>
            <p:ph type="sldImg"/>
          </p:nvPr>
        </p:nvSpPr>
        <p:spPr/>
      </p:sp>
      <p:sp>
        <p:nvSpPr>
          <p:cNvPr id="138244" name="Rectangle 3">
            <a:extLst>
              <a:ext uri="{FF2B5EF4-FFF2-40B4-BE49-F238E27FC236}">
                <a16:creationId xmlns:a16="http://schemas.microsoft.com/office/drawing/2014/main" id="{772FBEB7-042D-4152-8A9C-1370E47C76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572D852-639C-8043-47CE-782ED717432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73076676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a:extLst>
              <a:ext uri="{FF2B5EF4-FFF2-40B4-BE49-F238E27FC236}">
                <a16:creationId xmlns:a16="http://schemas.microsoft.com/office/drawing/2014/main" id="{5B0E173E-03EA-4E90-8188-93FE2E0C3F1A}"/>
              </a:ext>
            </a:extLst>
          </p:cNvPr>
          <p:cNvSpPr>
            <a:spLocks noGrp="1" noRot="1" noChangeAspect="1" noChangeArrowheads="1" noTextEdit="1"/>
          </p:cNvSpPr>
          <p:nvPr>
            <p:ph type="sldImg"/>
          </p:nvPr>
        </p:nvSpPr>
        <p:spPr/>
      </p:sp>
      <p:sp>
        <p:nvSpPr>
          <p:cNvPr id="139268" name="Rectangle 3">
            <a:extLst>
              <a:ext uri="{FF2B5EF4-FFF2-40B4-BE49-F238E27FC236}">
                <a16:creationId xmlns:a16="http://schemas.microsoft.com/office/drawing/2014/main" id="{52774992-1B31-4E69-A7C1-2E636C6DFB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AF6965C-EEB6-655D-1304-8D638A9BC1E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53237267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7FDAFEDA-D70D-4C20-A7EA-D2F3B7BEBA10}"/>
              </a:ext>
            </a:extLst>
          </p:cNvPr>
          <p:cNvSpPr>
            <a:spLocks noGrp="1" noRot="1" noChangeAspect="1" noChangeArrowheads="1" noTextEdit="1"/>
          </p:cNvSpPr>
          <p:nvPr>
            <p:ph type="sldImg"/>
          </p:nvPr>
        </p:nvSpPr>
        <p:spPr/>
      </p:sp>
      <p:sp>
        <p:nvSpPr>
          <p:cNvPr id="49156" name="Rectangle 3">
            <a:extLst>
              <a:ext uri="{FF2B5EF4-FFF2-40B4-BE49-F238E27FC236}">
                <a16:creationId xmlns:a16="http://schemas.microsoft.com/office/drawing/2014/main" id="{89C75285-E37E-4014-8E71-F896080F15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5D292566-A1BB-93BE-D4D6-CDF6C4502B9F}"/>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E1B05469-F229-496A-9100-5080C50BF79C}"/>
              </a:ext>
            </a:extLst>
          </p:cNvPr>
          <p:cNvSpPr>
            <a:spLocks noGrp="1" noRot="1" noChangeAspect="1" noChangeArrowheads="1" noTextEdit="1"/>
          </p:cNvSpPr>
          <p:nvPr>
            <p:ph type="sldImg"/>
          </p:nvPr>
        </p:nvSpPr>
        <p:spPr/>
      </p:sp>
      <p:sp>
        <p:nvSpPr>
          <p:cNvPr id="50180" name="Rectangle 3">
            <a:extLst>
              <a:ext uri="{FF2B5EF4-FFF2-40B4-BE49-F238E27FC236}">
                <a16:creationId xmlns:a16="http://schemas.microsoft.com/office/drawing/2014/main" id="{AD6AA1F7-2174-4613-889A-2E4CE30977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3A07951F-57D1-F937-BE77-52D814BF117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435883FA-9470-47C6-B1C9-F4922A90520C}"/>
              </a:ext>
            </a:extLst>
          </p:cNvPr>
          <p:cNvSpPr>
            <a:spLocks noGrp="1" noRot="1" noChangeAspect="1" noChangeArrowheads="1" noTextEdit="1"/>
          </p:cNvSpPr>
          <p:nvPr>
            <p:ph type="sldImg"/>
          </p:nvPr>
        </p:nvSpPr>
        <p:spPr/>
      </p:sp>
      <p:sp>
        <p:nvSpPr>
          <p:cNvPr id="52228" name="Rectangle 3">
            <a:extLst>
              <a:ext uri="{FF2B5EF4-FFF2-40B4-BE49-F238E27FC236}">
                <a16:creationId xmlns:a16="http://schemas.microsoft.com/office/drawing/2014/main" id="{542B7158-1EFC-46BC-9606-F2841363D7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971B7042-C6B5-377E-6CAB-F7168CD49DB3}"/>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1C36A8BF-4187-41C0-9B41-F46AF5CB1EBA}"/>
              </a:ext>
            </a:extLst>
          </p:cNvPr>
          <p:cNvSpPr>
            <a:spLocks noGrp="1" noRot="1" noChangeAspect="1" noChangeArrowheads="1" noTextEdit="1"/>
          </p:cNvSpPr>
          <p:nvPr>
            <p:ph type="sldImg"/>
          </p:nvPr>
        </p:nvSpPr>
        <p:spPr/>
      </p:sp>
      <p:sp>
        <p:nvSpPr>
          <p:cNvPr id="53252" name="Rectangle 3">
            <a:extLst>
              <a:ext uri="{FF2B5EF4-FFF2-40B4-BE49-F238E27FC236}">
                <a16:creationId xmlns:a16="http://schemas.microsoft.com/office/drawing/2014/main" id="{3AEB5067-E056-414F-A796-10B6C2F100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6CAF3FD9-1558-4D6B-3D1F-26EDB9F7322B}"/>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998D125-052E-430C-A5E5-045AF42622E7}"/>
              </a:ext>
            </a:extLst>
          </p:cNvPr>
          <p:cNvSpPr>
            <a:spLocks noGrp="1" noRot="1" noChangeAspect="1" noChangeArrowheads="1" noTextEdit="1"/>
          </p:cNvSpPr>
          <p:nvPr>
            <p:ph type="sldImg"/>
          </p:nvPr>
        </p:nvSpPr>
        <p:spPr>
          <a:xfrm>
            <a:off x="1117600" y="696913"/>
            <a:ext cx="4648200" cy="3486150"/>
          </a:xfrm>
        </p:spPr>
      </p:sp>
      <p:sp>
        <p:nvSpPr>
          <p:cNvPr id="91139" name="Rectangle 3">
            <a:extLst>
              <a:ext uri="{FF2B5EF4-FFF2-40B4-BE49-F238E27FC236}">
                <a16:creationId xmlns:a16="http://schemas.microsoft.com/office/drawing/2014/main" id="{854BE39E-4EE8-44E7-927E-467747CCDC4D}"/>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8C3B44C-F473-7BC2-C897-D14EB4AAC49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B65CDCB2-F76A-4019-900A-C03B6A3AA560}"/>
              </a:ext>
            </a:extLst>
          </p:cNvPr>
          <p:cNvSpPr>
            <a:spLocks noGrp="1" noRot="1" noChangeAspect="1" noChangeArrowheads="1" noTextEdit="1"/>
          </p:cNvSpPr>
          <p:nvPr>
            <p:ph type="sldImg"/>
          </p:nvPr>
        </p:nvSpPr>
        <p:spPr/>
      </p:sp>
      <p:sp>
        <p:nvSpPr>
          <p:cNvPr id="55300" name="Rectangle 3">
            <a:extLst>
              <a:ext uri="{FF2B5EF4-FFF2-40B4-BE49-F238E27FC236}">
                <a16:creationId xmlns:a16="http://schemas.microsoft.com/office/drawing/2014/main" id="{26B99814-4B6A-4EEF-9FAD-83D73A5AE3A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F56B851D-C90E-EA76-98CF-95DD250500F7}"/>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892DA693-929A-4C16-927D-FBB8F82E2E5C}"/>
              </a:ext>
            </a:extLst>
          </p:cNvPr>
          <p:cNvSpPr>
            <a:spLocks noGrp="1" noRot="1" noChangeAspect="1" noChangeArrowheads="1" noTextEdit="1"/>
          </p:cNvSpPr>
          <p:nvPr>
            <p:ph type="sldImg"/>
          </p:nvPr>
        </p:nvSpPr>
        <p:spPr/>
      </p:sp>
      <p:sp>
        <p:nvSpPr>
          <p:cNvPr id="57348" name="Rectangle 3">
            <a:extLst>
              <a:ext uri="{FF2B5EF4-FFF2-40B4-BE49-F238E27FC236}">
                <a16:creationId xmlns:a16="http://schemas.microsoft.com/office/drawing/2014/main" id="{1C9BAE9D-E811-4111-992F-4347461105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1F667460-8547-0D56-CD96-F5AB20FC7D1E}"/>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7FF909BF-E68B-4257-B1C7-493C40FF30A1}"/>
              </a:ext>
            </a:extLst>
          </p:cNvPr>
          <p:cNvSpPr>
            <a:spLocks noGrp="1" noRot="1" noChangeAspect="1" noChangeArrowheads="1" noTextEdit="1"/>
          </p:cNvSpPr>
          <p:nvPr>
            <p:ph type="sldImg"/>
          </p:nvPr>
        </p:nvSpPr>
        <p:spPr/>
      </p:sp>
      <p:sp>
        <p:nvSpPr>
          <p:cNvPr id="61444" name="Rectangle 3">
            <a:extLst>
              <a:ext uri="{FF2B5EF4-FFF2-40B4-BE49-F238E27FC236}">
                <a16:creationId xmlns:a16="http://schemas.microsoft.com/office/drawing/2014/main" id="{0362F85C-BCFE-4811-B73A-397FF5353E7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FA05A745-8BF4-FCFD-650C-4A04EA53EC8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AAC9FE28-57EF-4166-9357-71412318ED83}"/>
              </a:ext>
            </a:extLst>
          </p:cNvPr>
          <p:cNvSpPr>
            <a:spLocks noGrp="1" noRot="1" noChangeAspect="1" noChangeArrowheads="1" noTextEdit="1"/>
          </p:cNvSpPr>
          <p:nvPr>
            <p:ph type="sldImg"/>
          </p:nvPr>
        </p:nvSpPr>
        <p:spPr/>
      </p:sp>
      <p:sp>
        <p:nvSpPr>
          <p:cNvPr id="63492" name="Rectangle 3">
            <a:extLst>
              <a:ext uri="{FF2B5EF4-FFF2-40B4-BE49-F238E27FC236}">
                <a16:creationId xmlns:a16="http://schemas.microsoft.com/office/drawing/2014/main" id="{CDD2402A-E21D-4607-BC3D-9DCDE79B40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ED480DA4-C797-D3BE-AB76-6DF3087C13D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AAC9FE28-57EF-4166-9357-71412318ED83}"/>
              </a:ext>
            </a:extLst>
          </p:cNvPr>
          <p:cNvSpPr>
            <a:spLocks noGrp="1" noRot="1" noChangeAspect="1" noChangeArrowheads="1" noTextEdit="1"/>
          </p:cNvSpPr>
          <p:nvPr>
            <p:ph type="sldImg"/>
          </p:nvPr>
        </p:nvSpPr>
        <p:spPr/>
      </p:sp>
      <p:sp>
        <p:nvSpPr>
          <p:cNvPr id="63492" name="Rectangle 3">
            <a:extLst>
              <a:ext uri="{FF2B5EF4-FFF2-40B4-BE49-F238E27FC236}">
                <a16:creationId xmlns:a16="http://schemas.microsoft.com/office/drawing/2014/main" id="{CDD2402A-E21D-4607-BC3D-9DCDE79B40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58B2D18F-A13C-91B6-DA8B-CEFB0BF3CCB2}"/>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13954127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AAC9FE28-57EF-4166-9357-71412318ED83}"/>
              </a:ext>
            </a:extLst>
          </p:cNvPr>
          <p:cNvSpPr>
            <a:spLocks noGrp="1" noRot="1" noChangeAspect="1" noChangeArrowheads="1" noTextEdit="1"/>
          </p:cNvSpPr>
          <p:nvPr>
            <p:ph type="sldImg"/>
          </p:nvPr>
        </p:nvSpPr>
        <p:spPr/>
      </p:sp>
      <p:sp>
        <p:nvSpPr>
          <p:cNvPr id="63492" name="Rectangle 3">
            <a:extLst>
              <a:ext uri="{FF2B5EF4-FFF2-40B4-BE49-F238E27FC236}">
                <a16:creationId xmlns:a16="http://schemas.microsoft.com/office/drawing/2014/main" id="{CDD2402A-E21D-4607-BC3D-9DCDE79B40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F0BB2F55-0E7F-2DD9-0EBC-BC11E08FA0E0}"/>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9581275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7D7DBCA2-1119-49FA-A8B4-3F1D579AF23C}"/>
              </a:ext>
            </a:extLst>
          </p:cNvPr>
          <p:cNvSpPr>
            <a:spLocks noGrp="1" noRot="1" noChangeAspect="1" noChangeArrowheads="1" noTextEdit="1"/>
          </p:cNvSpPr>
          <p:nvPr>
            <p:ph type="sldImg"/>
          </p:nvPr>
        </p:nvSpPr>
        <p:spPr/>
      </p:sp>
      <p:sp>
        <p:nvSpPr>
          <p:cNvPr id="68612" name="Rectangle 3">
            <a:extLst>
              <a:ext uri="{FF2B5EF4-FFF2-40B4-BE49-F238E27FC236}">
                <a16:creationId xmlns:a16="http://schemas.microsoft.com/office/drawing/2014/main" id="{28D001FF-7B49-4C26-944F-85DCA2A466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572E88A0-6270-85BB-A22D-B9FEE69E82E2}"/>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A331B74-0422-4930-8A32-1986F3C5D383}"/>
              </a:ext>
            </a:extLst>
          </p:cNvPr>
          <p:cNvSpPr>
            <a:spLocks noGrp="1" noRot="1" noChangeAspect="1" noChangeArrowheads="1" noTextEdit="1"/>
          </p:cNvSpPr>
          <p:nvPr>
            <p:ph type="sldImg"/>
          </p:nvPr>
        </p:nvSpPr>
        <p:spPr/>
      </p:sp>
      <p:sp>
        <p:nvSpPr>
          <p:cNvPr id="8196" name="Rectangle 3">
            <a:extLst>
              <a:ext uri="{FF2B5EF4-FFF2-40B4-BE49-F238E27FC236}">
                <a16:creationId xmlns:a16="http://schemas.microsoft.com/office/drawing/2014/main" id="{CC23F6F6-2B6E-4832-A9E7-1BA1A3EC25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8DCE657-4D56-2FD4-8D6A-831CE868531D}"/>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35589540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825277C5-6FF6-472B-B1B2-A162AC929AA4}"/>
              </a:ext>
            </a:extLst>
          </p:cNvPr>
          <p:cNvSpPr>
            <a:spLocks noGrp="1" noRot="1" noChangeAspect="1" noChangeArrowheads="1" noTextEdit="1"/>
          </p:cNvSpPr>
          <p:nvPr>
            <p:ph type="sldImg"/>
          </p:nvPr>
        </p:nvSpPr>
        <p:spPr/>
      </p:sp>
      <p:sp>
        <p:nvSpPr>
          <p:cNvPr id="67588" name="Rectangle 3">
            <a:extLst>
              <a:ext uri="{FF2B5EF4-FFF2-40B4-BE49-F238E27FC236}">
                <a16:creationId xmlns:a16="http://schemas.microsoft.com/office/drawing/2014/main" id="{EEE28775-1141-4618-8163-256EE66CFA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9359143-C1F3-D27C-889E-253EE9E47A1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97795465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5E4F0DE8-E8B5-4C7D-B055-95C406BC3CAD}"/>
              </a:ext>
            </a:extLst>
          </p:cNvPr>
          <p:cNvSpPr>
            <a:spLocks noGrp="1" noRot="1" noChangeAspect="1" noChangeArrowheads="1" noTextEdit="1"/>
          </p:cNvSpPr>
          <p:nvPr>
            <p:ph type="sldImg"/>
          </p:nvPr>
        </p:nvSpPr>
        <p:spPr/>
      </p:sp>
      <p:sp>
        <p:nvSpPr>
          <p:cNvPr id="71684" name="Rectangle 3">
            <a:extLst>
              <a:ext uri="{FF2B5EF4-FFF2-40B4-BE49-F238E27FC236}">
                <a16:creationId xmlns:a16="http://schemas.microsoft.com/office/drawing/2014/main" id="{06954C32-A2A8-47D3-9E0F-1137C1B689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0A0859A9-ABFC-D904-BEDD-82300772F352}"/>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58CADB1-93CB-4274-A8D1-692400277852}"/>
              </a:ext>
            </a:extLst>
          </p:cNvPr>
          <p:cNvSpPr>
            <a:spLocks noGrp="1" noRot="1" noChangeAspect="1" noChangeArrowheads="1" noTextEdit="1"/>
          </p:cNvSpPr>
          <p:nvPr>
            <p:ph type="sldImg"/>
          </p:nvPr>
        </p:nvSpPr>
        <p:spPr>
          <a:xfrm>
            <a:off x="1117600" y="696913"/>
            <a:ext cx="4648200" cy="3486150"/>
          </a:xfrm>
        </p:spPr>
      </p:sp>
      <p:sp>
        <p:nvSpPr>
          <p:cNvPr id="93187" name="Rectangle 3">
            <a:extLst>
              <a:ext uri="{FF2B5EF4-FFF2-40B4-BE49-F238E27FC236}">
                <a16:creationId xmlns:a16="http://schemas.microsoft.com/office/drawing/2014/main" id="{B72E9B2A-EB18-4339-B030-69967F55A4B7}"/>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732AEA0-D46F-0596-AFF6-88DE961CCC86}"/>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7267D01B-0B18-468C-84E3-0EC1B30BF92F}"/>
              </a:ext>
            </a:extLst>
          </p:cNvPr>
          <p:cNvSpPr>
            <a:spLocks noGrp="1" noRot="1" noChangeAspect="1" noChangeArrowheads="1" noTextEdit="1"/>
          </p:cNvSpPr>
          <p:nvPr>
            <p:ph type="sldImg"/>
          </p:nvPr>
        </p:nvSpPr>
        <p:spPr/>
      </p:sp>
      <p:sp>
        <p:nvSpPr>
          <p:cNvPr id="72708" name="Rectangle 3">
            <a:extLst>
              <a:ext uri="{FF2B5EF4-FFF2-40B4-BE49-F238E27FC236}">
                <a16:creationId xmlns:a16="http://schemas.microsoft.com/office/drawing/2014/main" id="{CE469E36-4F41-4F57-B693-9C7C11FBA4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6BA5475F-07D7-1E2B-26F6-DEA4E28CC1A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FE40D393-2DEC-49FB-B799-1F946CFFA9C2}"/>
              </a:ext>
            </a:extLst>
          </p:cNvPr>
          <p:cNvSpPr>
            <a:spLocks noGrp="1" noRot="1" noChangeAspect="1" noChangeArrowheads="1" noTextEdit="1"/>
          </p:cNvSpPr>
          <p:nvPr>
            <p:ph type="sldImg"/>
          </p:nvPr>
        </p:nvSpPr>
        <p:spPr/>
      </p:sp>
      <p:sp>
        <p:nvSpPr>
          <p:cNvPr id="73732" name="Rectangle 3">
            <a:extLst>
              <a:ext uri="{FF2B5EF4-FFF2-40B4-BE49-F238E27FC236}">
                <a16:creationId xmlns:a16="http://schemas.microsoft.com/office/drawing/2014/main" id="{148EB59F-476B-4E98-B58A-D56625568C9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8122DE8-C6F5-80BA-8D5D-6BAEEBC47030}"/>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829884F7-6903-412F-8748-6D35529EB710}"/>
              </a:ext>
            </a:extLst>
          </p:cNvPr>
          <p:cNvSpPr>
            <a:spLocks noGrp="1" noRot="1" noChangeAspect="1" noChangeArrowheads="1" noTextEdit="1"/>
          </p:cNvSpPr>
          <p:nvPr>
            <p:ph type="sldImg"/>
          </p:nvPr>
        </p:nvSpPr>
        <p:spPr/>
      </p:sp>
      <p:sp>
        <p:nvSpPr>
          <p:cNvPr id="74756" name="Rectangle 3">
            <a:extLst>
              <a:ext uri="{FF2B5EF4-FFF2-40B4-BE49-F238E27FC236}">
                <a16:creationId xmlns:a16="http://schemas.microsoft.com/office/drawing/2014/main" id="{B6143852-93F3-4D3F-AFF6-82478CE0CD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8C05451A-0DDF-DDA0-3524-2B8196873603}"/>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E188AC23-0335-4DE4-95C6-A4ECDAF6A268}"/>
              </a:ext>
            </a:extLst>
          </p:cNvPr>
          <p:cNvSpPr>
            <a:spLocks noGrp="1" noRot="1" noChangeAspect="1" noChangeArrowheads="1" noTextEdit="1"/>
          </p:cNvSpPr>
          <p:nvPr>
            <p:ph type="sldImg"/>
          </p:nvPr>
        </p:nvSpPr>
        <p:spPr/>
      </p:sp>
      <p:sp>
        <p:nvSpPr>
          <p:cNvPr id="77828" name="Rectangle 3">
            <a:extLst>
              <a:ext uri="{FF2B5EF4-FFF2-40B4-BE49-F238E27FC236}">
                <a16:creationId xmlns:a16="http://schemas.microsoft.com/office/drawing/2014/main" id="{CBEB557A-1930-49B0-AB43-C3944239C3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F91FC0F2-4B3D-F0B4-351E-C30BFF3534C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3944238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DF05173A-578A-4DA8-9CB6-428F8B5CA8C7}"/>
              </a:ext>
            </a:extLst>
          </p:cNvPr>
          <p:cNvSpPr>
            <a:spLocks noGrp="1" noRot="1" noChangeAspect="1" noChangeArrowheads="1" noTextEdit="1"/>
          </p:cNvSpPr>
          <p:nvPr>
            <p:ph type="sldImg"/>
          </p:nvPr>
        </p:nvSpPr>
        <p:spPr/>
      </p:sp>
      <p:sp>
        <p:nvSpPr>
          <p:cNvPr id="89092" name="Rectangle 3">
            <a:extLst>
              <a:ext uri="{FF2B5EF4-FFF2-40B4-BE49-F238E27FC236}">
                <a16:creationId xmlns:a16="http://schemas.microsoft.com/office/drawing/2014/main" id="{55EDC5B3-11F6-45E3-8BF5-793B625554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6064068F-733D-B7A6-7743-149271D897DF}"/>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503811-6399-4F76-AE3F-CDD6D3FD91D8}"/>
              </a:ext>
            </a:extLst>
          </p:cNvPr>
          <p:cNvSpPr>
            <a:spLocks noGrp="1" noRot="1" noChangeAspect="1" noChangeArrowheads="1" noTextEdit="1"/>
          </p:cNvSpPr>
          <p:nvPr>
            <p:ph type="sldImg"/>
          </p:nvPr>
        </p:nvSpPr>
        <p:spPr/>
      </p:sp>
      <p:sp>
        <p:nvSpPr>
          <p:cNvPr id="6147" name="Rectangle 3">
            <a:extLst>
              <a:ext uri="{FF2B5EF4-FFF2-40B4-BE49-F238E27FC236}">
                <a16:creationId xmlns:a16="http://schemas.microsoft.com/office/drawing/2014/main" id="{3748BA5C-F97A-4C12-8192-68AAC075D7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DD6DBDA-23A1-6196-2CA0-BC892D22850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77159625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F634500-8DF8-41E5-B6E5-99F08C6DF955}"/>
              </a:ext>
            </a:extLst>
          </p:cNvPr>
          <p:cNvSpPr>
            <a:spLocks noGrp="1" noRot="1" noChangeAspect="1" noChangeArrowheads="1" noTextEdit="1"/>
          </p:cNvSpPr>
          <p:nvPr>
            <p:ph type="sldImg"/>
          </p:nvPr>
        </p:nvSpPr>
        <p:spPr/>
      </p:sp>
      <p:sp>
        <p:nvSpPr>
          <p:cNvPr id="12291" name="Rectangle 3">
            <a:extLst>
              <a:ext uri="{FF2B5EF4-FFF2-40B4-BE49-F238E27FC236}">
                <a16:creationId xmlns:a16="http://schemas.microsoft.com/office/drawing/2014/main" id="{289C67B8-010B-44E3-B3AA-FD52CDD037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BCE28A2-DF1F-F754-A775-4AE2710D3581}"/>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57725612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18D602-CC5B-49CE-BD3D-4FC624967E99}"/>
              </a:ext>
            </a:extLst>
          </p:cNvPr>
          <p:cNvSpPr>
            <a:spLocks noGrp="1" noRot="1" noChangeAspect="1" noChangeArrowheads="1" noTextEdit="1"/>
          </p:cNvSpPr>
          <p:nvPr>
            <p:ph type="sldImg"/>
          </p:nvPr>
        </p:nvSpPr>
        <p:spPr/>
      </p:sp>
      <p:sp>
        <p:nvSpPr>
          <p:cNvPr id="14339" name="Rectangle 3">
            <a:extLst>
              <a:ext uri="{FF2B5EF4-FFF2-40B4-BE49-F238E27FC236}">
                <a16:creationId xmlns:a16="http://schemas.microsoft.com/office/drawing/2014/main" id="{28CDABDB-E051-45A9-9FDF-76F5D3F23E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9FB9B30-0BBA-11B6-7BF5-0D97F43EBFBE}"/>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90137765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C73A33C-48D1-4870-89C8-93B8DC110109}"/>
              </a:ext>
            </a:extLst>
          </p:cNvPr>
          <p:cNvSpPr>
            <a:spLocks noGrp="1" noRot="1" noChangeAspect="1" noChangeArrowheads="1" noTextEdit="1"/>
          </p:cNvSpPr>
          <p:nvPr>
            <p:ph type="sldImg"/>
          </p:nvPr>
        </p:nvSpPr>
        <p:spPr/>
      </p:sp>
      <p:sp>
        <p:nvSpPr>
          <p:cNvPr id="29699" name="Rectangle 3">
            <a:extLst>
              <a:ext uri="{FF2B5EF4-FFF2-40B4-BE49-F238E27FC236}">
                <a16:creationId xmlns:a16="http://schemas.microsoft.com/office/drawing/2014/main" id="{D28C2D32-5232-4587-95C3-BD4A6F6C20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22E754F-2BDA-B569-1CA4-F96B5EFBBD0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98430939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C73A33C-48D1-4870-89C8-93B8DC110109}"/>
              </a:ext>
            </a:extLst>
          </p:cNvPr>
          <p:cNvSpPr>
            <a:spLocks noGrp="1" noRot="1" noChangeAspect="1" noChangeArrowheads="1" noTextEdit="1"/>
          </p:cNvSpPr>
          <p:nvPr>
            <p:ph type="sldImg"/>
          </p:nvPr>
        </p:nvSpPr>
        <p:spPr/>
      </p:sp>
      <p:sp>
        <p:nvSpPr>
          <p:cNvPr id="29699" name="Rectangle 3">
            <a:extLst>
              <a:ext uri="{FF2B5EF4-FFF2-40B4-BE49-F238E27FC236}">
                <a16:creationId xmlns:a16="http://schemas.microsoft.com/office/drawing/2014/main" id="{D28C2D32-5232-4587-95C3-BD4A6F6C20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CE7120A-505D-890E-7B5C-F672B1ACBC60}"/>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029678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BD6E28-4416-466E-9B96-F46B9236EFA0}"/>
              </a:ext>
            </a:extLst>
          </p:cNvPr>
          <p:cNvSpPr>
            <a:spLocks noGrp="1" noRot="1" noChangeAspect="1" noChangeArrowheads="1" noTextEdit="1"/>
          </p:cNvSpPr>
          <p:nvPr>
            <p:ph type="sldImg"/>
          </p:nvPr>
        </p:nvSpPr>
        <p:spPr>
          <a:xfrm>
            <a:off x="1117600" y="696913"/>
            <a:ext cx="4648200" cy="3486150"/>
          </a:xfrm>
        </p:spPr>
      </p:sp>
      <p:sp>
        <p:nvSpPr>
          <p:cNvPr id="95235" name="Rectangle 3">
            <a:extLst>
              <a:ext uri="{FF2B5EF4-FFF2-40B4-BE49-F238E27FC236}">
                <a16:creationId xmlns:a16="http://schemas.microsoft.com/office/drawing/2014/main" id="{EB7937B3-A5D5-4AE2-BC95-CEE0E5EA00E0}"/>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5D48E29-BE7B-2EEE-787A-EC330A0C0D73}"/>
              </a:ext>
            </a:extLst>
          </p:cNvPr>
          <p:cNvSpPr>
            <a:spLocks noGrp="1"/>
          </p:cNvSpPr>
          <p:nvPr>
            <p:ph type="dt" idx="1"/>
          </p:nvPr>
        </p:nvSpPr>
        <p:spPr/>
        <p:txBody>
          <a:bodyPr/>
          <a:lstStyle/>
          <a:p>
            <a:pPr>
              <a:defRPr/>
            </a:pPr>
            <a:endParaRPr 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4F00883-9C05-4E86-8061-48CD97041D02}"/>
              </a:ext>
            </a:extLst>
          </p:cNvPr>
          <p:cNvSpPr>
            <a:spLocks noGrp="1" noRot="1" noChangeAspect="1" noChangeArrowheads="1" noTextEdit="1"/>
          </p:cNvSpPr>
          <p:nvPr>
            <p:ph type="sldImg"/>
          </p:nvPr>
        </p:nvSpPr>
        <p:spPr/>
      </p:sp>
      <p:sp>
        <p:nvSpPr>
          <p:cNvPr id="31747" name="Rectangle 3">
            <a:extLst>
              <a:ext uri="{FF2B5EF4-FFF2-40B4-BE49-F238E27FC236}">
                <a16:creationId xmlns:a16="http://schemas.microsoft.com/office/drawing/2014/main" id="{71EB8696-636F-45F4-B55B-6B5B83AA76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56EC33C-DFB1-3F96-43D2-441FB5B32E30}"/>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20613831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06FF359-D074-4953-97AD-952E01F9DECD}"/>
              </a:ext>
            </a:extLst>
          </p:cNvPr>
          <p:cNvSpPr>
            <a:spLocks noGrp="1" noRot="1" noChangeAspect="1" noChangeArrowheads="1" noTextEdit="1"/>
          </p:cNvSpPr>
          <p:nvPr>
            <p:ph type="sldImg"/>
          </p:nvPr>
        </p:nvSpPr>
        <p:spPr/>
      </p:sp>
      <p:sp>
        <p:nvSpPr>
          <p:cNvPr id="37891" name="Rectangle 3">
            <a:extLst>
              <a:ext uri="{FF2B5EF4-FFF2-40B4-BE49-F238E27FC236}">
                <a16:creationId xmlns:a16="http://schemas.microsoft.com/office/drawing/2014/main" id="{2D2E3716-FC1F-4DF3-914D-840763D3D8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47407FD-975E-1009-DA4F-EDB160516422}"/>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15230005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06FF359-D074-4953-97AD-952E01F9DECD}"/>
              </a:ext>
            </a:extLst>
          </p:cNvPr>
          <p:cNvSpPr>
            <a:spLocks noGrp="1" noRot="1" noChangeAspect="1" noChangeArrowheads="1" noTextEdit="1"/>
          </p:cNvSpPr>
          <p:nvPr>
            <p:ph type="sldImg"/>
          </p:nvPr>
        </p:nvSpPr>
        <p:spPr/>
      </p:sp>
      <p:sp>
        <p:nvSpPr>
          <p:cNvPr id="37891" name="Rectangle 3">
            <a:extLst>
              <a:ext uri="{FF2B5EF4-FFF2-40B4-BE49-F238E27FC236}">
                <a16:creationId xmlns:a16="http://schemas.microsoft.com/office/drawing/2014/main" id="{2D2E3716-FC1F-4DF3-914D-840763D3D8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3CE8C05-B9C8-F7D2-FC65-4F43F7599BD1}"/>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72394418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A331B74-0422-4930-8A32-1986F3C5D383}"/>
              </a:ext>
            </a:extLst>
          </p:cNvPr>
          <p:cNvSpPr>
            <a:spLocks noGrp="1" noRot="1" noChangeAspect="1" noChangeArrowheads="1" noTextEdit="1"/>
          </p:cNvSpPr>
          <p:nvPr>
            <p:ph type="sldImg"/>
          </p:nvPr>
        </p:nvSpPr>
        <p:spPr/>
      </p:sp>
      <p:sp>
        <p:nvSpPr>
          <p:cNvPr id="8196" name="Rectangle 3">
            <a:extLst>
              <a:ext uri="{FF2B5EF4-FFF2-40B4-BE49-F238E27FC236}">
                <a16:creationId xmlns:a16="http://schemas.microsoft.com/office/drawing/2014/main" id="{CC23F6F6-2B6E-4832-A9E7-1BA1A3EC25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E2B3502-2559-6771-8680-478C384FD69B}"/>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59258606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A331B74-0422-4930-8A32-1986F3C5D383}"/>
              </a:ext>
            </a:extLst>
          </p:cNvPr>
          <p:cNvSpPr>
            <a:spLocks noGrp="1" noRot="1" noChangeAspect="1" noChangeArrowheads="1" noTextEdit="1"/>
          </p:cNvSpPr>
          <p:nvPr>
            <p:ph type="sldImg"/>
          </p:nvPr>
        </p:nvSpPr>
        <p:spPr/>
      </p:sp>
      <p:sp>
        <p:nvSpPr>
          <p:cNvPr id="8196" name="Rectangle 3">
            <a:extLst>
              <a:ext uri="{FF2B5EF4-FFF2-40B4-BE49-F238E27FC236}">
                <a16:creationId xmlns:a16="http://schemas.microsoft.com/office/drawing/2014/main" id="{CC23F6F6-2B6E-4832-A9E7-1BA1A3EC25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41BDCFC2-54AE-7CC6-2909-C361C3B07757}"/>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77554914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044DE52-28E2-457C-83E3-DF93B568AE58}"/>
              </a:ext>
            </a:extLst>
          </p:cNvPr>
          <p:cNvSpPr>
            <a:spLocks noGrp="1" noRot="1" noChangeAspect="1" noChangeArrowheads="1" noTextEdit="1"/>
          </p:cNvSpPr>
          <p:nvPr>
            <p:ph type="sldImg"/>
          </p:nvPr>
        </p:nvSpPr>
        <p:spPr/>
      </p:sp>
      <p:sp>
        <p:nvSpPr>
          <p:cNvPr id="6147" name="Rectangle 3">
            <a:extLst>
              <a:ext uri="{FF2B5EF4-FFF2-40B4-BE49-F238E27FC236}">
                <a16:creationId xmlns:a16="http://schemas.microsoft.com/office/drawing/2014/main" id="{15C77CEE-8ED1-41A5-8883-97D781C5CA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9624C7C-9E6E-523C-7AF6-BABA60D1D2E8}"/>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766981075"/>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664C5D0-3C53-4952-B1CC-58C127F5BBCB}"/>
              </a:ext>
            </a:extLst>
          </p:cNvPr>
          <p:cNvSpPr>
            <a:spLocks noGrp="1" noRot="1" noChangeAspect="1" noChangeArrowheads="1" noTextEdit="1"/>
          </p:cNvSpPr>
          <p:nvPr>
            <p:ph type="sldImg"/>
          </p:nvPr>
        </p:nvSpPr>
        <p:spPr/>
      </p:sp>
      <p:sp>
        <p:nvSpPr>
          <p:cNvPr id="12291" name="Rectangle 3">
            <a:extLst>
              <a:ext uri="{FF2B5EF4-FFF2-40B4-BE49-F238E27FC236}">
                <a16:creationId xmlns:a16="http://schemas.microsoft.com/office/drawing/2014/main" id="{5D4961D3-BA7C-4F32-8F11-E16E18241A0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75CE346-19B5-20C3-4945-AA711902C3B7}"/>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85104719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41C21F9-BB85-4EEB-B298-D7E743DB88C8}"/>
              </a:ext>
            </a:extLst>
          </p:cNvPr>
          <p:cNvSpPr>
            <a:spLocks noGrp="1" noRot="1" noChangeAspect="1" noChangeArrowheads="1" noTextEdit="1"/>
          </p:cNvSpPr>
          <p:nvPr>
            <p:ph type="sldImg"/>
          </p:nvPr>
        </p:nvSpPr>
        <p:spPr/>
      </p:sp>
      <p:sp>
        <p:nvSpPr>
          <p:cNvPr id="14339" name="Rectangle 3">
            <a:extLst>
              <a:ext uri="{FF2B5EF4-FFF2-40B4-BE49-F238E27FC236}">
                <a16:creationId xmlns:a16="http://schemas.microsoft.com/office/drawing/2014/main" id="{CA3BE320-6DDF-4463-A0ED-10BB8B176C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880893B-3528-6A66-CDF9-7C71D3E1A08B}"/>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046985811"/>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840C418-F6C3-4221-8EC8-773DA7888E65}"/>
              </a:ext>
            </a:extLst>
          </p:cNvPr>
          <p:cNvSpPr>
            <a:spLocks noGrp="1" noRot="1" noChangeAspect="1" noChangeArrowheads="1" noTextEdit="1"/>
          </p:cNvSpPr>
          <p:nvPr>
            <p:ph type="sldImg"/>
          </p:nvPr>
        </p:nvSpPr>
        <p:spPr/>
      </p:sp>
      <p:sp>
        <p:nvSpPr>
          <p:cNvPr id="17411" name="Rectangle 3">
            <a:extLst>
              <a:ext uri="{FF2B5EF4-FFF2-40B4-BE49-F238E27FC236}">
                <a16:creationId xmlns:a16="http://schemas.microsoft.com/office/drawing/2014/main" id="{92FF5985-9A90-4B05-8A85-A7DDD69D48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D8AF605-FECD-A423-3B33-287EAC7994C6}"/>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69077965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75972AF-0812-47B8-A2EA-6692B708768A}"/>
              </a:ext>
            </a:extLst>
          </p:cNvPr>
          <p:cNvSpPr>
            <a:spLocks noGrp="1" noRot="1" noChangeAspect="1" noChangeArrowheads="1" noTextEdit="1"/>
          </p:cNvSpPr>
          <p:nvPr>
            <p:ph type="sldImg"/>
          </p:nvPr>
        </p:nvSpPr>
        <p:spPr/>
      </p:sp>
      <p:sp>
        <p:nvSpPr>
          <p:cNvPr id="109571" name="Rectangle 3">
            <a:extLst>
              <a:ext uri="{FF2B5EF4-FFF2-40B4-BE49-F238E27FC236}">
                <a16:creationId xmlns:a16="http://schemas.microsoft.com/office/drawing/2014/main" id="{2E30A1C3-48B0-4806-8481-2F805D8A99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8496429-B3E6-DB57-B8A0-57724D9999B5}"/>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61613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40F7D2EC-BB14-44C5-9C26-CEBE080D5861}"/>
              </a:ext>
            </a:extLst>
          </p:cNvPr>
          <p:cNvSpPr>
            <a:spLocks noGrp="1" noRot="1" noChangeAspect="1" noChangeArrowheads="1" noTextEdit="1"/>
          </p:cNvSpPr>
          <p:nvPr>
            <p:ph type="sldImg"/>
          </p:nvPr>
        </p:nvSpPr>
        <p:spPr/>
      </p:sp>
      <p:sp>
        <p:nvSpPr>
          <p:cNvPr id="6148" name="Rectangle 3">
            <a:extLst>
              <a:ext uri="{FF2B5EF4-FFF2-40B4-BE49-F238E27FC236}">
                <a16:creationId xmlns:a16="http://schemas.microsoft.com/office/drawing/2014/main" id="{5C8CC18E-28B7-4D38-91FE-BB538F8E44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0D0C690-77EE-BCCF-4D3E-66E37D3784AD}"/>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786265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2BCE3858-17A1-4688-9E78-D1CB3192F242}"/>
              </a:ext>
            </a:extLst>
          </p:cNvPr>
          <p:cNvSpPr>
            <a:spLocks noGrp="1" noRot="1" noChangeAspect="1" noChangeArrowheads="1" noTextEdit="1"/>
          </p:cNvSpPr>
          <p:nvPr>
            <p:ph type="sldImg"/>
          </p:nvPr>
        </p:nvSpPr>
        <p:spPr/>
      </p:sp>
      <p:sp>
        <p:nvSpPr>
          <p:cNvPr id="12292" name="Rectangle 3">
            <a:extLst>
              <a:ext uri="{FF2B5EF4-FFF2-40B4-BE49-F238E27FC236}">
                <a16:creationId xmlns:a16="http://schemas.microsoft.com/office/drawing/2014/main" id="{A3A259DE-418E-40E8-9000-C1E0B35B4F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86B9427-093D-14D8-78F0-8271B0F29FC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93160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7BB01D-B0D0-4671-8FE7-094A3CF41696}"/>
              </a:ext>
            </a:extLst>
          </p:cNvPr>
          <p:cNvSpPr>
            <a:spLocks noGrp="1" noRot="1" noChangeAspect="1" noChangeArrowheads="1" noTextEdit="1"/>
          </p:cNvSpPr>
          <p:nvPr>
            <p:ph type="sldImg"/>
          </p:nvPr>
        </p:nvSpPr>
        <p:spPr>
          <a:xfrm>
            <a:off x="1117600" y="696913"/>
            <a:ext cx="4648200" cy="3486150"/>
          </a:xfrm>
        </p:spPr>
      </p:sp>
      <p:sp>
        <p:nvSpPr>
          <p:cNvPr id="8195" name="Rectangle 3">
            <a:extLst>
              <a:ext uri="{FF2B5EF4-FFF2-40B4-BE49-F238E27FC236}">
                <a16:creationId xmlns:a16="http://schemas.microsoft.com/office/drawing/2014/main" id="{1C49927E-475C-4CE6-A5F7-A2AEC03D2AA3}"/>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50B3A61-CACD-43AA-1D93-9AF369CA8F0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391F4615-F5F9-4EB9-B78C-EB9FE2EAD4E8}"/>
              </a:ext>
            </a:extLst>
          </p:cNvPr>
          <p:cNvSpPr>
            <a:spLocks noGrp="1" noRot="1" noChangeAspect="1" noChangeArrowheads="1" noTextEdit="1"/>
          </p:cNvSpPr>
          <p:nvPr>
            <p:ph type="sldImg"/>
          </p:nvPr>
        </p:nvSpPr>
        <p:spPr/>
      </p:sp>
      <p:sp>
        <p:nvSpPr>
          <p:cNvPr id="14340" name="Rectangle 3">
            <a:extLst>
              <a:ext uri="{FF2B5EF4-FFF2-40B4-BE49-F238E27FC236}">
                <a16:creationId xmlns:a16="http://schemas.microsoft.com/office/drawing/2014/main" id="{EF9DFDBA-3559-40A7-BFB4-DC81E20F7AA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EBDE34D-08E1-2CC9-7A04-BF3E4150388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424658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C9E165D1-8C08-4127-8C5B-7DE96DC7594F}"/>
              </a:ext>
            </a:extLst>
          </p:cNvPr>
          <p:cNvSpPr>
            <a:spLocks noGrp="1" noRot="1" noChangeAspect="1" noChangeArrowheads="1" noTextEdit="1"/>
          </p:cNvSpPr>
          <p:nvPr>
            <p:ph type="sldImg"/>
          </p:nvPr>
        </p:nvSpPr>
        <p:spPr/>
      </p:sp>
      <p:sp>
        <p:nvSpPr>
          <p:cNvPr id="16388" name="Rectangle 3">
            <a:extLst>
              <a:ext uri="{FF2B5EF4-FFF2-40B4-BE49-F238E27FC236}">
                <a16:creationId xmlns:a16="http://schemas.microsoft.com/office/drawing/2014/main" id="{50D7D365-DEDC-42FE-8651-B0FD5E8558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4B64449C-6C2D-01E9-FAE4-E5942ED54885}"/>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172137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6479304-D0E3-440A-A086-9BB2C9CFACC6}"/>
              </a:ext>
            </a:extLst>
          </p:cNvPr>
          <p:cNvSpPr>
            <a:spLocks noGrp="1" noRot="1" noChangeAspect="1" noChangeArrowheads="1" noTextEdit="1"/>
          </p:cNvSpPr>
          <p:nvPr>
            <p:ph type="sldImg"/>
          </p:nvPr>
        </p:nvSpPr>
        <p:spPr/>
      </p:sp>
      <p:sp>
        <p:nvSpPr>
          <p:cNvPr id="18435" name="Rectangle 3">
            <a:extLst>
              <a:ext uri="{FF2B5EF4-FFF2-40B4-BE49-F238E27FC236}">
                <a16:creationId xmlns:a16="http://schemas.microsoft.com/office/drawing/2014/main" id="{C6656675-4F11-44EE-82F1-FC6523A165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465BFA1E-65D2-5C89-352C-1D1D88E7BF87}"/>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687149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09CC13A3-9CCE-4E8B-9A2A-FF400F3C45A1}"/>
              </a:ext>
            </a:extLst>
          </p:cNvPr>
          <p:cNvSpPr>
            <a:spLocks noGrp="1" noRot="1" noChangeAspect="1" noChangeArrowheads="1" noTextEdit="1"/>
          </p:cNvSpPr>
          <p:nvPr>
            <p:ph type="sldImg"/>
          </p:nvPr>
        </p:nvSpPr>
        <p:spPr/>
      </p:sp>
      <p:sp>
        <p:nvSpPr>
          <p:cNvPr id="78852" name="Rectangle 3">
            <a:extLst>
              <a:ext uri="{FF2B5EF4-FFF2-40B4-BE49-F238E27FC236}">
                <a16:creationId xmlns:a16="http://schemas.microsoft.com/office/drawing/2014/main" id="{A0F89BD5-8969-4268-BAAE-9A14BFA626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4D54283-381E-8935-D4CC-239C946B9B5B}"/>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122596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F853F4E3-8609-4C8C-A077-0E107BD51068}"/>
              </a:ext>
            </a:extLst>
          </p:cNvPr>
          <p:cNvSpPr>
            <a:spLocks noGrp="1" noRot="1" noChangeAspect="1" noChangeArrowheads="1" noTextEdit="1"/>
          </p:cNvSpPr>
          <p:nvPr>
            <p:ph type="sldImg"/>
          </p:nvPr>
        </p:nvSpPr>
        <p:spPr/>
      </p:sp>
      <p:sp>
        <p:nvSpPr>
          <p:cNvPr id="84996" name="Rectangle 3">
            <a:extLst>
              <a:ext uri="{FF2B5EF4-FFF2-40B4-BE49-F238E27FC236}">
                <a16:creationId xmlns:a16="http://schemas.microsoft.com/office/drawing/2014/main" id="{5D9017D7-59E4-444C-8B7D-582A16EDD8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35282C3-091F-0DFF-33FD-997F8C2785C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257798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4B359B74-A383-48FE-9C98-33D67BCB90F5}"/>
              </a:ext>
            </a:extLst>
          </p:cNvPr>
          <p:cNvSpPr>
            <a:spLocks noGrp="1" noRot="1" noChangeAspect="1" noChangeArrowheads="1" noTextEdit="1"/>
          </p:cNvSpPr>
          <p:nvPr>
            <p:ph type="sldImg"/>
          </p:nvPr>
        </p:nvSpPr>
        <p:spPr/>
      </p:sp>
      <p:sp>
        <p:nvSpPr>
          <p:cNvPr id="87044" name="Rectangle 3">
            <a:extLst>
              <a:ext uri="{FF2B5EF4-FFF2-40B4-BE49-F238E27FC236}">
                <a16:creationId xmlns:a16="http://schemas.microsoft.com/office/drawing/2014/main" id="{0CA34FAE-AB9D-469A-A39F-2D79F9D915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8AED69A-E5B7-E79A-D386-280455581C53}"/>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055466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EA73A052-CF76-4A71-B05B-5EEB72534B36}"/>
              </a:ext>
            </a:extLst>
          </p:cNvPr>
          <p:cNvSpPr>
            <a:spLocks noGrp="1" noRot="1" noChangeAspect="1" noChangeArrowheads="1" noTextEdit="1"/>
          </p:cNvSpPr>
          <p:nvPr>
            <p:ph type="sldImg"/>
          </p:nvPr>
        </p:nvSpPr>
        <p:spPr/>
      </p:sp>
      <p:sp>
        <p:nvSpPr>
          <p:cNvPr id="89092" name="Rectangle 3">
            <a:extLst>
              <a:ext uri="{FF2B5EF4-FFF2-40B4-BE49-F238E27FC236}">
                <a16:creationId xmlns:a16="http://schemas.microsoft.com/office/drawing/2014/main" id="{77FC5D12-EFEF-4B63-BAC5-16C49C6E5E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012821F-373C-7A57-AC5E-FEE2D51FE902}"/>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209594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1DCEB876-7853-4EC8-86DE-2233D519AA53}"/>
              </a:ext>
            </a:extLst>
          </p:cNvPr>
          <p:cNvSpPr>
            <a:spLocks noGrp="1" noRot="1" noChangeAspect="1" noChangeArrowheads="1" noTextEdit="1"/>
          </p:cNvSpPr>
          <p:nvPr>
            <p:ph type="sldImg"/>
          </p:nvPr>
        </p:nvSpPr>
        <p:spPr/>
      </p:sp>
      <p:sp>
        <p:nvSpPr>
          <p:cNvPr id="6148" name="Rectangle 3">
            <a:extLst>
              <a:ext uri="{FF2B5EF4-FFF2-40B4-BE49-F238E27FC236}">
                <a16:creationId xmlns:a16="http://schemas.microsoft.com/office/drawing/2014/main" id="{1317CDD3-494C-45D9-A8EF-4B0E12327A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53FFD35-9F50-B2FE-ECC1-8F787A9F62C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DF96DF-3F74-4EB3-AA2E-7D9494973AAF}"/>
              </a:ext>
            </a:extLst>
          </p:cNvPr>
          <p:cNvSpPr>
            <a:spLocks noGrp="1" noRot="1" noChangeAspect="1" noChangeArrowheads="1" noTextEdit="1"/>
          </p:cNvSpPr>
          <p:nvPr>
            <p:ph type="sldImg"/>
          </p:nvPr>
        </p:nvSpPr>
        <p:spPr/>
      </p:sp>
      <p:sp>
        <p:nvSpPr>
          <p:cNvPr id="8195" name="Rectangle 3">
            <a:extLst>
              <a:ext uri="{FF2B5EF4-FFF2-40B4-BE49-F238E27FC236}">
                <a16:creationId xmlns:a16="http://schemas.microsoft.com/office/drawing/2014/main" id="{E2557FD8-EB60-4E74-935E-C71DFE670F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068DA67-DDD6-FCC3-97D6-DF0835A9E660}"/>
              </a:ext>
            </a:extLst>
          </p:cNvPr>
          <p:cNvSpPr>
            <a:spLocks noGrp="1"/>
          </p:cNvSpPr>
          <p:nvPr>
            <p:ph type="dt" idx="1"/>
          </p:nvPr>
        </p:nvSpPr>
        <p:spPr/>
        <p:txBody>
          <a:bodyPr/>
          <a:lstStyle/>
          <a:p>
            <a:pPr>
              <a:defRPr/>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730F164-3563-441D-A2BB-9ECF873C6BAE}"/>
              </a:ext>
            </a:extLst>
          </p:cNvPr>
          <p:cNvSpPr>
            <a:spLocks noGrp="1" noRot="1" noChangeAspect="1" noChangeArrowheads="1" noTextEdit="1"/>
          </p:cNvSpPr>
          <p:nvPr>
            <p:ph type="sldImg"/>
          </p:nvPr>
        </p:nvSpPr>
        <p:spPr/>
      </p:sp>
      <p:sp>
        <p:nvSpPr>
          <p:cNvPr id="12291" name="Rectangle 3">
            <a:extLst>
              <a:ext uri="{FF2B5EF4-FFF2-40B4-BE49-F238E27FC236}">
                <a16:creationId xmlns:a16="http://schemas.microsoft.com/office/drawing/2014/main" id="{58081F0E-1362-4F6F-BE70-E88D6BFB0B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70E303F-D4C6-80FA-6BF8-FF3E51B84399}"/>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1198563" y="701675"/>
            <a:ext cx="4681537" cy="3511550"/>
          </a:xfrm>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1B74656-3EA1-2EAB-B49A-185E2F07415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FB97593-0041-4772-A59B-E780BE22DF40}"/>
              </a:ext>
            </a:extLst>
          </p:cNvPr>
          <p:cNvSpPr>
            <a:spLocks noGrp="1" noRot="1" noChangeAspect="1" noChangeArrowheads="1" noTextEdit="1"/>
          </p:cNvSpPr>
          <p:nvPr>
            <p:ph type="sldImg"/>
          </p:nvPr>
        </p:nvSpPr>
        <p:spPr/>
      </p:sp>
      <p:sp>
        <p:nvSpPr>
          <p:cNvPr id="14339" name="Rectangle 3">
            <a:extLst>
              <a:ext uri="{FF2B5EF4-FFF2-40B4-BE49-F238E27FC236}">
                <a16:creationId xmlns:a16="http://schemas.microsoft.com/office/drawing/2014/main" id="{677EF500-B7A4-4BC7-84F3-DC9FCA5B57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7C1946E-5771-03F0-D57C-D15E30EE1EB6}"/>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6C58F2C-CAC8-7343-E9DE-3C57C2320B83}"/>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9E7D864-1076-A912-D0BE-1CB66C8B3E10}"/>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92A16C9-61B6-8B0C-3957-C8EBD0D4B387}"/>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19DD103-275F-46A0-BEB3-576DC18D62D7}"/>
              </a:ext>
            </a:extLst>
          </p:cNvPr>
          <p:cNvSpPr>
            <a:spLocks noGrp="1" noRot="1" noChangeAspect="1" noChangeArrowheads="1" noTextEdit="1"/>
          </p:cNvSpPr>
          <p:nvPr>
            <p:ph type="sldImg"/>
          </p:nvPr>
        </p:nvSpPr>
        <p:spPr/>
      </p:sp>
      <p:sp>
        <p:nvSpPr>
          <p:cNvPr id="34819" name="Rectangle 3">
            <a:extLst>
              <a:ext uri="{FF2B5EF4-FFF2-40B4-BE49-F238E27FC236}">
                <a16:creationId xmlns:a16="http://schemas.microsoft.com/office/drawing/2014/main" id="{E9ADCDDC-7641-41D4-AAB2-2DC5DA9547F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9C80EE8-1537-6B28-6955-F021BDE170E4}"/>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FCFEC24-8D51-4AAB-8657-81C98775092E}"/>
              </a:ext>
            </a:extLst>
          </p:cNvPr>
          <p:cNvSpPr>
            <a:spLocks noGrp="1" noRot="1" noChangeAspect="1" noChangeArrowheads="1" noTextEdit="1"/>
          </p:cNvSpPr>
          <p:nvPr>
            <p:ph type="sldImg"/>
          </p:nvPr>
        </p:nvSpPr>
        <p:spPr/>
      </p:sp>
      <p:sp>
        <p:nvSpPr>
          <p:cNvPr id="36867" name="Rectangle 3">
            <a:extLst>
              <a:ext uri="{FF2B5EF4-FFF2-40B4-BE49-F238E27FC236}">
                <a16:creationId xmlns:a16="http://schemas.microsoft.com/office/drawing/2014/main" id="{4FAB513B-E127-4650-9171-574B0AF722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8C9409E-A2E9-D7DE-BF56-DBCC09D4338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9859552-F8F1-C510-9486-63CC756AC7D5}"/>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7605DEB-C81B-41F2-ABA8-D21CD717FA7A}"/>
              </a:ext>
            </a:extLst>
          </p:cNvPr>
          <p:cNvSpPr>
            <a:spLocks noGrp="1" noRot="1" noChangeAspect="1" noChangeArrowheads="1" noTextEdit="1"/>
          </p:cNvSpPr>
          <p:nvPr>
            <p:ph type="sldImg"/>
          </p:nvPr>
        </p:nvSpPr>
        <p:spPr/>
      </p:sp>
      <p:sp>
        <p:nvSpPr>
          <p:cNvPr id="43011" name="Rectangle 3">
            <a:extLst>
              <a:ext uri="{FF2B5EF4-FFF2-40B4-BE49-F238E27FC236}">
                <a16:creationId xmlns:a16="http://schemas.microsoft.com/office/drawing/2014/main" id="{520811E7-D32E-4B74-9C5E-4F2EBBA715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7F938DA-C2D2-B848-FC94-6398A00C397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ADFF460-F732-4F8E-9BEC-BDC62B69C0FD}"/>
              </a:ext>
            </a:extLst>
          </p:cNvPr>
          <p:cNvSpPr>
            <a:spLocks noGrp="1" noRot="1" noChangeAspect="1" noChangeArrowheads="1" noTextEdit="1"/>
          </p:cNvSpPr>
          <p:nvPr>
            <p:ph type="sldImg"/>
          </p:nvPr>
        </p:nvSpPr>
        <p:spPr/>
      </p:sp>
      <p:sp>
        <p:nvSpPr>
          <p:cNvPr id="47107" name="Rectangle 3">
            <a:extLst>
              <a:ext uri="{FF2B5EF4-FFF2-40B4-BE49-F238E27FC236}">
                <a16:creationId xmlns:a16="http://schemas.microsoft.com/office/drawing/2014/main" id="{E427A0BF-8535-41FD-9918-F0C0C2585C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0890A17A-8AD4-170E-93A9-F494BD4654AB}"/>
              </a:ext>
            </a:extLst>
          </p:cNvPr>
          <p:cNvSpPr>
            <a:spLocks noGrp="1"/>
          </p:cNvSpPr>
          <p:nvPr>
            <p:ph type="dt" idx="1"/>
          </p:nvPr>
        </p:nvSpPr>
        <p:spPr/>
        <p:txBody>
          <a:bodyPr/>
          <a:lstStyle/>
          <a:p>
            <a:pPr>
              <a:defRPr/>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99F2A1A-F415-4861-9317-8DF50F438DE9}"/>
              </a:ext>
            </a:extLst>
          </p:cNvPr>
          <p:cNvSpPr>
            <a:spLocks noGrp="1" noRot="1" noChangeAspect="1" noChangeArrowheads="1" noTextEdit="1"/>
          </p:cNvSpPr>
          <p:nvPr>
            <p:ph type="sldImg"/>
          </p:nvPr>
        </p:nvSpPr>
        <p:spPr/>
      </p:sp>
      <p:sp>
        <p:nvSpPr>
          <p:cNvPr id="53251" name="Rectangle 3">
            <a:extLst>
              <a:ext uri="{FF2B5EF4-FFF2-40B4-BE49-F238E27FC236}">
                <a16:creationId xmlns:a16="http://schemas.microsoft.com/office/drawing/2014/main" id="{68EDBADE-A031-473C-85B2-8404A682002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46F66A5-8D3A-10F1-A019-99545A494E59}"/>
              </a:ext>
            </a:extLst>
          </p:cNvPr>
          <p:cNvSpPr>
            <a:spLocks noGrp="1"/>
          </p:cNvSpPr>
          <p:nvPr>
            <p:ph type="dt" idx="1"/>
          </p:nvPr>
        </p:nvSpPr>
        <p:spPr/>
        <p:txBody>
          <a:bodyPr/>
          <a:lstStyle/>
          <a:p>
            <a:pPr>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30582-34A1-40CB-B831-D1F3E3C92A13}"/>
              </a:ext>
            </a:extLst>
          </p:cNvPr>
          <p:cNvSpPr>
            <a:spLocks noGrp="1" noRot="1" noChangeAspect="1" noChangeArrowheads="1" noTextEdit="1"/>
          </p:cNvSpPr>
          <p:nvPr>
            <p:ph type="sldImg"/>
          </p:nvPr>
        </p:nvSpPr>
        <p:spPr>
          <a:xfrm>
            <a:off x="1117600" y="696913"/>
            <a:ext cx="4648200" cy="3486150"/>
          </a:xfrm>
        </p:spPr>
      </p:sp>
      <p:sp>
        <p:nvSpPr>
          <p:cNvPr id="12291" name="Rectangle 3">
            <a:extLst>
              <a:ext uri="{FF2B5EF4-FFF2-40B4-BE49-F238E27FC236}">
                <a16:creationId xmlns:a16="http://schemas.microsoft.com/office/drawing/2014/main" id="{E9CF4A8B-5951-4925-B7B5-B6A1187097A3}"/>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77BEF2A-B30D-5358-143E-C3D250F1B84F}"/>
              </a:ext>
            </a:extLst>
          </p:cNvPr>
          <p:cNvSpPr>
            <a:spLocks noGrp="1"/>
          </p:cNvSpPr>
          <p:nvPr>
            <p:ph type="dt" idx="1"/>
          </p:nvPr>
        </p:nvSpPr>
        <p:spPr/>
        <p:txBody>
          <a:bodyPr/>
          <a:lstStyle/>
          <a:p>
            <a:pPr>
              <a:defRPr/>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3A7F482-09C8-4234-BA8B-E06C784513B0}"/>
              </a:ext>
            </a:extLst>
          </p:cNvPr>
          <p:cNvSpPr>
            <a:spLocks noGrp="1" noRot="1" noChangeAspect="1" noChangeArrowheads="1" noTextEdit="1"/>
          </p:cNvSpPr>
          <p:nvPr>
            <p:ph type="sldImg"/>
          </p:nvPr>
        </p:nvSpPr>
        <p:spPr/>
      </p:sp>
      <p:sp>
        <p:nvSpPr>
          <p:cNvPr id="55299" name="Rectangle 3">
            <a:extLst>
              <a:ext uri="{FF2B5EF4-FFF2-40B4-BE49-F238E27FC236}">
                <a16:creationId xmlns:a16="http://schemas.microsoft.com/office/drawing/2014/main" id="{F97F5174-3BAF-4B1B-846E-3DB7430B29F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11AE982-8C89-E974-95C1-506C4D4392B7}"/>
              </a:ext>
            </a:extLst>
          </p:cNvPr>
          <p:cNvSpPr>
            <a:spLocks noGrp="1"/>
          </p:cNvSpPr>
          <p:nvPr>
            <p:ph type="dt" idx="1"/>
          </p:nvPr>
        </p:nvSpPr>
        <p:spPr/>
        <p:txBody>
          <a:bodyPr/>
          <a:lstStyle/>
          <a:p>
            <a:pPr>
              <a:defRPr/>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65B70CD-1D40-4FBB-B69E-B0BE8DCDA900}"/>
              </a:ext>
            </a:extLst>
          </p:cNvPr>
          <p:cNvSpPr>
            <a:spLocks noGrp="1" noRot="1" noChangeAspect="1" noChangeArrowheads="1" noTextEdit="1"/>
          </p:cNvSpPr>
          <p:nvPr>
            <p:ph type="sldImg"/>
          </p:nvPr>
        </p:nvSpPr>
        <p:spPr/>
      </p:sp>
      <p:sp>
        <p:nvSpPr>
          <p:cNvPr id="6147" name="Rectangle 3">
            <a:extLst>
              <a:ext uri="{FF2B5EF4-FFF2-40B4-BE49-F238E27FC236}">
                <a16:creationId xmlns:a16="http://schemas.microsoft.com/office/drawing/2014/main" id="{A2F07CFF-7563-4EE5-812A-6F8C90FD70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F1BFAAD-7A93-1A03-2250-00A42AAD23EA}"/>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420342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BCEF41C-2D09-4D79-B128-D63857A2F2E6}"/>
              </a:ext>
            </a:extLst>
          </p:cNvPr>
          <p:cNvSpPr>
            <a:spLocks noGrp="1" noRot="1" noChangeAspect="1" noChangeArrowheads="1" noTextEdit="1"/>
          </p:cNvSpPr>
          <p:nvPr>
            <p:ph type="sldImg"/>
          </p:nvPr>
        </p:nvSpPr>
        <p:spPr/>
      </p:sp>
      <p:sp>
        <p:nvSpPr>
          <p:cNvPr id="13315" name="Rectangle 3">
            <a:extLst>
              <a:ext uri="{FF2B5EF4-FFF2-40B4-BE49-F238E27FC236}">
                <a16:creationId xmlns:a16="http://schemas.microsoft.com/office/drawing/2014/main" id="{D9ACFA5D-A5EC-4373-81C2-0F6EFDCB20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40EBC233-D660-1CBC-CA5A-F90D7C93FFEA}"/>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9047115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3B691F4-8A83-4EB6-9CC2-A3360F1AD4D3}"/>
              </a:ext>
            </a:extLst>
          </p:cNvPr>
          <p:cNvSpPr>
            <a:spLocks noGrp="1" noRot="1" noChangeAspect="1" noChangeArrowheads="1" noTextEdit="1"/>
          </p:cNvSpPr>
          <p:nvPr>
            <p:ph type="sldImg"/>
          </p:nvPr>
        </p:nvSpPr>
        <p:spPr/>
      </p:sp>
      <p:sp>
        <p:nvSpPr>
          <p:cNvPr id="15362" name="Rectangle 3">
            <a:extLst>
              <a:ext uri="{FF2B5EF4-FFF2-40B4-BE49-F238E27FC236}">
                <a16:creationId xmlns:a16="http://schemas.microsoft.com/office/drawing/2014/main" id="{EF4246C7-27CE-4111-80E3-59FD3BCD55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BFC6105-14AA-0038-8B54-EAA880586111}"/>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660415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AC42077-757B-4A4C-8A05-7B590F2EC1D6}"/>
              </a:ext>
            </a:extLst>
          </p:cNvPr>
          <p:cNvSpPr>
            <a:spLocks noGrp="1" noRot="1" noChangeAspect="1" noChangeArrowheads="1" noTextEdit="1"/>
          </p:cNvSpPr>
          <p:nvPr>
            <p:ph type="sldImg"/>
          </p:nvPr>
        </p:nvSpPr>
        <p:spPr/>
      </p:sp>
      <p:sp>
        <p:nvSpPr>
          <p:cNvPr id="17411" name="Rectangle 3">
            <a:extLst>
              <a:ext uri="{FF2B5EF4-FFF2-40B4-BE49-F238E27FC236}">
                <a16:creationId xmlns:a16="http://schemas.microsoft.com/office/drawing/2014/main" id="{AC753078-9E5A-48E2-813D-E5D6523990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62EDFD2-25D9-8C3B-7E74-5B1DB3BF4366}"/>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061667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B998348D-9A8E-4A1B-A5CC-88DB5AB92904}"/>
              </a:ext>
            </a:extLst>
          </p:cNvPr>
          <p:cNvSpPr>
            <a:spLocks noGrp="1" noRot="1" noChangeAspect="1" noChangeArrowheads="1" noTextEdit="1"/>
          </p:cNvSpPr>
          <p:nvPr>
            <p:ph type="sldImg"/>
          </p:nvPr>
        </p:nvSpPr>
        <p:spPr/>
      </p:sp>
      <p:sp>
        <p:nvSpPr>
          <p:cNvPr id="19458" name="Rectangle 3">
            <a:extLst>
              <a:ext uri="{FF2B5EF4-FFF2-40B4-BE49-F238E27FC236}">
                <a16:creationId xmlns:a16="http://schemas.microsoft.com/office/drawing/2014/main" id="{677410E8-14CB-430D-9C9B-CA14C8C01E9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477EE68D-D9E5-3BA0-50D2-5497B366A1E7}"/>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824127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CB3E8E7-C086-4355-9CE8-18739774E7C1}"/>
              </a:ext>
            </a:extLst>
          </p:cNvPr>
          <p:cNvSpPr>
            <a:spLocks noGrp="1" noRot="1" noChangeAspect="1" noChangeArrowheads="1" noTextEdit="1"/>
          </p:cNvSpPr>
          <p:nvPr>
            <p:ph type="sldImg"/>
          </p:nvPr>
        </p:nvSpPr>
        <p:spPr/>
      </p:sp>
      <p:sp>
        <p:nvSpPr>
          <p:cNvPr id="21506" name="Rectangle 3">
            <a:extLst>
              <a:ext uri="{FF2B5EF4-FFF2-40B4-BE49-F238E27FC236}">
                <a16:creationId xmlns:a16="http://schemas.microsoft.com/office/drawing/2014/main" id="{D7150505-875B-411A-8576-2DD58804D9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38F6AA7-3441-3EBC-6BAF-BB33F823E5C0}"/>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7690373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73988C8-FA90-46B8-B16F-16B1E13B3807}"/>
              </a:ext>
            </a:extLst>
          </p:cNvPr>
          <p:cNvSpPr>
            <a:spLocks noGrp="1" noRot="1" noChangeAspect="1" noChangeArrowheads="1" noTextEdit="1"/>
          </p:cNvSpPr>
          <p:nvPr>
            <p:ph type="sldImg"/>
          </p:nvPr>
        </p:nvSpPr>
        <p:spPr/>
      </p:sp>
      <p:sp>
        <p:nvSpPr>
          <p:cNvPr id="29699" name="Rectangle 3">
            <a:extLst>
              <a:ext uri="{FF2B5EF4-FFF2-40B4-BE49-F238E27FC236}">
                <a16:creationId xmlns:a16="http://schemas.microsoft.com/office/drawing/2014/main" id="{E2C96CC4-5B31-40CD-B384-477B7275DA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A5F80DF-1A43-7831-84E3-02F49538A42A}"/>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4087436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118FFA9-F8CF-48E9-8DBD-7D20A0B41DDE}"/>
              </a:ext>
            </a:extLst>
          </p:cNvPr>
          <p:cNvSpPr>
            <a:spLocks noGrp="1" noRot="1" noChangeAspect="1" noChangeArrowheads="1" noTextEdit="1"/>
          </p:cNvSpPr>
          <p:nvPr>
            <p:ph type="sldImg"/>
          </p:nvPr>
        </p:nvSpPr>
        <p:spPr/>
      </p:sp>
      <p:sp>
        <p:nvSpPr>
          <p:cNvPr id="32771" name="Rectangle 3">
            <a:extLst>
              <a:ext uri="{FF2B5EF4-FFF2-40B4-BE49-F238E27FC236}">
                <a16:creationId xmlns:a16="http://schemas.microsoft.com/office/drawing/2014/main" id="{4CD8A752-1AAD-4C50-BBDA-5D51338F2FD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5EDD581-4BC6-70D2-BF4D-B8A24D3E795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3449888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F09C86C-58BC-4607-981A-D231C591FCB5}"/>
              </a:ext>
            </a:extLst>
          </p:cNvPr>
          <p:cNvSpPr>
            <a:spLocks noGrp="1" noRot="1" noChangeAspect="1" noChangeArrowheads="1" noTextEdit="1"/>
          </p:cNvSpPr>
          <p:nvPr>
            <p:ph type="sldImg"/>
          </p:nvPr>
        </p:nvSpPr>
        <p:spPr/>
      </p:sp>
      <p:sp>
        <p:nvSpPr>
          <p:cNvPr id="34819" name="Rectangle 3">
            <a:extLst>
              <a:ext uri="{FF2B5EF4-FFF2-40B4-BE49-F238E27FC236}">
                <a16:creationId xmlns:a16="http://schemas.microsoft.com/office/drawing/2014/main" id="{0398BD5B-BC5C-4CDB-9D48-4CA967CB7D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D9ACA80-DF7C-E0BF-9A10-FB643322594E}"/>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35494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D739A5-736F-49FB-B5C5-655EDC932946}"/>
              </a:ext>
            </a:extLst>
          </p:cNvPr>
          <p:cNvSpPr>
            <a:spLocks noGrp="1" noRot="1" noChangeAspect="1" noChangeArrowheads="1" noTextEdit="1"/>
          </p:cNvSpPr>
          <p:nvPr>
            <p:ph type="sldImg"/>
          </p:nvPr>
        </p:nvSpPr>
        <p:spPr>
          <a:xfrm>
            <a:off x="1117600" y="696913"/>
            <a:ext cx="4648200" cy="3486150"/>
          </a:xfrm>
        </p:spPr>
      </p:sp>
      <p:sp>
        <p:nvSpPr>
          <p:cNvPr id="14339" name="Rectangle 3">
            <a:extLst>
              <a:ext uri="{FF2B5EF4-FFF2-40B4-BE49-F238E27FC236}">
                <a16:creationId xmlns:a16="http://schemas.microsoft.com/office/drawing/2014/main" id="{45A804FB-0337-45E9-B1E1-4917EA812AAB}"/>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A9267D5-9B2B-C27F-5E47-CAFB17B0A222}"/>
              </a:ext>
            </a:extLst>
          </p:cNvPr>
          <p:cNvSpPr>
            <a:spLocks noGrp="1"/>
          </p:cNvSpPr>
          <p:nvPr>
            <p:ph type="dt" idx="1"/>
          </p:nvPr>
        </p:nvSpPr>
        <p:spPr/>
        <p:txBody>
          <a:bodyPr/>
          <a:lstStyle/>
          <a:p>
            <a:pPr>
              <a:defRPr/>
            </a:pP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0A9510C-2BDE-4137-877F-7D3AEFD82511}"/>
              </a:ext>
            </a:extLst>
          </p:cNvPr>
          <p:cNvSpPr>
            <a:spLocks noGrp="1" noRot="1" noChangeAspect="1" noChangeArrowheads="1" noTextEdit="1"/>
          </p:cNvSpPr>
          <p:nvPr>
            <p:ph type="sldImg"/>
          </p:nvPr>
        </p:nvSpPr>
        <p:spPr/>
      </p:sp>
      <p:sp>
        <p:nvSpPr>
          <p:cNvPr id="36867" name="Rectangle 3">
            <a:extLst>
              <a:ext uri="{FF2B5EF4-FFF2-40B4-BE49-F238E27FC236}">
                <a16:creationId xmlns:a16="http://schemas.microsoft.com/office/drawing/2014/main" id="{2C693E25-AC6E-41AC-A5E3-4037EB9E40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8953EF1-5C05-84E6-E86D-74D1C37B1CD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9228175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7584299-1856-48BE-B736-7EC68096B10B}"/>
              </a:ext>
            </a:extLst>
          </p:cNvPr>
          <p:cNvSpPr>
            <a:spLocks noGrp="1" noRot="1" noChangeAspect="1" noChangeArrowheads="1" noTextEdit="1"/>
          </p:cNvSpPr>
          <p:nvPr>
            <p:ph type="sldImg"/>
          </p:nvPr>
        </p:nvSpPr>
        <p:spPr/>
      </p:sp>
      <p:sp>
        <p:nvSpPr>
          <p:cNvPr id="38915" name="Rectangle 3">
            <a:extLst>
              <a:ext uri="{FF2B5EF4-FFF2-40B4-BE49-F238E27FC236}">
                <a16:creationId xmlns:a16="http://schemas.microsoft.com/office/drawing/2014/main" id="{17E5BFC8-6F28-4BDE-8F1C-CE906E2BFF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E26735E-6FC6-CF90-93A0-E1F000DA296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8556221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D8F37CA-C0AA-4EA5-95A9-4F33D4E5D410}"/>
              </a:ext>
            </a:extLst>
          </p:cNvPr>
          <p:cNvSpPr>
            <a:spLocks noGrp="1" noRot="1" noChangeAspect="1" noChangeArrowheads="1" noTextEdit="1"/>
          </p:cNvSpPr>
          <p:nvPr>
            <p:ph type="sldImg"/>
          </p:nvPr>
        </p:nvSpPr>
        <p:spPr/>
      </p:sp>
      <p:sp>
        <p:nvSpPr>
          <p:cNvPr id="40963" name="Rectangle 3">
            <a:extLst>
              <a:ext uri="{FF2B5EF4-FFF2-40B4-BE49-F238E27FC236}">
                <a16:creationId xmlns:a16="http://schemas.microsoft.com/office/drawing/2014/main" id="{CFEE2A4B-553A-4DCA-8D0B-3BB07C4342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5775018-3C7C-B7A3-6DD9-F994E16780C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5862325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6DF61C1-FABB-4C2F-A2F6-2A6755D4309B}"/>
              </a:ext>
            </a:extLst>
          </p:cNvPr>
          <p:cNvSpPr>
            <a:spLocks noGrp="1" noRot="1" noChangeAspect="1" noChangeArrowheads="1" noTextEdit="1"/>
          </p:cNvSpPr>
          <p:nvPr>
            <p:ph type="sldImg"/>
          </p:nvPr>
        </p:nvSpPr>
        <p:spPr/>
      </p:sp>
      <p:sp>
        <p:nvSpPr>
          <p:cNvPr id="43010" name="Rectangle 3">
            <a:extLst>
              <a:ext uri="{FF2B5EF4-FFF2-40B4-BE49-F238E27FC236}">
                <a16:creationId xmlns:a16="http://schemas.microsoft.com/office/drawing/2014/main" id="{93420185-E3D4-4A25-8067-B745C75A3F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A344694-435A-2277-B26D-00DDB862B32B}"/>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769942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F35BB1E-D520-47C0-8054-BC16A9F20902}"/>
              </a:ext>
            </a:extLst>
          </p:cNvPr>
          <p:cNvSpPr>
            <a:spLocks noGrp="1" noRot="1" noChangeAspect="1" noChangeArrowheads="1" noTextEdit="1"/>
          </p:cNvSpPr>
          <p:nvPr>
            <p:ph type="sldImg"/>
          </p:nvPr>
        </p:nvSpPr>
        <p:spPr/>
      </p:sp>
      <p:sp>
        <p:nvSpPr>
          <p:cNvPr id="88067" name="Rectangle 3">
            <a:extLst>
              <a:ext uri="{FF2B5EF4-FFF2-40B4-BE49-F238E27FC236}">
                <a16:creationId xmlns:a16="http://schemas.microsoft.com/office/drawing/2014/main" id="{5BD69566-D1C2-496F-B046-36CA881CC8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2FB3686-F847-70C4-44A6-56CF9026248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174661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E4665BD-4253-40F1-BC78-DE8BBDAB76FC}"/>
              </a:ext>
            </a:extLst>
          </p:cNvPr>
          <p:cNvSpPr>
            <a:spLocks noGrp="1" noRot="1" noChangeAspect="1" noChangeArrowheads="1" noTextEdit="1"/>
          </p:cNvSpPr>
          <p:nvPr>
            <p:ph type="sldImg"/>
          </p:nvPr>
        </p:nvSpPr>
        <p:spPr/>
      </p:sp>
      <p:sp>
        <p:nvSpPr>
          <p:cNvPr id="90115" name="Rectangle 3">
            <a:extLst>
              <a:ext uri="{FF2B5EF4-FFF2-40B4-BE49-F238E27FC236}">
                <a16:creationId xmlns:a16="http://schemas.microsoft.com/office/drawing/2014/main" id="{76713D87-7305-49B3-91D0-F30C446371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793B1C3-8451-1FC6-8BBC-89C5396674A3}"/>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7248097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51EF2E8-A72A-9E90-9104-7668DAA473B1}"/>
              </a:ext>
            </a:extLst>
          </p:cNvPr>
          <p:cNvSpPr>
            <a:spLocks noGrp="1"/>
          </p:cNvSpPr>
          <p:nvPr>
            <p:ph type="dt" idx="1"/>
          </p:nvPr>
        </p:nvSpPr>
        <p:spPr/>
        <p:txBody>
          <a:bodyPr/>
          <a:lstStyle/>
          <a:p>
            <a:pPr>
              <a:defRPr/>
            </a:pP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0CD88EF-E90D-51B8-A299-99946A9613F2}"/>
              </a:ext>
            </a:extLst>
          </p:cNvPr>
          <p:cNvSpPr>
            <a:spLocks noGrp="1"/>
          </p:cNvSpPr>
          <p:nvPr>
            <p:ph type="dt" idx="1"/>
          </p:nvPr>
        </p:nvSpPr>
        <p:spPr/>
        <p:txBody>
          <a:bodyPr/>
          <a:lstStyle/>
          <a:p>
            <a:pPr>
              <a:defRPr/>
            </a:pP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413039A-E8A5-4C1C-E30B-ADAFA8570338}"/>
              </a:ext>
            </a:extLst>
          </p:cNvPr>
          <p:cNvSpPr>
            <a:spLocks noGrp="1"/>
          </p:cNvSpPr>
          <p:nvPr>
            <p:ph type="dt" idx="1"/>
          </p:nvPr>
        </p:nvSpPr>
        <p:spPr/>
        <p:txBody>
          <a:bodyPr/>
          <a:lstStyle/>
          <a:p>
            <a:pPr>
              <a:defRPr/>
            </a:pP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6E184ED-77E4-7A75-9D35-FC35C64A169E}"/>
              </a:ext>
            </a:extLst>
          </p:cNvPr>
          <p:cNvSpPr>
            <a:spLocks noGrp="1"/>
          </p:cNvSpPr>
          <p:nvPr>
            <p:ph type="dt" idx="1"/>
          </p:nvPr>
        </p:nvSpPr>
        <p:spPr/>
        <p:txBody>
          <a:bodyPr/>
          <a:lstStyle/>
          <a:p>
            <a:pP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ED36A7E-2236-1918-764A-33C7B4C8F453}"/>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9900434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A23B62A-411F-B2CF-0D67-EF263CE51529}"/>
              </a:ext>
            </a:extLst>
          </p:cNvPr>
          <p:cNvSpPr>
            <a:spLocks noGrp="1"/>
          </p:cNvSpPr>
          <p:nvPr>
            <p:ph type="dt" idx="1"/>
          </p:nvPr>
        </p:nvSpPr>
        <p:spPr/>
        <p:txBody>
          <a:bodyPr/>
          <a:lstStyle/>
          <a:p>
            <a:pPr>
              <a:defRPr/>
            </a:pP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039A222-5FB6-CF08-65AB-C8C02FCF4BB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2807889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0547C6B-B2BA-7A94-C978-6DDFF59F5A27}"/>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2146119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7BAED86-9DFE-A0BD-56DB-A90D7FA78DA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AA3EB5A-A3B9-9B2E-DF04-6B80A1A47CA6}"/>
              </a:ext>
            </a:extLst>
          </p:cNvPr>
          <p:cNvSpPr>
            <a:spLocks noGrp="1"/>
          </p:cNvSpPr>
          <p:nvPr>
            <p:ph type="dt" idx="1"/>
          </p:nvPr>
        </p:nvSpPr>
        <p:spPr/>
        <p:txBody>
          <a:bodyPr/>
          <a:lstStyle/>
          <a:p>
            <a:pPr>
              <a:defRPr/>
            </a:pPr>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5F52842-283D-1BDF-C644-A0149334EA8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46DF3A1-B7E8-67E7-1A2B-B1E9E1FCA01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89AFE47-49C8-1A38-4DAF-F399AC6D8486}"/>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557542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D83B7EF-3481-FDAF-D0CD-8D394CDDAB5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9208998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4FCF25F-91A0-2E28-D88B-7EF99796256E}"/>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8F08AF3-2F84-8C67-830C-333570DA2D8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E61D48CF-5AE0-6538-2053-0FF3AD1154E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9750707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E56C399-CADE-0FC2-E305-6ADA9164B5EF}"/>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D73D126-F822-E3B7-C640-7F22539C60C0}"/>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E0397353-417D-41B7-9952-5281074BA3CD}"/>
              </a:ext>
            </a:extLst>
          </p:cNvPr>
          <p:cNvSpPr>
            <a:spLocks noGrp="1" noRot="1" noChangeAspect="1" noChangeArrowheads="1" noTextEdit="1"/>
          </p:cNvSpPr>
          <p:nvPr>
            <p:ph type="sldImg"/>
          </p:nvPr>
        </p:nvSpPr>
        <p:spPr/>
      </p:sp>
      <p:sp>
        <p:nvSpPr>
          <p:cNvPr id="73730" name="Rectangle 3">
            <a:extLst>
              <a:ext uri="{FF2B5EF4-FFF2-40B4-BE49-F238E27FC236}">
                <a16:creationId xmlns:a16="http://schemas.microsoft.com/office/drawing/2014/main" id="{C82FBBC2-631F-44E5-A9AF-36CCDAF3F1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EE3B2DD-FF1E-0E13-8371-47F08A251F2D}"/>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05EA5329-089A-4360-AE7B-2DA62D3B762B}"/>
              </a:ext>
            </a:extLst>
          </p:cNvPr>
          <p:cNvSpPr>
            <a:spLocks noGrp="1" noRot="1" noChangeAspect="1" noChangeArrowheads="1" noTextEdit="1"/>
          </p:cNvSpPr>
          <p:nvPr>
            <p:ph type="sldImg"/>
          </p:nvPr>
        </p:nvSpPr>
        <p:spPr/>
      </p:sp>
      <p:sp>
        <p:nvSpPr>
          <p:cNvPr id="86018" name="Rectangle 3">
            <a:extLst>
              <a:ext uri="{FF2B5EF4-FFF2-40B4-BE49-F238E27FC236}">
                <a16:creationId xmlns:a16="http://schemas.microsoft.com/office/drawing/2014/main" id="{0CF6B92D-B96A-44DC-95AA-8E6B6A60E5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328AD5D-5EFB-3170-C5C1-13565E16B8AB}"/>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437A72EC-432C-4C05-AF8F-5EBA2A9EC62C}"/>
              </a:ext>
            </a:extLst>
          </p:cNvPr>
          <p:cNvSpPr>
            <a:spLocks noGrp="1" noRot="1" noChangeAspect="1" noChangeArrowheads="1" noTextEdit="1"/>
          </p:cNvSpPr>
          <p:nvPr>
            <p:ph type="sldImg"/>
          </p:nvPr>
        </p:nvSpPr>
        <p:spPr/>
      </p:sp>
      <p:sp>
        <p:nvSpPr>
          <p:cNvPr id="88066" name="Rectangle 3">
            <a:extLst>
              <a:ext uri="{FF2B5EF4-FFF2-40B4-BE49-F238E27FC236}">
                <a16:creationId xmlns:a16="http://schemas.microsoft.com/office/drawing/2014/main" id="{6BA80304-DFCF-44CB-B40E-CE4EDAC07C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214DB92A-222A-CD3D-F902-215D42A3718C}"/>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66F43550-FF2A-3749-5BF3-C7D62652FE40}"/>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620F90C-9872-6548-6631-D6C14AB0967A}"/>
              </a:ext>
            </a:extLst>
          </p:cNvPr>
          <p:cNvSpPr>
            <a:spLocks noGrp="1"/>
          </p:cNvSpPr>
          <p:nvPr>
            <p:ph type="dt" idx="1"/>
          </p:nvPr>
        </p:nvSpPr>
        <p:spPr/>
        <p:txBody>
          <a:bodyPr/>
          <a:lstStyle/>
          <a:p>
            <a:pPr>
              <a:defRPr/>
            </a:pPr>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68F66B4-04B0-FBE4-4A6B-623D1526818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3095678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6CBAD17-AF93-72FC-718B-9C1A0792DCF3}"/>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37357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6646A39-9D9C-4576-B76B-C83B690BB2B6}"/>
              </a:ext>
            </a:extLst>
          </p:cNvPr>
          <p:cNvSpPr>
            <a:spLocks noGrp="1" noRot="1" noChangeAspect="1" noChangeArrowheads="1" noTextEdit="1"/>
          </p:cNvSpPr>
          <p:nvPr>
            <p:ph type="sldImg"/>
          </p:nvPr>
        </p:nvSpPr>
        <p:spPr>
          <a:xfrm>
            <a:off x="1117600" y="696913"/>
            <a:ext cx="4648200" cy="3486150"/>
          </a:xfrm>
        </p:spPr>
      </p:sp>
      <p:sp>
        <p:nvSpPr>
          <p:cNvPr id="23555" name="Rectangle 3">
            <a:extLst>
              <a:ext uri="{FF2B5EF4-FFF2-40B4-BE49-F238E27FC236}">
                <a16:creationId xmlns:a16="http://schemas.microsoft.com/office/drawing/2014/main" id="{E615B404-9F60-46B3-9E39-216C93215270}"/>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6D02B4B-A744-DBF4-DA4E-59F9C0127715}"/>
              </a:ext>
            </a:extLst>
          </p:cNvPr>
          <p:cNvSpPr>
            <a:spLocks noGrp="1"/>
          </p:cNvSpPr>
          <p:nvPr>
            <p:ph type="dt" idx="1"/>
          </p:nvPr>
        </p:nvSpPr>
        <p:spPr/>
        <p:txBody>
          <a:bodyPr/>
          <a:lstStyle/>
          <a:p>
            <a:pPr>
              <a:defRPr/>
            </a:pPr>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A37137DC-BAA7-0613-86D9-0BC1291FFAE3}"/>
              </a:ext>
            </a:extLst>
          </p:cNvPr>
          <p:cNvSpPr>
            <a:spLocks noGrp="1"/>
          </p:cNvSpPr>
          <p:nvPr>
            <p:ph type="dt" idx="1"/>
          </p:nvPr>
        </p:nvSpPr>
        <p:spPr/>
        <p:txBody>
          <a:bodyPr/>
          <a:lstStyle/>
          <a:p>
            <a:pPr>
              <a:defRPr/>
            </a:pPr>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F529BAF-F059-AC6B-9525-D0945E396AE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6472379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1DDD850-CCC7-49E3-BE4A-0B1C37B489A4}"/>
              </a:ext>
            </a:extLst>
          </p:cNvPr>
          <p:cNvSpPr>
            <a:spLocks noGrp="1" noRot="1" noChangeAspect="1" noChangeArrowheads="1" noTextEdit="1"/>
          </p:cNvSpPr>
          <p:nvPr>
            <p:ph type="sldImg"/>
          </p:nvPr>
        </p:nvSpPr>
        <p:spPr/>
      </p:sp>
      <p:sp>
        <p:nvSpPr>
          <p:cNvPr id="6147" name="Rectangle 3">
            <a:extLst>
              <a:ext uri="{FF2B5EF4-FFF2-40B4-BE49-F238E27FC236}">
                <a16:creationId xmlns:a16="http://schemas.microsoft.com/office/drawing/2014/main" id="{038181F9-B100-4204-B5BD-A3889A8612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40777EB-B81E-B439-C858-B3067A57F81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7786082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097CAA5-5009-40F9-948A-088E4382782E}"/>
              </a:ext>
            </a:extLst>
          </p:cNvPr>
          <p:cNvSpPr>
            <a:spLocks noGrp="1" noRot="1" noChangeAspect="1" noChangeArrowheads="1" noTextEdit="1"/>
          </p:cNvSpPr>
          <p:nvPr>
            <p:ph type="sldImg"/>
          </p:nvPr>
        </p:nvSpPr>
        <p:spPr/>
      </p:sp>
      <p:sp>
        <p:nvSpPr>
          <p:cNvPr id="10243" name="Rectangle 3">
            <a:extLst>
              <a:ext uri="{FF2B5EF4-FFF2-40B4-BE49-F238E27FC236}">
                <a16:creationId xmlns:a16="http://schemas.microsoft.com/office/drawing/2014/main" id="{FF2A2029-71A1-427A-9D55-052D9150B9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3A8D43F-919F-6801-9CB9-6B4B5870C36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5111243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4F304B6-B49F-4C63-9E77-58BDCDE54D90}"/>
              </a:ext>
            </a:extLst>
          </p:cNvPr>
          <p:cNvSpPr>
            <a:spLocks noGrp="1" noRot="1" noChangeAspect="1" noChangeArrowheads="1" noTextEdit="1"/>
          </p:cNvSpPr>
          <p:nvPr>
            <p:ph type="sldImg"/>
          </p:nvPr>
        </p:nvSpPr>
        <p:spPr/>
      </p:sp>
      <p:sp>
        <p:nvSpPr>
          <p:cNvPr id="12291" name="Rectangle 3">
            <a:extLst>
              <a:ext uri="{FF2B5EF4-FFF2-40B4-BE49-F238E27FC236}">
                <a16:creationId xmlns:a16="http://schemas.microsoft.com/office/drawing/2014/main" id="{F0C8F3D9-B786-431D-AD5A-29215D79E2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085BDF9-A5C0-3526-D72B-5B0808C3BC0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5921698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749CD1A-BA22-ABDB-2100-94FC88E438E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1885202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311DA7C-9AD7-CF65-BC2E-1506FEBDAA2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0199575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3679CC6-842E-4CC5-B72C-F6CA84D12CF0}"/>
              </a:ext>
            </a:extLst>
          </p:cNvPr>
          <p:cNvSpPr>
            <a:spLocks noGrp="1" noRot="1" noChangeAspect="1" noChangeArrowheads="1" noTextEdit="1"/>
          </p:cNvSpPr>
          <p:nvPr>
            <p:ph type="sldImg"/>
          </p:nvPr>
        </p:nvSpPr>
        <p:spPr/>
      </p:sp>
      <p:sp>
        <p:nvSpPr>
          <p:cNvPr id="25603" name="Rectangle 3">
            <a:extLst>
              <a:ext uri="{FF2B5EF4-FFF2-40B4-BE49-F238E27FC236}">
                <a16:creationId xmlns:a16="http://schemas.microsoft.com/office/drawing/2014/main" id="{E78DDD2C-05BB-4045-8228-45C12D6406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9D56B100-1014-6EA1-D630-34F314DF2AE3}"/>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67818440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F68B959-C08D-438B-A2B9-0BE8A788A2C9}"/>
              </a:ext>
            </a:extLst>
          </p:cNvPr>
          <p:cNvSpPr>
            <a:spLocks noGrp="1" noRot="1" noChangeAspect="1" noChangeArrowheads="1" noTextEdit="1"/>
          </p:cNvSpPr>
          <p:nvPr>
            <p:ph type="sldImg"/>
          </p:nvPr>
        </p:nvSpPr>
        <p:spPr/>
      </p:sp>
      <p:sp>
        <p:nvSpPr>
          <p:cNvPr id="6147" name="Rectangle 3">
            <a:extLst>
              <a:ext uri="{FF2B5EF4-FFF2-40B4-BE49-F238E27FC236}">
                <a16:creationId xmlns:a16="http://schemas.microsoft.com/office/drawing/2014/main" id="{BA0B3EA2-4E30-4C2D-A22C-A8F69CD23A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79D536A-B417-EA7A-A893-C7B9F8F5AB64}"/>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17687736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A5E4639-96B8-4F2E-9BDC-7323C84004DE}"/>
              </a:ext>
            </a:extLst>
          </p:cNvPr>
          <p:cNvSpPr>
            <a:spLocks noGrp="1" noRot="1" noChangeAspect="1" noChangeArrowheads="1" noTextEdit="1"/>
          </p:cNvSpPr>
          <p:nvPr>
            <p:ph type="sldImg"/>
          </p:nvPr>
        </p:nvSpPr>
        <p:spPr/>
      </p:sp>
      <p:sp>
        <p:nvSpPr>
          <p:cNvPr id="12291" name="Rectangle 3">
            <a:extLst>
              <a:ext uri="{FF2B5EF4-FFF2-40B4-BE49-F238E27FC236}">
                <a16:creationId xmlns:a16="http://schemas.microsoft.com/office/drawing/2014/main" id="{7256AD8A-0021-4843-A1C4-5D5EB55E5C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612C4B7-98FB-A59C-9516-919F398E564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01951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334B8E-3D1F-4D13-A54E-BFE97B36350C}"/>
              </a:ext>
            </a:extLst>
          </p:cNvPr>
          <p:cNvSpPr>
            <a:spLocks noGrp="1" noRot="1" noChangeAspect="1" noChangeArrowheads="1" noTextEdit="1"/>
          </p:cNvSpPr>
          <p:nvPr>
            <p:ph type="sldImg"/>
          </p:nvPr>
        </p:nvSpPr>
        <p:spPr>
          <a:xfrm>
            <a:off x="1117600" y="696913"/>
            <a:ext cx="4648200" cy="3486150"/>
          </a:xfrm>
        </p:spPr>
      </p:sp>
      <p:sp>
        <p:nvSpPr>
          <p:cNvPr id="60419" name="Rectangle 3">
            <a:extLst>
              <a:ext uri="{FF2B5EF4-FFF2-40B4-BE49-F238E27FC236}">
                <a16:creationId xmlns:a16="http://schemas.microsoft.com/office/drawing/2014/main" id="{4C4D753E-0D96-484D-AE41-DA069EC6DC58}"/>
              </a:ext>
            </a:extLst>
          </p:cNvPr>
          <p:cNvSpPr>
            <a:spLocks noGrp="1" noChangeArrowheads="1"/>
          </p:cNvSpPr>
          <p:nvPr>
            <p:ph type="body" idx="1"/>
          </p:nvPr>
        </p:nvSpPr>
        <p:spPr>
          <a:xfrm>
            <a:off x="688975" y="4416425"/>
            <a:ext cx="55054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9C9F847-E1F0-F808-AF7A-716034992535}"/>
              </a:ext>
            </a:extLst>
          </p:cNvPr>
          <p:cNvSpPr>
            <a:spLocks noGrp="1"/>
          </p:cNvSpPr>
          <p:nvPr>
            <p:ph type="dt" idx="1"/>
          </p:nvPr>
        </p:nvSpPr>
        <p:spPr/>
        <p:txBody>
          <a:bodyPr/>
          <a:lstStyle/>
          <a:p>
            <a:pPr>
              <a:defRPr/>
            </a:pPr>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990E245-8548-4FEA-8094-0CB87CE4012A}"/>
              </a:ext>
            </a:extLst>
          </p:cNvPr>
          <p:cNvSpPr>
            <a:spLocks noGrp="1" noRot="1" noChangeAspect="1" noChangeArrowheads="1" noTextEdit="1"/>
          </p:cNvSpPr>
          <p:nvPr>
            <p:ph type="sldImg"/>
          </p:nvPr>
        </p:nvSpPr>
        <p:spPr/>
      </p:sp>
      <p:sp>
        <p:nvSpPr>
          <p:cNvPr id="14339" name="Rectangle 3">
            <a:extLst>
              <a:ext uri="{FF2B5EF4-FFF2-40B4-BE49-F238E27FC236}">
                <a16:creationId xmlns:a16="http://schemas.microsoft.com/office/drawing/2014/main" id="{90ACF84F-14F0-44C1-87FE-68D25CB11C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414635B-BB07-FAAF-97E6-C1F91E3D969C}"/>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811273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7EA6A59-C89E-4757-AE6C-872BEFC906EA}"/>
              </a:ext>
            </a:extLst>
          </p:cNvPr>
          <p:cNvSpPr>
            <a:spLocks noGrp="1" noRot="1" noChangeAspect="1" noChangeArrowheads="1" noTextEdit="1"/>
          </p:cNvSpPr>
          <p:nvPr>
            <p:ph type="sldImg"/>
          </p:nvPr>
        </p:nvSpPr>
        <p:spPr/>
      </p:sp>
      <p:sp>
        <p:nvSpPr>
          <p:cNvPr id="16387" name="Rectangle 3">
            <a:extLst>
              <a:ext uri="{FF2B5EF4-FFF2-40B4-BE49-F238E27FC236}">
                <a16:creationId xmlns:a16="http://schemas.microsoft.com/office/drawing/2014/main" id="{EEA8330E-5E62-48F6-9094-D7C8ED9BCA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5924A12-C7F6-138D-D7A5-A0756B1E7B10}"/>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2825379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0E0A80F-DF39-4281-9C9A-11DBE79103BD}"/>
              </a:ext>
            </a:extLst>
          </p:cNvPr>
          <p:cNvSpPr>
            <a:spLocks noGrp="1" noRot="1" noChangeAspect="1" noChangeArrowheads="1" noTextEdit="1"/>
          </p:cNvSpPr>
          <p:nvPr>
            <p:ph type="sldImg"/>
          </p:nvPr>
        </p:nvSpPr>
        <p:spPr/>
      </p:sp>
      <p:sp>
        <p:nvSpPr>
          <p:cNvPr id="18435" name="Rectangle 3">
            <a:extLst>
              <a:ext uri="{FF2B5EF4-FFF2-40B4-BE49-F238E27FC236}">
                <a16:creationId xmlns:a16="http://schemas.microsoft.com/office/drawing/2014/main" id="{5B6E452F-C003-4903-85A5-DF124EC5F9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FC99664-5832-5837-8ED2-5F74BA8FBFB5}"/>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1295988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9B6270F-5D7E-4AAA-BF78-BAA8346E9150}"/>
              </a:ext>
            </a:extLst>
          </p:cNvPr>
          <p:cNvSpPr>
            <a:spLocks noGrp="1" noRot="1" noChangeAspect="1" noChangeArrowheads="1" noTextEdit="1"/>
          </p:cNvSpPr>
          <p:nvPr>
            <p:ph type="sldImg"/>
          </p:nvPr>
        </p:nvSpPr>
        <p:spPr/>
      </p:sp>
      <p:sp>
        <p:nvSpPr>
          <p:cNvPr id="20483" name="Rectangle 3">
            <a:extLst>
              <a:ext uri="{FF2B5EF4-FFF2-40B4-BE49-F238E27FC236}">
                <a16:creationId xmlns:a16="http://schemas.microsoft.com/office/drawing/2014/main" id="{37E5F964-17B3-45FA-9C56-980A5706977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1226AF5A-C70D-21AA-F1EF-BFF92114574D}"/>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7360723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340B1FD-4D5A-405F-BAC9-0F32DCF3A4B7}"/>
              </a:ext>
            </a:extLst>
          </p:cNvPr>
          <p:cNvSpPr>
            <a:spLocks noGrp="1" noRot="1" noChangeAspect="1" noChangeArrowheads="1" noTextEdit="1"/>
          </p:cNvSpPr>
          <p:nvPr>
            <p:ph type="sldImg"/>
          </p:nvPr>
        </p:nvSpPr>
        <p:spPr/>
      </p:sp>
      <p:sp>
        <p:nvSpPr>
          <p:cNvPr id="22531" name="Rectangle 3">
            <a:extLst>
              <a:ext uri="{FF2B5EF4-FFF2-40B4-BE49-F238E27FC236}">
                <a16:creationId xmlns:a16="http://schemas.microsoft.com/office/drawing/2014/main" id="{69FBEA20-FF0E-408A-AFC5-16ED6CDFE7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3C1FFF95-1E43-BEA4-E2F5-1DA5752C1078}"/>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4371184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B1FD14C-9281-442C-8C41-64B3BE637646}"/>
              </a:ext>
            </a:extLst>
          </p:cNvPr>
          <p:cNvSpPr>
            <a:spLocks noGrp="1" noRot="1" noChangeAspect="1" noChangeArrowheads="1" noTextEdit="1"/>
          </p:cNvSpPr>
          <p:nvPr>
            <p:ph type="sldImg"/>
          </p:nvPr>
        </p:nvSpPr>
        <p:spPr/>
      </p:sp>
      <p:sp>
        <p:nvSpPr>
          <p:cNvPr id="24579" name="Rectangle 3">
            <a:extLst>
              <a:ext uri="{FF2B5EF4-FFF2-40B4-BE49-F238E27FC236}">
                <a16:creationId xmlns:a16="http://schemas.microsoft.com/office/drawing/2014/main" id="{594DEA45-1A08-4C66-97F7-6168200CE9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D538000B-9AB2-8011-0720-B54EBF540991}"/>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34282737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367321B-5D3F-40F6-873F-A0784A9360A5}"/>
              </a:ext>
            </a:extLst>
          </p:cNvPr>
          <p:cNvSpPr>
            <a:spLocks noGrp="1" noRot="1" noChangeAspect="1" noChangeArrowheads="1" noTextEdit="1"/>
          </p:cNvSpPr>
          <p:nvPr>
            <p:ph type="sldImg"/>
          </p:nvPr>
        </p:nvSpPr>
        <p:spPr/>
      </p:sp>
      <p:sp>
        <p:nvSpPr>
          <p:cNvPr id="26627" name="Rectangle 3">
            <a:extLst>
              <a:ext uri="{FF2B5EF4-FFF2-40B4-BE49-F238E27FC236}">
                <a16:creationId xmlns:a16="http://schemas.microsoft.com/office/drawing/2014/main" id="{27737192-9A86-4917-AA29-F5DDF1F61A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CA1A4FE9-16EE-93CE-30A4-82423D72FFD3}"/>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4838434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14F7186-B838-47BD-BB46-FCF66D59FA2F}"/>
              </a:ext>
            </a:extLst>
          </p:cNvPr>
          <p:cNvSpPr>
            <a:spLocks noGrp="1" noRot="1" noChangeAspect="1" noChangeArrowheads="1" noTextEdit="1"/>
          </p:cNvSpPr>
          <p:nvPr>
            <p:ph type="sldImg"/>
          </p:nvPr>
        </p:nvSpPr>
        <p:spPr/>
      </p:sp>
      <p:sp>
        <p:nvSpPr>
          <p:cNvPr id="28675" name="Rectangle 3">
            <a:extLst>
              <a:ext uri="{FF2B5EF4-FFF2-40B4-BE49-F238E27FC236}">
                <a16:creationId xmlns:a16="http://schemas.microsoft.com/office/drawing/2014/main" id="{1C57AA80-DBC4-41A7-B1E2-378433EB66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2692224-E885-A9D7-D071-45768EF48582}"/>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20162165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BACDE31-FAC6-484D-B679-84D4734C971A}"/>
              </a:ext>
            </a:extLst>
          </p:cNvPr>
          <p:cNvSpPr>
            <a:spLocks noGrp="1" noRot="1" noChangeAspect="1" noChangeArrowheads="1" noTextEdit="1"/>
          </p:cNvSpPr>
          <p:nvPr>
            <p:ph type="sldImg"/>
          </p:nvPr>
        </p:nvSpPr>
        <p:spPr/>
      </p:sp>
      <p:sp>
        <p:nvSpPr>
          <p:cNvPr id="30723" name="Rectangle 3">
            <a:extLst>
              <a:ext uri="{FF2B5EF4-FFF2-40B4-BE49-F238E27FC236}">
                <a16:creationId xmlns:a16="http://schemas.microsoft.com/office/drawing/2014/main" id="{AF1C660C-85C3-44DC-B351-84A7FEC2057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8F2CDBB2-FCE1-CADF-D363-EDBE658C3228}"/>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15260101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F13427E0-0845-949A-971C-48DC77EA9C1F}"/>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26509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C4AD94D-AB2F-4573-8D6E-30D6D7FD1E13}" type="datetimeFigureOut">
              <a:rPr lang="en-US" smtClean="0"/>
              <a:t>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78758EB-3D61-46C1-A002-3000F24CAE35}" type="datetimeFigureOut">
              <a:rPr lang="en-US" smtClean="0"/>
              <a:t>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04DCFA6-D78D-4D51-9BEF-07C016943462}" type="datetimeFigureOut">
              <a:rPr lang="en-US" smtClean="0"/>
              <a:t>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p:nvPr/>
        </p:nvGrpSpPr>
        <p:grpSpPr>
          <a:xfrm>
            <a:off x="198438" y="2960688"/>
            <a:ext cx="86106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60738" y="4157663"/>
            <a:ext cx="2062162" cy="1593850"/>
          </a:xfrm>
          <a:prstGeom prst="rect">
            <a:avLst/>
          </a:prstGeom>
          <a:noFill/>
          <a:ln w="76200">
            <a:solidFill>
              <a:srgbClr val="336699"/>
            </a:solidFill>
            <a:miter lim="800000"/>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2959126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48303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6128189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69448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7613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49276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78831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marL="742950" indent="-285750">
              <a:buFont typeface="Wingdings" panose="05000000000000000000" pitchFamily="2" charset="2"/>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136749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12C3E3D-8FA7-4C93-A48E-D15A52E33319}" type="datetimeFigureOut">
              <a:rPr lang="en-US" smtClean="0"/>
              <a:t>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420790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05967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95424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785276E-E512-431C-9863-60C16073997B}"/>
              </a:ext>
            </a:extLst>
          </p:cNvPr>
          <p:cNvGrpSpPr/>
          <p:nvPr/>
        </p:nvGrpSpPr>
        <p:grpSpPr>
          <a:xfrm>
            <a:off x="198438" y="2960688"/>
            <a:ext cx="8610600" cy="201612"/>
            <a:chOff x="125" y="1865"/>
            <a:chExt cx="5424" cy="127"/>
          </a:xfrm>
        </p:grpSpPr>
        <p:sp>
          <p:nvSpPr>
            <p:cNvPr id="4" name="Rectangle 4">
              <a:extLst>
                <a:ext uri="{FF2B5EF4-FFF2-40B4-BE49-F238E27FC236}">
                  <a16:creationId xmlns:a16="http://schemas.microsoft.com/office/drawing/2014/main" id="{A16CBBBC-832D-4981-B7BE-1E6129BC1A7C}"/>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defRPr/>
              </a:pPr>
              <a:endParaRPr lang="x-none" altLang="x-none"/>
            </a:p>
          </p:txBody>
        </p:sp>
        <p:sp>
          <p:nvSpPr>
            <p:cNvPr id="5" name="Rectangle 5">
              <a:extLst>
                <a:ext uri="{FF2B5EF4-FFF2-40B4-BE49-F238E27FC236}">
                  <a16:creationId xmlns:a16="http://schemas.microsoft.com/office/drawing/2014/main" id="{ECCF6664-2599-48D7-AF8C-34B0B9441612}"/>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defRPr/>
              </a:pPr>
              <a:endParaRPr lang="x-none" altLang="x-none"/>
            </a:p>
          </p:txBody>
        </p:sp>
        <p:sp>
          <p:nvSpPr>
            <p:cNvPr id="6" name="Rectangle 6">
              <a:extLst>
                <a:ext uri="{FF2B5EF4-FFF2-40B4-BE49-F238E27FC236}">
                  <a16:creationId xmlns:a16="http://schemas.microsoft.com/office/drawing/2014/main" id="{C5EC98FB-CBB8-449B-A94E-B0B58773A4D4}"/>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defRPr/>
              </a:pPr>
              <a:endParaRPr lang="x-none" altLang="x-none"/>
            </a:p>
          </p:txBody>
        </p:sp>
      </p:grpSp>
      <p:sp>
        <p:nvSpPr>
          <p:cNvPr id="7" name="Text Box 7">
            <a:extLst>
              <a:ext uri="{FF2B5EF4-FFF2-40B4-BE49-F238E27FC236}">
                <a16:creationId xmlns:a16="http://schemas.microsoft.com/office/drawing/2014/main" id="{F334230E-B06E-4011-9947-832BC9534778}"/>
              </a:ext>
            </a:extLst>
          </p:cNvPr>
          <p:cNvSpPr txBox="1">
            <a:spLocks noChangeArrowheads="1"/>
          </p:cNvSpPr>
          <p:nvPr/>
        </p:nvSpPr>
        <p:spPr bwMode="auto">
          <a:xfrm>
            <a:off x="6489700" y="6588125"/>
            <a:ext cx="2713038" cy="244475"/>
          </a:xfrm>
          <a:prstGeom prst="rect">
            <a:avLst/>
          </a:prstGeom>
          <a:noFill/>
          <a:ln>
            <a:noFill/>
          </a:ln>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sz="1000" b="1">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25BFB58C-5B52-429B-BF7C-2A3DD468AE0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sz="1000" b="1">
                <a:solidFill>
                  <a:srgbClr val="336699"/>
                </a:solidFill>
                <a:latin typeface="Helvetica" pitchFamily="-84" charset="0"/>
              </a:rPr>
              <a:t>Operating System Concepts – 10</a:t>
            </a:r>
            <a:r>
              <a:rPr lang="en-US" sz="1000" b="1" baseline="30000">
                <a:solidFill>
                  <a:srgbClr val="336699"/>
                </a:solidFill>
                <a:latin typeface="Helvetica" pitchFamily="-84" charset="0"/>
              </a:rPr>
              <a:t>th</a:t>
            </a:r>
            <a:r>
              <a:rPr lang="en-US" sz="1000" b="1">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D3E76B3A-1933-415B-8018-61828BE854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60738" y="4157663"/>
            <a:ext cx="2062162" cy="1593850"/>
          </a:xfrm>
          <a:prstGeom prst="rect">
            <a:avLst/>
          </a:prstGeom>
          <a:noFill/>
          <a:ln w="76200">
            <a:solidFill>
              <a:srgbClr val="336699"/>
            </a:solidFill>
            <a:miter lim="800000"/>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568F85F6-D2B1-49C8-8F26-5A6CD47E834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defRPr/>
            </a:pPr>
            <a:endParaRPr lang="x-none" altLang="x-none"/>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46683571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00644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5660206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68752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0316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473273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3998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C3065736-B737-42A9-96DE-EAB502DBB30E}" type="datetimeFigureOut">
              <a:rPr lang="en-US" smtClean="0"/>
              <a:t>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029191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386991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12176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99562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p:nvPr/>
        </p:nvGrpSpPr>
        <p:grpSpPr>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336699"/>
                </a:solidFill>
                <a:latin typeface="Helvetica" pitchFamily="-84" charset="0"/>
              </a:rPr>
              <a:t>Operating System Concepts – 10</a:t>
            </a:r>
            <a:r>
              <a:rPr lang="en-US" altLang="en-US" sz="1000" b="1" baseline="30000">
                <a:solidFill>
                  <a:srgbClr val="336699"/>
                </a:solidFill>
                <a:latin typeface="Helvetica" pitchFamily="-84" charset="0"/>
              </a:rPr>
              <a:t>th</a:t>
            </a:r>
            <a:r>
              <a:rPr lang="en-US" altLang="en-US" sz="1000" b="1">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60738" y="4157663"/>
            <a:ext cx="2062162" cy="1593850"/>
          </a:xfrm>
          <a:prstGeom prst="rect">
            <a:avLst/>
          </a:prstGeom>
          <a:noFill/>
          <a:ln w="76200">
            <a:solidFill>
              <a:srgbClr val="336699"/>
            </a:solidFill>
            <a:miter lim="800000"/>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8483053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26DEFC4D-0057-48AB-96F1-D1288CEE3F82}" type="datetimeFigureOut">
              <a:rPr lang="en-US" smtClean="0"/>
              <a:t>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p:nvPr/>
        </p:nvGrpSpPr>
        <p:grpSpPr>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56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28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00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72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56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28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00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72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60738" y="4157663"/>
            <a:ext cx="2062162" cy="1593850"/>
          </a:xfrm>
          <a:prstGeom prst="rect">
            <a:avLst/>
          </a:prstGeom>
          <a:noFill/>
          <a:ln w="76200">
            <a:solidFill>
              <a:srgbClr val="336699"/>
            </a:solidFill>
            <a:miter lim="800000"/>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lIns="91435" tIns="45718" rIns="91435" bIns="45718"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9339831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FE5C99E-CE97-4025-B1B5-FAD99954A217}" type="datetimeFigureOut">
              <a:rPr lang="en-US" smtClean="0"/>
              <a:t>2/4/2024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2CCE4291-D714-4279-B2A7-8F16FBBE1455}"/>
              </a:ext>
            </a:extLst>
          </p:cNvPr>
          <p:cNvGrpSpPr/>
          <p:nvPr/>
        </p:nvGrpSpPr>
        <p:grpSpPr>
          <a:xfrm>
            <a:off x="198438" y="2960688"/>
            <a:ext cx="8610600" cy="201612"/>
            <a:chOff x="125" y="1865"/>
            <a:chExt cx="5424" cy="127"/>
          </a:xfrm>
        </p:grpSpPr>
        <p:sp>
          <p:nvSpPr>
            <p:cNvPr id="4" name="Rectangle 4">
              <a:extLst>
                <a:ext uri="{FF2B5EF4-FFF2-40B4-BE49-F238E27FC236}">
                  <a16:creationId xmlns:a16="http://schemas.microsoft.com/office/drawing/2014/main" id="{67EC0B7F-4FC3-4478-9027-E8EE05E80D7B}"/>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5" name="Rectangle 5">
              <a:extLst>
                <a:ext uri="{FF2B5EF4-FFF2-40B4-BE49-F238E27FC236}">
                  <a16:creationId xmlns:a16="http://schemas.microsoft.com/office/drawing/2014/main" id="{D2D394CA-65D6-4B9E-8B3A-820F32DF20C8}"/>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6" name="Rectangle 6">
              <a:extLst>
                <a:ext uri="{FF2B5EF4-FFF2-40B4-BE49-F238E27FC236}">
                  <a16:creationId xmlns:a16="http://schemas.microsoft.com/office/drawing/2014/main" id="{DB53706C-F40D-4391-BED3-927BEFA54546}"/>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grpSp>
      <p:sp>
        <p:nvSpPr>
          <p:cNvPr id="7" name="Text Box 7">
            <a:extLst>
              <a:ext uri="{FF2B5EF4-FFF2-40B4-BE49-F238E27FC236}">
                <a16:creationId xmlns:a16="http://schemas.microsoft.com/office/drawing/2014/main" id="{3DBF7E6E-01C9-4F8E-8169-2A534741B1B1}"/>
              </a:ext>
            </a:extLst>
          </p:cNvPr>
          <p:cNvSpPr txBox="1">
            <a:spLocks noChangeArrowheads="1"/>
          </p:cNvSpPr>
          <p:nvPr/>
        </p:nvSpPr>
        <p:spPr bwMode="auto">
          <a:xfrm>
            <a:off x="6489700" y="6588125"/>
            <a:ext cx="2713038" cy="244475"/>
          </a:xfrm>
          <a:prstGeom prst="rect">
            <a:avLst/>
          </a:prstGeom>
          <a:noFill/>
          <a:ln>
            <a:noFill/>
          </a:ln>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40A712DA-57B7-4C35-AF2D-585D6C4CA1FA}"/>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336699"/>
                </a:solidFill>
                <a:latin typeface="Helvetica" pitchFamily="-84" charset="0"/>
              </a:rPr>
              <a:t>Operating System Concepts – 10</a:t>
            </a:r>
            <a:r>
              <a:rPr lang="en-US" altLang="en-US" sz="1000" b="1" baseline="30000">
                <a:solidFill>
                  <a:srgbClr val="336699"/>
                </a:solidFill>
                <a:latin typeface="Helvetica" pitchFamily="-84" charset="0"/>
              </a:rPr>
              <a:t>th</a:t>
            </a:r>
            <a:r>
              <a:rPr lang="en-US" altLang="en-US" sz="1000" b="1">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23FF6E01-B082-4987-9C4A-C0A440FA8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60738" y="4157663"/>
            <a:ext cx="2062162" cy="1593850"/>
          </a:xfrm>
          <a:prstGeom prst="rect">
            <a:avLst/>
          </a:prstGeom>
          <a:noFill/>
          <a:ln w="76200">
            <a:solidFill>
              <a:srgbClr val="336699"/>
            </a:solidFill>
            <a:miter lim="800000"/>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F35C5DFA-BB79-4089-88B7-D92F5341E6A5}"/>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6884592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984808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97513202"/>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5694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54565AB6-163E-4002-988D-FD94CB1D874F}" type="datetimeFigureOut">
              <a:rPr lang="en-US" smtClean="0"/>
              <a:t>2/4/2024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73514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575893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7615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8520414"/>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690645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93340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233253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p:nvPr/>
        </p:nvGrpSpPr>
        <p:grpSpPr>
          <a:xfrm>
            <a:off x="198438" y="2960688"/>
            <a:ext cx="86106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60738" y="4157663"/>
            <a:ext cx="2062162" cy="1593850"/>
          </a:xfrm>
          <a:prstGeom prst="rect">
            <a:avLst/>
          </a:prstGeom>
          <a:noFill/>
          <a:ln w="76200">
            <a:solidFill>
              <a:srgbClr val="336699"/>
            </a:solidFill>
            <a:miter lim="800000"/>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29591264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48303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612818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9824EF2-13AC-402D-917C-63E909711710}" type="datetimeFigureOut">
              <a:rPr lang="en-US" smtClean="0"/>
              <a:t>2/4/2024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694483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181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761399"/>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E456CC86-DC9C-4E77-87C2-24466C5E1D98}"/>
              </a:ext>
            </a:extLst>
          </p:cNvPr>
          <p:cNvSpPr/>
          <p:nvPr userDrawn="1"/>
        </p:nvSpPr>
        <p:spPr bwMode="auto">
          <a:xfrm>
            <a:off x="403932" y="843367"/>
            <a:ext cx="8313938" cy="3817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2794927640"/>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788317"/>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marL="742950" indent="-285750">
              <a:buFont typeface="Wingdings" panose="05000000000000000000" pitchFamily="2" charset="2"/>
              <a:buChar cha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136749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4207907"/>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05967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9542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11F8245-6CE7-4BD2-BE34-96A8C6473C66}" type="datetimeFigureOut">
              <a:rPr lang="en-US" smtClean="0"/>
              <a:t>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707D261-F0E7-4E46-BFBD-60AA554AE5F5}" type="datetimeFigureOut">
              <a:rPr lang="en-US" smtClean="0"/>
              <a:t>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4.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E8EB374D-FC2E-49AD-94F6-BF0F89E9A9D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711A7626-44E9-4D96-BC9A-F6A4BE08DC4C}"/>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AC79F07-0E6C-44FE-917F-8A0EE9E669C9}"/>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584B750-FEEC-0B4D-999E-B75B39028B83}"/>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BB3E8C43-4EF8-44FA-8DCA-47F2442F5363}"/>
              </a:ext>
            </a:extLst>
          </p:cNvPr>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72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44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1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88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1031" name="Rectangle 7">
            <a:extLst>
              <a:ext uri="{FF2B5EF4-FFF2-40B4-BE49-F238E27FC236}">
                <a16:creationId xmlns:a16="http://schemas.microsoft.com/office/drawing/2014/main" id="{2FE5170B-2E7A-4B4C-94CA-557F2ECD977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496210B7-549D-3546-82A3-21674AB19ED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51561" name="Text Box 9">
            <a:extLst>
              <a:ext uri="{FF2B5EF4-FFF2-40B4-BE49-F238E27FC236}">
                <a16:creationId xmlns:a16="http://schemas.microsoft.com/office/drawing/2014/main" id="{5C6426E9-6999-5448-90F1-0AD498E21AA0}"/>
              </a:ext>
            </a:extLst>
          </p:cNvPr>
          <p:cNvSpPr txBox="1">
            <a:spLocks noChangeArrowheads="1"/>
          </p:cNvSpPr>
          <p:nvPr/>
        </p:nvSpPr>
        <p:spPr bwMode="auto">
          <a:xfrm>
            <a:off x="4257675" y="6613525"/>
            <a:ext cx="444500" cy="244475"/>
          </a:xfrm>
          <a:prstGeom prst="rect">
            <a:avLst/>
          </a:prstGeom>
          <a:noFill/>
          <a:ln w="9525">
            <a:noFill/>
            <a:miter lim="800000"/>
          </a:ln>
          <a:effectLst/>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006699"/>
                </a:solidFill>
                <a:latin typeface="Helvetica" pitchFamily="2" charset="0"/>
              </a:rPr>
              <a:t>1.</a:t>
            </a:r>
            <a:fld id="{47DE681D-3D41-4CB0-83AA-B406652BB5CF}"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15195095-D590-3D45-BD5D-ED99265E4654}"/>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006699"/>
                </a:solidFill>
                <a:latin typeface="Helvetica" pitchFamily="2" charset="0"/>
              </a:rPr>
              <a:t>Silberschatz, Galvin and Gagne ©2018</a:t>
            </a:r>
          </a:p>
        </p:txBody>
      </p:sp>
      <p:sp>
        <p:nvSpPr>
          <p:cNvPr id="1035" name="Text Box 11">
            <a:extLst>
              <a:ext uri="{FF2B5EF4-FFF2-40B4-BE49-F238E27FC236}">
                <a16:creationId xmlns:a16="http://schemas.microsoft.com/office/drawing/2014/main" id="{5E035EE4-E459-A34D-828B-D98F62D8EB97}"/>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006699"/>
                </a:solidFill>
                <a:latin typeface="Helvetica" pitchFamily="2" charset="0"/>
              </a:rPr>
              <a:t>Operating System Concepts – 10</a:t>
            </a:r>
            <a:r>
              <a:rPr lang="en-US" altLang="en-US" sz="1000" b="1" baseline="30000">
                <a:solidFill>
                  <a:srgbClr val="006699"/>
                </a:solidFill>
                <a:latin typeface="Helvetica" pitchFamily="2" charset="0"/>
              </a:rPr>
              <a:t>th</a:t>
            </a:r>
            <a:r>
              <a:rPr lang="en-US" altLang="en-US" sz="1000" b="1">
                <a:solidFill>
                  <a:srgbClr val="006699"/>
                </a:solidFill>
                <a:latin typeface="Helvetica" pitchFamily="2" charset="0"/>
              </a:rPr>
              <a:t> Edition</a:t>
            </a:r>
          </a:p>
        </p:txBody>
      </p:sp>
      <p:pic>
        <p:nvPicPr>
          <p:cNvPr id="1036" name="Picture 12" descr="dino_6">
            <a:extLst>
              <a:ext uri="{FF2B5EF4-FFF2-40B4-BE49-F238E27FC236}">
                <a16:creationId xmlns:a16="http://schemas.microsoft.com/office/drawing/2014/main" id="{319447EE-770B-4239-87AE-891B3223C56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ransition/>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a:defRPr>
      </a:lvl6pPr>
      <a:lvl7pPr marL="914400" algn="ctr" rtl="0" fontAlgn="base">
        <a:spcBef>
          <a:spcPct val="0"/>
        </a:spcBef>
        <a:spcAft>
          <a:spcPct val="0"/>
        </a:spcAft>
        <a:defRPr sz="3200" b="1">
          <a:solidFill>
            <a:srgbClr val="006699"/>
          </a:solidFill>
          <a:latin typeface="Arial"/>
        </a:defRPr>
      </a:lvl7pPr>
      <a:lvl8pPr marL="1371600" algn="ctr" rtl="0" fontAlgn="base">
        <a:spcBef>
          <a:spcPct val="0"/>
        </a:spcBef>
        <a:spcAft>
          <a:spcPct val="0"/>
        </a:spcAft>
        <a:defRPr sz="3200" b="1">
          <a:solidFill>
            <a:srgbClr val="006699"/>
          </a:solidFill>
          <a:latin typeface="Arial"/>
        </a:defRPr>
      </a:lvl8pPr>
      <a:lvl9pPr marL="1828800" algn="ctr" rtl="0" fontAlgn="base">
        <a:spcBef>
          <a:spcPct val="0"/>
        </a:spcBef>
        <a:spcAft>
          <a:spcPct val="0"/>
        </a:spcAft>
        <a:defRPr sz="3200" b="1">
          <a:solidFill>
            <a:srgbClr val="006699"/>
          </a:solidFill>
          <a:latin typeface="Arial"/>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34B7DADE-05C1-4235-BC95-7FD16DF5A58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C13949F-D9D1-4EE3-9FC6-AFE9404AECD0}"/>
              </a:ext>
            </a:extLst>
          </p:cNvPr>
          <p:cNvSpPr>
            <a:spLocks noGrp="1" noChangeArrowheads="1"/>
          </p:cNvSpPr>
          <p:nvPr>
            <p:ph type="title"/>
          </p:nvPr>
        </p:nvSpPr>
        <p:spPr bwMode="auto">
          <a:xfrm>
            <a:off x="457200" y="225425"/>
            <a:ext cx="8077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2156033E-2A1D-44DE-9E54-71D4B4B6E84C}"/>
              </a:ext>
            </a:extLst>
          </p:cNvPr>
          <p:cNvSpPr>
            <a:spLocks noGrp="1" noChangeArrowheads="1"/>
          </p:cNvSpPr>
          <p:nvPr>
            <p:ph type="body" idx="1"/>
          </p:nvPr>
        </p:nvSpPr>
        <p:spPr bwMode="auto">
          <a:xfrm>
            <a:off x="790575" y="1233488"/>
            <a:ext cx="774382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44A806BF-A0C0-4368-AD58-420F34B3A6F7}"/>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lgn="ctr" eaLnBrk="1" hangingPunct="1">
              <a:defRPr/>
            </a:pPr>
            <a:endParaRPr lang="x-none" altLang="x-none" sz="2400">
              <a:latin typeface="Times New Roman" charset="0"/>
            </a:endParaRPr>
          </a:p>
        </p:txBody>
      </p:sp>
      <p:sp>
        <p:nvSpPr>
          <p:cNvPr id="1030" name="Line 6">
            <a:extLst>
              <a:ext uri="{FF2B5EF4-FFF2-40B4-BE49-F238E27FC236}">
                <a16:creationId xmlns:a16="http://schemas.microsoft.com/office/drawing/2014/main" id="{38CA0CBE-E7DB-4B13-BE0C-81E2F34D25C5}"/>
              </a:ext>
            </a:extLst>
          </p:cNvPr>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72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44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1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88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1031" name="Rectangle 7">
            <a:extLst>
              <a:ext uri="{FF2B5EF4-FFF2-40B4-BE49-F238E27FC236}">
                <a16:creationId xmlns:a16="http://schemas.microsoft.com/office/drawing/2014/main" id="{E66E26E9-18B9-458C-AE7B-19180B81EF90}"/>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lgn="ctr" eaLnBrk="1" hangingPunct="1">
              <a:defRPr/>
            </a:pPr>
            <a:endParaRPr lang="x-none" altLang="x-none" sz="2400">
              <a:latin typeface="Times New Roman" charset="0"/>
            </a:endParaRPr>
          </a:p>
        </p:txBody>
      </p:sp>
      <p:sp>
        <p:nvSpPr>
          <p:cNvPr id="1032" name="Rectangle 8">
            <a:extLst>
              <a:ext uri="{FF2B5EF4-FFF2-40B4-BE49-F238E27FC236}">
                <a16:creationId xmlns:a16="http://schemas.microsoft.com/office/drawing/2014/main" id="{2CCFF09E-8C15-497C-99D4-D11290D2DDF6}"/>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lgn="ctr" eaLnBrk="1" hangingPunct="1">
              <a:defRPr/>
            </a:pPr>
            <a:endParaRPr lang="x-none" altLang="x-none" sz="2400">
              <a:latin typeface="Times New Roman" charset="0"/>
            </a:endParaRPr>
          </a:p>
        </p:txBody>
      </p:sp>
      <p:sp>
        <p:nvSpPr>
          <p:cNvPr id="1033" name="Text Box 9">
            <a:extLst>
              <a:ext uri="{FF2B5EF4-FFF2-40B4-BE49-F238E27FC236}">
                <a16:creationId xmlns:a16="http://schemas.microsoft.com/office/drawing/2014/main" id="{332EE4A3-5FFF-44B0-9A59-5F8CE7D7599F}"/>
              </a:ext>
            </a:extLst>
          </p:cNvPr>
          <p:cNvSpPr txBox="1">
            <a:spLocks noChangeArrowheads="1"/>
          </p:cNvSpPr>
          <p:nvPr/>
        </p:nvSpPr>
        <p:spPr bwMode="auto">
          <a:xfrm>
            <a:off x="4256088" y="6613525"/>
            <a:ext cx="447675" cy="246063"/>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lgn="ctr">
              <a:spcBef>
                <a:spcPct val="50000"/>
              </a:spcBef>
              <a:defRPr/>
            </a:pPr>
            <a:r>
              <a:rPr lang="en-US" altLang="x-none" sz="1000" b="1">
                <a:solidFill>
                  <a:srgbClr val="006699"/>
                </a:solidFill>
                <a:latin typeface="Helvetica"/>
              </a:rPr>
              <a:t>3.</a:t>
            </a:r>
            <a:fld id="{A6EDADC4-5648-406C-94CA-EDDB863B04E2}" type="slidenum">
              <a:rPr lang="en-US" altLang="x-none" sz="1000" b="1" smtClean="0">
                <a:solidFill>
                  <a:srgbClr val="006699"/>
                </a:solidFill>
                <a:latin typeface="Helvetica"/>
              </a:rPr>
              <a:pPr algn="ctr">
                <a:spcBef>
                  <a:spcPct val="50000"/>
                </a:spcBef>
                <a:defRPr/>
              </a:pPr>
              <a:t>‹#›</a:t>
            </a:fld>
            <a:endParaRPr lang="en-US" altLang="x-none" sz="1000" b="1">
              <a:solidFill>
                <a:srgbClr val="006699"/>
              </a:solidFill>
              <a:latin typeface="Helvetica"/>
            </a:endParaRPr>
          </a:p>
        </p:txBody>
      </p:sp>
      <p:sp>
        <p:nvSpPr>
          <p:cNvPr id="1034" name="Text Box 10">
            <a:extLst>
              <a:ext uri="{FF2B5EF4-FFF2-40B4-BE49-F238E27FC236}">
                <a16:creationId xmlns:a16="http://schemas.microsoft.com/office/drawing/2014/main" id="{4AE1926B-ED4A-404A-BC01-96D11B8A42EE}"/>
              </a:ext>
            </a:extLst>
          </p:cNvPr>
          <p:cNvSpPr txBox="1">
            <a:spLocks noChangeArrowheads="1"/>
          </p:cNvSpPr>
          <p:nvPr/>
        </p:nvSpPr>
        <p:spPr bwMode="auto">
          <a:xfrm>
            <a:off x="6430963" y="6613525"/>
            <a:ext cx="2713037" cy="244475"/>
          </a:xfrm>
          <a:prstGeom prst="rect">
            <a:avLst/>
          </a:prstGeom>
          <a:noFill/>
          <a:ln>
            <a:noFill/>
          </a:ln>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sz="1000" b="1">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32010AC7-36CA-437D-BB87-25E8B15E0034}"/>
              </a:ext>
            </a:extLst>
          </p:cNvPr>
          <p:cNvSpPr txBox="1">
            <a:spLocks noChangeArrowheads="1"/>
          </p:cNvSpPr>
          <p:nvPr/>
        </p:nvSpPr>
        <p:spPr bwMode="auto">
          <a:xfrm>
            <a:off x="185738" y="6594475"/>
            <a:ext cx="2730500" cy="246063"/>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sz="1000" b="1">
                <a:solidFill>
                  <a:srgbClr val="006699"/>
                </a:solidFill>
                <a:latin typeface="Helvetica" pitchFamily="-84" charset="0"/>
              </a:rPr>
              <a:t>Operating System Concepts – 10</a:t>
            </a:r>
            <a:r>
              <a:rPr lang="en-US" sz="1000" b="1" baseline="30000">
                <a:solidFill>
                  <a:srgbClr val="006699"/>
                </a:solidFill>
                <a:latin typeface="Helvetica" pitchFamily="-84" charset="0"/>
              </a:rPr>
              <a:t>th</a:t>
            </a:r>
            <a:r>
              <a:rPr lang="en-US" sz="10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09E176C0-BBA8-45C3-9F79-40005E1FFE3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3" r:id="rId1"/>
    <p:sldLayoutId id="2147484084"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ransition/>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a:defRPr>
      </a:lvl6pPr>
      <a:lvl7pPr marL="914400" algn="ctr" rtl="0" fontAlgn="base">
        <a:spcBef>
          <a:spcPct val="0"/>
        </a:spcBef>
        <a:spcAft>
          <a:spcPct val="0"/>
        </a:spcAft>
        <a:defRPr sz="3200" b="1">
          <a:solidFill>
            <a:srgbClr val="006699"/>
          </a:solidFill>
          <a:latin typeface="Arial"/>
        </a:defRPr>
      </a:lvl7pPr>
      <a:lvl8pPr marL="1371600" algn="ctr" rtl="0" fontAlgn="base">
        <a:spcBef>
          <a:spcPct val="0"/>
        </a:spcBef>
        <a:spcAft>
          <a:spcPct val="0"/>
        </a:spcAft>
        <a:defRPr sz="3200" b="1">
          <a:solidFill>
            <a:srgbClr val="006699"/>
          </a:solidFill>
          <a:latin typeface="Arial"/>
        </a:defRPr>
      </a:lvl8pPr>
      <a:lvl9pPr marL="1828800" algn="ctr" rtl="0" fontAlgn="base">
        <a:spcBef>
          <a:spcPct val="0"/>
        </a:spcBef>
        <a:spcAft>
          <a:spcPct val="0"/>
        </a:spcAft>
        <a:defRPr sz="3200" b="1">
          <a:solidFill>
            <a:srgbClr val="006699"/>
          </a:solidFill>
          <a:latin typeface="Arial"/>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72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44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1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88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56147" y="6613525"/>
            <a:ext cx="447558" cy="246221"/>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charset="0"/>
                <a:ea typeface="MS PGothic" charset="-128"/>
                <a:cs typeface="+mn-cs"/>
              </a:defRPr>
            </a:lvl9pPr>
          </a:lstStyle>
          <a:p>
            <a:pPr algn="ctr">
              <a:spcBef>
                <a:spcPct val="50000"/>
              </a:spcBef>
              <a:defRPr/>
            </a:pPr>
            <a:r>
              <a:rPr lang="en-US" altLang="en-US" sz="1000" b="1">
                <a:solidFill>
                  <a:srgbClr val="006699"/>
                </a:solidFill>
                <a:latin typeface="Helvetica"/>
              </a:rPr>
              <a:t>5.</a:t>
            </a:r>
            <a:fld id="{4EB6AB46-21AB-49DC-9DBD-606B37BEB33B}" type="slidenum">
              <a:rPr lang="en-US" altLang="en-US" sz="1000" b="1" smtClean="0">
                <a:solidFill>
                  <a:srgbClr val="006699"/>
                </a:solidFill>
                <a:latin typeface="Helvetica"/>
              </a:rPr>
              <a:pPr algn="ctr">
                <a:spcBef>
                  <a:spcPct val="50000"/>
                </a:spcBef>
                <a:defRPr/>
              </a:pPr>
              <a:t>‹#›</a:t>
            </a:fld>
            <a:endParaRPr lang="en-US" altLang="en-US" sz="1000" b="1">
              <a:solidFill>
                <a:srgbClr val="006699"/>
              </a:solidFill>
              <a:latin typeface="Helvetica"/>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006699"/>
                </a:solidFill>
                <a:latin typeface="Helvetica" pitchFamily="-84" charset="0"/>
              </a:rPr>
              <a:t>Operating System Concepts – 10</a:t>
            </a:r>
            <a:r>
              <a:rPr lang="en-US" altLang="en-US" sz="1000" b="1" baseline="30000">
                <a:solidFill>
                  <a:srgbClr val="006699"/>
                </a:solidFill>
                <a:latin typeface="Helvetica" pitchFamily="-84" charset="0"/>
              </a:rPr>
              <a:t>th</a:t>
            </a:r>
            <a:r>
              <a:rPr lang="en-US" altLang="en-US" sz="10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Lst>
  <p:transition/>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a:defRPr>
      </a:lvl6pPr>
      <a:lvl7pPr marL="914400" algn="ctr" rtl="0" fontAlgn="base">
        <a:spcBef>
          <a:spcPct val="0"/>
        </a:spcBef>
        <a:spcAft>
          <a:spcPct val="0"/>
        </a:spcAft>
        <a:defRPr sz="3200" b="1">
          <a:solidFill>
            <a:srgbClr val="006699"/>
          </a:solidFill>
          <a:latin typeface="Arial"/>
        </a:defRPr>
      </a:lvl7pPr>
      <a:lvl8pPr marL="1371600" algn="ctr" rtl="0" fontAlgn="base">
        <a:spcBef>
          <a:spcPct val="0"/>
        </a:spcBef>
        <a:spcAft>
          <a:spcPct val="0"/>
        </a:spcAft>
        <a:defRPr sz="3200" b="1">
          <a:solidFill>
            <a:srgbClr val="006699"/>
          </a:solidFill>
          <a:latin typeface="Arial"/>
        </a:defRPr>
      </a:lvl8pPr>
      <a:lvl9pPr marL="1828800" algn="ctr" rtl="0" fontAlgn="base">
        <a:spcBef>
          <a:spcPct val="0"/>
        </a:spcBef>
        <a:spcAft>
          <a:spcPct val="0"/>
        </a:spcAft>
        <a:defRPr sz="3200" b="1">
          <a:solidFill>
            <a:srgbClr val="006699"/>
          </a:solidFill>
          <a:latin typeface="Arial"/>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lIns="91435" tIns="45718" rIns="91435" bIns="45718"/>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56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28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00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72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56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28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00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72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56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28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00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72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9" r:id="rId1"/>
    <p:sldLayoutId id="2147484240"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Lst>
  <p:transition/>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charset="0"/>
        </a:defRPr>
      </a:lvl2pPr>
      <a:lvl3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charset="0"/>
        </a:defRPr>
      </a:lvl3pPr>
      <a:lvl4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charset="0"/>
        </a:defRPr>
      </a:lvl4pPr>
      <a:lvl5pPr algn="ctr" rtl="0" eaLnBrk="0" fontAlgn="base" hangingPunct="0">
        <a:spcBef>
          <a:spcPct val="0"/>
        </a:spcBef>
        <a:spcAft>
          <a:spcPct val="0"/>
        </a:spcAft>
        <a:defRPr sz="3200" b="1">
          <a:solidFill>
            <a:srgbClr val="006699"/>
          </a:solidFill>
          <a:latin typeface="Arial"/>
          <a:ea typeface="MS PGothic" panose="020B0600070205080204" pitchFamily="34" charset="-128"/>
          <a:cs typeface="MS PGothic" charset="0"/>
        </a:defRPr>
      </a:lvl5pPr>
      <a:lvl6pPr marL="457177" algn="ctr" rtl="0" fontAlgn="base">
        <a:spcBef>
          <a:spcPct val="0"/>
        </a:spcBef>
        <a:spcAft>
          <a:spcPct val="0"/>
        </a:spcAft>
        <a:defRPr sz="3200" b="1">
          <a:solidFill>
            <a:srgbClr val="006699"/>
          </a:solidFill>
          <a:latin typeface="Arial"/>
        </a:defRPr>
      </a:lvl6pPr>
      <a:lvl7pPr marL="914354" algn="ctr" rtl="0" fontAlgn="base">
        <a:spcBef>
          <a:spcPct val="0"/>
        </a:spcBef>
        <a:spcAft>
          <a:spcPct val="0"/>
        </a:spcAft>
        <a:defRPr sz="3200" b="1">
          <a:solidFill>
            <a:srgbClr val="006699"/>
          </a:solidFill>
          <a:latin typeface="Arial"/>
        </a:defRPr>
      </a:lvl7pPr>
      <a:lvl8pPr marL="1371532" algn="ctr" rtl="0" fontAlgn="base">
        <a:spcBef>
          <a:spcPct val="0"/>
        </a:spcBef>
        <a:spcAft>
          <a:spcPct val="0"/>
        </a:spcAft>
        <a:defRPr sz="3200" b="1">
          <a:solidFill>
            <a:srgbClr val="006699"/>
          </a:solidFill>
          <a:latin typeface="Arial"/>
        </a:defRPr>
      </a:lvl8pPr>
      <a:lvl9pPr marL="1828709" algn="ctr" rtl="0" fontAlgn="base">
        <a:spcBef>
          <a:spcPct val="0"/>
        </a:spcBef>
        <a:spcAft>
          <a:spcPct val="0"/>
        </a:spcAft>
        <a:defRPr sz="3200" b="1">
          <a:solidFill>
            <a:srgbClr val="006699"/>
          </a:solidFill>
          <a:latin typeface="Arial"/>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itchFamily="34" charset="0"/>
        <a:buChar char="•"/>
        <a:defRPr kumimoji="1">
          <a:solidFill>
            <a:schemeClr val="tx1"/>
          </a:solidFill>
          <a:latin typeface="+mn-lt"/>
          <a:ea typeface="MS PGothic" panose="020B0600070205080204"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1AB84DD3-4A46-4765-841C-BF9DFC0870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8B8B9C40-FB55-4BC1-9678-A5A9E978A91C}"/>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E491697-DEDE-4F27-95FC-692C936D7A56}"/>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E35AC41D-CD6D-4AA1-A267-3D1BBA2D3828}"/>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82C41C68-24EF-44DE-8ADF-448757180CE8}"/>
              </a:ext>
            </a:extLst>
          </p:cNvPr>
          <p:cNvSpPr>
            <a:spLocks noChangeShapeType="1"/>
          </p:cNvSpPr>
          <p:nvPr/>
        </p:nvSpPr>
        <p:spPr bwMode="auto">
          <a:xfrm>
            <a:off x="457200" y="860425"/>
            <a:ext cx="8077200" cy="0"/>
          </a:xfrm>
          <a:prstGeom prst="line">
            <a:avLst/>
          </a:prstGeom>
          <a:noFill/>
          <a:ln w="19050">
            <a:solidFill>
              <a:srgbClr val="336699"/>
            </a:solidFill>
            <a:round/>
          </a:ln>
        </p:spPr>
        <p:txBody>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72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44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1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88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pPr>
              <a:defRPr/>
            </a:pPr>
            <a:endParaRPr lang="en-US"/>
          </a:p>
        </p:txBody>
      </p:sp>
      <p:sp>
        <p:nvSpPr>
          <p:cNvPr id="1031" name="Rectangle 7">
            <a:extLst>
              <a:ext uri="{FF2B5EF4-FFF2-40B4-BE49-F238E27FC236}">
                <a16:creationId xmlns:a16="http://schemas.microsoft.com/office/drawing/2014/main" id="{4DE0286C-F756-496E-ABEB-5613EE236414}"/>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18630376-BF82-4C11-BC51-C4D2919A3EAC}"/>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3" name="Text Box 9">
            <a:extLst>
              <a:ext uri="{FF2B5EF4-FFF2-40B4-BE49-F238E27FC236}">
                <a16:creationId xmlns:a16="http://schemas.microsoft.com/office/drawing/2014/main" id="{7051F425-51BF-47D4-98B0-661C9EA67464}"/>
              </a:ext>
            </a:extLst>
          </p:cNvPr>
          <p:cNvSpPr txBox="1">
            <a:spLocks noChangeArrowheads="1"/>
          </p:cNvSpPr>
          <p:nvPr/>
        </p:nvSpPr>
        <p:spPr bwMode="auto">
          <a:xfrm>
            <a:off x="4256088" y="6613525"/>
            <a:ext cx="447675" cy="246063"/>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pPr>
            <a:r>
              <a:rPr lang="en-US" altLang="en-US" sz="1000" b="1">
                <a:solidFill>
                  <a:srgbClr val="006699"/>
                </a:solidFill>
                <a:latin typeface="Helvetica" panose="020B0604020202020204" pitchFamily="34" charset="0"/>
              </a:rPr>
              <a:t>9.</a:t>
            </a:r>
            <a:fld id="{A1B636A9-AB21-4ABC-8AA3-56D421424B49}"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6623C3AB-13C0-4491-A41B-99C50D89DE04}"/>
              </a:ext>
            </a:extLst>
          </p:cNvPr>
          <p:cNvSpPr txBox="1">
            <a:spLocks noChangeArrowheads="1"/>
          </p:cNvSpPr>
          <p:nvPr/>
        </p:nvSpPr>
        <p:spPr bwMode="auto">
          <a:xfrm>
            <a:off x="6489700" y="6588125"/>
            <a:ext cx="2713038" cy="244475"/>
          </a:xfrm>
          <a:prstGeom prst="rect">
            <a:avLst/>
          </a:prstGeom>
          <a:noFill/>
          <a:ln>
            <a:noFill/>
          </a:ln>
        </p:spPr>
        <p:txBody>
          <a:bodyP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8853500B-FBC1-47E1-B755-E9D8F229BA1E}"/>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006699"/>
                </a:solidFill>
                <a:latin typeface="Helvetica" pitchFamily="-84" charset="0"/>
              </a:rPr>
              <a:t>Operating System Concepts – 10</a:t>
            </a:r>
            <a:r>
              <a:rPr lang="en-US" altLang="en-US" sz="1000" b="1" baseline="30000">
                <a:solidFill>
                  <a:srgbClr val="006699"/>
                </a:solidFill>
                <a:latin typeface="Helvetica" pitchFamily="-84" charset="0"/>
              </a:rPr>
              <a:t>th</a:t>
            </a:r>
            <a:r>
              <a:rPr lang="en-US" altLang="en-US" sz="10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E96BDB3D-3FA1-40ED-87F9-5B987345062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Lst>
  <p:transition/>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a:defRPr>
      </a:lvl6pPr>
      <a:lvl7pPr marL="914400" algn="ctr" rtl="0" fontAlgn="base">
        <a:spcBef>
          <a:spcPct val="0"/>
        </a:spcBef>
        <a:spcAft>
          <a:spcPct val="0"/>
        </a:spcAft>
        <a:defRPr sz="3200" b="1">
          <a:solidFill>
            <a:srgbClr val="006699"/>
          </a:solidFill>
          <a:latin typeface="Arial"/>
        </a:defRPr>
      </a:lvl7pPr>
      <a:lvl8pPr marL="1371600" algn="ctr" rtl="0" fontAlgn="base">
        <a:spcBef>
          <a:spcPct val="0"/>
        </a:spcBef>
        <a:spcAft>
          <a:spcPct val="0"/>
        </a:spcAft>
        <a:defRPr sz="3200" b="1">
          <a:solidFill>
            <a:srgbClr val="006699"/>
          </a:solidFill>
          <a:latin typeface="Arial"/>
        </a:defRPr>
      </a:lvl8pPr>
      <a:lvl9pPr marL="1828800" algn="ctr" rtl="0" fontAlgn="base">
        <a:spcBef>
          <a:spcPct val="0"/>
        </a:spcBef>
        <a:spcAft>
          <a:spcPct val="0"/>
        </a:spcAft>
        <a:defRPr sz="3200" b="1">
          <a:solidFill>
            <a:srgbClr val="006699"/>
          </a:solidFill>
          <a:latin typeface="Arial"/>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E8EB374D-FC2E-49AD-94F6-BF0F89E9A9D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711A7626-44E9-4D96-BC9A-F6A4BE08DC4C}"/>
              </a:ext>
            </a:extLst>
          </p:cNvPr>
          <p:cNvSpPr>
            <a:spLocks noGrp="1" noChangeArrowheads="1"/>
          </p:cNvSpPr>
          <p:nvPr>
            <p:ph type="title"/>
          </p:nvPr>
        </p:nvSpPr>
        <p:spPr bwMode="auto">
          <a:xfrm>
            <a:off x="457200" y="215900"/>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AC79F07-0E6C-44FE-917F-8A0EE9E669C9}"/>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584B750-FEEC-0B4D-999E-B75B39028B83}"/>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BB3E8C43-4EF8-44FA-8DCA-47F2442F5363}"/>
              </a:ext>
            </a:extLst>
          </p:cNvPr>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1031" name="Rectangle 7">
            <a:extLst>
              <a:ext uri="{FF2B5EF4-FFF2-40B4-BE49-F238E27FC236}">
                <a16:creationId xmlns:a16="http://schemas.microsoft.com/office/drawing/2014/main" id="{2FE5170B-2E7A-4B4C-94CA-557F2ECD977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496210B7-549D-3546-82A3-21674AB19ED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lgn="ctr" eaLnBrk="1" hangingPunct="1">
              <a:defRPr/>
            </a:pPr>
            <a:endParaRPr lang="en-US" altLang="en-US" sz="2400">
              <a:latin typeface="Times New Roman" panose="02020603050405020304" pitchFamily="18" charset="0"/>
            </a:endParaRPr>
          </a:p>
        </p:txBody>
      </p:sp>
      <p:sp>
        <p:nvSpPr>
          <p:cNvPr id="151561" name="Text Box 9">
            <a:extLst>
              <a:ext uri="{FF2B5EF4-FFF2-40B4-BE49-F238E27FC236}">
                <a16:creationId xmlns:a16="http://schemas.microsoft.com/office/drawing/2014/main" id="{5C6426E9-6999-5448-90F1-0AD498E21AA0}"/>
              </a:ext>
            </a:extLst>
          </p:cNvPr>
          <p:cNvSpPr txBox="1">
            <a:spLocks noChangeArrowheads="1"/>
          </p:cNvSpPr>
          <p:nvPr/>
        </p:nvSpPr>
        <p:spPr bwMode="auto">
          <a:xfrm>
            <a:off x="4220880" y="6613525"/>
            <a:ext cx="518091" cy="246221"/>
          </a:xfrm>
          <a:prstGeom prst="rect">
            <a:avLst/>
          </a:prstGeom>
          <a:noFill/>
          <a:ln w="9525">
            <a:noFill/>
            <a:miter lim="800000"/>
          </a:ln>
          <a:effec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006699"/>
                </a:solidFill>
                <a:latin typeface="Helvetica" pitchFamily="2" charset="0"/>
              </a:rPr>
              <a:t>13.</a:t>
            </a:r>
            <a:fld id="{47DE681D-3D41-4CB0-83AA-B406652BB5CF}"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15195095-D590-3D45-BD5D-ED99265E4654}"/>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defRPr/>
            </a:pPr>
            <a:r>
              <a:rPr lang="en-US" altLang="en-US" sz="1000" b="1">
                <a:solidFill>
                  <a:srgbClr val="006699"/>
                </a:solidFill>
                <a:latin typeface="Helvetica" pitchFamily="2" charset="0"/>
              </a:rPr>
              <a:t>Silberschatz, Galvin and Gagne ©2018</a:t>
            </a:r>
          </a:p>
        </p:txBody>
      </p:sp>
      <p:sp>
        <p:nvSpPr>
          <p:cNvPr id="1035" name="Text Box 11">
            <a:extLst>
              <a:ext uri="{FF2B5EF4-FFF2-40B4-BE49-F238E27FC236}">
                <a16:creationId xmlns:a16="http://schemas.microsoft.com/office/drawing/2014/main" id="{5E035EE4-E459-A34D-828B-D98F62D8EB97}"/>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defRPr/>
            </a:pPr>
            <a:r>
              <a:rPr lang="en-US" altLang="en-US" sz="1000" b="1">
                <a:solidFill>
                  <a:srgbClr val="006699"/>
                </a:solidFill>
                <a:latin typeface="Helvetica" pitchFamily="2" charset="0"/>
              </a:rPr>
              <a:t>Operating System Concepts – 10</a:t>
            </a:r>
            <a:r>
              <a:rPr lang="en-US" altLang="en-US" sz="1000" b="1" baseline="30000">
                <a:solidFill>
                  <a:srgbClr val="006699"/>
                </a:solidFill>
                <a:latin typeface="Helvetica" pitchFamily="2" charset="0"/>
              </a:rPr>
              <a:t>th</a:t>
            </a:r>
            <a:r>
              <a:rPr lang="en-US" altLang="en-US" sz="1000" b="1">
                <a:solidFill>
                  <a:srgbClr val="006699"/>
                </a:solidFill>
                <a:latin typeface="Helvetica" pitchFamily="2" charset="0"/>
              </a:rPr>
              <a:t> Edition</a:t>
            </a:r>
          </a:p>
        </p:txBody>
      </p:sp>
      <p:pic>
        <p:nvPicPr>
          <p:cNvPr id="1036" name="Picture 12" descr="dino_6">
            <a:extLst>
              <a:ext uri="{FF2B5EF4-FFF2-40B4-BE49-F238E27FC236}">
                <a16:creationId xmlns:a16="http://schemas.microsoft.com/office/drawing/2014/main" id="{319447EE-770B-4239-87AE-891B3223C56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transition/>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a:defRPr>
      </a:lvl6pPr>
      <a:lvl7pPr marL="914400" algn="ctr" rtl="0" fontAlgn="base">
        <a:spcBef>
          <a:spcPct val="0"/>
        </a:spcBef>
        <a:spcAft>
          <a:spcPct val="0"/>
        </a:spcAft>
        <a:defRPr sz="3200" b="1">
          <a:solidFill>
            <a:srgbClr val="006699"/>
          </a:solidFill>
          <a:latin typeface="Arial"/>
        </a:defRPr>
      </a:lvl7pPr>
      <a:lvl8pPr marL="1371600" algn="ctr" rtl="0" fontAlgn="base">
        <a:spcBef>
          <a:spcPct val="0"/>
        </a:spcBef>
        <a:spcAft>
          <a:spcPct val="0"/>
        </a:spcAft>
        <a:defRPr sz="3200" b="1">
          <a:solidFill>
            <a:srgbClr val="006699"/>
          </a:solidFill>
          <a:latin typeface="Arial"/>
        </a:defRPr>
      </a:lvl8pPr>
      <a:lvl9pPr marL="1828800" algn="ctr" rtl="0" fontAlgn="base">
        <a:spcBef>
          <a:spcPct val="0"/>
        </a:spcBef>
        <a:spcAft>
          <a:spcPct val="0"/>
        </a:spcAft>
        <a:defRPr sz="3200" b="1">
          <a:solidFill>
            <a:srgbClr val="006699"/>
          </a:solidFill>
          <a:latin typeface="Arial"/>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sz="17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itchFamily="34" charset="0"/>
        <a:buChar char="•"/>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6.xml"/></Relationships>
</file>

<file path=ppt/slides/_rels/slide10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92.xml"/><Relationship Id="rId1" Type="http://schemas.openxmlformats.org/officeDocument/2006/relationships/slideLayout" Target="../slideLayouts/slideLayout50.xml"/></Relationships>
</file>

<file path=ppt/slides/_rels/slide10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93.xml"/><Relationship Id="rId1" Type="http://schemas.openxmlformats.org/officeDocument/2006/relationships/slideLayout" Target="../slideLayouts/slideLayout5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6.xml"/></Relationships>
</file>

<file path=ppt/slides/_rels/slide11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01.xml"/><Relationship Id="rId1" Type="http://schemas.openxmlformats.org/officeDocument/2006/relationships/slideLayout" Target="../slideLayouts/slideLayout5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7.xml"/></Relationships>
</file>

<file path=ppt/slides/_rels/slide12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11.xml"/><Relationship Id="rId1" Type="http://schemas.openxmlformats.org/officeDocument/2006/relationships/slideLayout" Target="../slideLayouts/slideLayout57.xml"/></Relationships>
</file>

<file path=ppt/slides/_rels/slide12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5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7.xml"/></Relationships>
</file>

<file path=ppt/slides/_rels/slide12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14.xml"/><Relationship Id="rId1" Type="http://schemas.openxmlformats.org/officeDocument/2006/relationships/slideLayout" Target="../slideLayouts/slideLayout57.xml"/></Relationships>
</file>

<file path=ppt/slides/_rels/slide12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15.xml"/><Relationship Id="rId1" Type="http://schemas.openxmlformats.org/officeDocument/2006/relationships/slideLayout" Target="../slideLayouts/slideLayout5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7.xml"/></Relationships>
</file>

<file path=ppt/slides/_rels/slide13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18.xml"/><Relationship Id="rId1" Type="http://schemas.openxmlformats.org/officeDocument/2006/relationships/slideLayout" Target="../slideLayouts/slideLayout5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5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5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7.xml"/></Relationships>
</file>

<file path=ppt/slides/_rels/slide13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122.xml"/><Relationship Id="rId1" Type="http://schemas.openxmlformats.org/officeDocument/2006/relationships/slideLayout" Target="../slideLayouts/slideLayout57.xml"/></Relationships>
</file>

<file path=ppt/slides/_rels/slide1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3.xml"/><Relationship Id="rId1" Type="http://schemas.openxmlformats.org/officeDocument/2006/relationships/slideLayout" Target="../slideLayouts/slideLayout61.xml"/></Relationships>
</file>

<file path=ppt/slides/_rels/slide1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4.xml"/><Relationship Id="rId1" Type="http://schemas.openxmlformats.org/officeDocument/2006/relationships/slideLayout" Target="../slideLayouts/slideLayout6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57.xml"/></Relationships>
</file>

<file path=ppt/slides/_rels/slide13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26.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5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5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5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57.xml"/></Relationships>
</file>

<file path=ppt/slides/_rels/slide14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31.xml"/><Relationship Id="rId1" Type="http://schemas.openxmlformats.org/officeDocument/2006/relationships/slideLayout" Target="../slideLayouts/slideLayout57.xml"/></Relationships>
</file>

<file path=ppt/slides/_rels/slide14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32.xml"/><Relationship Id="rId1" Type="http://schemas.openxmlformats.org/officeDocument/2006/relationships/slideLayout" Target="../slideLayouts/slideLayout57.xml"/></Relationships>
</file>

<file path=ppt/slides/_rels/slide14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33.xml"/><Relationship Id="rId1" Type="http://schemas.openxmlformats.org/officeDocument/2006/relationships/slideLayout" Target="../slideLayouts/slideLayout6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5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7.xml"/><Relationship Id="rId1" Type="http://schemas.openxmlformats.org/officeDocument/2006/relationships/slideLayout" Target="../slideLayouts/slideLayout61.xml"/></Relationships>
</file>

<file path=ppt/slides/_rels/slide1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8.xml"/><Relationship Id="rId1" Type="http://schemas.openxmlformats.org/officeDocument/2006/relationships/slideLayout" Target="../slideLayouts/slideLayout57.xml"/></Relationships>
</file>

<file path=ppt/slides/_rels/slide15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139.xml"/><Relationship Id="rId1" Type="http://schemas.openxmlformats.org/officeDocument/2006/relationships/slideLayout" Target="../slideLayouts/slideLayout61.xml"/></Relationships>
</file>

<file path=ppt/slides/_rels/slide1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0.xml"/><Relationship Id="rId1" Type="http://schemas.openxmlformats.org/officeDocument/2006/relationships/slideLayout" Target="../slideLayouts/slideLayout57.xml"/></Relationships>
</file>

<file path=ppt/slides/_rels/slide15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41.xml"/><Relationship Id="rId1" Type="http://schemas.openxmlformats.org/officeDocument/2006/relationships/slideLayout" Target="../slideLayouts/slideLayout5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57.xml"/></Relationships>
</file>

<file path=ppt/slides/_rels/slide156.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143.xml"/><Relationship Id="rId1" Type="http://schemas.openxmlformats.org/officeDocument/2006/relationships/slideLayout" Target="../slideLayouts/slideLayout5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7.xml"/></Relationships>
</file>

<file path=ppt/slides/_rels/slide158.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45.xml"/><Relationship Id="rId1" Type="http://schemas.openxmlformats.org/officeDocument/2006/relationships/slideLayout" Target="../slideLayouts/slideLayout5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8.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8.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8.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8.xml"/></Relationships>
</file>

<file path=ppt/slides/_rels/slide1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4.xml"/><Relationship Id="rId1" Type="http://schemas.openxmlformats.org/officeDocument/2006/relationships/slideLayout" Target="../slideLayouts/slideLayout68.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8.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0.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57.xml"/><Relationship Id="rId1" Type="http://schemas.openxmlformats.org/officeDocument/2006/relationships/slideLayout" Target="../slideLayouts/slideLayout68.x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8.xml"/><Relationship Id="rId1" Type="http://schemas.openxmlformats.org/officeDocument/2006/relationships/slideLayout" Target="../slideLayouts/slideLayout68.xml"/><Relationship Id="rId4" Type="http://schemas.openxmlformats.org/officeDocument/2006/relationships/image" Target="../media/image71.emf"/></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8.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8.xml"/></Relationships>
</file>

<file path=ppt/slides/_rels/slide1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1.xml"/><Relationship Id="rId1" Type="http://schemas.openxmlformats.org/officeDocument/2006/relationships/slideLayout" Target="../slideLayouts/slideLayout68.xml"/></Relationships>
</file>

<file path=ppt/slides/_rels/slide1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62.xml"/><Relationship Id="rId1" Type="http://schemas.openxmlformats.org/officeDocument/2006/relationships/slideLayout" Target="../slideLayouts/slideLayout68.xml"/></Relationships>
</file>

<file path=ppt/slides/_rels/slide176.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163.xml"/><Relationship Id="rId1" Type="http://schemas.openxmlformats.org/officeDocument/2006/relationships/slideLayout" Target="../slideLayouts/slideLayout68.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8.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167.xml"/><Relationship Id="rId1" Type="http://schemas.openxmlformats.org/officeDocument/2006/relationships/slideLayout" Target="../slideLayouts/slideLayout6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8.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8.xml"/></Relationships>
</file>

<file path=ppt/slides/_rels/slide18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170.xml"/><Relationship Id="rId1" Type="http://schemas.openxmlformats.org/officeDocument/2006/relationships/slideLayout" Target="../slideLayouts/slideLayout6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7.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71.xml"/><Relationship Id="rId1" Type="http://schemas.openxmlformats.org/officeDocument/2006/relationships/slideLayout" Target="../slideLayouts/slideLayout68.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173.xml"/><Relationship Id="rId1" Type="http://schemas.openxmlformats.org/officeDocument/2006/relationships/slideLayout" Target="../slideLayouts/slideLayout68.xml"/></Relationships>
</file>

<file path=ppt/slides/_rels/slide191.x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slideLayout" Target="../slideLayouts/slideLayout68.xml"/></Relationships>
</file>

<file path=ppt/slides/_rels/slide192.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174.xml"/><Relationship Id="rId1" Type="http://schemas.openxmlformats.org/officeDocument/2006/relationships/slideLayout" Target="../slideLayouts/slideLayout6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8.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8.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8.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22.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9.xml"/><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3.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66.xml"/><Relationship Id="rId1" Type="http://schemas.openxmlformats.org/officeDocument/2006/relationships/slideLayout" Target="../slideLayouts/slideLayout35.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37.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5.xml"/><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87.xml"/><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xfrm>
            <a:off x="371475" y="1900238"/>
            <a:ext cx="8458200" cy="1143000"/>
          </a:xfrm>
          <a:noFill/>
        </p:spPr>
        <p:txBody>
          <a:bodyPr/>
          <a:lstStyle/>
          <a:p>
            <a:pPr eaLnBrk="1" hangingPunct="1"/>
            <a:r>
              <a:rPr lang="en-US" altLang="en-US"/>
              <a:t>Chapter 1:  Introduction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93F34F-C9FD-4545-B67F-0AFEB04F0A3B}"/>
              </a:ext>
            </a:extLst>
          </p:cNvPr>
          <p:cNvSpPr>
            <a:spLocks noGrp="1" noChangeArrowheads="1"/>
          </p:cNvSpPr>
          <p:nvPr>
            <p:ph type="title" idx="4294967295"/>
          </p:nvPr>
        </p:nvSpPr>
        <p:spPr>
          <a:xfrm>
            <a:off x="895350" y="195263"/>
            <a:ext cx="7670800" cy="576262"/>
          </a:xfrm>
        </p:spPr>
        <p:txBody>
          <a:bodyPr/>
          <a:lstStyle/>
          <a:p>
            <a:pPr eaLnBrk="1" hangingPunct="1"/>
            <a:r>
              <a:rPr lang="en-US" altLang="en-US"/>
              <a:t>Operating-System Operations</a:t>
            </a:r>
          </a:p>
        </p:txBody>
      </p:sp>
      <p:sp>
        <p:nvSpPr>
          <p:cNvPr id="59395" name="Rectangle 3">
            <a:extLst>
              <a:ext uri="{FF2B5EF4-FFF2-40B4-BE49-F238E27FC236}">
                <a16:creationId xmlns:a16="http://schemas.microsoft.com/office/drawing/2014/main" id="{3CA3B3A3-4D5F-45EB-B9C7-25CB392E86A3}"/>
              </a:ext>
            </a:extLst>
          </p:cNvPr>
          <p:cNvSpPr>
            <a:spLocks noGrp="1" noChangeArrowheads="1"/>
          </p:cNvSpPr>
          <p:nvPr>
            <p:ph type="body" idx="4294967295"/>
          </p:nvPr>
        </p:nvSpPr>
        <p:spPr>
          <a:xfrm>
            <a:off x="838200" y="1154113"/>
            <a:ext cx="7670800" cy="4938712"/>
          </a:xfrm>
        </p:spPr>
        <p:txBody>
          <a:bodyPr/>
          <a:lstStyle/>
          <a:p>
            <a:pPr>
              <a:lnSpc>
                <a:spcPct val="90000"/>
              </a:lnSpc>
            </a:pPr>
            <a:r>
              <a:rPr lang="en-US" altLang="en-US"/>
              <a:t>Bootstrap program – simple code to initialize the system, load the kernel</a:t>
            </a:r>
          </a:p>
          <a:p>
            <a:pPr>
              <a:lnSpc>
                <a:spcPct val="90000"/>
              </a:lnSpc>
            </a:pPr>
            <a:r>
              <a:rPr lang="en-US" altLang="en-US"/>
              <a:t>Kernel loads</a:t>
            </a:r>
          </a:p>
          <a:p>
            <a:pPr>
              <a:lnSpc>
                <a:spcPct val="90000"/>
              </a:lnSpc>
            </a:pPr>
            <a:r>
              <a:rPr lang="en-US" altLang="en-US"/>
              <a:t>Starts </a:t>
            </a:r>
            <a:r>
              <a:rPr lang="en-US" altLang="en-US" b="1">
                <a:solidFill>
                  <a:srgbClr val="006699"/>
                </a:solidFill>
                <a:latin typeface="+mj-lt"/>
              </a:rPr>
              <a:t>system daemons </a:t>
            </a:r>
            <a:r>
              <a:rPr lang="en-US" altLang="en-US"/>
              <a:t>(services provided outside of the kernel)</a:t>
            </a:r>
          </a:p>
          <a:p>
            <a:pPr>
              <a:lnSpc>
                <a:spcPct val="90000"/>
              </a:lnSpc>
            </a:pPr>
            <a:r>
              <a:rPr lang="en-US" altLang="en-US"/>
              <a:t>Kernel</a:t>
            </a:r>
            <a:r>
              <a:rPr lang="en-US" altLang="en-US" b="1">
                <a:solidFill>
                  <a:srgbClr val="3366FF"/>
                </a:solidFill>
              </a:rPr>
              <a:t> </a:t>
            </a:r>
            <a:r>
              <a:rPr lang="en-US" altLang="en-US" b="1">
                <a:solidFill>
                  <a:srgbClr val="006699"/>
                </a:solidFill>
                <a:latin typeface="+mj-lt"/>
              </a:rPr>
              <a:t>interrupt driven </a:t>
            </a:r>
            <a:r>
              <a:rPr lang="en-US" altLang="en-US"/>
              <a:t>(hardware and software)</a:t>
            </a:r>
          </a:p>
          <a:p>
            <a:pPr lvl="1">
              <a:lnSpc>
                <a:spcPct val="90000"/>
              </a:lnSpc>
            </a:pPr>
            <a:r>
              <a:rPr lang="en-US" altLang="en-US"/>
              <a:t>Hardware interrupt by one of the devices </a:t>
            </a:r>
          </a:p>
          <a:p>
            <a:pPr lvl="1">
              <a:lnSpc>
                <a:spcPct val="90000"/>
              </a:lnSpc>
            </a:pPr>
            <a:r>
              <a:rPr lang="en-US" altLang="en-US"/>
              <a:t>Software interrupt (</a:t>
            </a:r>
            <a:r>
              <a:rPr lang="en-US" altLang="en-US" b="1">
                <a:solidFill>
                  <a:srgbClr val="006699"/>
                </a:solidFill>
                <a:latin typeface="+mj-lt"/>
              </a:rPr>
              <a:t>exception</a:t>
            </a:r>
            <a:r>
              <a:rPr lang="en-US" altLang="en-US" b="1">
                <a:solidFill>
                  <a:srgbClr val="3366FF"/>
                </a:solidFill>
              </a:rPr>
              <a:t> </a:t>
            </a:r>
            <a:r>
              <a:rPr lang="en-US" altLang="en-US"/>
              <a:t>or </a:t>
            </a:r>
            <a:r>
              <a:rPr lang="en-US" altLang="en-US" b="1">
                <a:solidFill>
                  <a:srgbClr val="006699"/>
                </a:solidFill>
                <a:latin typeface="+mj-lt"/>
              </a:rPr>
              <a:t>trap</a:t>
            </a:r>
            <a:r>
              <a:rPr lang="en-US" altLang="en-US"/>
              <a:t>):</a:t>
            </a:r>
          </a:p>
          <a:p>
            <a:pPr lvl="2">
              <a:lnSpc>
                <a:spcPct val="90000"/>
              </a:lnSpc>
            </a:pPr>
            <a:r>
              <a:rPr lang="en-US" altLang="en-US"/>
              <a:t>Software error (e.g., division by zero)</a:t>
            </a:r>
            <a:endParaRPr lang="en-US" altLang="en-US" b="1">
              <a:solidFill>
                <a:srgbClr val="3366FF"/>
              </a:solidFill>
            </a:endParaRPr>
          </a:p>
          <a:p>
            <a:pPr lvl="2">
              <a:lnSpc>
                <a:spcPct val="90000"/>
              </a:lnSpc>
            </a:pPr>
            <a:r>
              <a:rPr lang="en-US" altLang="en-US"/>
              <a:t>Request for operating system service – </a:t>
            </a:r>
            <a:r>
              <a:rPr lang="en-US" altLang="en-US" b="1">
                <a:solidFill>
                  <a:srgbClr val="006699"/>
                </a:solidFill>
                <a:latin typeface="+mj-lt"/>
              </a:rPr>
              <a:t>system call</a:t>
            </a:r>
          </a:p>
          <a:p>
            <a:pPr lvl="2">
              <a:lnSpc>
                <a:spcPct val="90000"/>
              </a:lnSpc>
            </a:pPr>
            <a:r>
              <a:rPr lang="en-US" altLang="en-US"/>
              <a:t>Other process problems include infinite loop, processes modifying each other or the operating system</a:t>
            </a:r>
          </a:p>
          <a:p>
            <a:pPr lvl="1">
              <a:lnSpc>
                <a:spcPct val="90000"/>
              </a:lnSpc>
            </a:pPr>
            <a:endParaRPr lang="en-US" alt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1A4B64E3-DEA9-4327-B63F-42B7E3327098}"/>
              </a:ext>
            </a:extLst>
          </p:cNvPr>
          <p:cNvSpPr>
            <a:spLocks noGrp="1"/>
          </p:cNvSpPr>
          <p:nvPr>
            <p:ph type="title"/>
          </p:nvPr>
        </p:nvSpPr>
        <p:spPr>
          <a:xfrm>
            <a:off x="1127465" y="214006"/>
            <a:ext cx="7880350" cy="537202"/>
          </a:xfrm>
        </p:spPr>
        <p:txBody>
          <a:bodyPr/>
          <a:lstStyle/>
          <a:p>
            <a:r>
              <a:rPr lang="en-US" altLang="en-US"/>
              <a:t>Resource Allocation Graph Example</a:t>
            </a:r>
          </a:p>
        </p:txBody>
      </p:sp>
      <p:sp>
        <p:nvSpPr>
          <p:cNvPr id="91138" name="Content Placeholder 2">
            <a:extLst>
              <a:ext uri="{FF2B5EF4-FFF2-40B4-BE49-F238E27FC236}">
                <a16:creationId xmlns:a16="http://schemas.microsoft.com/office/drawing/2014/main" id="{66863360-8218-4F9C-99FE-9BE85325DE12}"/>
              </a:ext>
            </a:extLst>
          </p:cNvPr>
          <p:cNvSpPr>
            <a:spLocks noGrp="1"/>
          </p:cNvSpPr>
          <p:nvPr>
            <p:ph idx="1"/>
          </p:nvPr>
        </p:nvSpPr>
        <p:spPr>
          <a:xfrm>
            <a:off x="806450" y="1233488"/>
            <a:ext cx="4524375" cy="4530725"/>
          </a:xfrm>
        </p:spPr>
        <p:txBody>
          <a:bodyPr/>
          <a:lstStyle/>
          <a:p>
            <a:r>
              <a:rPr lang="en-US" altLang="en-US"/>
              <a:t>One instance of R</a:t>
            </a:r>
            <a:r>
              <a:rPr lang="en-US" altLang="en-US" baseline="-25000"/>
              <a:t>1</a:t>
            </a:r>
          </a:p>
          <a:p>
            <a:r>
              <a:rPr lang="en-US" altLang="en-US"/>
              <a:t>Two instances of R</a:t>
            </a:r>
            <a:r>
              <a:rPr lang="en-US" altLang="en-US" baseline="-25000"/>
              <a:t>2</a:t>
            </a:r>
          </a:p>
          <a:p>
            <a:r>
              <a:rPr lang="en-US" altLang="en-US"/>
              <a:t>One instance of R</a:t>
            </a:r>
            <a:r>
              <a:rPr lang="en-US" altLang="en-US" baseline="-25000"/>
              <a:t>3</a:t>
            </a:r>
          </a:p>
          <a:p>
            <a:r>
              <a:rPr lang="en-US" altLang="en-US"/>
              <a:t>Three instance of R</a:t>
            </a:r>
            <a:r>
              <a:rPr lang="en-US" altLang="en-US" baseline="-25000"/>
              <a:t>4</a:t>
            </a:r>
          </a:p>
          <a:p>
            <a:r>
              <a:rPr lang="en-US" altLang="en-US"/>
              <a:t>T</a:t>
            </a:r>
            <a:r>
              <a:rPr lang="en-US" altLang="en-US" baseline="-25000"/>
              <a:t>1</a:t>
            </a:r>
            <a:r>
              <a:rPr lang="en-US" altLang="en-US"/>
              <a:t> holds one instance of R</a:t>
            </a:r>
            <a:r>
              <a:rPr lang="en-US" altLang="en-US" baseline="-25000"/>
              <a:t>2</a:t>
            </a:r>
            <a:r>
              <a:rPr lang="en-US" altLang="en-US"/>
              <a:t> and is waiting for an instance of R</a:t>
            </a:r>
            <a:r>
              <a:rPr lang="en-US" altLang="en-US" baseline="-25000"/>
              <a:t>1</a:t>
            </a:r>
          </a:p>
          <a:p>
            <a:r>
              <a:rPr lang="en-US" altLang="en-US"/>
              <a:t>T</a:t>
            </a:r>
            <a:r>
              <a:rPr lang="en-US" altLang="en-US" baseline="-25000"/>
              <a:t>2</a:t>
            </a:r>
            <a:r>
              <a:rPr lang="en-US" altLang="en-US"/>
              <a:t> holds one instance of R</a:t>
            </a:r>
            <a:r>
              <a:rPr lang="en-US" altLang="en-US" baseline="-25000"/>
              <a:t>1</a:t>
            </a:r>
            <a:r>
              <a:rPr lang="en-US" altLang="en-US"/>
              <a:t>, one instance of R</a:t>
            </a:r>
            <a:r>
              <a:rPr lang="en-US" altLang="en-US" baseline="-25000"/>
              <a:t>2</a:t>
            </a:r>
            <a:r>
              <a:rPr lang="en-US" altLang="en-US"/>
              <a:t>, and is waiting for an instance of R</a:t>
            </a:r>
            <a:r>
              <a:rPr lang="en-US" altLang="en-US" baseline="-25000"/>
              <a:t>3</a:t>
            </a:r>
          </a:p>
          <a:p>
            <a:r>
              <a:rPr lang="en-US" altLang="en-US"/>
              <a:t>T</a:t>
            </a:r>
            <a:r>
              <a:rPr lang="en-US" altLang="en-US" baseline="-25000"/>
              <a:t>3</a:t>
            </a:r>
            <a:r>
              <a:rPr lang="en-US" altLang="en-US"/>
              <a:t> is holds one instance of R</a:t>
            </a:r>
            <a:r>
              <a:rPr lang="en-US" altLang="en-US" baseline="-25000"/>
              <a:t>3</a:t>
            </a:r>
          </a:p>
        </p:txBody>
      </p:sp>
      <p:pic>
        <p:nvPicPr>
          <p:cNvPr id="91139" name="Picture 3">
            <a:extLst>
              <a:ext uri="{FF2B5EF4-FFF2-40B4-BE49-F238E27FC236}">
                <a16:creationId xmlns:a16="http://schemas.microsoft.com/office/drawing/2014/main" id="{4B3F1686-A558-47EE-B9D9-DBE933ACC3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872163" y="1500188"/>
            <a:ext cx="24971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00392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37C291A-9445-4721-B361-26FE27F4113C}"/>
              </a:ext>
            </a:extLst>
          </p:cNvPr>
          <p:cNvSpPr>
            <a:spLocks noGrp="1" noChangeArrowheads="1"/>
          </p:cNvSpPr>
          <p:nvPr>
            <p:ph type="title"/>
          </p:nvPr>
        </p:nvSpPr>
        <p:spPr>
          <a:xfrm>
            <a:off x="765175" y="273737"/>
            <a:ext cx="8378825" cy="469900"/>
          </a:xfrm>
        </p:spPr>
        <p:txBody>
          <a:bodyPr/>
          <a:lstStyle/>
          <a:p>
            <a:pPr eaLnBrk="1" hangingPunct="1"/>
            <a:r>
              <a:rPr lang="en-US" altLang="en-US" sz="2800"/>
              <a:t>Resource Allocation Graph with a Deadlock</a:t>
            </a:r>
          </a:p>
        </p:txBody>
      </p:sp>
      <p:pic>
        <p:nvPicPr>
          <p:cNvPr id="17410" name="Picture 1">
            <a:extLst>
              <a:ext uri="{FF2B5EF4-FFF2-40B4-BE49-F238E27FC236}">
                <a16:creationId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155950" y="1089025"/>
            <a:ext cx="335438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72078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1FE1CF9-67CC-4C8B-A23E-E3989C148625}"/>
              </a:ext>
            </a:extLst>
          </p:cNvPr>
          <p:cNvSpPr>
            <a:spLocks noGrp="1" noChangeArrowheads="1"/>
          </p:cNvSpPr>
          <p:nvPr>
            <p:ph type="title"/>
          </p:nvPr>
        </p:nvSpPr>
        <p:spPr>
          <a:xfrm>
            <a:off x="945594" y="346641"/>
            <a:ext cx="7913497" cy="457200"/>
          </a:xfrm>
        </p:spPr>
        <p:txBody>
          <a:bodyPr/>
          <a:lstStyle/>
          <a:p>
            <a:pPr eaLnBrk="1" hangingPunct="1"/>
            <a:r>
              <a:rPr lang="en-US" altLang="en-US"/>
              <a:t>Graph with a Cycle But no Deadlock</a:t>
            </a:r>
          </a:p>
        </p:txBody>
      </p:sp>
      <p:pic>
        <p:nvPicPr>
          <p:cNvPr id="19458" name="Picture 1">
            <a:extLst>
              <a:ext uri="{FF2B5EF4-FFF2-40B4-BE49-F238E27FC236}">
                <a16:creationId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171216" y="1423143"/>
            <a:ext cx="3248633" cy="414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553512"/>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368CA74-5723-4606-85F5-095271A5A3FF}"/>
              </a:ext>
            </a:extLst>
          </p:cNvPr>
          <p:cNvSpPr>
            <a:spLocks noGrp="1" noChangeArrowheads="1"/>
          </p:cNvSpPr>
          <p:nvPr>
            <p:ph type="title"/>
          </p:nvPr>
        </p:nvSpPr>
        <p:spPr>
          <a:xfrm>
            <a:off x="457200" y="236379"/>
            <a:ext cx="8229600" cy="576263"/>
          </a:xfrm>
        </p:spPr>
        <p:txBody>
          <a:bodyPr/>
          <a:lstStyle/>
          <a:p>
            <a:pPr eaLnBrk="1" hangingPunct="1"/>
            <a:r>
              <a:rPr lang="en-US" altLang="en-US"/>
              <a:t>Basic Facts</a:t>
            </a:r>
          </a:p>
        </p:txBody>
      </p:sp>
      <p:sp>
        <p:nvSpPr>
          <p:cNvPr id="21506" name="Rectangle 3">
            <a:extLst>
              <a:ext uri="{FF2B5EF4-FFF2-40B4-BE49-F238E27FC236}">
                <a16:creationId xmlns:a16="http://schemas.microsoft.com/office/drawing/2014/main" id="{7CA9EB25-8907-4C31-9562-78429BD390F6}"/>
              </a:ext>
            </a:extLst>
          </p:cNvPr>
          <p:cNvSpPr>
            <a:spLocks noGrp="1" noChangeArrowheads="1"/>
          </p:cNvSpPr>
          <p:nvPr>
            <p:ph type="body" idx="4294967295"/>
          </p:nvPr>
        </p:nvSpPr>
        <p:spPr>
          <a:xfrm>
            <a:off x="865188" y="1217613"/>
            <a:ext cx="7635000" cy="4400550"/>
          </a:xfrm>
        </p:spPr>
        <p:txBody>
          <a:bodyPr/>
          <a:lstStyle/>
          <a:p>
            <a:r>
              <a:rPr lang="en-US" altLang="en-US"/>
              <a:t>If graph contains no cycles </a:t>
            </a:r>
            <a:r>
              <a:rPr lang="en-US" altLang="en-US">
                <a:sym typeface="Symbol" panose="05050102010706020507" pitchFamily="18" charset="2"/>
              </a:rPr>
              <a:t> no deadlock</a:t>
            </a:r>
          </a:p>
          <a:p>
            <a:r>
              <a:rPr lang="en-US" altLang="en-US">
                <a:sym typeface="Symbol" panose="05050102010706020507" pitchFamily="18" charset="2"/>
              </a:rPr>
              <a:t>If graph contains a cycle </a:t>
            </a:r>
          </a:p>
          <a:p>
            <a:pPr lvl="1"/>
            <a:r>
              <a:rPr lang="en-US" altLang="en-US">
                <a:sym typeface="Symbol" panose="05050102010706020507" pitchFamily="18" charset="2"/>
              </a:rPr>
              <a:t>if only one instance per resource type, then deadlock</a:t>
            </a:r>
          </a:p>
          <a:p>
            <a:pPr lvl="1"/>
            <a:r>
              <a:rPr lang="en-US" altLang="en-US">
                <a:sym typeface="Symbol" panose="05050102010706020507" pitchFamily="18" charset="2"/>
              </a:rPr>
              <a:t>if several instances per resource type, possibility of deadlock</a:t>
            </a:r>
          </a:p>
        </p:txBody>
      </p:sp>
    </p:spTree>
    <p:extLst>
      <p:ext uri="{BB962C8B-B14F-4D97-AF65-F5344CB8AC3E}">
        <p14:creationId xmlns:p14="http://schemas.microsoft.com/office/powerpoint/2010/main" val="178083111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6DC195-A097-4489-91F0-082398196992}"/>
              </a:ext>
            </a:extLst>
          </p:cNvPr>
          <p:cNvSpPr>
            <a:spLocks noGrp="1" noChangeArrowheads="1"/>
          </p:cNvSpPr>
          <p:nvPr>
            <p:ph type="title"/>
          </p:nvPr>
        </p:nvSpPr>
        <p:spPr>
          <a:xfrm>
            <a:off x="1109663" y="214313"/>
            <a:ext cx="7577137" cy="576262"/>
          </a:xfrm>
        </p:spPr>
        <p:txBody>
          <a:bodyPr/>
          <a:lstStyle/>
          <a:p>
            <a:pPr eaLnBrk="1" hangingPunct="1"/>
            <a:r>
              <a:rPr lang="en-US" altLang="en-US"/>
              <a:t>Methods for Handling Deadlocks</a:t>
            </a:r>
          </a:p>
        </p:txBody>
      </p:sp>
      <p:sp>
        <p:nvSpPr>
          <p:cNvPr id="23554" name="Rectangle 3">
            <a:extLst>
              <a:ext uri="{FF2B5EF4-FFF2-40B4-BE49-F238E27FC236}">
                <a16:creationId xmlns:a16="http://schemas.microsoft.com/office/drawing/2014/main" id="{0B1974F3-B27D-4398-888B-6020EB15EEA0}"/>
              </a:ext>
            </a:extLst>
          </p:cNvPr>
          <p:cNvSpPr>
            <a:spLocks noGrp="1" noChangeArrowheads="1"/>
          </p:cNvSpPr>
          <p:nvPr>
            <p:ph type="body" idx="4294967295"/>
          </p:nvPr>
        </p:nvSpPr>
        <p:spPr>
          <a:xfrm>
            <a:off x="882649" y="1198563"/>
            <a:ext cx="7577137" cy="3295650"/>
          </a:xfrm>
        </p:spPr>
        <p:txBody>
          <a:bodyPr/>
          <a:lstStyle/>
          <a:p>
            <a:r>
              <a:rPr lang="en-US" altLang="en-US"/>
              <a:t>Ensure that the system will </a:t>
            </a:r>
            <a:r>
              <a:rPr lang="en-US" altLang="en-US" b="1">
                <a:solidFill>
                  <a:srgbClr val="006699"/>
                </a:solidFill>
                <a:latin typeface="+mj-lt"/>
              </a:rPr>
              <a:t>never</a:t>
            </a:r>
            <a:r>
              <a:rPr lang="en-US" altLang="en-US"/>
              <a:t> enter a deadlock state:</a:t>
            </a:r>
          </a:p>
          <a:p>
            <a:pPr lvl="1"/>
            <a:r>
              <a:rPr lang="en-US" altLang="en-US"/>
              <a:t>Deadlock prevention</a:t>
            </a:r>
          </a:p>
          <a:p>
            <a:pPr lvl="1"/>
            <a:r>
              <a:rPr lang="en-US" altLang="en-US"/>
              <a:t>Deadlock avoidance</a:t>
            </a:r>
          </a:p>
          <a:p>
            <a:r>
              <a:rPr lang="en-US" altLang="en-US"/>
              <a:t>Allow the system to enter a deadlock state and then recover</a:t>
            </a:r>
          </a:p>
          <a:p>
            <a:r>
              <a:rPr lang="en-US" altLang="en-US"/>
              <a:t>Ignore the problem and pretend that deadlocks never occur in the system.</a:t>
            </a:r>
          </a:p>
        </p:txBody>
      </p:sp>
    </p:spTree>
    <p:extLst>
      <p:ext uri="{BB962C8B-B14F-4D97-AF65-F5344CB8AC3E}">
        <p14:creationId xmlns:p14="http://schemas.microsoft.com/office/powerpoint/2010/main" val="4064390617"/>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93884E20-FE6E-43AF-8F05-40E2C3E8FF19}"/>
              </a:ext>
            </a:extLst>
          </p:cNvPr>
          <p:cNvSpPr>
            <a:spLocks noGrp="1" noChangeArrowheads="1"/>
          </p:cNvSpPr>
          <p:nvPr>
            <p:ph type="title"/>
          </p:nvPr>
        </p:nvSpPr>
        <p:spPr>
          <a:xfrm>
            <a:off x="885825" y="226431"/>
            <a:ext cx="7800975" cy="576262"/>
          </a:xfrm>
        </p:spPr>
        <p:txBody>
          <a:bodyPr/>
          <a:lstStyle/>
          <a:p>
            <a:pPr eaLnBrk="1" hangingPunct="1"/>
            <a:r>
              <a:rPr lang="en-US" altLang="en-US"/>
              <a:t>Deadlock Prevention</a:t>
            </a:r>
          </a:p>
        </p:txBody>
      </p:sp>
      <p:sp>
        <p:nvSpPr>
          <p:cNvPr id="25602" name="Rectangle 1027">
            <a:extLst>
              <a:ext uri="{FF2B5EF4-FFF2-40B4-BE49-F238E27FC236}">
                <a16:creationId xmlns:a16="http://schemas.microsoft.com/office/drawing/2014/main" id="{248F74CB-A637-4326-83AD-A85531E46B2E}"/>
              </a:ext>
            </a:extLst>
          </p:cNvPr>
          <p:cNvSpPr>
            <a:spLocks noGrp="1" noChangeArrowheads="1"/>
          </p:cNvSpPr>
          <p:nvPr>
            <p:ph type="body" idx="4294967295"/>
          </p:nvPr>
        </p:nvSpPr>
        <p:spPr>
          <a:xfrm>
            <a:off x="1253773" y="1717511"/>
            <a:ext cx="7237084" cy="3822700"/>
          </a:xfrm>
        </p:spPr>
        <p:txBody>
          <a:bodyPr/>
          <a:lstStyle/>
          <a:p>
            <a:r>
              <a:rPr lang="en-US" altLang="en-US" b="1"/>
              <a:t>Mutual Exclusion</a:t>
            </a:r>
            <a:r>
              <a:rPr lang="en-US" altLang="en-US"/>
              <a:t> – not required for sharable resources (e.g., read-only files); must hold for non-sharable resources</a:t>
            </a:r>
          </a:p>
          <a:p>
            <a:r>
              <a:rPr lang="en-US" altLang="en-US" b="1"/>
              <a:t>Hold and Wait</a:t>
            </a:r>
            <a:r>
              <a:rPr lang="en-US" altLang="en-US"/>
              <a:t> – must guarantee that whenever a thread requests a resource, it does not hold any other resources</a:t>
            </a:r>
          </a:p>
          <a:p>
            <a:pPr lvl="1"/>
            <a:r>
              <a:rPr lang="en-US" altLang="en-US"/>
              <a:t>Require threads to request and be allocated all its resources before it begins execution or allow thread to request resources only when the thread has none allocated to it.</a:t>
            </a:r>
          </a:p>
          <a:p>
            <a:pPr lvl="1"/>
            <a:r>
              <a:rPr lang="en-US" altLang="en-US"/>
              <a:t>Low resource utilization; starvation possible</a:t>
            </a:r>
          </a:p>
        </p:txBody>
      </p:sp>
      <p:sp>
        <p:nvSpPr>
          <p:cNvPr id="25603" name="Text Box 1028">
            <a:extLst>
              <a:ext uri="{FF2B5EF4-FFF2-40B4-BE49-F238E27FC236}">
                <a16:creationId xmlns:a16="http://schemas.microsoft.com/office/drawing/2014/main" id="{9845B2D7-F006-41D6-8929-1B9EF427F899}"/>
              </a:ext>
            </a:extLst>
          </p:cNvPr>
          <p:cNvSpPr txBox="1">
            <a:spLocks noChangeArrowheads="1"/>
          </p:cNvSpPr>
          <p:nvPr/>
        </p:nvSpPr>
        <p:spPr bwMode="auto">
          <a:xfrm>
            <a:off x="885826" y="1196734"/>
            <a:ext cx="7800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marL="0" algn="l" defTabSz="914400" rtl="0" eaLnBrk="0" fontAlgn="base" latinLnBrk="0" hangingPunct="0">
              <a:spcBef>
                <a:spcPct val="35000"/>
              </a:spcBef>
              <a:spcAft>
                <a:spcPct val="0"/>
              </a:spcAft>
              <a:buClr>
                <a:srgbClr val="993300"/>
              </a:buClr>
              <a:buSzPct val="90000"/>
              <a:buFont typeface="Monotype Sorts" pitchFamily="-84" charset="2"/>
              <a:buChar char="n"/>
              <a:defRPr kumimoji="1" sz="1800" kern="12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lgn="l" defTabSz="914400" rtl="0" eaLnBrk="0" fontAlgn="base" latinLnBrk="0" hangingPunct="0">
              <a:spcBef>
                <a:spcPct val="35000"/>
              </a:spcBef>
              <a:spcAft>
                <a:spcPct val="0"/>
              </a:spcAft>
              <a:buClr>
                <a:srgbClr val="CC6600"/>
              </a:buClr>
              <a:buSzPct val="80000"/>
              <a:buFont typeface="Monotype Sorts" pitchFamily="-84" charset="2"/>
              <a:buChar char="l"/>
              <a:defRPr kumimoji="1" sz="1800" kern="1200">
                <a:solidFill>
                  <a:schemeClr val="tx1"/>
                </a:solidFill>
                <a:latin typeface="Helvetica" panose="020B0604020202020204" pitchFamily="34" charset="0"/>
                <a:ea typeface="MS PGothic" panose="020B0600070205080204" pitchFamily="34" charset="-128"/>
                <a:cs typeface="+mn-cs"/>
              </a:defRPr>
            </a:lvl2pPr>
            <a:lvl3pPr marL="1143000" indent="-228600" algn="l" defTabSz="914400" rtl="0" eaLnBrk="0" fontAlgn="base" latinLnBrk="0" hangingPunct="0">
              <a:spcBef>
                <a:spcPct val="35000"/>
              </a:spcBef>
              <a:spcAft>
                <a:spcPct val="0"/>
              </a:spcAft>
              <a:buClr>
                <a:srgbClr val="009900"/>
              </a:buClr>
              <a:buSzPct val="75000"/>
              <a:buFont typeface="Webdings" panose="05030102010509060703" pitchFamily="18" charset="2"/>
              <a:buChar char="4"/>
              <a:defRPr kumimoji="1" sz="1800" kern="1200">
                <a:solidFill>
                  <a:schemeClr val="tx1"/>
                </a:solidFill>
                <a:latin typeface="Helvetica" panose="020B0604020202020204" pitchFamily="34" charset="0"/>
                <a:ea typeface="MS PGothic" panose="020B0600070205080204" pitchFamily="34" charset="-128"/>
                <a:cs typeface="+mn-cs"/>
              </a:defRPr>
            </a:lvl3pPr>
            <a:lvl4pPr marL="1600200" indent="-228600" algn="l" defTabSz="914400" rtl="0" eaLnBrk="0" fontAlgn="base" latinLnBrk="0" hangingPunct="0">
              <a:spcBef>
                <a:spcPct val="35000"/>
              </a:spcBef>
              <a:spcAft>
                <a:spcPct val="0"/>
              </a:spcAft>
              <a:buClr>
                <a:schemeClr val="hlink"/>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4pPr>
            <a:lvl5pPr marL="20574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9pPr>
          </a:lstStyle>
          <a:p>
            <a:pPr>
              <a:spcBef>
                <a:spcPct val="50000"/>
              </a:spcBef>
              <a:buClrTx/>
              <a:buSzTx/>
              <a:buFontTx/>
              <a:buNone/>
            </a:pPr>
            <a:r>
              <a:rPr kumimoji="0" lang="en-US" altLang="en-US"/>
              <a:t>Invalidate one of the four necessary conditions for deadlock:</a:t>
            </a:r>
          </a:p>
        </p:txBody>
      </p:sp>
    </p:spTree>
    <p:extLst>
      <p:ext uri="{BB962C8B-B14F-4D97-AF65-F5344CB8AC3E}">
        <p14:creationId xmlns:p14="http://schemas.microsoft.com/office/powerpoint/2010/main" val="42805769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5E79F7A0-88E3-48D2-89FF-125D5DE02D67}"/>
              </a:ext>
            </a:extLst>
          </p:cNvPr>
          <p:cNvSpPr>
            <a:spLocks noGrp="1" noChangeArrowheads="1"/>
          </p:cNvSpPr>
          <p:nvPr>
            <p:ph type="title"/>
          </p:nvPr>
        </p:nvSpPr>
        <p:spPr>
          <a:xfrm>
            <a:off x="1003300" y="232005"/>
            <a:ext cx="7683500" cy="576262"/>
          </a:xfrm>
        </p:spPr>
        <p:txBody>
          <a:bodyPr/>
          <a:lstStyle/>
          <a:p>
            <a:pPr eaLnBrk="1" hangingPunct="1"/>
            <a:r>
              <a:rPr lang="en-US" altLang="en-US"/>
              <a:t>Deadlock Prevention (Cont.)</a:t>
            </a:r>
          </a:p>
        </p:txBody>
      </p:sp>
      <p:sp>
        <p:nvSpPr>
          <p:cNvPr id="27650" name="Rectangle 1027">
            <a:extLst>
              <a:ext uri="{FF2B5EF4-FFF2-40B4-BE49-F238E27FC236}">
                <a16:creationId xmlns:a16="http://schemas.microsoft.com/office/drawing/2014/main" id="{D9A7966E-2C18-4BF6-AF61-56D535306101}"/>
              </a:ext>
            </a:extLst>
          </p:cNvPr>
          <p:cNvSpPr>
            <a:spLocks noGrp="1" noChangeArrowheads="1"/>
          </p:cNvSpPr>
          <p:nvPr>
            <p:ph type="body" idx="4294967295"/>
          </p:nvPr>
        </p:nvSpPr>
        <p:spPr>
          <a:xfrm>
            <a:off x="838200" y="1085853"/>
            <a:ext cx="7683500" cy="4446588"/>
          </a:xfrm>
        </p:spPr>
        <p:txBody>
          <a:bodyPr/>
          <a:lstStyle/>
          <a:p>
            <a:r>
              <a:rPr lang="en-US" altLang="en-US" b="1"/>
              <a:t>No Preemption</a:t>
            </a:r>
            <a:r>
              <a:rPr lang="en-US" altLang="en-US"/>
              <a:t>:</a:t>
            </a:r>
          </a:p>
          <a:p>
            <a:pPr lvl="1"/>
            <a:r>
              <a:rPr lang="en-US" altLang="en-US"/>
              <a:t>If a process that is holding some resources requests another resource that cannot be immediately allocated to it, then all resources currently being held are released</a:t>
            </a:r>
          </a:p>
          <a:p>
            <a:pPr lvl="1"/>
            <a:r>
              <a:rPr lang="en-US" altLang="en-US"/>
              <a:t>Preempted resources are added to the list of resources for which the thread is waiting</a:t>
            </a:r>
          </a:p>
          <a:p>
            <a:pPr lvl="1"/>
            <a:r>
              <a:rPr lang="en-US" altLang="en-US"/>
              <a:t>Thread will be restarted only when it can regain its old resources, as well as the new ones that it is requesting</a:t>
            </a:r>
          </a:p>
          <a:p>
            <a:r>
              <a:rPr lang="en-US" altLang="en-US" b="1"/>
              <a:t>Circular Wait:</a:t>
            </a:r>
          </a:p>
          <a:p>
            <a:pPr lvl="1"/>
            <a:r>
              <a:rPr lang="en-US" altLang="en-US"/>
              <a:t>Impose a total ordering of all resource types, and require that each thread requests resources in an increasing order of enumeration</a:t>
            </a:r>
          </a:p>
          <a:p>
            <a:pPr lvl="1"/>
            <a:endParaRPr lang="en-US" altLang="en-US"/>
          </a:p>
        </p:txBody>
      </p:sp>
    </p:spTree>
    <p:extLst>
      <p:ext uri="{BB962C8B-B14F-4D97-AF65-F5344CB8AC3E}">
        <p14:creationId xmlns:p14="http://schemas.microsoft.com/office/powerpoint/2010/main" val="2750253388"/>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C9BCC94F-DF14-4CEF-B307-FFDB8B7BDCE4}"/>
              </a:ext>
            </a:extLst>
          </p:cNvPr>
          <p:cNvSpPr>
            <a:spLocks noGrp="1"/>
          </p:cNvSpPr>
          <p:nvPr>
            <p:ph type="title"/>
          </p:nvPr>
        </p:nvSpPr>
        <p:spPr/>
        <p:txBody>
          <a:bodyPr/>
          <a:lstStyle/>
          <a:p>
            <a:r>
              <a:rPr lang="en-US" altLang="en-US"/>
              <a:t>Circular Wait</a:t>
            </a:r>
          </a:p>
        </p:txBody>
      </p:sp>
      <p:sp>
        <p:nvSpPr>
          <p:cNvPr id="92162" name="Content Placeholder 2">
            <a:extLst>
              <a:ext uri="{FF2B5EF4-FFF2-40B4-BE49-F238E27FC236}">
                <a16:creationId xmlns:a16="http://schemas.microsoft.com/office/drawing/2014/main" id="{58AB02F0-3B68-482D-A95F-2D1605DF330A}"/>
              </a:ext>
            </a:extLst>
          </p:cNvPr>
          <p:cNvSpPr>
            <a:spLocks noGrp="1"/>
          </p:cNvSpPr>
          <p:nvPr>
            <p:ph idx="1"/>
          </p:nvPr>
        </p:nvSpPr>
        <p:spPr>
          <a:xfrm>
            <a:off x="806450" y="1233488"/>
            <a:ext cx="8229600" cy="4810125"/>
          </a:xfrm>
        </p:spPr>
        <p:txBody>
          <a:bodyPr/>
          <a:lstStyle/>
          <a:p>
            <a:r>
              <a:rPr lang="en-US" altLang="en-US"/>
              <a:t>Invalidating the circular wait condition is most common.</a:t>
            </a:r>
          </a:p>
          <a:p>
            <a:r>
              <a:rPr lang="en-US" altLang="en-US"/>
              <a:t>Simply assign each resource (i.e., mutex locks) a unique number.</a:t>
            </a:r>
          </a:p>
          <a:p>
            <a:r>
              <a:rPr lang="en-US" altLang="en-US"/>
              <a:t>Resources must be acquired in order.</a:t>
            </a:r>
          </a:p>
          <a:p>
            <a:r>
              <a:rPr lang="en-US" altLang="en-US"/>
              <a:t>If:</a:t>
            </a:r>
            <a:br>
              <a:rPr lang="en-US" altLang="en-US"/>
            </a:br>
            <a:br>
              <a:rPr lang="en-US" altLang="en-US"/>
            </a:br>
            <a:r>
              <a:rPr lang="en-US" altLang="en-US" b="1" err="1">
                <a:latin typeface="Courier New" panose="02070309020205020404" pitchFamily="49" charset="0"/>
                <a:cs typeface="Courier New" pitchFamily="49" charset="0"/>
              </a:rPr>
              <a:t>first_mutex = 1</a:t>
            </a:r>
            <a:br>
              <a:rPr lang="en-US" altLang="en-US" b="1" err="1">
                <a:latin typeface="Courier New" panose="02070309020205020404" pitchFamily="49" charset="0"/>
                <a:cs typeface="Courier New" pitchFamily="49" charset="0"/>
              </a:rPr>
            </a:br>
            <a:r>
              <a:rPr lang="en-US" altLang="en-US" b="1" err="1">
                <a:latin typeface="Courier New" panose="02070309020205020404" pitchFamily="49" charset="0"/>
                <a:cs typeface="Courier New" pitchFamily="49" charset="0"/>
              </a:rPr>
              <a:t>second_mutex = 5</a:t>
            </a:r>
            <a:br>
              <a:rPr lang="en-US" altLang="en-US" b="1" err="1">
                <a:latin typeface="Courier New" panose="02070309020205020404" pitchFamily="49" charset="0"/>
                <a:cs typeface="Courier New" pitchFamily="49" charset="0"/>
              </a:rPr>
            </a:br>
            <a:br>
              <a:rPr lang="en-US" altLang="en-US"/>
            </a:br>
            <a:r>
              <a:rPr lang="en-US" altLang="en-US"/>
              <a:t>code for </a:t>
            </a:r>
            <a:r>
              <a:rPr lang="en-US" altLang="en-US" b="1" err="1">
                <a:latin typeface="Courier New" panose="02070309020205020404" pitchFamily="49" charset="0"/>
                <a:cs typeface="Courier New" pitchFamily="49" charset="0"/>
              </a:rPr>
              <a:t>thread_two</a:t>
            </a:r>
            <a:r>
              <a:rPr lang="en-US" altLang="en-US"/>
              <a:t> could not be </a:t>
            </a:r>
            <a:br>
              <a:rPr lang="en-US" altLang="en-US"/>
            </a:br>
            <a:r>
              <a:rPr lang="en-US" altLang="en-US"/>
              <a:t>written as follows:</a:t>
            </a:r>
          </a:p>
        </p:txBody>
      </p:sp>
      <p:pic>
        <p:nvPicPr>
          <p:cNvPr id="92163" name="Content Placeholder 4">
            <a:extLst>
              <a:ext uri="{FF2B5EF4-FFF2-40B4-BE49-F238E27FC236}">
                <a16:creationId xmlns:a16="http://schemas.microsoft.com/office/drawing/2014/main" id="{211EEBA5-828D-4DE4-9727-3740CF9D0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78450" y="2011363"/>
            <a:ext cx="30988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164" name="Straight Arrow Connector 5">
            <a:extLst>
              <a:ext uri="{FF2B5EF4-FFF2-40B4-BE49-F238E27FC236}">
                <a16:creationId xmlns:a16="http://schemas.microsoft.com/office/drawing/2014/main" id="{6FD34B5C-0025-47BD-A2A2-5E565E3A223F}"/>
              </a:ext>
            </a:extLst>
          </p:cNvPr>
          <p:cNvCxnSpPr>
            <a:cxnSpLocks noChangeShapeType="1"/>
          </p:cNvCxnSpPr>
          <p:nvPr/>
        </p:nvCxnSpPr>
        <p:spPr bwMode="auto">
          <a:xfrm>
            <a:off x="3163888" y="4160838"/>
            <a:ext cx="2214562" cy="576262"/>
          </a:xfrm>
          <a:prstGeom prst="straightConnector1">
            <a:avLst/>
          </a:prstGeom>
          <a:noFill/>
          <a:ln w="9525">
            <a:solidFill>
              <a:schemeClr val="tx1"/>
            </a:solidFill>
            <a:round/>
            <a:tailEnd type="triangle" w="med" len="med"/>
          </a:ln>
        </p:spPr>
      </p:cxnSp>
    </p:spTree>
    <p:extLst>
      <p:ext uri="{BB962C8B-B14F-4D97-AF65-F5344CB8AC3E}">
        <p14:creationId xmlns:p14="http://schemas.microsoft.com/office/powerpoint/2010/main" val="3438880983"/>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CAFFD0F5-6606-4126-85B7-48E43CCCD1EB}"/>
              </a:ext>
            </a:extLst>
          </p:cNvPr>
          <p:cNvSpPr>
            <a:spLocks noGrp="1" noChangeArrowheads="1"/>
          </p:cNvSpPr>
          <p:nvPr>
            <p:ph type="title"/>
          </p:nvPr>
        </p:nvSpPr>
        <p:spPr>
          <a:xfrm>
            <a:off x="923925" y="226431"/>
            <a:ext cx="7762875" cy="576262"/>
          </a:xfrm>
        </p:spPr>
        <p:txBody>
          <a:bodyPr/>
          <a:lstStyle/>
          <a:p>
            <a:pPr eaLnBrk="1" hangingPunct="1"/>
            <a:r>
              <a:rPr lang="en-US" altLang="en-US"/>
              <a:t>Deadlock Avoidance</a:t>
            </a:r>
          </a:p>
        </p:txBody>
      </p:sp>
      <p:sp>
        <p:nvSpPr>
          <p:cNvPr id="29698" name="Rectangle 3">
            <a:extLst>
              <a:ext uri="{FF2B5EF4-FFF2-40B4-BE49-F238E27FC236}">
                <a16:creationId xmlns:a16="http://schemas.microsoft.com/office/drawing/2014/main" id="{F316B56B-E9C7-4926-A854-188C569231A1}"/>
              </a:ext>
            </a:extLst>
          </p:cNvPr>
          <p:cNvSpPr>
            <a:spLocks noGrp="1" noChangeArrowheads="1"/>
          </p:cNvSpPr>
          <p:nvPr>
            <p:ph type="body" idx="4294967295"/>
          </p:nvPr>
        </p:nvSpPr>
        <p:spPr>
          <a:xfrm>
            <a:off x="1240971" y="1814513"/>
            <a:ext cx="7296539" cy="3783012"/>
          </a:xfrm>
        </p:spPr>
        <p:txBody>
          <a:bodyPr/>
          <a:lstStyle/>
          <a:p>
            <a:r>
              <a:rPr lang="en-US" altLang="en-US"/>
              <a:t>Simplest and most useful model requires that each thread declare the </a:t>
            </a:r>
            <a:r>
              <a:rPr lang="en-US" altLang="en-US" b="1" i="1"/>
              <a:t>maximum number</a:t>
            </a:r>
            <a:r>
              <a:rPr lang="en-US" altLang="en-US" b="1"/>
              <a:t> </a:t>
            </a:r>
            <a:r>
              <a:rPr lang="en-US" altLang="en-US"/>
              <a:t>of resources of each type that it may need</a:t>
            </a:r>
          </a:p>
          <a:p>
            <a:r>
              <a:rPr lang="en-US" altLang="en-US"/>
              <a:t>The deadlock-avoidance algorithm dynamically examines the resource-allocation state to ensure that there can never be a circular-wait condition</a:t>
            </a:r>
          </a:p>
          <a:p>
            <a:r>
              <a:rPr lang="en-US" altLang="en-US"/>
              <a:t>Resource-allocation </a:t>
            </a:r>
            <a:r>
              <a:rPr lang="en-US" altLang="en-US" i="1"/>
              <a:t>state</a:t>
            </a:r>
            <a:r>
              <a:rPr lang="en-US" altLang="en-US"/>
              <a:t> is defined by the number of available and allocated resources, and the maximum demands of the processes</a:t>
            </a:r>
          </a:p>
        </p:txBody>
      </p:sp>
      <p:sp>
        <p:nvSpPr>
          <p:cNvPr id="29699" name="Text Box 4">
            <a:extLst>
              <a:ext uri="{FF2B5EF4-FFF2-40B4-BE49-F238E27FC236}">
                <a16:creationId xmlns:a16="http://schemas.microsoft.com/office/drawing/2014/main" id="{19AE85A0-D9E0-41AE-B1B3-22E783F9DC68}"/>
              </a:ext>
            </a:extLst>
          </p:cNvPr>
          <p:cNvSpPr txBox="1">
            <a:spLocks noChangeArrowheads="1"/>
          </p:cNvSpPr>
          <p:nvPr/>
        </p:nvSpPr>
        <p:spPr bwMode="auto">
          <a:xfrm>
            <a:off x="858417" y="1098550"/>
            <a:ext cx="767909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marL="0" algn="l" defTabSz="914400" rtl="0" eaLnBrk="0" fontAlgn="base" latinLnBrk="0" hangingPunct="0">
              <a:spcBef>
                <a:spcPct val="35000"/>
              </a:spcBef>
              <a:spcAft>
                <a:spcPct val="0"/>
              </a:spcAft>
              <a:buClr>
                <a:srgbClr val="993300"/>
              </a:buClr>
              <a:buSzPct val="90000"/>
              <a:buFont typeface="Monotype Sorts" pitchFamily="-84" charset="2"/>
              <a:buChar char="n"/>
              <a:defRPr kumimoji="1" sz="1800" kern="12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lgn="l" defTabSz="914400" rtl="0" eaLnBrk="0" fontAlgn="base" latinLnBrk="0" hangingPunct="0">
              <a:spcBef>
                <a:spcPct val="35000"/>
              </a:spcBef>
              <a:spcAft>
                <a:spcPct val="0"/>
              </a:spcAft>
              <a:buClr>
                <a:srgbClr val="CC6600"/>
              </a:buClr>
              <a:buSzPct val="80000"/>
              <a:buFont typeface="Monotype Sorts" pitchFamily="-84" charset="2"/>
              <a:buChar char="l"/>
              <a:defRPr kumimoji="1" sz="1800" kern="1200">
                <a:solidFill>
                  <a:schemeClr val="tx1"/>
                </a:solidFill>
                <a:latin typeface="Helvetica" panose="020B0604020202020204" pitchFamily="34" charset="0"/>
                <a:ea typeface="MS PGothic" panose="020B0600070205080204" pitchFamily="34" charset="-128"/>
                <a:cs typeface="+mn-cs"/>
              </a:defRPr>
            </a:lvl2pPr>
            <a:lvl3pPr marL="1143000" indent="-228600" algn="l" defTabSz="914400" rtl="0" eaLnBrk="0" fontAlgn="base" latinLnBrk="0" hangingPunct="0">
              <a:spcBef>
                <a:spcPct val="35000"/>
              </a:spcBef>
              <a:spcAft>
                <a:spcPct val="0"/>
              </a:spcAft>
              <a:buClr>
                <a:srgbClr val="009900"/>
              </a:buClr>
              <a:buSzPct val="75000"/>
              <a:buFont typeface="Webdings" panose="05030102010509060703" pitchFamily="18" charset="2"/>
              <a:buChar char="4"/>
              <a:defRPr kumimoji="1" sz="1800" kern="1200">
                <a:solidFill>
                  <a:schemeClr val="tx1"/>
                </a:solidFill>
                <a:latin typeface="Helvetica" panose="020B0604020202020204" pitchFamily="34" charset="0"/>
                <a:ea typeface="MS PGothic" panose="020B0600070205080204" pitchFamily="34" charset="-128"/>
                <a:cs typeface="+mn-cs"/>
              </a:defRPr>
            </a:lvl3pPr>
            <a:lvl4pPr marL="1600200" indent="-228600" algn="l" defTabSz="914400" rtl="0" eaLnBrk="0" fontAlgn="base" latinLnBrk="0" hangingPunct="0">
              <a:spcBef>
                <a:spcPct val="35000"/>
              </a:spcBef>
              <a:spcAft>
                <a:spcPct val="0"/>
              </a:spcAft>
              <a:buClr>
                <a:schemeClr val="hlink"/>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4pPr>
            <a:lvl5pPr marL="20574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9pPr>
          </a:lstStyle>
          <a:p>
            <a:pPr>
              <a:spcBef>
                <a:spcPct val="50000"/>
              </a:spcBef>
              <a:buClrTx/>
              <a:buSzTx/>
              <a:buFontTx/>
              <a:buNone/>
            </a:pPr>
            <a:r>
              <a:rPr kumimoji="0" lang="en-US" altLang="en-US"/>
              <a:t>Requires that the system has some additional </a:t>
            </a:r>
            <a:r>
              <a:rPr kumimoji="0" lang="en-US" altLang="en-US" b="1" i="1"/>
              <a:t>a priori </a:t>
            </a:r>
            <a:r>
              <a:rPr kumimoji="0" lang="en-US" altLang="en-US"/>
              <a:t>information </a:t>
            </a:r>
            <a:br>
              <a:rPr kumimoji="0" lang="en-US" altLang="en-US"/>
            </a:br>
            <a:r>
              <a:rPr kumimoji="0" lang="en-US" altLang="en-US"/>
              <a:t>available</a:t>
            </a:r>
          </a:p>
        </p:txBody>
      </p:sp>
    </p:spTree>
    <p:extLst>
      <p:ext uri="{BB962C8B-B14F-4D97-AF65-F5344CB8AC3E}">
        <p14:creationId xmlns:p14="http://schemas.microsoft.com/office/powerpoint/2010/main" val="3826848549"/>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457200" y="229835"/>
            <a:ext cx="8229600" cy="576263"/>
          </a:xfrm>
        </p:spPr>
        <p:txBody>
          <a:bodyPr/>
          <a:lstStyle/>
          <a:p>
            <a:pPr eaLnBrk="1" hangingPunct="1"/>
            <a:r>
              <a:rPr lang="en-US" altLang="en-US"/>
              <a:t>Safe State</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4294967295"/>
          </p:nvPr>
        </p:nvSpPr>
        <p:spPr>
          <a:xfrm>
            <a:off x="919163" y="1165225"/>
            <a:ext cx="7310438" cy="4914562"/>
          </a:xfrm>
        </p:spPr>
        <p:txBody>
          <a:bodyPr/>
          <a:lstStyle/>
          <a:p>
            <a:r>
              <a:rPr lang="en-US" altLang="en-US"/>
              <a:t>When a thread requests an available resource, system must decide if immediate allocation leaves the system in a safe state</a:t>
            </a:r>
          </a:p>
          <a:p>
            <a:r>
              <a:rPr lang="en-US" altLang="en-US"/>
              <a:t>System is in </a:t>
            </a:r>
            <a:r>
              <a:rPr lang="en-US" altLang="en-US" b="1">
                <a:solidFill>
                  <a:srgbClr val="006699"/>
                </a:solidFill>
                <a:latin typeface="+mj-lt"/>
              </a:rPr>
              <a:t>safe state </a:t>
            </a:r>
            <a:r>
              <a:rPr lang="en-US" altLang="en-US"/>
              <a:t>if there exists a sequence &lt;</a:t>
            </a:r>
            <a:r>
              <a:rPr lang="en-US" altLang="en-US" i="1"/>
              <a:t>T</a:t>
            </a:r>
            <a:r>
              <a:rPr lang="en-US" altLang="en-US" i="1" baseline="-25000"/>
              <a:t>1</a:t>
            </a:r>
            <a:r>
              <a:rPr lang="en-US" altLang="en-US" i="1"/>
              <a:t>, T</a:t>
            </a:r>
            <a:r>
              <a:rPr lang="en-US" altLang="en-US" i="1" baseline="-25000"/>
              <a:t>2</a:t>
            </a:r>
            <a:r>
              <a:rPr lang="en-US" altLang="en-US" i="1"/>
              <a:t>, …, T</a:t>
            </a:r>
            <a:r>
              <a:rPr lang="en-US" altLang="en-US" i="1" baseline="-25000"/>
              <a:t>n</a:t>
            </a:r>
            <a:r>
              <a:rPr lang="en-US" altLang="en-US"/>
              <a:t>&gt; of ALL the threads  in the systems such that  for each T</a:t>
            </a:r>
            <a:r>
              <a:rPr lang="en-US" altLang="en-US" baseline="-25000" err="1"/>
              <a:t>i</a:t>
            </a:r>
            <a:r>
              <a:rPr lang="en-US" altLang="en-US"/>
              <a:t>, the resources that T</a:t>
            </a:r>
            <a:r>
              <a:rPr lang="en-US" altLang="en-US" baseline="-25000" err="1"/>
              <a:t>i </a:t>
            </a:r>
            <a:r>
              <a:rPr lang="en-US" altLang="en-US"/>
              <a:t>can still request can be satisfied by currently available resources + resources held by all the </a:t>
            </a:r>
            <a:r>
              <a:rPr lang="en-US" altLang="en-US" i="1" err="1"/>
              <a:t>T</a:t>
            </a:r>
            <a:r>
              <a:rPr lang="en-US" altLang="en-US" i="1" baseline="-25000" err="1"/>
              <a:t>j</a:t>
            </a:r>
            <a:r>
              <a:rPr lang="en-US" altLang="en-US"/>
              <a:t>, with</a:t>
            </a:r>
            <a:r>
              <a:rPr lang="en-US" altLang="en-US" i="1"/>
              <a:t> j </a:t>
            </a:r>
            <a:r>
              <a:rPr lang="en-US" altLang="en-US"/>
              <a:t>&lt; </a:t>
            </a:r>
            <a:r>
              <a:rPr lang="en-US" altLang="en-US" i="1"/>
              <a:t>I</a:t>
            </a:r>
            <a:endParaRPr lang="en-US" altLang="en-US"/>
          </a:p>
          <a:p>
            <a:r>
              <a:rPr lang="en-US" altLang="en-US"/>
              <a:t>That is:</a:t>
            </a:r>
          </a:p>
          <a:p>
            <a:pPr lvl="1"/>
            <a:r>
              <a:rPr lang="en-US" altLang="en-US"/>
              <a:t>If T</a:t>
            </a:r>
            <a:r>
              <a:rPr lang="en-US" altLang="en-US" baseline="-25000" err="1"/>
              <a:t>i</a:t>
            </a:r>
            <a:r>
              <a:rPr lang="en-US" altLang="en-US"/>
              <a:t> resource needs are not immediately available, then </a:t>
            </a:r>
            <a:r>
              <a:rPr lang="en-US" altLang="en-US" i="1" err="1"/>
              <a:t>T</a:t>
            </a:r>
            <a:r>
              <a:rPr lang="en-US" altLang="en-US" i="1" baseline="-25000" err="1"/>
              <a:t>i</a:t>
            </a:r>
            <a:r>
              <a:rPr lang="en-US" altLang="en-US"/>
              <a:t> can wait until all </a:t>
            </a:r>
            <a:r>
              <a:rPr lang="en-US" altLang="en-US" i="1" err="1"/>
              <a:t>T</a:t>
            </a:r>
            <a:r>
              <a:rPr lang="en-US" altLang="en-US" i="1" baseline="-25000" err="1"/>
              <a:t>j</a:t>
            </a:r>
            <a:r>
              <a:rPr lang="en-US" altLang="en-US" i="1"/>
              <a:t> </a:t>
            </a:r>
            <a:r>
              <a:rPr lang="en-US" altLang="en-US"/>
              <a:t>have finished</a:t>
            </a:r>
          </a:p>
          <a:p>
            <a:pPr lvl="1"/>
            <a:r>
              <a:rPr lang="en-US" altLang="en-US"/>
              <a:t>When </a:t>
            </a:r>
            <a:r>
              <a:rPr lang="en-US" altLang="en-US" i="1" err="1"/>
              <a:t>T</a:t>
            </a:r>
            <a:r>
              <a:rPr lang="en-US" altLang="en-US" i="1" baseline="-25000" err="1"/>
              <a:t>j</a:t>
            </a:r>
            <a:r>
              <a:rPr lang="en-US" altLang="en-US"/>
              <a:t> is finished, </a:t>
            </a:r>
            <a:r>
              <a:rPr lang="en-US" altLang="en-US" i="1" err="1"/>
              <a:t>T</a:t>
            </a:r>
            <a:r>
              <a:rPr lang="en-US" altLang="en-US" i="1" baseline="-25000" err="1"/>
              <a:t>i</a:t>
            </a:r>
            <a:r>
              <a:rPr lang="en-US" altLang="en-US"/>
              <a:t> can obtain needed resources, execute, return allocated resources, and terminate</a:t>
            </a:r>
          </a:p>
          <a:p>
            <a:pPr lvl="1"/>
            <a:r>
              <a:rPr lang="en-US" altLang="en-US"/>
              <a:t>When </a:t>
            </a:r>
            <a:r>
              <a:rPr lang="en-US" altLang="en-US" i="1" err="1"/>
              <a:t>T</a:t>
            </a:r>
            <a:r>
              <a:rPr lang="en-US" altLang="en-US" i="1" baseline="-25000" err="1"/>
              <a:t>i</a:t>
            </a:r>
            <a:r>
              <a:rPr lang="en-US" altLang="en-US"/>
              <a:t> terminates, </a:t>
            </a:r>
            <a:r>
              <a:rPr lang="en-US" altLang="en-US" i="1" err="1"/>
              <a:t>T</a:t>
            </a:r>
            <a:r>
              <a:rPr lang="en-US" altLang="en-US" i="1" baseline="-25000" err="1"/>
              <a:t>i </a:t>
            </a:r>
            <a:r>
              <a:rPr lang="en-US" altLang="en-US" baseline="-25000"/>
              <a:t>+1</a:t>
            </a:r>
            <a:r>
              <a:rPr lang="en-US" altLang="en-US"/>
              <a:t> can obtain its needed resources, and so on </a:t>
            </a:r>
          </a:p>
        </p:txBody>
      </p:sp>
    </p:spTree>
    <p:extLst>
      <p:ext uri="{BB962C8B-B14F-4D97-AF65-F5344CB8AC3E}">
        <p14:creationId xmlns:p14="http://schemas.microsoft.com/office/powerpoint/2010/main" val="25750044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a:t>Multiprogramming (Batch system)</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827088" y="835025"/>
            <a:ext cx="6337387" cy="5193986"/>
          </a:xfrm>
        </p:spPr>
        <p:txBody>
          <a:bodyPr/>
          <a:lstStyle/>
          <a:p>
            <a:pPr>
              <a:lnSpc>
                <a:spcPct val="90000"/>
              </a:lnSpc>
              <a:buFont typeface="Monotype Sorts" pitchFamily="-84" charset="2"/>
              <a:buNone/>
            </a:pPr>
            <a:endParaRPr lang="en-US" altLang="en-US" sz="1600"/>
          </a:p>
          <a:p>
            <a:pPr>
              <a:lnSpc>
                <a:spcPct val="90000"/>
              </a:lnSpc>
            </a:pPr>
            <a:r>
              <a:rPr lang="en-US" altLang="en-US" sz="1600"/>
              <a:t>Single user cannot always keep CPU and I/O devices busy </a:t>
            </a:r>
          </a:p>
          <a:p>
            <a:pPr>
              <a:lnSpc>
                <a:spcPct val="90000"/>
              </a:lnSpc>
            </a:pPr>
            <a:r>
              <a:rPr lang="en-US" altLang="en-US" sz="1600"/>
              <a:t>Multiprogramming organizes jobs (code and data) so CPU always has one to execute</a:t>
            </a:r>
          </a:p>
          <a:p>
            <a:pPr>
              <a:lnSpc>
                <a:spcPct val="90000"/>
              </a:lnSpc>
            </a:pPr>
            <a:r>
              <a:rPr lang="en-US" altLang="en-US" sz="1600"/>
              <a:t>A subset of total jobs in system is kept in memory</a:t>
            </a:r>
          </a:p>
          <a:p>
            <a:pPr>
              <a:lnSpc>
                <a:spcPct val="90000"/>
              </a:lnSpc>
            </a:pPr>
            <a:r>
              <a:rPr lang="en-US" altLang="en-US" sz="1600"/>
              <a:t>One job selected and run via </a:t>
            </a:r>
            <a:r>
              <a:rPr lang="en-US" altLang="en-US" b="1">
                <a:solidFill>
                  <a:srgbClr val="006699"/>
                </a:solidFill>
                <a:latin typeface="+mj-lt"/>
              </a:rPr>
              <a:t>job scheduling</a:t>
            </a:r>
          </a:p>
          <a:p>
            <a:pPr>
              <a:lnSpc>
                <a:spcPct val="90000"/>
              </a:lnSpc>
            </a:pPr>
            <a:r>
              <a:rPr lang="en-US" altLang="en-US" sz="1600"/>
              <a:t>When job has to wait (for I/O for example), OS switches to another job</a:t>
            </a:r>
          </a:p>
          <a:p>
            <a:pPr lvl="1">
              <a:lnSpc>
                <a:spcPct val="90000"/>
              </a:lnSpc>
            </a:pPr>
            <a:endParaRPr lang="en-US" altLang="en-US" sz="800"/>
          </a:p>
        </p:txBody>
      </p:sp>
    </p:spTree>
    <p:extLst>
      <p:ext uri="{BB962C8B-B14F-4D97-AF65-F5344CB8AC3E}">
        <p14:creationId xmlns:p14="http://schemas.microsoft.com/office/powerpoint/2010/main" val="387765787"/>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E27B5FF-B4F4-4F92-A75E-BC83298532DA}"/>
              </a:ext>
            </a:extLst>
          </p:cNvPr>
          <p:cNvSpPr>
            <a:spLocks noGrp="1" noChangeArrowheads="1"/>
          </p:cNvSpPr>
          <p:nvPr>
            <p:ph type="title"/>
          </p:nvPr>
        </p:nvSpPr>
        <p:spPr>
          <a:xfrm>
            <a:off x="457200" y="236379"/>
            <a:ext cx="8229600" cy="576263"/>
          </a:xfrm>
        </p:spPr>
        <p:txBody>
          <a:bodyPr/>
          <a:lstStyle/>
          <a:p>
            <a:pPr eaLnBrk="1" hangingPunct="1"/>
            <a:r>
              <a:rPr lang="en-US" altLang="en-US"/>
              <a:t>Basic Facts</a:t>
            </a:r>
          </a:p>
        </p:txBody>
      </p:sp>
      <p:sp>
        <p:nvSpPr>
          <p:cNvPr id="33794" name="Rectangle 3">
            <a:extLst>
              <a:ext uri="{FF2B5EF4-FFF2-40B4-BE49-F238E27FC236}">
                <a16:creationId xmlns:a16="http://schemas.microsoft.com/office/drawing/2014/main" id="{015BDF1D-C0EA-4FC7-A293-BF12CBE7CCDF}"/>
              </a:ext>
            </a:extLst>
          </p:cNvPr>
          <p:cNvSpPr>
            <a:spLocks noGrp="1" noChangeArrowheads="1"/>
          </p:cNvSpPr>
          <p:nvPr>
            <p:ph type="body" idx="4294967295"/>
          </p:nvPr>
        </p:nvSpPr>
        <p:spPr>
          <a:xfrm>
            <a:off x="922337" y="1190625"/>
            <a:ext cx="7652495" cy="4414838"/>
          </a:xfrm>
        </p:spPr>
        <p:txBody>
          <a:bodyPr/>
          <a:lstStyle/>
          <a:p>
            <a:r>
              <a:rPr lang="en-US" altLang="en-US"/>
              <a:t>If a system is in safe state </a:t>
            </a:r>
            <a:r>
              <a:rPr lang="en-US" altLang="en-US">
                <a:sym typeface="Symbol" panose="05050102010706020507" pitchFamily="18" charset="2"/>
              </a:rPr>
              <a:t> no deadlocks</a:t>
            </a:r>
            <a:br>
              <a:rPr lang="en-US" altLang="en-US">
                <a:sym typeface="Symbol" panose="05050102010706020507" pitchFamily="18" charset="2"/>
              </a:rPr>
            </a:br>
            <a:endParaRPr lang="en-US" altLang="en-US">
              <a:sym typeface="Symbol" panose="05050102010706020507" pitchFamily="18" charset="2"/>
            </a:endParaRPr>
          </a:p>
          <a:p>
            <a:r>
              <a:rPr lang="en-US" altLang="en-US">
                <a:sym typeface="Symbol" panose="05050102010706020507" pitchFamily="18" charset="2"/>
              </a:rPr>
              <a:t>If a system is in unsafe state  possibility of deadlock</a:t>
            </a:r>
            <a:br>
              <a:rPr lang="en-US" altLang="en-US">
                <a:sym typeface="Symbol" panose="05050102010706020507" pitchFamily="18" charset="2"/>
              </a:rPr>
            </a:br>
            <a:endParaRPr lang="en-US" altLang="en-US">
              <a:sym typeface="Symbol" panose="05050102010706020507" pitchFamily="18" charset="2"/>
            </a:endParaRPr>
          </a:p>
          <a:p>
            <a:r>
              <a:rPr lang="en-US" altLang="en-US">
                <a:sym typeface="Symbol" panose="05050102010706020507" pitchFamily="18" charset="2"/>
              </a:rPr>
              <a:t>Avoidance  ensure that a system will never enter an unsafe state.</a:t>
            </a:r>
          </a:p>
        </p:txBody>
      </p:sp>
    </p:spTree>
    <p:extLst>
      <p:ext uri="{BB962C8B-B14F-4D97-AF65-F5344CB8AC3E}">
        <p14:creationId xmlns:p14="http://schemas.microsoft.com/office/powerpoint/2010/main" val="2175072937"/>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8833C35E-A99A-45F7-A732-34E0D4573E53}"/>
              </a:ext>
            </a:extLst>
          </p:cNvPr>
          <p:cNvSpPr>
            <a:spLocks noGrp="1" noChangeArrowheads="1"/>
          </p:cNvSpPr>
          <p:nvPr>
            <p:ph type="title"/>
          </p:nvPr>
        </p:nvSpPr>
        <p:spPr>
          <a:xfrm>
            <a:off x="846138" y="225461"/>
            <a:ext cx="7840662" cy="576262"/>
          </a:xfrm>
        </p:spPr>
        <p:txBody>
          <a:bodyPr/>
          <a:lstStyle/>
          <a:p>
            <a:pPr eaLnBrk="1" hangingPunct="1"/>
            <a:r>
              <a:rPr lang="en-US" altLang="en-US"/>
              <a:t>Safe, Unsafe, Deadlock State </a:t>
            </a:r>
          </a:p>
        </p:txBody>
      </p:sp>
      <p:pic>
        <p:nvPicPr>
          <p:cNvPr id="35842" name="Picture 1">
            <a:extLst>
              <a:ext uri="{FF2B5EF4-FFF2-40B4-BE49-F238E27FC236}">
                <a16:creationId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743200" y="1462088"/>
            <a:ext cx="4352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813870"/>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D3210E7-ED94-41D3-A580-4892C80D7718}"/>
              </a:ext>
            </a:extLst>
          </p:cNvPr>
          <p:cNvSpPr>
            <a:spLocks noGrp="1" noChangeArrowheads="1"/>
          </p:cNvSpPr>
          <p:nvPr>
            <p:ph type="title"/>
          </p:nvPr>
        </p:nvSpPr>
        <p:spPr>
          <a:xfrm>
            <a:off x="1041400" y="241336"/>
            <a:ext cx="7645400" cy="576262"/>
          </a:xfrm>
        </p:spPr>
        <p:txBody>
          <a:bodyPr/>
          <a:lstStyle/>
          <a:p>
            <a:pPr eaLnBrk="1" hangingPunct="1"/>
            <a:r>
              <a:rPr lang="en-US" altLang="en-US"/>
              <a:t>Avoidance Algorithms</a:t>
            </a:r>
          </a:p>
        </p:txBody>
      </p:sp>
      <p:sp>
        <p:nvSpPr>
          <p:cNvPr id="37890" name="Rectangle 3">
            <a:extLst>
              <a:ext uri="{FF2B5EF4-FFF2-40B4-BE49-F238E27FC236}">
                <a16:creationId xmlns:a16="http://schemas.microsoft.com/office/drawing/2014/main" id="{03BE1552-DFDD-4C2D-ABAD-33391FB8DAF6}"/>
              </a:ext>
            </a:extLst>
          </p:cNvPr>
          <p:cNvSpPr>
            <a:spLocks noGrp="1" noChangeArrowheads="1"/>
          </p:cNvSpPr>
          <p:nvPr>
            <p:ph type="body" idx="4294967295"/>
          </p:nvPr>
        </p:nvSpPr>
        <p:spPr>
          <a:xfrm>
            <a:off x="906463" y="1171575"/>
            <a:ext cx="6659562" cy="4483100"/>
          </a:xfrm>
        </p:spPr>
        <p:txBody>
          <a:bodyPr/>
          <a:lstStyle/>
          <a:p>
            <a:r>
              <a:rPr lang="en-US" altLang="en-US"/>
              <a:t>Single instance of a resource type</a:t>
            </a:r>
          </a:p>
          <a:p>
            <a:pPr lvl="1"/>
            <a:r>
              <a:rPr lang="en-US" altLang="en-US"/>
              <a:t>Use a resource-allocation graph</a:t>
            </a:r>
          </a:p>
          <a:p>
            <a:pPr lvl="1">
              <a:buFont typeface="Monotype Sorts" pitchFamily="-84" charset="2"/>
              <a:buNone/>
            </a:pPr>
            <a:endParaRPr lang="en-US" altLang="en-US"/>
          </a:p>
          <a:p>
            <a:r>
              <a:rPr lang="en-US" altLang="en-US"/>
              <a:t>Multiple instances of a resource type</a:t>
            </a:r>
          </a:p>
          <a:p>
            <a:pPr lvl="1"/>
            <a:r>
              <a:rPr lang="en-US" altLang="en-US"/>
              <a:t> Use the Banker</a:t>
            </a:r>
            <a:r>
              <a:rPr lang="ja-JP" altLang="en-US"/>
              <a:t>’</a:t>
            </a:r>
            <a:r>
              <a:rPr lang="en-US" altLang="ja-JP"/>
              <a:t>s Algorithm</a:t>
            </a:r>
            <a:endParaRPr lang="en-US" altLang="en-US"/>
          </a:p>
        </p:txBody>
      </p:sp>
    </p:spTree>
    <p:extLst>
      <p:ext uri="{BB962C8B-B14F-4D97-AF65-F5344CB8AC3E}">
        <p14:creationId xmlns:p14="http://schemas.microsoft.com/office/powerpoint/2010/main" val="2879159881"/>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29A3144D-3E55-44DD-99C2-5A8149921420}"/>
              </a:ext>
            </a:extLst>
          </p:cNvPr>
          <p:cNvSpPr>
            <a:spLocks noGrp="1" noChangeArrowheads="1"/>
          </p:cNvSpPr>
          <p:nvPr>
            <p:ph type="title"/>
          </p:nvPr>
        </p:nvSpPr>
        <p:spPr>
          <a:xfrm>
            <a:off x="914400" y="238549"/>
            <a:ext cx="7772400" cy="576262"/>
          </a:xfrm>
        </p:spPr>
        <p:txBody>
          <a:bodyPr/>
          <a:lstStyle/>
          <a:p>
            <a:pPr eaLnBrk="1" hangingPunct="1"/>
            <a:r>
              <a:rPr lang="en-US" altLang="en-US"/>
              <a:t>Banker’s Algorithm</a:t>
            </a:r>
          </a:p>
        </p:txBody>
      </p:sp>
      <p:sp>
        <p:nvSpPr>
          <p:cNvPr id="48130" name="Rectangle 3">
            <a:extLst>
              <a:ext uri="{FF2B5EF4-FFF2-40B4-BE49-F238E27FC236}">
                <a16:creationId xmlns:a16="http://schemas.microsoft.com/office/drawing/2014/main" id="{D051B137-35A8-4BCD-B97B-829EA95E2680}"/>
              </a:ext>
            </a:extLst>
          </p:cNvPr>
          <p:cNvSpPr>
            <a:spLocks noGrp="1" noChangeArrowheads="1"/>
          </p:cNvSpPr>
          <p:nvPr>
            <p:ph type="body" idx="4294967295"/>
          </p:nvPr>
        </p:nvSpPr>
        <p:spPr>
          <a:xfrm>
            <a:off x="858838" y="1128713"/>
            <a:ext cx="7706664" cy="4441825"/>
          </a:xfrm>
        </p:spPr>
        <p:txBody>
          <a:bodyPr/>
          <a:lstStyle/>
          <a:p>
            <a:r>
              <a:rPr lang="en-US" altLang="en-US"/>
              <a:t>Multiple instances of resources</a:t>
            </a:r>
          </a:p>
          <a:p>
            <a:r>
              <a:rPr lang="en-US" altLang="en-US"/>
              <a:t>Each thread must a priori claim maximum use</a:t>
            </a:r>
          </a:p>
          <a:p>
            <a:r>
              <a:rPr lang="en-US" altLang="en-US"/>
              <a:t>When a thread requests a resource, it may have to wait  </a:t>
            </a:r>
          </a:p>
          <a:p>
            <a:r>
              <a:rPr lang="en-US" altLang="en-US"/>
              <a:t>When a thread gets all its resources it must return them in a finite amount of time</a:t>
            </a:r>
          </a:p>
        </p:txBody>
      </p:sp>
    </p:spTree>
    <p:extLst>
      <p:ext uri="{BB962C8B-B14F-4D97-AF65-F5344CB8AC3E}">
        <p14:creationId xmlns:p14="http://schemas.microsoft.com/office/powerpoint/2010/main" val="627176581"/>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23F0-E25C-D6F5-8D8C-2AF0517A41A7}"/>
              </a:ext>
            </a:extLst>
          </p:cNvPr>
          <p:cNvSpPr>
            <a:spLocks noGrp="1"/>
          </p:cNvSpPr>
          <p:nvPr>
            <p:ph type="title"/>
          </p:nvPr>
        </p:nvSpPr>
        <p:spPr/>
        <p:txBody>
          <a:bodyPr/>
          <a:lstStyle/>
          <a:p>
            <a:endParaRPr lang="en-SA"/>
          </a:p>
        </p:txBody>
      </p:sp>
      <p:graphicFrame>
        <p:nvGraphicFramePr>
          <p:cNvPr id="4" name="Content Placeholder 3">
            <a:extLst>
              <a:ext uri="{FF2B5EF4-FFF2-40B4-BE49-F238E27FC236}">
                <a16:creationId xmlns:a16="http://schemas.microsoft.com/office/drawing/2014/main" id="{2DC27457-12EA-C6FE-662E-D85CD7C3CD84}"/>
              </a:ext>
            </a:extLst>
          </p:cNvPr>
          <p:cNvGraphicFramePr>
            <a:graphicFrameLocks noGrp="1"/>
          </p:cNvGraphicFramePr>
          <p:nvPr>
            <p:ph idx="1"/>
            <p:extLst>
              <p:ext uri="{D42A27DB-BD31-4B8C-83A1-F6EECF244321}">
                <p14:modId xmlns:p14="http://schemas.microsoft.com/office/powerpoint/2010/main" val="2079048084"/>
              </p:ext>
            </p:extLst>
          </p:nvPr>
        </p:nvGraphicFramePr>
        <p:xfrm>
          <a:off x="1644440" y="1520042"/>
          <a:ext cx="5611384" cy="1280160"/>
        </p:xfrm>
        <a:graphic>
          <a:graphicData uri="http://schemas.openxmlformats.org/drawingml/2006/table">
            <a:tbl>
              <a:tblPr firstRow="1" firstCol="1" bandRow="1">
                <a:tableStyleId>{5C22544A-7EE6-4342-B048-85BDC9FD1C3A}</a:tableStyleId>
              </a:tblPr>
              <a:tblGrid>
                <a:gridCol w="836207">
                  <a:extLst>
                    <a:ext uri="{9D8B030D-6E8A-4147-A177-3AD203B41FA5}">
                      <a16:colId xmlns:a16="http://schemas.microsoft.com/office/drawing/2014/main" val="3813990210"/>
                    </a:ext>
                  </a:extLst>
                </a:gridCol>
                <a:gridCol w="550135">
                  <a:extLst>
                    <a:ext uri="{9D8B030D-6E8A-4147-A177-3AD203B41FA5}">
                      <a16:colId xmlns:a16="http://schemas.microsoft.com/office/drawing/2014/main" val="1907989267"/>
                    </a:ext>
                  </a:extLst>
                </a:gridCol>
                <a:gridCol w="550135">
                  <a:extLst>
                    <a:ext uri="{9D8B030D-6E8A-4147-A177-3AD203B41FA5}">
                      <a16:colId xmlns:a16="http://schemas.microsoft.com/office/drawing/2014/main" val="2456478708"/>
                    </a:ext>
                  </a:extLst>
                </a:gridCol>
                <a:gridCol w="495123">
                  <a:extLst>
                    <a:ext uri="{9D8B030D-6E8A-4147-A177-3AD203B41FA5}">
                      <a16:colId xmlns:a16="http://schemas.microsoft.com/office/drawing/2014/main" val="357622028"/>
                    </a:ext>
                  </a:extLst>
                </a:gridCol>
                <a:gridCol w="572142">
                  <a:extLst>
                    <a:ext uri="{9D8B030D-6E8A-4147-A177-3AD203B41FA5}">
                      <a16:colId xmlns:a16="http://schemas.microsoft.com/office/drawing/2014/main" val="2649932043"/>
                    </a:ext>
                  </a:extLst>
                </a:gridCol>
                <a:gridCol w="572142">
                  <a:extLst>
                    <a:ext uri="{9D8B030D-6E8A-4147-A177-3AD203B41FA5}">
                      <a16:colId xmlns:a16="http://schemas.microsoft.com/office/drawing/2014/main" val="3656238342"/>
                    </a:ext>
                  </a:extLst>
                </a:gridCol>
                <a:gridCol w="550135">
                  <a:extLst>
                    <a:ext uri="{9D8B030D-6E8A-4147-A177-3AD203B41FA5}">
                      <a16:colId xmlns:a16="http://schemas.microsoft.com/office/drawing/2014/main" val="2315267025"/>
                    </a:ext>
                  </a:extLst>
                </a:gridCol>
                <a:gridCol w="550135">
                  <a:extLst>
                    <a:ext uri="{9D8B030D-6E8A-4147-A177-3AD203B41FA5}">
                      <a16:colId xmlns:a16="http://schemas.microsoft.com/office/drawing/2014/main" val="545947417"/>
                    </a:ext>
                  </a:extLst>
                </a:gridCol>
                <a:gridCol w="550135">
                  <a:extLst>
                    <a:ext uri="{9D8B030D-6E8A-4147-A177-3AD203B41FA5}">
                      <a16:colId xmlns:a16="http://schemas.microsoft.com/office/drawing/2014/main" val="823179652"/>
                    </a:ext>
                  </a:extLst>
                </a:gridCol>
                <a:gridCol w="385095">
                  <a:extLst>
                    <a:ext uri="{9D8B030D-6E8A-4147-A177-3AD203B41FA5}">
                      <a16:colId xmlns:a16="http://schemas.microsoft.com/office/drawing/2014/main" val="2774008347"/>
                    </a:ext>
                  </a:extLst>
                </a:gridCol>
              </a:tblGrid>
              <a:tr h="173296">
                <a:tc rowSpan="2">
                  <a:txBody>
                    <a:bodyPr/>
                    <a:lstStyle/>
                    <a:p>
                      <a:pPr algn="just"/>
                      <a:r>
                        <a:rPr lang="en-GB" sz="1200">
                          <a:effectLst/>
                        </a:rPr>
                        <a:t>Process</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r>
                        <a:rPr lang="en-GB" sz="1200">
                          <a:effectLst/>
                        </a:rPr>
                        <a:t>Allocation</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SA"/>
                    </a:p>
                  </a:txBody>
                  <a:tcPr/>
                </a:tc>
                <a:tc hMerge="1">
                  <a:txBody>
                    <a:bodyPr/>
                    <a:lstStyle/>
                    <a:p>
                      <a:endParaRPr lang="en-SA"/>
                    </a:p>
                  </a:txBody>
                  <a:tcPr/>
                </a:tc>
                <a:tc gridSpan="3">
                  <a:txBody>
                    <a:bodyPr/>
                    <a:lstStyle/>
                    <a:p>
                      <a:pPr algn="ctr"/>
                      <a:r>
                        <a:rPr lang="en-GB" sz="1200">
                          <a:effectLst/>
                        </a:rPr>
                        <a:t>Max</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SA"/>
                    </a:p>
                  </a:txBody>
                  <a:tcPr/>
                </a:tc>
                <a:tc hMerge="1">
                  <a:txBody>
                    <a:bodyPr/>
                    <a:lstStyle/>
                    <a:p>
                      <a:endParaRPr lang="en-SA"/>
                    </a:p>
                  </a:txBody>
                  <a:tcPr/>
                </a:tc>
                <a:tc gridSpan="3">
                  <a:txBody>
                    <a:bodyPr/>
                    <a:lstStyle/>
                    <a:p>
                      <a:pPr algn="ctr"/>
                      <a:r>
                        <a:rPr lang="en-GB" sz="1200">
                          <a:effectLst/>
                        </a:rPr>
                        <a:t>Available</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SA"/>
                    </a:p>
                  </a:txBody>
                  <a:tcPr/>
                </a:tc>
                <a:tc hMerge="1">
                  <a:txBody>
                    <a:bodyPr/>
                    <a:lstStyle/>
                    <a:p>
                      <a:endParaRPr lang="en-SA"/>
                    </a:p>
                  </a:txBody>
                  <a:tcPr/>
                </a:tc>
                <a:extLst>
                  <a:ext uri="{0D108BD9-81ED-4DB2-BD59-A6C34878D82A}">
                    <a16:rowId xmlns:a16="http://schemas.microsoft.com/office/drawing/2014/main" val="2282058526"/>
                  </a:ext>
                </a:extLst>
              </a:tr>
              <a:tr h="173296">
                <a:tc vMerge="1">
                  <a:txBody>
                    <a:bodyPr/>
                    <a:lstStyle/>
                    <a:p>
                      <a:endParaRPr lang="en-SA"/>
                    </a:p>
                  </a:txBody>
                  <a:tcPr/>
                </a:tc>
                <a:tc>
                  <a:txBody>
                    <a:bodyPr/>
                    <a:lstStyle/>
                    <a:p>
                      <a:pPr algn="ctr"/>
                      <a:r>
                        <a:rPr lang="en-GB" sz="1200">
                          <a:effectLst/>
                        </a:rPr>
                        <a:t>A</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B</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C</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A</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B</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C</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A</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B</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C</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3530466"/>
                  </a:ext>
                </a:extLst>
              </a:tr>
              <a:tr h="173296">
                <a:tc>
                  <a:txBody>
                    <a:bodyPr/>
                    <a:lstStyle/>
                    <a:p>
                      <a:pPr algn="ctr"/>
                      <a:r>
                        <a:rPr lang="en-GB" sz="1200">
                          <a:effectLst/>
                        </a:rPr>
                        <a:t>P0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5</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7</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3375252"/>
                  </a:ext>
                </a:extLst>
              </a:tr>
              <a:tr h="173296">
                <a:tc>
                  <a:txBody>
                    <a:bodyPr/>
                    <a:lstStyle/>
                    <a:p>
                      <a:pPr algn="ctr"/>
                      <a:r>
                        <a:rPr lang="en-GB" sz="1200">
                          <a:effectLst/>
                        </a:rPr>
                        <a:t>P1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4" gridSpan="3">
                  <a:txBody>
                    <a:bodyPr/>
                    <a:lstStyle/>
                    <a:p>
                      <a:pPr algn="ctr"/>
                      <a:r>
                        <a:rPr lang="en-GB" sz="1200">
                          <a:effectLst/>
                        </a:rPr>
                        <a:t> </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hMerge="1">
                  <a:txBody>
                    <a:bodyPr/>
                    <a:lstStyle/>
                    <a:p>
                      <a:endParaRPr lang="en-SA"/>
                    </a:p>
                  </a:txBody>
                  <a:tcPr/>
                </a:tc>
                <a:tc rowSpan="4" hMerge="1">
                  <a:txBody>
                    <a:bodyPr/>
                    <a:lstStyle/>
                    <a:p>
                      <a:endParaRPr lang="en-SA"/>
                    </a:p>
                  </a:txBody>
                  <a:tcPr/>
                </a:tc>
                <a:extLst>
                  <a:ext uri="{0D108BD9-81ED-4DB2-BD59-A6C34878D82A}">
                    <a16:rowId xmlns:a16="http://schemas.microsoft.com/office/drawing/2014/main" val="1952954677"/>
                  </a:ext>
                </a:extLst>
              </a:tr>
              <a:tr h="173296">
                <a:tc>
                  <a:txBody>
                    <a:bodyPr/>
                    <a:lstStyle/>
                    <a:p>
                      <a:pPr algn="ctr"/>
                      <a:r>
                        <a:rPr lang="en-GB" sz="1200">
                          <a:effectLst/>
                        </a:rPr>
                        <a:t>P2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9</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vMerge="1">
                  <a:txBody>
                    <a:bodyPr/>
                    <a:lstStyle/>
                    <a:p>
                      <a:endParaRPr lang="en-SA"/>
                    </a:p>
                  </a:txBody>
                  <a:tcPr/>
                </a:tc>
                <a:tc hMerge="1" vMerge="1">
                  <a:txBody>
                    <a:bodyPr/>
                    <a:lstStyle/>
                    <a:p>
                      <a:endParaRPr lang="en-SA"/>
                    </a:p>
                  </a:txBody>
                  <a:tcPr/>
                </a:tc>
                <a:tc hMerge="1" vMerge="1">
                  <a:txBody>
                    <a:bodyPr/>
                    <a:lstStyle/>
                    <a:p>
                      <a:endParaRPr lang="en-SA"/>
                    </a:p>
                  </a:txBody>
                  <a:tcPr/>
                </a:tc>
                <a:extLst>
                  <a:ext uri="{0D108BD9-81ED-4DB2-BD59-A6C34878D82A}">
                    <a16:rowId xmlns:a16="http://schemas.microsoft.com/office/drawing/2014/main" val="3028392458"/>
                  </a:ext>
                </a:extLst>
              </a:tr>
              <a:tr h="173296">
                <a:tc>
                  <a:txBody>
                    <a:bodyPr/>
                    <a:lstStyle/>
                    <a:p>
                      <a:pPr algn="ctr"/>
                      <a:r>
                        <a:rPr lang="en-GB" sz="1200">
                          <a:effectLst/>
                        </a:rPr>
                        <a:t>P3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vMerge="1">
                  <a:txBody>
                    <a:bodyPr/>
                    <a:lstStyle/>
                    <a:p>
                      <a:endParaRPr lang="en-SA"/>
                    </a:p>
                  </a:txBody>
                  <a:tcPr/>
                </a:tc>
                <a:tc hMerge="1" vMerge="1">
                  <a:txBody>
                    <a:bodyPr/>
                    <a:lstStyle/>
                    <a:p>
                      <a:endParaRPr lang="en-SA"/>
                    </a:p>
                  </a:txBody>
                  <a:tcPr/>
                </a:tc>
                <a:tc hMerge="1" vMerge="1">
                  <a:txBody>
                    <a:bodyPr/>
                    <a:lstStyle/>
                    <a:p>
                      <a:endParaRPr lang="en-SA"/>
                    </a:p>
                  </a:txBody>
                  <a:tcPr/>
                </a:tc>
                <a:extLst>
                  <a:ext uri="{0D108BD9-81ED-4DB2-BD59-A6C34878D82A}">
                    <a16:rowId xmlns:a16="http://schemas.microsoft.com/office/drawing/2014/main" val="3387639212"/>
                  </a:ext>
                </a:extLst>
              </a:tr>
              <a:tr h="173296">
                <a:tc>
                  <a:txBody>
                    <a:bodyPr/>
                    <a:lstStyle/>
                    <a:p>
                      <a:pPr algn="ctr"/>
                      <a:r>
                        <a:rPr lang="en-GB" sz="1200">
                          <a:effectLst/>
                        </a:rPr>
                        <a:t>P4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vMerge="1">
                  <a:txBody>
                    <a:bodyPr/>
                    <a:lstStyle/>
                    <a:p>
                      <a:endParaRPr lang="en-SA"/>
                    </a:p>
                  </a:txBody>
                  <a:tcPr/>
                </a:tc>
                <a:tc hMerge="1" vMerge="1">
                  <a:txBody>
                    <a:bodyPr/>
                    <a:lstStyle/>
                    <a:p>
                      <a:endParaRPr lang="en-SA"/>
                    </a:p>
                  </a:txBody>
                  <a:tcPr/>
                </a:tc>
                <a:tc hMerge="1" vMerge="1">
                  <a:txBody>
                    <a:bodyPr/>
                    <a:lstStyle/>
                    <a:p>
                      <a:endParaRPr lang="en-SA"/>
                    </a:p>
                  </a:txBody>
                  <a:tcPr/>
                </a:tc>
                <a:extLst>
                  <a:ext uri="{0D108BD9-81ED-4DB2-BD59-A6C34878D82A}">
                    <a16:rowId xmlns:a16="http://schemas.microsoft.com/office/drawing/2014/main" val="794149614"/>
                  </a:ext>
                </a:extLst>
              </a:tr>
            </a:tbl>
          </a:graphicData>
        </a:graphic>
      </p:graphicFrame>
      <p:graphicFrame>
        <p:nvGraphicFramePr>
          <p:cNvPr id="5" name="Table 4">
            <a:extLst>
              <a:ext uri="{FF2B5EF4-FFF2-40B4-BE49-F238E27FC236}">
                <a16:creationId xmlns:a16="http://schemas.microsoft.com/office/drawing/2014/main" id="{670FFDE5-5455-002C-A8DE-B3FFF4413D04}"/>
              </a:ext>
            </a:extLst>
          </p:cNvPr>
          <p:cNvGraphicFramePr>
            <a:graphicFrameLocks noGrp="1"/>
          </p:cNvGraphicFramePr>
          <p:nvPr>
            <p:extLst>
              <p:ext uri="{D42A27DB-BD31-4B8C-83A1-F6EECF244321}">
                <p14:modId xmlns:p14="http://schemas.microsoft.com/office/powerpoint/2010/main" val="261743656"/>
              </p:ext>
            </p:extLst>
          </p:nvPr>
        </p:nvGraphicFramePr>
        <p:xfrm>
          <a:off x="6650181" y="3213248"/>
          <a:ext cx="1911928" cy="1097280"/>
        </p:xfrm>
        <a:graphic>
          <a:graphicData uri="http://schemas.openxmlformats.org/drawingml/2006/table">
            <a:tbl>
              <a:tblPr firstRow="1" firstCol="1" bandRow="1">
                <a:tableStyleId>{5C22544A-7EE6-4342-B048-85BDC9FD1C3A}</a:tableStyleId>
              </a:tblPr>
              <a:tblGrid>
                <a:gridCol w="533725">
                  <a:extLst>
                    <a:ext uri="{9D8B030D-6E8A-4147-A177-3AD203B41FA5}">
                      <a16:colId xmlns:a16="http://schemas.microsoft.com/office/drawing/2014/main" val="3989612826"/>
                    </a:ext>
                  </a:extLst>
                </a:gridCol>
                <a:gridCol w="433415">
                  <a:extLst>
                    <a:ext uri="{9D8B030D-6E8A-4147-A177-3AD203B41FA5}">
                      <a16:colId xmlns:a16="http://schemas.microsoft.com/office/drawing/2014/main" val="280601427"/>
                    </a:ext>
                  </a:extLst>
                </a:gridCol>
                <a:gridCol w="489022">
                  <a:extLst>
                    <a:ext uri="{9D8B030D-6E8A-4147-A177-3AD203B41FA5}">
                      <a16:colId xmlns:a16="http://schemas.microsoft.com/office/drawing/2014/main" val="3830223798"/>
                    </a:ext>
                  </a:extLst>
                </a:gridCol>
                <a:gridCol w="455766">
                  <a:extLst>
                    <a:ext uri="{9D8B030D-6E8A-4147-A177-3AD203B41FA5}">
                      <a16:colId xmlns:a16="http://schemas.microsoft.com/office/drawing/2014/main" val="1063024848"/>
                    </a:ext>
                  </a:extLst>
                </a:gridCol>
              </a:tblGrid>
              <a:tr h="170012">
                <a:tc>
                  <a:txBody>
                    <a:bodyPr/>
                    <a:lstStyle/>
                    <a:p>
                      <a:pPr algn="r"/>
                      <a:r>
                        <a:rPr lang="en-GB" sz="1200">
                          <a:effectLst/>
                          <a:sym typeface="Wingdings" panose="05000000000000000000" pitchFamily="2" charset="2"/>
                        </a:rPr>
                        <a:t></a:t>
                      </a:r>
                      <a:r>
                        <a:rPr lang="en-GB" sz="1200">
                          <a:effectLst/>
                        </a:rPr>
                        <a:t> P0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GB" sz="1200">
                          <a:effectLst/>
                        </a:rPr>
                        <a:t>     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7</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8800227"/>
                  </a:ext>
                </a:extLst>
              </a:tr>
              <a:tr h="170012">
                <a:tc>
                  <a:txBody>
                    <a:bodyPr/>
                    <a:lstStyle/>
                    <a:p>
                      <a:pPr algn="r"/>
                      <a:r>
                        <a:rPr lang="en-GB" sz="1200">
                          <a:effectLst/>
                        </a:rPr>
                        <a:t>P1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50520998"/>
                  </a:ext>
                </a:extLst>
              </a:tr>
              <a:tr h="170012">
                <a:tc>
                  <a:txBody>
                    <a:bodyPr/>
                    <a:lstStyle/>
                    <a:p>
                      <a:pPr algn="r"/>
                      <a:r>
                        <a:rPr lang="en-GB" sz="1200">
                          <a:effectLst/>
                        </a:rPr>
                        <a:t>P2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6</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5014521"/>
                  </a:ext>
                </a:extLst>
              </a:tr>
              <a:tr h="170012">
                <a:tc>
                  <a:txBody>
                    <a:bodyPr/>
                    <a:lstStyle/>
                    <a:p>
                      <a:pPr algn="r"/>
                      <a:r>
                        <a:rPr lang="en-GB" sz="1200">
                          <a:effectLst/>
                        </a:rPr>
                        <a:t>P3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0268133"/>
                  </a:ext>
                </a:extLst>
              </a:tr>
              <a:tr h="170012">
                <a:tc>
                  <a:txBody>
                    <a:bodyPr/>
                    <a:lstStyle/>
                    <a:p>
                      <a:pPr algn="r"/>
                      <a:r>
                        <a:rPr lang="en-GB" sz="1200">
                          <a:effectLst/>
                        </a:rPr>
                        <a:t>P4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GB" sz="1200">
                          <a:effectLst/>
                        </a:rPr>
                        <a:t>     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4300534"/>
                  </a:ext>
                </a:extLst>
              </a:tr>
            </a:tbl>
          </a:graphicData>
        </a:graphic>
      </p:graphicFrame>
      <p:graphicFrame>
        <p:nvGraphicFramePr>
          <p:cNvPr id="6" name="Table 5">
            <a:extLst>
              <a:ext uri="{FF2B5EF4-FFF2-40B4-BE49-F238E27FC236}">
                <a16:creationId xmlns:a16="http://schemas.microsoft.com/office/drawing/2014/main" id="{7DBBD971-160B-1EAD-5CBC-609C25404FB6}"/>
              </a:ext>
            </a:extLst>
          </p:cNvPr>
          <p:cNvGraphicFramePr>
            <a:graphicFrameLocks noGrp="1"/>
          </p:cNvGraphicFramePr>
          <p:nvPr>
            <p:extLst>
              <p:ext uri="{D42A27DB-BD31-4B8C-83A1-F6EECF244321}">
                <p14:modId xmlns:p14="http://schemas.microsoft.com/office/powerpoint/2010/main" val="114085781"/>
              </p:ext>
            </p:extLst>
          </p:nvPr>
        </p:nvGraphicFramePr>
        <p:xfrm>
          <a:off x="2339439" y="4942507"/>
          <a:ext cx="5735782" cy="1287499"/>
        </p:xfrm>
        <a:graphic>
          <a:graphicData uri="http://schemas.openxmlformats.org/drawingml/2006/table">
            <a:tbl>
              <a:tblPr firstRow="1" firstCol="1" bandRow="1">
                <a:tableStyleId>{5C22544A-7EE6-4342-B048-85BDC9FD1C3A}</a:tableStyleId>
              </a:tblPr>
              <a:tblGrid>
                <a:gridCol w="1478913">
                  <a:extLst>
                    <a:ext uri="{9D8B030D-6E8A-4147-A177-3AD203B41FA5}">
                      <a16:colId xmlns:a16="http://schemas.microsoft.com/office/drawing/2014/main" val="4152194506"/>
                    </a:ext>
                  </a:extLst>
                </a:gridCol>
                <a:gridCol w="2344942">
                  <a:extLst>
                    <a:ext uri="{9D8B030D-6E8A-4147-A177-3AD203B41FA5}">
                      <a16:colId xmlns:a16="http://schemas.microsoft.com/office/drawing/2014/main" val="2784715578"/>
                    </a:ext>
                  </a:extLst>
                </a:gridCol>
                <a:gridCol w="1911927">
                  <a:extLst>
                    <a:ext uri="{9D8B030D-6E8A-4147-A177-3AD203B41FA5}">
                      <a16:colId xmlns:a16="http://schemas.microsoft.com/office/drawing/2014/main" val="4217252458"/>
                    </a:ext>
                  </a:extLst>
                </a:gridCol>
              </a:tblGrid>
              <a:tr h="373099">
                <a:tc>
                  <a:txBody>
                    <a:bodyPr/>
                    <a:lstStyle/>
                    <a:p>
                      <a:pPr>
                        <a:tabLst>
                          <a:tab pos="755015" algn="l"/>
                        </a:tabLst>
                      </a:pPr>
                      <a:r>
                        <a:rPr lang="en-GB" sz="1100">
                          <a:effectLst/>
                        </a:rPr>
                        <a:t>Find the process where need&lt;=work</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tabLst>
                          <a:tab pos="755015" algn="l"/>
                        </a:tabLst>
                      </a:pPr>
                      <a:r>
                        <a:rPr lang="en-GB" sz="1200">
                          <a:effectLst/>
                        </a:rPr>
                        <a:t>If so, work=work+allocation</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tabLst>
                          <a:tab pos="755015" algn="l"/>
                        </a:tabLst>
                      </a:pPr>
                      <a:r>
                        <a:rPr lang="en-GB" sz="1200">
                          <a:effectLst/>
                        </a:rPr>
                        <a:t>Finish (i) = True</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0175389"/>
                  </a:ext>
                </a:extLst>
              </a:tr>
              <a:tr h="181412">
                <a:tc>
                  <a:txBody>
                    <a:bodyPr/>
                    <a:lstStyle/>
                    <a:p>
                      <a:pPr algn="ctr">
                        <a:tabLst>
                          <a:tab pos="755015" algn="l"/>
                        </a:tabLst>
                      </a:pPr>
                      <a:r>
                        <a:rPr lang="en-GB" sz="1200">
                          <a:effectLst/>
                        </a:rPr>
                        <a:t>P1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anose="05000000000000000000" pitchFamily="2" charset="2"/>
                        </a:rPr>
                        <a:t></a:t>
                      </a:r>
                      <a:r>
                        <a:rPr lang="en-GB" sz="1200">
                          <a:effectLst/>
                        </a:rPr>
                        <a:t>[3,3,2] + [0,2,0] </a:t>
                      </a:r>
                      <a:r>
                        <a:rPr lang="en-GB" sz="1200">
                          <a:effectLst/>
                          <a:sym typeface="Wingdings" panose="05000000000000000000" pitchFamily="2" charset="2"/>
                        </a:rPr>
                        <a:t></a:t>
                      </a:r>
                      <a:r>
                        <a:rPr lang="en-GB" sz="1200">
                          <a:effectLst/>
                        </a:rPr>
                        <a:t>[ 3, 5, 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F, T, F, F, F]</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7161433"/>
                  </a:ext>
                </a:extLst>
              </a:tr>
              <a:tr h="181412">
                <a:tc>
                  <a:txBody>
                    <a:bodyPr/>
                    <a:lstStyle/>
                    <a:p>
                      <a:pPr algn="ctr">
                        <a:tabLst>
                          <a:tab pos="755015" algn="l"/>
                        </a:tabLst>
                      </a:pPr>
                      <a:r>
                        <a:rPr lang="en-GB" sz="1200">
                          <a:effectLst/>
                        </a:rPr>
                        <a:t>P3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anose="05000000000000000000" pitchFamily="2" charset="2"/>
                        </a:rPr>
                        <a:t></a:t>
                      </a:r>
                      <a:r>
                        <a:rPr lang="en-GB" sz="1200">
                          <a:effectLst/>
                        </a:rPr>
                        <a:t>[3,5,2] + [1, 2, 1] </a:t>
                      </a:r>
                      <a:r>
                        <a:rPr lang="en-GB" sz="1200">
                          <a:effectLst/>
                          <a:sym typeface="Wingdings" panose="05000000000000000000" pitchFamily="2" charset="2"/>
                        </a:rPr>
                        <a:t></a:t>
                      </a:r>
                      <a:r>
                        <a:rPr lang="en-GB" sz="1200">
                          <a:effectLst/>
                        </a:rPr>
                        <a:t> [4,7,3]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F, T, F, T, F]</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5542340"/>
                  </a:ext>
                </a:extLst>
              </a:tr>
              <a:tr h="181412">
                <a:tc>
                  <a:txBody>
                    <a:bodyPr/>
                    <a:lstStyle/>
                    <a:p>
                      <a:pPr algn="ctr">
                        <a:tabLst>
                          <a:tab pos="755015" algn="l"/>
                        </a:tabLst>
                      </a:pPr>
                      <a:r>
                        <a:rPr lang="en-GB" sz="1200">
                          <a:effectLst/>
                        </a:rPr>
                        <a:t>P4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anose="05000000000000000000" pitchFamily="2" charset="2"/>
                        </a:rPr>
                        <a:t></a:t>
                      </a:r>
                      <a:r>
                        <a:rPr lang="en-GB" sz="1200">
                          <a:effectLst/>
                        </a:rPr>
                        <a:t>[4,7,3] + [0,0,2] </a:t>
                      </a:r>
                      <a:r>
                        <a:rPr lang="en-GB" sz="1200">
                          <a:effectLst/>
                          <a:sym typeface="Wingdings" panose="05000000000000000000" pitchFamily="2" charset="2"/>
                        </a:rPr>
                        <a:t></a:t>
                      </a:r>
                      <a:r>
                        <a:rPr lang="en-GB" sz="1200">
                          <a:effectLst/>
                        </a:rPr>
                        <a:t> [4,7,5]</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F, T, F, T, T]</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834858"/>
                  </a:ext>
                </a:extLst>
              </a:tr>
              <a:tr h="181412">
                <a:tc>
                  <a:txBody>
                    <a:bodyPr/>
                    <a:lstStyle/>
                    <a:p>
                      <a:pPr algn="ctr">
                        <a:tabLst>
                          <a:tab pos="755015" algn="l"/>
                        </a:tabLst>
                      </a:pPr>
                      <a:r>
                        <a:rPr lang="en-GB" sz="1200">
                          <a:effectLst/>
                        </a:rPr>
                        <a:t>P0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anose="05000000000000000000" pitchFamily="2" charset="2"/>
                        </a:rPr>
                        <a:t></a:t>
                      </a:r>
                      <a:r>
                        <a:rPr lang="en-GB" sz="1200">
                          <a:effectLst/>
                        </a:rPr>
                        <a:t>[4,7,5] + [1,0,0] </a:t>
                      </a:r>
                      <a:r>
                        <a:rPr lang="en-GB" sz="1200">
                          <a:effectLst/>
                          <a:sym typeface="Wingdings" panose="05000000000000000000" pitchFamily="2" charset="2"/>
                        </a:rPr>
                        <a:t></a:t>
                      </a:r>
                      <a:r>
                        <a:rPr lang="en-GB" sz="1200">
                          <a:effectLst/>
                        </a:rPr>
                        <a:t>[5,7,5]</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T, T, F, T, T]</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349892"/>
                  </a:ext>
                </a:extLst>
              </a:tr>
              <a:tr h="181412">
                <a:tc>
                  <a:txBody>
                    <a:bodyPr/>
                    <a:lstStyle/>
                    <a:p>
                      <a:pPr algn="ctr">
                        <a:tabLst>
                          <a:tab pos="755015" algn="l"/>
                        </a:tabLst>
                      </a:pPr>
                      <a:r>
                        <a:rPr lang="en-GB" sz="1200">
                          <a:effectLst/>
                        </a:rPr>
                        <a:t>P2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anose="05000000000000000000" pitchFamily="2" charset="2"/>
                        </a:rPr>
                        <a:t></a:t>
                      </a:r>
                      <a:r>
                        <a:rPr lang="en-GB" sz="1200">
                          <a:effectLst/>
                        </a:rPr>
                        <a:t>[5,7,5] + [0,3,2] </a:t>
                      </a:r>
                      <a:r>
                        <a:rPr lang="en-GB" sz="1200">
                          <a:effectLst/>
                          <a:sym typeface="Wingdings" panose="05000000000000000000" pitchFamily="2" charset="2"/>
                        </a:rPr>
                        <a:t></a:t>
                      </a:r>
                      <a:r>
                        <a:rPr lang="en-GB" sz="1200">
                          <a:effectLst/>
                        </a:rPr>
                        <a:t>[5,10,7]</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T, T, T, T, T]</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4172299"/>
                  </a:ext>
                </a:extLst>
              </a:tr>
            </a:tbl>
          </a:graphicData>
        </a:graphic>
      </p:graphicFrame>
      <p:sp>
        <p:nvSpPr>
          <p:cNvPr id="13" name="TextBox 12">
            <a:extLst>
              <a:ext uri="{FF2B5EF4-FFF2-40B4-BE49-F238E27FC236}">
                <a16:creationId xmlns:a16="http://schemas.microsoft.com/office/drawing/2014/main" id="{0293FE9F-9B7E-2514-F353-5D72951C5334}"/>
              </a:ext>
            </a:extLst>
          </p:cNvPr>
          <p:cNvSpPr txBox="1"/>
          <p:nvPr/>
        </p:nvSpPr>
        <p:spPr>
          <a:xfrm>
            <a:off x="1644440" y="210434"/>
            <a:ext cx="6917669" cy="6478697"/>
          </a:xfrm>
          <a:prstGeom prst="rect">
            <a:avLst/>
          </a:prstGeom>
          <a:noFill/>
        </p:spPr>
        <p:txBody>
          <a:bodyPr wrap="square">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56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28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00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72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pPr marL="0" marR="0" lvl="0" indent="0" algn="justLow" defTabSz="914400" rtl="0" eaLnBrk="0" fontAlgn="base" latinLnBrk="0" hangingPunct="0">
              <a:lnSpc>
                <a:spcPct val="100000"/>
              </a:lnSpc>
              <a:spcBef>
                <a:spcPct val="0"/>
              </a:spcBef>
              <a:spcAft>
                <a:spcPct val="0"/>
              </a:spcAft>
              <a:buClrTx/>
              <a:buSzTx/>
              <a:tabLst>
                <a:tab pos="755650" algn="l"/>
              </a:tabLst>
            </a:pPr>
            <a:r>
              <a:rPr kumimoji="0" lang="en-US" altLang="en-SA" sz="1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                         :                                    Banker’s Algorithm</a:t>
            </a: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endParaRPr lang="en-US" altLang="en-SA" b="1">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US" altLang="en-SA"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Considering a system with five processes P0 through P4 and three resources types A, B, C. Resource type A</a:t>
            </a:r>
            <a:r>
              <a:rPr kumimoji="0" lang="en-US" altLang="en-SA" sz="14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 5 instances, B has 10 instances and C has 7 instances. Suppose at time t</a:t>
            </a:r>
            <a:r>
              <a:rPr kumimoji="0" lang="en-US" altLang="en-SA" sz="1400" b="1" i="0" u="none" strike="noStrike" cap="none" normalizeH="0" baseline="-3000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SA" sz="14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following snapshot of the system has been taken: </a:t>
            </a:r>
            <a:br>
              <a:rPr kumimoji="0" lang="en-US" altLang="en-SA" sz="14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SA" sz="18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SA" sz="11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SA"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kumimoji="0" lang="en-GB" altLang="en-SA"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 applying banker</a:t>
            </a:r>
            <a:r>
              <a:rPr kumimoji="0" lang="en-GB" altLang="en-SA"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GB" altLang="en-SA"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algorithm</a:t>
            </a:r>
            <a:endParaRPr kumimoji="0" lang="en-GB" altLang="en-SA" sz="9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will be the content of need matrix?</a:t>
            </a:r>
            <a:endParaRPr kumimoji="0" lang="en-GB" altLang="en-SA" sz="9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the system in safe state? If yes, then what is the safe sequence?</a:t>
            </a:r>
            <a:endParaRPr kumimoji="0" lang="en-GB" altLang="en-SA" sz="9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US" altLang="en-SA" sz="1400" b="1" i="0" u="none" strike="noStrike" cap="none" normalizeH="0" baseline="0">
                <a:ln>
                  <a:noFill/>
                </a:ln>
                <a:solidFill>
                  <a:srgbClr val="000000"/>
                </a:solidFill>
                <a:effectLst/>
                <a:latin typeface="Arial" pitchFamily="34" charset="0"/>
                <a:ea typeface="Times New Roman" panose="02020603050405020304" pitchFamily="18" charset="0"/>
                <a:cs typeface="Arial" pitchFamily="34" charset="0"/>
              </a:rPr>
              <a:t>Step 1:</a:t>
            </a:r>
            <a:endParaRPr kumimoji="0" lang="en-US" altLang="en-SA" sz="9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US" altLang="en-SA" sz="1400" b="1" i="0" u="none" strike="noStrike" cap="none" normalizeH="0" baseline="0">
                <a:ln>
                  <a:noFill/>
                </a:ln>
                <a:solidFill>
                  <a:srgbClr val="000000"/>
                </a:solidFill>
                <a:effectLst/>
                <a:latin typeface="Arial" pitchFamily="34" charset="0"/>
                <a:ea typeface="Times New Roman" panose="02020603050405020304" pitchFamily="18" charset="0"/>
                <a:cs typeface="Arial" pitchFamily="34" charset="0"/>
              </a:rPr>
              <a:t>	i) Need = Max – Alloc            </a:t>
            </a:r>
            <a:endParaRPr lang="en-US" altLang="en-SA" sz="900"/>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SA"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Step 2: </a:t>
            </a:r>
            <a:endParaRPr kumimoji="0" lang="en-GB" altLang="en-SA" sz="10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Work = Available = [ 3, 3, 2] </a:t>
            </a:r>
            <a:endParaRPr kumimoji="0" lang="en-GB" altLang="en-SA" sz="10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Finish (i)= [ F, F, F, F, F]</a:t>
            </a:r>
            <a:endParaRPr kumimoji="0" lang="en-GB" altLang="en-SA" sz="10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SA"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Step 3:        </a:t>
            </a:r>
            <a:r>
              <a:rPr kumimoji="0" lang="en-GB" altLang="en-SA"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SA" sz="900" b="0" i="0" u="none" strike="noStrike" cap="none" normalizeH="0" baseline="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kumimoji="0" lang="en-GB" altLang="en-SA"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kumimoji="0" lang="en-GB" altLang="en-SA"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ii) System is in safe state, and the safe sequence is:</a:t>
            </a:r>
            <a:r>
              <a:rPr lang="en-GB" altLang="en-SA" sz="900"/>
              <a:t>                      </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rPr>
              <a:t>P1</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sym typeface="Wingdings" panose="05000000000000000000" pitchFamily="2" charset="2"/>
              </a:rPr>
              <a:t></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rPr>
              <a:t>P3</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sym typeface="Wingdings" panose="05000000000000000000" pitchFamily="2" charset="2"/>
              </a:rPr>
              <a:t></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rPr>
              <a:t>P4</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sym typeface="Wingdings" panose="05000000000000000000" pitchFamily="2" charset="2"/>
              </a:rPr>
              <a:t></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rPr>
              <a:t>P0</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sym typeface="Wingdings" panose="05000000000000000000" pitchFamily="2" charset="2"/>
              </a:rPr>
              <a:t></a:t>
            </a:r>
            <a:r>
              <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rPr>
              <a:t>P2</a:t>
            </a:r>
            <a:endParaRPr kumimoji="0" lang="en-US" altLang="en-SA" sz="1200" b="1" i="0" u="none" strike="noStrike" cap="none" normalizeH="0" baseline="0">
              <a:ln>
                <a:noFill/>
              </a:ln>
              <a:solidFill>
                <a:schemeClr val="tx1"/>
              </a:solidFill>
              <a:effectLst/>
              <a:latin typeface="Arial" pitchFamily="34" charset="0"/>
              <a:ea typeface="Times New Roman" panose="02020603050405020304" pitchFamily="18" charset="0"/>
              <a:cs typeface="Arial" pitchFamily="34" charset="0"/>
              <a:sym typeface="Wingdings" panose="05000000000000000000" pitchFamily="2" charset="2"/>
            </a:endParaRPr>
          </a:p>
        </p:txBody>
      </p:sp>
    </p:spTree>
    <p:extLst>
      <p:ext uri="{BB962C8B-B14F-4D97-AF65-F5344CB8AC3E}">
        <p14:creationId xmlns:p14="http://schemas.microsoft.com/office/powerpoint/2010/main" val="1339885819"/>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3354F7-D46C-481C-9D4A-3953C7C9966A}"/>
              </a:ext>
            </a:extLst>
          </p:cNvPr>
          <p:cNvSpPr>
            <a:spLocks noGrp="1" noChangeArrowheads="1"/>
          </p:cNvSpPr>
          <p:nvPr>
            <p:ph type="title"/>
          </p:nvPr>
        </p:nvSpPr>
        <p:spPr>
          <a:xfrm>
            <a:off x="1141413" y="235762"/>
            <a:ext cx="7421562" cy="576262"/>
          </a:xfrm>
        </p:spPr>
        <p:txBody>
          <a:bodyPr/>
          <a:lstStyle/>
          <a:p>
            <a:pPr eaLnBrk="1" hangingPunct="1"/>
            <a:r>
              <a:rPr lang="en-US" altLang="en-US"/>
              <a:t>Deadlock Detection</a:t>
            </a:r>
          </a:p>
        </p:txBody>
      </p:sp>
      <p:sp>
        <p:nvSpPr>
          <p:cNvPr id="62466" name="Rectangle 3">
            <a:extLst>
              <a:ext uri="{FF2B5EF4-FFF2-40B4-BE49-F238E27FC236}">
                <a16:creationId xmlns:a16="http://schemas.microsoft.com/office/drawing/2014/main" id="{B0C7DA51-11F7-430E-8F04-C804721EE6AB}"/>
              </a:ext>
            </a:extLst>
          </p:cNvPr>
          <p:cNvSpPr>
            <a:spLocks noGrp="1" noChangeArrowheads="1"/>
          </p:cNvSpPr>
          <p:nvPr>
            <p:ph type="body" idx="4294967295"/>
          </p:nvPr>
        </p:nvSpPr>
        <p:spPr>
          <a:xfrm>
            <a:off x="811765" y="1233488"/>
            <a:ext cx="7527990" cy="4530725"/>
          </a:xfrm>
        </p:spPr>
        <p:txBody>
          <a:bodyPr/>
          <a:lstStyle/>
          <a:p>
            <a:r>
              <a:rPr lang="en-US" altLang="en-US"/>
              <a:t>Allow system to enter deadlock state </a:t>
            </a:r>
            <a:br>
              <a:rPr lang="en-US" altLang="en-US"/>
            </a:br>
            <a:endParaRPr lang="en-US" altLang="en-US"/>
          </a:p>
          <a:p>
            <a:r>
              <a:rPr lang="en-US" altLang="en-US"/>
              <a:t>Detection algorithm</a:t>
            </a:r>
            <a:br>
              <a:rPr lang="en-US" altLang="en-US"/>
            </a:br>
            <a:endParaRPr lang="en-US" altLang="en-US"/>
          </a:p>
          <a:p>
            <a:r>
              <a:rPr lang="en-US" altLang="en-US"/>
              <a:t>Recovery scheme</a:t>
            </a:r>
          </a:p>
        </p:txBody>
      </p:sp>
    </p:spTree>
    <p:extLst>
      <p:ext uri="{BB962C8B-B14F-4D97-AF65-F5344CB8AC3E}">
        <p14:creationId xmlns:p14="http://schemas.microsoft.com/office/powerpoint/2010/main" val="3474208492"/>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20245696-9CE8-4FC7-BC3D-C43A860346C8}"/>
              </a:ext>
            </a:extLst>
          </p:cNvPr>
          <p:cNvSpPr>
            <a:spLocks noGrp="1" noChangeArrowheads="1"/>
          </p:cNvSpPr>
          <p:nvPr>
            <p:ph type="title"/>
          </p:nvPr>
        </p:nvSpPr>
        <p:spPr>
          <a:xfrm>
            <a:off x="1022350" y="214313"/>
            <a:ext cx="7664450" cy="576262"/>
          </a:xfrm>
        </p:spPr>
        <p:txBody>
          <a:bodyPr/>
          <a:lstStyle/>
          <a:p>
            <a:pPr eaLnBrk="1" hangingPunct="1"/>
            <a:r>
              <a:rPr lang="en-US" altLang="en-US"/>
              <a:t>Example of Detection Algorithm</a:t>
            </a:r>
          </a:p>
        </p:txBody>
      </p:sp>
      <p:sp>
        <p:nvSpPr>
          <p:cNvPr id="74754" name="Rectangle 3">
            <a:extLst>
              <a:ext uri="{FF2B5EF4-FFF2-40B4-BE49-F238E27FC236}">
                <a16:creationId xmlns:a16="http://schemas.microsoft.com/office/drawing/2014/main" id="{CBEDF2A5-8F09-4357-9519-FCAE0F3F3B32}"/>
              </a:ext>
            </a:extLst>
          </p:cNvPr>
          <p:cNvSpPr>
            <a:spLocks noGrp="1" noChangeArrowheads="1"/>
          </p:cNvSpPr>
          <p:nvPr>
            <p:ph type="body" idx="4294967295"/>
          </p:nvPr>
        </p:nvSpPr>
        <p:spPr>
          <a:xfrm>
            <a:off x="901700" y="1108075"/>
            <a:ext cx="8037513" cy="5121275"/>
          </a:xfrm>
        </p:spPr>
        <p:txBody>
          <a:bodyPr/>
          <a:lstStyle/>
          <a:p>
            <a:pPr>
              <a:tabLst>
                <a:tab pos="1428750" algn="l"/>
                <a:tab pos="2338388" algn="ctr"/>
                <a:tab pos="3594100" algn="ctr"/>
                <a:tab pos="4921250" algn="ctr"/>
              </a:tabLst>
            </a:pPr>
            <a:r>
              <a:rPr lang="en-US" altLang="en-US"/>
              <a:t>Five threads </a:t>
            </a:r>
            <a:r>
              <a:rPr lang="en-US" altLang="en-US" b="1" i="1"/>
              <a:t>T</a:t>
            </a:r>
            <a:r>
              <a:rPr lang="en-US" altLang="en-US" b="1" baseline="-25000"/>
              <a:t>0</a:t>
            </a:r>
            <a:r>
              <a:rPr lang="en-US" altLang="en-US"/>
              <a:t> through </a:t>
            </a:r>
            <a:r>
              <a:rPr lang="en-US" altLang="en-US" b="1" i="1"/>
              <a:t>T</a:t>
            </a:r>
            <a:r>
              <a:rPr lang="en-US" altLang="en-US" b="1" baseline="-25000"/>
              <a:t>4</a:t>
            </a:r>
            <a:r>
              <a:rPr lang="en-US" altLang="en-US"/>
              <a:t>;</a:t>
            </a:r>
            <a:r>
              <a:rPr lang="en-US" altLang="en-US" baseline="-25000"/>
              <a:t> </a:t>
            </a:r>
            <a:r>
              <a:rPr lang="en-US" altLang="en-US"/>
              <a:t>three resource types </a:t>
            </a:r>
            <a:br>
              <a:rPr lang="en-US" altLang="en-US"/>
            </a:br>
            <a:r>
              <a:rPr lang="en-US" altLang="en-US"/>
              <a:t>A (7 instances), </a:t>
            </a:r>
            <a:r>
              <a:rPr lang="en-US" altLang="en-US" i="1"/>
              <a:t>B </a:t>
            </a:r>
            <a:r>
              <a:rPr lang="en-US" altLang="en-US"/>
              <a:t>(2 instances), and </a:t>
            </a:r>
            <a:r>
              <a:rPr lang="en-US" altLang="en-US" i="1"/>
              <a:t>C</a:t>
            </a:r>
            <a:r>
              <a:rPr lang="en-US" altLang="en-US"/>
              <a:t> (6 instances)</a:t>
            </a:r>
          </a:p>
          <a:p>
            <a:pPr>
              <a:buFont typeface="Monotype Sorts" pitchFamily="-84" charset="2"/>
              <a:buNone/>
              <a:tabLst>
                <a:tab pos="1428750" algn="l"/>
                <a:tab pos="2338388" algn="ctr"/>
                <a:tab pos="3594100" algn="ctr"/>
                <a:tab pos="4921250" algn="ctr"/>
              </a:tabLst>
            </a:pPr>
            <a:endParaRPr lang="en-US" altLang="en-US"/>
          </a:p>
          <a:p>
            <a:pPr>
              <a:tabLst>
                <a:tab pos="1428750" algn="l"/>
                <a:tab pos="2338388" algn="ctr"/>
                <a:tab pos="3594100" algn="ctr"/>
                <a:tab pos="4921250" algn="ctr"/>
              </a:tabLst>
            </a:pPr>
            <a:r>
              <a:rPr lang="en-US" altLang="en-US"/>
              <a:t>Snapshot at time </a:t>
            </a:r>
            <a:r>
              <a:rPr lang="en-US" altLang="en-US" b="1" i="1"/>
              <a:t>T</a:t>
            </a:r>
            <a:r>
              <a:rPr lang="en-US" altLang="en-US" b="1" baseline="-25000"/>
              <a:t>0</a:t>
            </a:r>
            <a:r>
              <a:rPr lang="en-US" altLang="en-US"/>
              <a:t>:</a:t>
            </a:r>
          </a:p>
          <a:p>
            <a:pPr>
              <a:buFont typeface="Monotype Sorts" pitchFamily="-84" charset="2"/>
              <a:buNone/>
              <a:tabLst>
                <a:tab pos="1428750" algn="l"/>
                <a:tab pos="2338388" algn="ctr"/>
                <a:tab pos="3594100" algn="ctr"/>
                <a:tab pos="4921250" algn="ctr"/>
              </a:tabLst>
            </a:pPr>
            <a:r>
              <a:rPr lang="en-US" altLang="en-US"/>
              <a:t>			 </a:t>
            </a:r>
            <a:r>
              <a:rPr lang="en-US" altLang="en-US" i="1" u="sng"/>
              <a:t>Allocation</a:t>
            </a:r>
            <a:r>
              <a:rPr lang="en-US" altLang="en-US" i="1"/>
              <a:t>	</a:t>
            </a:r>
            <a:r>
              <a:rPr lang="en-US" altLang="en-US" i="1" u="sng"/>
              <a:t>Request</a:t>
            </a:r>
            <a:r>
              <a:rPr lang="en-US" altLang="en-US" i="1"/>
              <a:t>	</a:t>
            </a:r>
            <a:r>
              <a:rPr lang="en-US" altLang="en-US" i="1" u="sng"/>
              <a:t>Available</a:t>
            </a:r>
          </a:p>
          <a:p>
            <a:pPr>
              <a:buFont typeface="Monotype Sorts" pitchFamily="-84" charset="2"/>
              <a:buNone/>
              <a:tabLst>
                <a:tab pos="1428750" algn="l"/>
                <a:tab pos="2338388" algn="ctr"/>
                <a:tab pos="3594100" algn="ctr"/>
                <a:tab pos="4921250" algn="ctr"/>
              </a:tabLst>
            </a:pPr>
            <a:r>
              <a:rPr lang="en-US" altLang="en-US"/>
              <a:t>			</a:t>
            </a:r>
            <a:r>
              <a:rPr lang="en-US" altLang="en-US" i="1"/>
              <a:t>A B C 	  A B C 	A B C</a:t>
            </a:r>
          </a:p>
          <a:p>
            <a:pPr>
              <a:buFont typeface="Monotype Sorts" pitchFamily="-84" charset="2"/>
              <a:buNone/>
              <a:tabLst>
                <a:tab pos="1428750" algn="l"/>
                <a:tab pos="2338388" algn="ctr"/>
                <a:tab pos="3594100" algn="ctr"/>
                <a:tab pos="4921250" algn="ctr"/>
              </a:tabLst>
            </a:pPr>
            <a:r>
              <a:rPr lang="en-US" altLang="en-US"/>
              <a:t>	         </a:t>
            </a:r>
            <a:r>
              <a:rPr lang="en-US" altLang="en-US" i="1"/>
              <a:t>T</a:t>
            </a:r>
            <a:r>
              <a:rPr lang="en-US" altLang="en-US" baseline="-25000"/>
              <a:t>0</a:t>
            </a:r>
            <a:r>
              <a:rPr lang="en-US" altLang="en-US"/>
              <a:t>	          0 1 0             0 0 0 	0 0 0</a:t>
            </a:r>
          </a:p>
          <a:p>
            <a:pPr>
              <a:buFont typeface="Monotype Sorts" pitchFamily="-84" charset="2"/>
              <a:buNone/>
              <a:tabLst>
                <a:tab pos="1428750" algn="l"/>
                <a:tab pos="2338388" algn="ctr"/>
                <a:tab pos="3594100" algn="ctr"/>
                <a:tab pos="4921250" algn="ctr"/>
              </a:tabLst>
            </a:pPr>
            <a:r>
              <a:rPr lang="en-US" altLang="en-US" i="1"/>
              <a:t>             T</a:t>
            </a:r>
            <a:r>
              <a:rPr lang="en-US" altLang="en-US" baseline="-25000"/>
              <a:t>1</a:t>
            </a:r>
            <a:r>
              <a:rPr lang="en-US" altLang="en-US"/>
              <a:t>	          	2 0 0 	  2 0 2</a:t>
            </a:r>
          </a:p>
          <a:p>
            <a:pPr>
              <a:buFont typeface="Monotype Sorts" pitchFamily="-84" charset="2"/>
              <a:buNone/>
              <a:tabLst>
                <a:tab pos="1428750" algn="l"/>
                <a:tab pos="2338388" algn="ctr"/>
                <a:tab pos="3594100" algn="ctr"/>
                <a:tab pos="4921250" algn="ctr"/>
              </a:tabLst>
            </a:pPr>
            <a:r>
              <a:rPr lang="en-US" altLang="en-US" i="1"/>
              <a:t>             T</a:t>
            </a:r>
            <a:r>
              <a:rPr lang="en-US" altLang="en-US" baseline="-25000"/>
              <a:t>2</a:t>
            </a:r>
            <a:r>
              <a:rPr lang="en-US" altLang="en-US"/>
              <a:t>		          3 0 3             0 0 0 </a:t>
            </a:r>
          </a:p>
          <a:p>
            <a:pPr>
              <a:buFont typeface="Monotype Sorts" pitchFamily="-84" charset="2"/>
              <a:buNone/>
              <a:tabLst>
                <a:tab pos="1428750" algn="l"/>
                <a:tab pos="2338388" algn="ctr"/>
                <a:tab pos="3594100" algn="ctr"/>
                <a:tab pos="4921250" algn="ctr"/>
              </a:tabLst>
            </a:pPr>
            <a:r>
              <a:rPr lang="en-US" altLang="en-US" i="1"/>
              <a:t>             T</a:t>
            </a:r>
            <a:r>
              <a:rPr lang="en-US" altLang="en-US" baseline="-25000"/>
              <a:t>3</a:t>
            </a:r>
            <a:r>
              <a:rPr lang="en-US" altLang="en-US"/>
              <a:t>		2 1 1 	   1 0 0 </a:t>
            </a:r>
          </a:p>
          <a:p>
            <a:pPr>
              <a:buFont typeface="Monotype Sorts" pitchFamily="-84" charset="2"/>
              <a:buNone/>
              <a:tabLst>
                <a:tab pos="1428750" algn="l"/>
                <a:tab pos="2338388" algn="ctr"/>
                <a:tab pos="3594100" algn="ctr"/>
                <a:tab pos="4921250" algn="ctr"/>
              </a:tabLst>
            </a:pPr>
            <a:r>
              <a:rPr lang="en-US" altLang="en-US"/>
              <a:t>	         </a:t>
            </a:r>
            <a:r>
              <a:rPr lang="en-US" altLang="en-US" i="1"/>
              <a:t>T</a:t>
            </a:r>
            <a:r>
              <a:rPr lang="en-US" altLang="en-US" baseline="-25000"/>
              <a:t>4	</a:t>
            </a:r>
            <a:r>
              <a:rPr lang="en-US" altLang="en-US"/>
              <a:t>	0 0 2 	   0 0 2</a:t>
            </a:r>
          </a:p>
          <a:p>
            <a:pPr>
              <a:buFont typeface="Monotype Sorts" pitchFamily="-84" charset="2"/>
              <a:buNone/>
              <a:tabLst>
                <a:tab pos="1428750" algn="l"/>
                <a:tab pos="2338388" algn="ctr"/>
                <a:tab pos="3594100" algn="ctr"/>
                <a:tab pos="4921250" algn="ctr"/>
              </a:tabLst>
            </a:pPr>
            <a:endParaRPr lang="en-US" altLang="en-US"/>
          </a:p>
          <a:p>
            <a:pPr>
              <a:tabLst>
                <a:tab pos="1428750" algn="l"/>
                <a:tab pos="2338388" algn="ctr"/>
                <a:tab pos="3594100" algn="ctr"/>
                <a:tab pos="4921250" algn="ctr"/>
              </a:tabLst>
            </a:pPr>
            <a:r>
              <a:rPr lang="en-US" altLang="en-US"/>
              <a:t>Sequence &lt;</a:t>
            </a:r>
            <a:r>
              <a:rPr lang="en-US" altLang="en-US" b="1" i="1"/>
              <a:t>T</a:t>
            </a:r>
            <a:r>
              <a:rPr lang="en-US" altLang="en-US" b="1" i="1" baseline="-25000"/>
              <a:t>0</a:t>
            </a:r>
            <a:r>
              <a:rPr lang="en-US" altLang="en-US" b="1" i="1"/>
              <a:t>, T</a:t>
            </a:r>
            <a:r>
              <a:rPr lang="en-US" altLang="en-US" b="1" i="1" baseline="-25000"/>
              <a:t>2</a:t>
            </a:r>
            <a:r>
              <a:rPr lang="en-US" altLang="en-US" b="1" i="1"/>
              <a:t>, T</a:t>
            </a:r>
            <a:r>
              <a:rPr lang="en-US" altLang="en-US" b="1" i="1" baseline="-25000"/>
              <a:t>3</a:t>
            </a:r>
            <a:r>
              <a:rPr lang="en-US" altLang="en-US" b="1" i="1"/>
              <a:t>, T</a:t>
            </a:r>
            <a:r>
              <a:rPr lang="en-US" altLang="en-US" b="1" i="1" baseline="-25000"/>
              <a:t>1</a:t>
            </a:r>
            <a:r>
              <a:rPr lang="en-US" altLang="en-US" b="1" i="1"/>
              <a:t>, T</a:t>
            </a:r>
            <a:r>
              <a:rPr lang="en-US" altLang="en-US" b="1" i="1" baseline="-25000"/>
              <a:t>4</a:t>
            </a:r>
            <a:r>
              <a:rPr lang="en-US" altLang="en-US"/>
              <a:t>&gt; will result in </a:t>
            </a:r>
            <a:r>
              <a:rPr lang="en-US" altLang="en-US" b="1" i="1"/>
              <a:t>Finish[i] = true </a:t>
            </a:r>
            <a:r>
              <a:rPr lang="en-US" altLang="en-US"/>
              <a:t>for all </a:t>
            </a:r>
            <a:r>
              <a:rPr lang="en-US" altLang="en-US" b="1" i="1"/>
              <a:t>i</a:t>
            </a:r>
            <a:endParaRPr lang="en-US" altLang="en-US" b="1"/>
          </a:p>
          <a:p>
            <a:pPr>
              <a:buFont typeface="Monotype Sorts" pitchFamily="-84" charset="2"/>
              <a:buNone/>
              <a:tabLst>
                <a:tab pos="1428750" algn="l"/>
                <a:tab pos="2338388" algn="ctr"/>
                <a:tab pos="3594100" algn="ctr"/>
                <a:tab pos="4921250" algn="ctr"/>
              </a:tabLst>
            </a:pPr>
            <a:endParaRPr lang="en-US" altLang="en-US"/>
          </a:p>
        </p:txBody>
      </p:sp>
    </p:spTree>
    <p:extLst>
      <p:ext uri="{BB962C8B-B14F-4D97-AF65-F5344CB8AC3E}">
        <p14:creationId xmlns:p14="http://schemas.microsoft.com/office/powerpoint/2010/main" val="2062724980"/>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A86E4C4-151E-4B29-AF3A-94D82C4FF0E6}"/>
              </a:ext>
            </a:extLst>
          </p:cNvPr>
          <p:cNvSpPr>
            <a:spLocks noGrp="1" noChangeArrowheads="1"/>
          </p:cNvSpPr>
          <p:nvPr>
            <p:ph type="title"/>
          </p:nvPr>
        </p:nvSpPr>
        <p:spPr>
          <a:xfrm>
            <a:off x="457200" y="214313"/>
            <a:ext cx="8229600" cy="576262"/>
          </a:xfrm>
        </p:spPr>
        <p:txBody>
          <a:bodyPr/>
          <a:lstStyle/>
          <a:p>
            <a:pPr eaLnBrk="1" hangingPunct="1"/>
            <a:r>
              <a:rPr lang="en-US" altLang="en-US"/>
              <a:t>Example (Cont.)</a:t>
            </a:r>
          </a:p>
        </p:txBody>
      </p:sp>
      <p:sp>
        <p:nvSpPr>
          <p:cNvPr id="76802" name="Rectangle 3">
            <a:extLst>
              <a:ext uri="{FF2B5EF4-FFF2-40B4-BE49-F238E27FC236}">
                <a16:creationId xmlns:a16="http://schemas.microsoft.com/office/drawing/2014/main" id="{198FFF5E-8931-4A8B-8BF7-20846C289136}"/>
              </a:ext>
            </a:extLst>
          </p:cNvPr>
          <p:cNvSpPr>
            <a:spLocks noGrp="1" noChangeArrowheads="1"/>
          </p:cNvSpPr>
          <p:nvPr>
            <p:ph type="body" idx="4294967295"/>
          </p:nvPr>
        </p:nvSpPr>
        <p:spPr>
          <a:xfrm>
            <a:off x="806450" y="1233488"/>
            <a:ext cx="7781925" cy="5037137"/>
          </a:xfrm>
        </p:spPr>
        <p:txBody>
          <a:bodyPr/>
          <a:lstStyle/>
          <a:p>
            <a:pPr>
              <a:tabLst>
                <a:tab pos="2800350" algn="l"/>
                <a:tab pos="3708400" algn="ctr"/>
              </a:tabLst>
            </a:pPr>
            <a:r>
              <a:rPr lang="en-US" altLang="en-US" b="1" i="1"/>
              <a:t>T</a:t>
            </a:r>
            <a:r>
              <a:rPr lang="en-US" altLang="en-US" b="1" baseline="-25000"/>
              <a:t>2</a:t>
            </a:r>
            <a:r>
              <a:rPr lang="en-US" altLang="en-US"/>
              <a:t> requests an additional instance of type</a:t>
            </a:r>
            <a:r>
              <a:rPr lang="en-US" altLang="en-US" i="1"/>
              <a:t> </a:t>
            </a:r>
            <a:r>
              <a:rPr lang="en-US" altLang="en-US" b="1" i="1"/>
              <a:t>C</a:t>
            </a:r>
            <a:endParaRPr lang="en-US" altLang="en-US" b="1"/>
          </a:p>
          <a:p>
            <a:pPr>
              <a:buFont typeface="Monotype Sorts" pitchFamily="-84" charset="2"/>
              <a:buNone/>
              <a:tabLst>
                <a:tab pos="2800350" algn="l"/>
                <a:tab pos="3708400" algn="ctr"/>
              </a:tabLst>
            </a:pPr>
            <a:r>
              <a:rPr lang="en-US" altLang="en-US"/>
              <a:t>			</a:t>
            </a:r>
            <a:r>
              <a:rPr lang="en-US" altLang="en-US" i="1" u="sng"/>
              <a:t>Request</a:t>
            </a:r>
            <a:endParaRPr lang="en-US" altLang="en-US" i="1"/>
          </a:p>
          <a:p>
            <a:pPr>
              <a:buFont typeface="Monotype Sorts" pitchFamily="-84" charset="2"/>
              <a:buNone/>
              <a:tabLst>
                <a:tab pos="2800350" algn="l"/>
                <a:tab pos="3708400" algn="ctr"/>
              </a:tabLst>
            </a:pPr>
            <a:r>
              <a:rPr lang="en-US" altLang="en-US" i="1"/>
              <a:t>			A B C</a:t>
            </a:r>
          </a:p>
          <a:p>
            <a:pPr>
              <a:buFont typeface="Monotype Sorts" pitchFamily="-84" charset="2"/>
              <a:buNone/>
              <a:tabLst>
                <a:tab pos="2800350" algn="l"/>
                <a:tab pos="3708400" algn="ctr"/>
              </a:tabLst>
            </a:pPr>
            <a:r>
              <a:rPr lang="en-US" altLang="en-US"/>
              <a:t>		 </a:t>
            </a:r>
            <a:r>
              <a:rPr lang="en-US" altLang="en-US" i="1"/>
              <a:t>T</a:t>
            </a:r>
            <a:r>
              <a:rPr lang="en-US" altLang="en-US" baseline="-25000"/>
              <a:t>0</a:t>
            </a:r>
            <a:r>
              <a:rPr lang="en-US" altLang="en-US"/>
              <a:t>	0 0 0</a:t>
            </a:r>
          </a:p>
          <a:p>
            <a:pPr>
              <a:buFont typeface="Monotype Sorts" pitchFamily="-84" charset="2"/>
              <a:buNone/>
              <a:tabLst>
                <a:tab pos="2800350" algn="l"/>
                <a:tab pos="3708400" algn="ctr"/>
              </a:tabLst>
            </a:pPr>
            <a:r>
              <a:rPr lang="en-US" altLang="en-US"/>
              <a:t>		 </a:t>
            </a:r>
            <a:r>
              <a:rPr lang="en-US" altLang="en-US" i="1"/>
              <a:t>T</a:t>
            </a:r>
            <a:r>
              <a:rPr lang="en-US" altLang="en-US" baseline="-25000"/>
              <a:t>1</a:t>
            </a:r>
            <a:r>
              <a:rPr lang="en-US" altLang="en-US"/>
              <a:t>	2 0 2</a:t>
            </a:r>
          </a:p>
          <a:p>
            <a:pPr>
              <a:buFont typeface="Monotype Sorts" pitchFamily="-84" charset="2"/>
              <a:buNone/>
              <a:tabLst>
                <a:tab pos="2800350" algn="l"/>
                <a:tab pos="3708400" algn="ctr"/>
              </a:tabLst>
            </a:pPr>
            <a:r>
              <a:rPr lang="en-US" altLang="en-US"/>
              <a:t>		 </a:t>
            </a:r>
            <a:r>
              <a:rPr lang="en-US" altLang="en-US" i="1"/>
              <a:t>T</a:t>
            </a:r>
            <a:r>
              <a:rPr lang="en-US" altLang="en-US" baseline="-25000"/>
              <a:t>2</a:t>
            </a:r>
            <a:r>
              <a:rPr lang="en-US" altLang="en-US"/>
              <a:t>	0 0 1</a:t>
            </a:r>
          </a:p>
          <a:p>
            <a:pPr>
              <a:buFont typeface="Monotype Sorts" pitchFamily="-84" charset="2"/>
              <a:buNone/>
              <a:tabLst>
                <a:tab pos="2800350" algn="l"/>
                <a:tab pos="3708400" algn="ctr"/>
              </a:tabLst>
            </a:pPr>
            <a:r>
              <a:rPr lang="en-US" altLang="en-US"/>
              <a:t>		 </a:t>
            </a:r>
            <a:r>
              <a:rPr lang="en-US" altLang="en-US" i="1"/>
              <a:t>T</a:t>
            </a:r>
            <a:r>
              <a:rPr lang="en-US" altLang="en-US" baseline="-25000"/>
              <a:t>3</a:t>
            </a:r>
            <a:r>
              <a:rPr lang="en-US" altLang="en-US"/>
              <a:t>	1 0 0 </a:t>
            </a:r>
          </a:p>
          <a:p>
            <a:pPr>
              <a:buFont typeface="Monotype Sorts" pitchFamily="-84" charset="2"/>
              <a:buNone/>
              <a:tabLst>
                <a:tab pos="2800350" algn="l"/>
                <a:tab pos="3708400" algn="ctr"/>
              </a:tabLst>
            </a:pPr>
            <a:r>
              <a:rPr lang="en-US" altLang="en-US"/>
              <a:t>		 </a:t>
            </a:r>
            <a:r>
              <a:rPr lang="en-US" altLang="en-US" i="1"/>
              <a:t>T</a:t>
            </a:r>
            <a:r>
              <a:rPr lang="en-US" altLang="en-US" baseline="-25000"/>
              <a:t>4</a:t>
            </a:r>
            <a:r>
              <a:rPr lang="en-US" altLang="en-US"/>
              <a:t>	0 0 2</a:t>
            </a:r>
          </a:p>
          <a:p>
            <a:pPr>
              <a:buFont typeface="Monotype Sorts" pitchFamily="-84" charset="2"/>
              <a:buNone/>
              <a:tabLst>
                <a:tab pos="2800350" algn="l"/>
                <a:tab pos="3708400" algn="ctr"/>
              </a:tabLst>
            </a:pPr>
            <a:endParaRPr lang="en-US" altLang="en-US" sz="800"/>
          </a:p>
          <a:p>
            <a:pPr>
              <a:tabLst>
                <a:tab pos="2800350" algn="l"/>
                <a:tab pos="3708400" algn="ctr"/>
              </a:tabLst>
            </a:pPr>
            <a:r>
              <a:rPr lang="en-US" altLang="en-US"/>
              <a:t>State of system?</a:t>
            </a:r>
          </a:p>
          <a:p>
            <a:pPr lvl="1">
              <a:tabLst>
                <a:tab pos="2800350" algn="l"/>
                <a:tab pos="3708400" algn="ctr"/>
              </a:tabLst>
            </a:pPr>
            <a:r>
              <a:rPr lang="en-US" altLang="en-US"/>
              <a:t>Can reclaim resources held by thread </a:t>
            </a:r>
            <a:r>
              <a:rPr lang="en-US" altLang="en-US" b="1" i="1"/>
              <a:t>T</a:t>
            </a:r>
            <a:r>
              <a:rPr lang="en-US" altLang="en-US" b="1" baseline="-25000"/>
              <a:t>0</a:t>
            </a:r>
            <a:r>
              <a:rPr lang="en-US" altLang="en-US"/>
              <a:t>, but insufficient resources to fulfill other processes; requests</a:t>
            </a:r>
          </a:p>
          <a:p>
            <a:pPr lvl="1">
              <a:tabLst>
                <a:tab pos="2800350" algn="l"/>
                <a:tab pos="3708400" algn="ctr"/>
              </a:tabLst>
            </a:pPr>
            <a:r>
              <a:rPr lang="en-US" altLang="en-US"/>
              <a:t>Deadlock exists, consisting of processes </a:t>
            </a:r>
            <a:r>
              <a:rPr lang="en-US" altLang="en-US" b="1" i="1"/>
              <a:t>T</a:t>
            </a:r>
            <a:r>
              <a:rPr lang="en-US" altLang="en-US" b="1" baseline="-25000"/>
              <a:t>1</a:t>
            </a:r>
            <a:r>
              <a:rPr lang="en-US" altLang="en-US" b="1"/>
              <a:t>, </a:t>
            </a:r>
            <a:r>
              <a:rPr lang="en-US" altLang="en-US" b="1" baseline="-25000"/>
              <a:t> </a:t>
            </a:r>
            <a:r>
              <a:rPr lang="en-US" altLang="en-US" b="1" i="1"/>
              <a:t>T</a:t>
            </a:r>
            <a:r>
              <a:rPr lang="en-US" altLang="en-US" b="1" baseline="-25000"/>
              <a:t>2</a:t>
            </a:r>
            <a:r>
              <a:rPr lang="en-US" altLang="en-US" b="1"/>
              <a:t>, </a:t>
            </a:r>
            <a:r>
              <a:rPr lang="en-US" altLang="en-US" b="1" i="1"/>
              <a:t>T</a:t>
            </a:r>
            <a:r>
              <a:rPr lang="en-US" altLang="en-US" b="1" baseline="-25000"/>
              <a:t>3</a:t>
            </a:r>
            <a:r>
              <a:rPr lang="en-US" altLang="en-US"/>
              <a:t>, and </a:t>
            </a:r>
            <a:r>
              <a:rPr lang="en-US" altLang="en-US" b="1" i="1"/>
              <a:t>T</a:t>
            </a:r>
            <a:r>
              <a:rPr lang="en-US" altLang="en-US" b="1" baseline="-25000"/>
              <a:t>4</a:t>
            </a:r>
            <a:endParaRPr lang="en-US" altLang="en-US" b="1"/>
          </a:p>
        </p:txBody>
      </p:sp>
    </p:spTree>
    <p:extLst>
      <p:ext uri="{BB962C8B-B14F-4D97-AF65-F5344CB8AC3E}">
        <p14:creationId xmlns:p14="http://schemas.microsoft.com/office/powerpoint/2010/main" val="4230370341"/>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AC46895-F09F-4AA8-B270-CB5567B1C5B0}"/>
              </a:ext>
            </a:extLst>
          </p:cNvPr>
          <p:cNvSpPr>
            <a:spLocks noGrp="1" noChangeArrowheads="1"/>
          </p:cNvSpPr>
          <p:nvPr>
            <p:ph type="title"/>
          </p:nvPr>
        </p:nvSpPr>
        <p:spPr>
          <a:xfrm>
            <a:off x="516731" y="359230"/>
            <a:ext cx="8588375" cy="457200"/>
          </a:xfrm>
        </p:spPr>
        <p:txBody>
          <a:bodyPr/>
          <a:lstStyle/>
          <a:p>
            <a:pPr eaLnBrk="1" hangingPunct="1"/>
            <a:r>
              <a:rPr lang="en-US" altLang="en-US" sz="2400"/>
              <a:t>Recovery from Deadlock:  Process Termination</a:t>
            </a:r>
          </a:p>
        </p:txBody>
      </p:sp>
      <p:sp>
        <p:nvSpPr>
          <p:cNvPr id="80898" name="Rectangle 3">
            <a:extLst>
              <a:ext uri="{FF2B5EF4-FFF2-40B4-BE49-F238E27FC236}">
                <a16:creationId xmlns:a16="http://schemas.microsoft.com/office/drawing/2014/main" id="{38916639-ABF6-4FC4-8E81-7F4537AFC987}"/>
              </a:ext>
            </a:extLst>
          </p:cNvPr>
          <p:cNvSpPr>
            <a:spLocks noGrp="1" noChangeArrowheads="1"/>
          </p:cNvSpPr>
          <p:nvPr>
            <p:ph type="body" idx="4294967295"/>
          </p:nvPr>
        </p:nvSpPr>
        <p:spPr>
          <a:xfrm>
            <a:off x="963613" y="1108075"/>
            <a:ext cx="7694612" cy="4530725"/>
          </a:xfrm>
        </p:spPr>
        <p:txBody>
          <a:bodyPr/>
          <a:lstStyle/>
          <a:p>
            <a:r>
              <a:rPr lang="en-US" altLang="en-US"/>
              <a:t>Abort all deadlocked threads</a:t>
            </a:r>
          </a:p>
          <a:p>
            <a:r>
              <a:rPr lang="en-US" altLang="en-US"/>
              <a:t>Abort one process at a time until the deadlock cycle is eliminated</a:t>
            </a:r>
          </a:p>
          <a:p>
            <a:r>
              <a:rPr lang="en-US" altLang="en-US"/>
              <a:t>In which order should we choose to abort?</a:t>
            </a:r>
          </a:p>
          <a:p>
            <a:pPr marL="800100" lvl="1" indent="-342900">
              <a:buFont typeface="Arial" pitchFamily="34" charset="0"/>
              <a:buAutoNum type="arabicPeriod"/>
            </a:pPr>
            <a:r>
              <a:rPr lang="en-US" altLang="en-US"/>
              <a:t>Priority of the thread</a:t>
            </a:r>
          </a:p>
          <a:p>
            <a:pPr marL="800100" lvl="1" indent="-342900">
              <a:buFont typeface="Arial" pitchFamily="34" charset="0"/>
              <a:buAutoNum type="arabicPeriod"/>
            </a:pPr>
            <a:r>
              <a:rPr lang="en-US" altLang="en-US"/>
              <a:t>How long has the thread computed, and how much longer to completion</a:t>
            </a:r>
          </a:p>
          <a:p>
            <a:pPr marL="800100" lvl="1" indent="-342900">
              <a:buFont typeface="Arial" pitchFamily="34" charset="0"/>
              <a:buAutoNum type="arabicPeriod"/>
            </a:pPr>
            <a:r>
              <a:rPr lang="en-US" altLang="en-US"/>
              <a:t>Resources that the thread has used</a:t>
            </a:r>
          </a:p>
          <a:p>
            <a:pPr marL="800100" lvl="1" indent="-342900">
              <a:buFont typeface="Arial" pitchFamily="34" charset="0"/>
              <a:buAutoNum type="arabicPeriod"/>
            </a:pPr>
            <a:r>
              <a:rPr lang="en-US" altLang="en-US"/>
              <a:t>Resources that the thread needs to complete</a:t>
            </a:r>
          </a:p>
          <a:p>
            <a:pPr marL="800100" lvl="1" indent="-342900">
              <a:buFont typeface="Arial" pitchFamily="34" charset="0"/>
              <a:buAutoNum type="arabicPeriod"/>
            </a:pPr>
            <a:r>
              <a:rPr lang="en-US" altLang="en-US"/>
              <a:t>How many threads will need to be terminated</a:t>
            </a:r>
          </a:p>
          <a:p>
            <a:pPr marL="800100" lvl="1" indent="-342900">
              <a:buFont typeface="Arial" pitchFamily="34" charset="0"/>
              <a:buAutoNum type="arabicPeriod"/>
            </a:pPr>
            <a:r>
              <a:rPr lang="en-US" altLang="en-US"/>
              <a:t>Is the thread interactive or batch?</a:t>
            </a:r>
          </a:p>
        </p:txBody>
      </p:sp>
    </p:spTree>
    <p:extLst>
      <p:ext uri="{BB962C8B-B14F-4D97-AF65-F5344CB8AC3E}">
        <p14:creationId xmlns:p14="http://schemas.microsoft.com/office/powerpoint/2010/main" val="1473556208"/>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19776DB-F4CF-4A0D-88E0-0C4A9C46D294}"/>
              </a:ext>
            </a:extLst>
          </p:cNvPr>
          <p:cNvSpPr>
            <a:spLocks noGrp="1" noChangeArrowheads="1"/>
          </p:cNvSpPr>
          <p:nvPr>
            <p:ph type="title"/>
          </p:nvPr>
        </p:nvSpPr>
        <p:spPr>
          <a:xfrm>
            <a:off x="662572" y="348894"/>
            <a:ext cx="8020050" cy="457200"/>
          </a:xfrm>
        </p:spPr>
        <p:txBody>
          <a:bodyPr/>
          <a:lstStyle/>
          <a:p>
            <a:pPr eaLnBrk="1" hangingPunct="1"/>
            <a:r>
              <a:rPr lang="en-US" altLang="en-US" sz="2400"/>
              <a:t>Recovery from Deadlock:  Resource Preemption</a:t>
            </a:r>
          </a:p>
        </p:txBody>
      </p:sp>
      <p:sp>
        <p:nvSpPr>
          <p:cNvPr id="82946" name="Rectangle 3">
            <a:extLst>
              <a:ext uri="{FF2B5EF4-FFF2-40B4-BE49-F238E27FC236}">
                <a16:creationId xmlns:a16="http://schemas.microsoft.com/office/drawing/2014/main" id="{1EC2BE65-1915-4205-9A59-81178CB32515}"/>
              </a:ext>
            </a:extLst>
          </p:cNvPr>
          <p:cNvSpPr>
            <a:spLocks noGrp="1" noChangeArrowheads="1"/>
          </p:cNvSpPr>
          <p:nvPr>
            <p:ph type="body" idx="4294967295"/>
          </p:nvPr>
        </p:nvSpPr>
        <p:spPr>
          <a:xfrm>
            <a:off x="858838" y="1150938"/>
            <a:ext cx="6802437" cy="4483100"/>
          </a:xfrm>
        </p:spPr>
        <p:txBody>
          <a:bodyPr/>
          <a:lstStyle/>
          <a:p>
            <a:r>
              <a:rPr lang="en-US" altLang="en-US" b="1"/>
              <a:t>Selecting a victim </a:t>
            </a:r>
            <a:r>
              <a:rPr lang="en-US" altLang="en-US"/>
              <a:t>– minimize cost</a:t>
            </a:r>
          </a:p>
          <a:p>
            <a:r>
              <a:rPr lang="en-US" altLang="en-US" b="1"/>
              <a:t>Rollback</a:t>
            </a:r>
            <a:r>
              <a:rPr lang="en-US" altLang="en-US"/>
              <a:t> – return to some safe state, restart the thread for that state</a:t>
            </a:r>
          </a:p>
          <a:p>
            <a:r>
              <a:rPr lang="en-US" altLang="en-US" b="1"/>
              <a:t>Starvation</a:t>
            </a:r>
            <a:r>
              <a:rPr lang="en-US" altLang="en-US"/>
              <a:t> –  same thread may always be picked as victim, include number of rollback in cost factor</a:t>
            </a:r>
          </a:p>
        </p:txBody>
      </p:sp>
    </p:spTree>
    <p:extLst>
      <p:ext uri="{BB962C8B-B14F-4D97-AF65-F5344CB8AC3E}">
        <p14:creationId xmlns:p14="http://schemas.microsoft.com/office/powerpoint/2010/main" val="35701733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a:t>Multitasking (Timesharing)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827088" y="835026"/>
            <a:ext cx="6207218" cy="4872503"/>
          </a:xfrm>
        </p:spPr>
        <p:txBody>
          <a:bodyPr/>
          <a:lstStyle/>
          <a:p>
            <a:pPr>
              <a:lnSpc>
                <a:spcPct val="90000"/>
              </a:lnSpc>
              <a:buFont typeface="Monotype Sorts" pitchFamily="-84" charset="2"/>
              <a:buNone/>
            </a:pPr>
            <a:endParaRPr lang="en-US" altLang="en-US" sz="1600"/>
          </a:p>
          <a:p>
            <a:pPr lvl="1">
              <a:lnSpc>
                <a:spcPct val="90000"/>
              </a:lnSpc>
            </a:pPr>
            <a:endParaRPr lang="en-US" altLang="en-US" sz="800"/>
          </a:p>
          <a:p>
            <a:pPr>
              <a:lnSpc>
                <a:spcPct val="90000"/>
              </a:lnSpc>
            </a:pPr>
            <a:r>
              <a:rPr lang="en-US" altLang="en-US" sz="1600"/>
              <a:t>A logical extension of Batch systems– the CPU switches jobs so frequently that users can interact with each job while it is running, creating </a:t>
            </a:r>
            <a:r>
              <a:rPr lang="en-US" altLang="en-US" b="1">
                <a:solidFill>
                  <a:srgbClr val="006699"/>
                </a:solidFill>
                <a:latin typeface="+mj-lt"/>
              </a:rPr>
              <a:t>interactive</a:t>
            </a:r>
            <a:r>
              <a:rPr lang="en-US" altLang="en-US" sz="1600"/>
              <a:t> computing</a:t>
            </a:r>
          </a:p>
          <a:p>
            <a:pPr lvl="1">
              <a:lnSpc>
                <a:spcPct val="90000"/>
              </a:lnSpc>
            </a:pPr>
            <a:r>
              <a:rPr lang="en-US" altLang="en-US" b="1">
                <a:solidFill>
                  <a:srgbClr val="006699"/>
                </a:solidFill>
                <a:latin typeface="+mj-lt"/>
              </a:rPr>
              <a:t>Response time </a:t>
            </a:r>
            <a:r>
              <a:rPr lang="en-US" altLang="en-US" sz="1600"/>
              <a:t>should be &lt; 1 second</a:t>
            </a:r>
          </a:p>
          <a:p>
            <a:pPr lvl="1">
              <a:lnSpc>
                <a:spcPct val="90000"/>
              </a:lnSpc>
            </a:pPr>
            <a:r>
              <a:rPr lang="en-US" altLang="en-US" sz="1600"/>
              <a:t>Each user has at least one program executing in memory </a:t>
            </a:r>
            <a:r>
              <a:rPr lang="en-US" altLang="en-US" sz="1600">
                <a:sym typeface="Wingdings 3" panose="05040102010807070707" pitchFamily="18" charset="2"/>
              </a:rPr>
              <a:t> </a:t>
            </a:r>
            <a:r>
              <a:rPr lang="en-US" altLang="en-US" b="1">
                <a:solidFill>
                  <a:srgbClr val="006699"/>
                </a:solidFill>
                <a:latin typeface="+mj-lt"/>
                <a:sym typeface="Wingdings 3" panose="05040102010807070707" pitchFamily="18" charset="2"/>
              </a:rPr>
              <a:t>process</a:t>
            </a:r>
          </a:p>
          <a:p>
            <a:pPr lvl="1">
              <a:lnSpc>
                <a:spcPct val="90000"/>
              </a:lnSpc>
            </a:pPr>
            <a:r>
              <a:rPr lang="en-US" altLang="en-US" sz="1600">
                <a:sym typeface="Wingdings 3" panose="05040102010807070707" pitchFamily="18" charset="2"/>
              </a:rPr>
              <a:t>If several jobs ready to run at the same time  </a:t>
            </a:r>
            <a:r>
              <a:rPr lang="en-US" altLang="en-US" b="1">
                <a:solidFill>
                  <a:srgbClr val="006699"/>
                </a:solidFill>
                <a:latin typeface="+mj-lt"/>
                <a:sym typeface="Wingdings 3" panose="05040102010807070707" pitchFamily="18" charset="2"/>
              </a:rPr>
              <a:t>CPU scheduling</a:t>
            </a:r>
          </a:p>
          <a:p>
            <a:pPr lvl="1">
              <a:lnSpc>
                <a:spcPct val="90000"/>
              </a:lnSpc>
            </a:pPr>
            <a:r>
              <a:rPr lang="en-US" altLang="en-US" sz="1600">
                <a:sym typeface="Wingdings 3" panose="05040102010807070707" pitchFamily="18" charset="2"/>
              </a:rPr>
              <a:t>If processes don</a:t>
            </a:r>
            <a:r>
              <a:rPr lang="ja-JP" altLang="en-US" sz="1600">
                <a:sym typeface="Wingdings 3" panose="05040102010807070707" pitchFamily="18" charset="2"/>
              </a:rPr>
              <a:t>’</a:t>
            </a:r>
            <a:r>
              <a:rPr lang="en-US" altLang="ja-JP" sz="1600">
                <a:sym typeface="Wingdings 3" panose="05040102010807070707" pitchFamily="18" charset="2"/>
              </a:rPr>
              <a:t>t fit in memory, </a:t>
            </a:r>
            <a:r>
              <a:rPr lang="en-US" altLang="ja-JP" b="1">
                <a:solidFill>
                  <a:srgbClr val="006699"/>
                </a:solidFill>
                <a:latin typeface="+mj-lt"/>
                <a:sym typeface="Wingdings 3" panose="05040102010807070707" pitchFamily="18" charset="2"/>
              </a:rPr>
              <a:t>swapping</a:t>
            </a:r>
            <a:r>
              <a:rPr lang="en-US" altLang="ja-JP" sz="1600">
                <a:sym typeface="Wingdings 3" panose="05040102010807070707" pitchFamily="18" charset="2"/>
              </a:rPr>
              <a:t> moves them in and out to run</a:t>
            </a:r>
          </a:p>
          <a:p>
            <a:pPr lvl="1">
              <a:lnSpc>
                <a:spcPct val="90000"/>
              </a:lnSpc>
            </a:pPr>
            <a:r>
              <a:rPr lang="en-US" altLang="en-US" b="1">
                <a:solidFill>
                  <a:srgbClr val="006699"/>
                </a:solidFill>
                <a:latin typeface="+mj-lt"/>
                <a:sym typeface="Wingdings 3" panose="05040102010807070707" pitchFamily="18" charset="2"/>
              </a:rPr>
              <a:t>Virtual memory </a:t>
            </a:r>
            <a:r>
              <a:rPr lang="en-US" altLang="en-US" sz="160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1990771269"/>
      </p:ext>
    </p:extLst>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9997BE-9BB1-4138-B224-8F7553DD5026}"/>
              </a:ext>
            </a:extLst>
          </p:cNvPr>
          <p:cNvSpPr>
            <a:spLocks noGrp="1" noChangeArrowheads="1"/>
          </p:cNvSpPr>
          <p:nvPr>
            <p:ph type="ctrTitle"/>
          </p:nvPr>
        </p:nvSpPr>
        <p:spPr>
          <a:xfrm>
            <a:off x="685800" y="793750"/>
            <a:ext cx="7772400" cy="2128838"/>
          </a:xfrm>
        </p:spPr>
        <p:txBody>
          <a:bodyPr/>
          <a:lstStyle/>
          <a:p>
            <a:pPr eaLnBrk="1" hangingPunct="1"/>
            <a:r>
              <a:rPr lang="en-US" altLang="en-US"/>
              <a:t>Chapter 5:  Memory Management (Main Memory)</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0C38B97-7795-4DED-B696-8AD40F968EA5}"/>
              </a:ext>
            </a:extLst>
          </p:cNvPr>
          <p:cNvSpPr>
            <a:spLocks noGrp="1" noChangeArrowheads="1"/>
          </p:cNvSpPr>
          <p:nvPr>
            <p:ph type="title"/>
          </p:nvPr>
        </p:nvSpPr>
        <p:spPr>
          <a:xfrm>
            <a:off x="1006475" y="214313"/>
            <a:ext cx="7743825" cy="576262"/>
          </a:xfrm>
        </p:spPr>
        <p:txBody>
          <a:bodyPr/>
          <a:lstStyle/>
          <a:p>
            <a:pPr eaLnBrk="1" hangingPunct="1"/>
            <a:r>
              <a:rPr lang="en-US" altLang="en-US"/>
              <a:t>Chapter 5:  Memory Management</a:t>
            </a:r>
          </a:p>
        </p:txBody>
      </p:sp>
      <p:sp>
        <p:nvSpPr>
          <p:cNvPr id="4099" name="Rectangle 3">
            <a:extLst>
              <a:ext uri="{FF2B5EF4-FFF2-40B4-BE49-F238E27FC236}">
                <a16:creationId xmlns:a16="http://schemas.microsoft.com/office/drawing/2014/main" id="{9427F6F0-7B2E-46E8-AA4D-0BCC9683CECC}"/>
              </a:ext>
            </a:extLst>
          </p:cNvPr>
          <p:cNvSpPr>
            <a:spLocks noGrp="1" noChangeArrowheads="1"/>
          </p:cNvSpPr>
          <p:nvPr>
            <p:ph type="body" idx="4294967295"/>
          </p:nvPr>
        </p:nvSpPr>
        <p:spPr>
          <a:xfrm>
            <a:off x="821094" y="1203325"/>
            <a:ext cx="7678381" cy="4483100"/>
          </a:xfrm>
        </p:spPr>
        <p:txBody>
          <a:bodyPr/>
          <a:lstStyle/>
          <a:p>
            <a:r>
              <a:rPr lang="en-US" altLang="en-US"/>
              <a:t>Background</a:t>
            </a:r>
          </a:p>
          <a:p>
            <a:r>
              <a:rPr lang="en-US" altLang="en-US"/>
              <a:t>Contiguous Memory Allocation</a:t>
            </a:r>
          </a:p>
          <a:p>
            <a:r>
              <a:rPr lang="en-US" altLang="en-US"/>
              <a:t>Paging</a:t>
            </a:r>
          </a:p>
          <a:p>
            <a:r>
              <a:rPr lang="en-US" altLang="en-US"/>
              <a:t>Structure of the Page Table</a:t>
            </a:r>
          </a:p>
          <a:p>
            <a:r>
              <a:rPr lang="en-US" altLang="en-US"/>
              <a:t>Swapping</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E119B86-5C5B-4A93-AC7C-158FC121EE16}"/>
              </a:ext>
            </a:extLst>
          </p:cNvPr>
          <p:cNvSpPr>
            <a:spLocks noGrp="1" noChangeArrowheads="1"/>
          </p:cNvSpPr>
          <p:nvPr>
            <p:ph type="title"/>
          </p:nvPr>
        </p:nvSpPr>
        <p:spPr>
          <a:xfrm>
            <a:off x="1265238" y="224685"/>
            <a:ext cx="6559550" cy="576262"/>
          </a:xfrm>
        </p:spPr>
        <p:txBody>
          <a:bodyPr/>
          <a:lstStyle/>
          <a:p>
            <a:pPr eaLnBrk="1" hangingPunct="1"/>
            <a:r>
              <a:rPr lang="en-US" altLang="en-US"/>
              <a:t>Protection</a:t>
            </a:r>
          </a:p>
        </p:txBody>
      </p:sp>
      <p:sp>
        <p:nvSpPr>
          <p:cNvPr id="7171" name="Rectangle 3">
            <a:extLst>
              <a:ext uri="{FF2B5EF4-FFF2-40B4-BE49-F238E27FC236}">
                <a16:creationId xmlns:a16="http://schemas.microsoft.com/office/drawing/2014/main" id="{2CDF6D2A-F8C6-4CEA-AF47-307E410F6C37}"/>
              </a:ext>
            </a:extLst>
          </p:cNvPr>
          <p:cNvSpPr>
            <a:spLocks noGrp="1" noChangeArrowheads="1"/>
          </p:cNvSpPr>
          <p:nvPr>
            <p:ph type="body" idx="4294967295"/>
          </p:nvPr>
        </p:nvSpPr>
        <p:spPr>
          <a:xfrm>
            <a:off x="858416" y="1200636"/>
            <a:ext cx="7436498" cy="1673193"/>
          </a:xfrm>
        </p:spPr>
        <p:txBody>
          <a:bodyPr/>
          <a:lstStyle/>
          <a:p>
            <a:r>
              <a:rPr lang="en-US" altLang="en-US"/>
              <a:t>Need to ensure that a process can access only those addresses in its address space.</a:t>
            </a:r>
          </a:p>
          <a:p>
            <a:r>
              <a:rPr lang="en-US" altLang="en-US"/>
              <a:t>We can provide this protection by using  a pair of </a:t>
            </a:r>
            <a:r>
              <a:rPr lang="en-US" altLang="en-US" b="1">
                <a:solidFill>
                  <a:srgbClr val="006699"/>
                </a:solidFill>
                <a:latin typeface="+mj-lt"/>
              </a:rPr>
              <a:t>base</a:t>
            </a:r>
            <a:r>
              <a:rPr lang="en-US" altLang="en-US">
                <a:solidFill>
                  <a:srgbClr val="3366FF"/>
                </a:solidFill>
              </a:rPr>
              <a:t> </a:t>
            </a:r>
            <a:r>
              <a:rPr lang="en-US" altLang="en-US"/>
              <a:t>and</a:t>
            </a:r>
            <a:r>
              <a:rPr lang="en-US" altLang="en-US" b="1">
                <a:solidFill>
                  <a:srgbClr val="FF0000"/>
                </a:solidFill>
              </a:rPr>
              <a:t> </a:t>
            </a:r>
            <a:r>
              <a:rPr lang="en-US" altLang="en-US" b="1">
                <a:solidFill>
                  <a:srgbClr val="006699"/>
                </a:solidFill>
                <a:latin typeface="+mj-lt"/>
              </a:rPr>
              <a:t>limit registers</a:t>
            </a:r>
            <a:r>
              <a:rPr lang="en-US" altLang="en-US"/>
              <a:t> define the logical address space of a process</a:t>
            </a:r>
          </a:p>
        </p:txBody>
      </p:sp>
      <p:pic>
        <p:nvPicPr>
          <p:cNvPr id="7172" name="Picture 5" descr="W:\os-book\OS10\slide-dir\os-figures\9_01.jpg">
            <a:extLst>
              <a:ext uri="{FF2B5EF4-FFF2-40B4-BE49-F238E27FC236}">
                <a16:creationId xmlns:a16="http://schemas.microsoft.com/office/drawing/2014/main" id="{AFDDF805-A4EF-4AEB-B1EC-649AE08850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0790" y="2725414"/>
            <a:ext cx="32639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FEA4152-F51E-450F-8EB1-7EDAF762DFDB}"/>
              </a:ext>
            </a:extLst>
          </p:cNvPr>
          <p:cNvSpPr>
            <a:spLocks noGrp="1"/>
          </p:cNvSpPr>
          <p:nvPr>
            <p:ph type="title"/>
          </p:nvPr>
        </p:nvSpPr>
        <p:spPr>
          <a:xfrm>
            <a:off x="941388" y="228636"/>
            <a:ext cx="7745412" cy="576262"/>
          </a:xfrm>
        </p:spPr>
        <p:txBody>
          <a:bodyPr/>
          <a:lstStyle/>
          <a:p>
            <a:r>
              <a:rPr lang="en-US" altLang="en-US"/>
              <a:t>Hardware Address Protection</a:t>
            </a:r>
          </a:p>
        </p:txBody>
      </p:sp>
      <p:sp>
        <p:nvSpPr>
          <p:cNvPr id="8195" name="Content Placeholder 3">
            <a:extLst>
              <a:ext uri="{FF2B5EF4-FFF2-40B4-BE49-F238E27FC236}">
                <a16:creationId xmlns:a16="http://schemas.microsoft.com/office/drawing/2014/main" id="{E339BA72-DE38-4DD0-AECD-94CEBF5B201D}"/>
              </a:ext>
            </a:extLst>
          </p:cNvPr>
          <p:cNvSpPr>
            <a:spLocks noGrp="1"/>
          </p:cNvSpPr>
          <p:nvPr>
            <p:ph idx="1"/>
          </p:nvPr>
        </p:nvSpPr>
        <p:spPr>
          <a:xfrm>
            <a:off x="849086" y="1147763"/>
            <a:ext cx="7380514" cy="4610100"/>
          </a:xfrm>
        </p:spPr>
        <p:txBody>
          <a:bodyPr/>
          <a:lstStyle/>
          <a:p>
            <a:r>
              <a:rPr lang="en-US" altLang="en-US"/>
              <a:t>CPU must check every memory access generated in user mode to be sure it is between base and limit for that user</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the instructions to loading the base and limit registers are privileged </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pic>
        <p:nvPicPr>
          <p:cNvPr id="8196" name="Picture 4" descr="W:\os-book\OS10\slide-dir\os-figures\9_02.jpg">
            <a:extLst>
              <a:ext uri="{FF2B5EF4-FFF2-40B4-BE49-F238E27FC236}">
                <a16:creationId xmlns:a16="http://schemas.microsoft.com/office/drawing/2014/main" id="{174AFAC5-44F9-4ADE-8DC6-07277643F8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0275" y="2032000"/>
            <a:ext cx="52514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270BE95-63FA-4E80-993B-493058D85F67}"/>
              </a:ext>
            </a:extLst>
          </p:cNvPr>
          <p:cNvSpPr>
            <a:spLocks noGrp="1"/>
          </p:cNvSpPr>
          <p:nvPr>
            <p:ph type="title"/>
          </p:nvPr>
        </p:nvSpPr>
        <p:spPr>
          <a:xfrm>
            <a:off x="457200" y="235568"/>
            <a:ext cx="8229600" cy="576262"/>
          </a:xfrm>
        </p:spPr>
        <p:txBody>
          <a:bodyPr/>
          <a:lstStyle/>
          <a:p>
            <a:r>
              <a:rPr lang="en-US" altLang="en-US"/>
              <a:t>Address Binding</a:t>
            </a:r>
          </a:p>
        </p:txBody>
      </p:sp>
      <p:sp>
        <p:nvSpPr>
          <p:cNvPr id="9219" name="Content Placeholder 2">
            <a:extLst>
              <a:ext uri="{FF2B5EF4-FFF2-40B4-BE49-F238E27FC236}">
                <a16:creationId xmlns:a16="http://schemas.microsoft.com/office/drawing/2014/main" id="{8A5804ED-6C6C-4BF4-8BFF-7FB99CC306D3}"/>
              </a:ext>
            </a:extLst>
          </p:cNvPr>
          <p:cNvSpPr>
            <a:spLocks noGrp="1"/>
          </p:cNvSpPr>
          <p:nvPr>
            <p:ph idx="1"/>
          </p:nvPr>
        </p:nvSpPr>
        <p:spPr>
          <a:xfrm>
            <a:off x="849085" y="1144588"/>
            <a:ext cx="7688424" cy="4926012"/>
          </a:xfrm>
        </p:spPr>
        <p:txBody>
          <a:bodyPr/>
          <a:lstStyle/>
          <a:p>
            <a:r>
              <a:rPr kumimoji="0" lang="en-US" altLang="en-US"/>
              <a:t>Programs on disk, ready to be brought into memory to execute form an </a:t>
            </a:r>
            <a:r>
              <a:rPr lang="en-US" altLang="en-US" b="1">
                <a:solidFill>
                  <a:srgbClr val="006699"/>
                </a:solidFill>
                <a:latin typeface="+mj-lt"/>
              </a:rPr>
              <a:t>input queue</a:t>
            </a:r>
          </a:p>
          <a:p>
            <a:pPr lvl="1"/>
            <a:r>
              <a:rPr kumimoji="0" lang="en-US" altLang="en-US"/>
              <a:t>Without support, must be loaded into address 0000</a:t>
            </a:r>
          </a:p>
          <a:p>
            <a:r>
              <a:rPr kumimoji="0" lang="en-US" altLang="en-US"/>
              <a:t>Inconvenient to have first user process physical address always at 0000 </a:t>
            </a:r>
          </a:p>
          <a:p>
            <a:pPr lvl="1"/>
            <a:r>
              <a:rPr kumimoji="0" lang="en-US" altLang="en-US"/>
              <a:t>How can it not be?</a:t>
            </a:r>
            <a:endParaRPr lang="en-US" altLang="en-US"/>
          </a:p>
          <a:p>
            <a:r>
              <a:rPr kumimoji="0" lang="en-US" altLang="en-US"/>
              <a:t>Addresses represented in different ways at different stages of a program</a:t>
            </a:r>
            <a:r>
              <a:rPr kumimoji="0" lang="ja-JP" altLang="en-US"/>
              <a:t>’</a:t>
            </a:r>
            <a:r>
              <a:rPr kumimoji="0" lang="en-US" altLang="ja-JP"/>
              <a:t>s life</a:t>
            </a:r>
          </a:p>
          <a:p>
            <a:pPr lvl="1"/>
            <a:r>
              <a:rPr kumimoji="0" lang="en-US" altLang="en-US"/>
              <a:t>Source code addresses usually symbolic</a:t>
            </a:r>
          </a:p>
          <a:p>
            <a:pPr lvl="1"/>
            <a:r>
              <a:rPr kumimoji="0" lang="en-US" altLang="en-US"/>
              <a:t>Compiled code addresses </a:t>
            </a:r>
            <a:r>
              <a:rPr lang="en-US" altLang="en-US" b="1">
                <a:solidFill>
                  <a:srgbClr val="006699"/>
                </a:solidFill>
                <a:latin typeface="+mj-lt"/>
              </a:rPr>
              <a:t>bind</a:t>
            </a:r>
            <a:r>
              <a:rPr kumimoji="0" lang="en-US" altLang="en-US" b="1">
                <a:solidFill>
                  <a:srgbClr val="0000FF"/>
                </a:solidFill>
              </a:rPr>
              <a:t> </a:t>
            </a:r>
            <a:r>
              <a:rPr kumimoji="0" lang="en-US" altLang="en-US"/>
              <a:t>to relocatable addresses</a:t>
            </a:r>
          </a:p>
          <a:p>
            <a:pPr lvl="2"/>
            <a:r>
              <a:rPr kumimoji="0" lang="en-US" altLang="en-US"/>
              <a:t>i.e., </a:t>
            </a:r>
            <a:r>
              <a:rPr kumimoji="0" lang="ja-JP" altLang="en-US"/>
              <a:t>“</a:t>
            </a:r>
            <a:r>
              <a:rPr kumimoji="0" lang="en-US" altLang="ja-JP"/>
              <a:t>14 bytes from beginning of this module</a:t>
            </a:r>
            <a:r>
              <a:rPr kumimoji="0" lang="ja-JP" altLang="en-US"/>
              <a:t>”</a:t>
            </a:r>
            <a:endParaRPr kumimoji="0" lang="en-US" altLang="ja-JP"/>
          </a:p>
          <a:p>
            <a:pPr lvl="1"/>
            <a:r>
              <a:rPr kumimoji="0" lang="en-US" altLang="en-US"/>
              <a:t>Linker or loader will bind relocatable addresses to absolute addresses</a:t>
            </a:r>
          </a:p>
          <a:p>
            <a:pPr lvl="2"/>
            <a:r>
              <a:rPr kumimoji="0" lang="en-US" altLang="en-US"/>
              <a:t>i.e., 74014</a:t>
            </a:r>
          </a:p>
          <a:p>
            <a:pPr lvl="1"/>
            <a:r>
              <a:rPr kumimoji="0" lang="en-US" altLang="en-US"/>
              <a:t>Each binding maps one address space to another</a:t>
            </a:r>
          </a:p>
          <a:p>
            <a:pPr>
              <a:buFont typeface="Monotype Sorts" pitchFamily="-84" charset="2"/>
              <a:buNone/>
            </a:pPr>
            <a:endParaRPr kumimoji="0" lang="en-US" altLang="en-US"/>
          </a:p>
          <a:p>
            <a:pPr lvl="1"/>
            <a:endParaRPr kumimoji="0" lang="en-US" altLang="en-US"/>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31FDCDF-862F-4130-9AC2-74FFC425A8A9}"/>
              </a:ext>
            </a:extLst>
          </p:cNvPr>
          <p:cNvSpPr>
            <a:spLocks noGrp="1" noChangeArrowheads="1"/>
          </p:cNvSpPr>
          <p:nvPr>
            <p:ph type="title"/>
          </p:nvPr>
        </p:nvSpPr>
        <p:spPr>
          <a:xfrm>
            <a:off x="862692" y="346499"/>
            <a:ext cx="8134350" cy="457200"/>
          </a:xfrm>
        </p:spPr>
        <p:txBody>
          <a:bodyPr/>
          <a:lstStyle/>
          <a:p>
            <a:pPr eaLnBrk="1" hangingPunct="1"/>
            <a:r>
              <a:rPr lang="en-US" altLang="en-US" sz="2800"/>
              <a:t>Binding of Instructions and Data to Memory</a:t>
            </a:r>
          </a:p>
        </p:txBody>
      </p:sp>
      <p:sp>
        <p:nvSpPr>
          <p:cNvPr id="10243" name="Rectangle 3">
            <a:extLst>
              <a:ext uri="{FF2B5EF4-FFF2-40B4-BE49-F238E27FC236}">
                <a16:creationId xmlns:a16="http://schemas.microsoft.com/office/drawing/2014/main" id="{0EEA4A90-B04E-4456-A1FE-DC4568DFF5CA}"/>
              </a:ext>
            </a:extLst>
          </p:cNvPr>
          <p:cNvSpPr>
            <a:spLocks noGrp="1" noChangeArrowheads="1"/>
          </p:cNvSpPr>
          <p:nvPr>
            <p:ph type="body" idx="4294967295"/>
          </p:nvPr>
        </p:nvSpPr>
        <p:spPr>
          <a:xfrm>
            <a:off x="862692" y="1334278"/>
            <a:ext cx="7665488" cy="3860736"/>
          </a:xfrm>
        </p:spPr>
        <p:txBody>
          <a:bodyPr/>
          <a:lstStyle/>
          <a:p>
            <a:r>
              <a:rPr kumimoji="0" lang="en-US" altLang="en-US"/>
              <a:t>Address binding of instructions and data to memory addresses can happen at three different stages</a:t>
            </a:r>
          </a:p>
          <a:p>
            <a:pPr lvl="1"/>
            <a:r>
              <a:rPr lang="en-US" altLang="en-US" b="1"/>
              <a:t>Compile time</a:t>
            </a:r>
            <a:r>
              <a:rPr lang="en-US" altLang="en-US"/>
              <a:t>:  If memory location known a priori, </a:t>
            </a:r>
            <a:r>
              <a:rPr lang="en-US" altLang="en-US" b="1">
                <a:solidFill>
                  <a:srgbClr val="006699"/>
                </a:solidFill>
                <a:latin typeface="+mj-lt"/>
              </a:rPr>
              <a:t>absolute code </a:t>
            </a:r>
            <a:r>
              <a:rPr lang="en-US" altLang="en-US"/>
              <a:t>can be generated; must recompile code if starting location changes</a:t>
            </a:r>
          </a:p>
          <a:p>
            <a:pPr lvl="1"/>
            <a:r>
              <a:rPr lang="en-US" altLang="en-US" b="1"/>
              <a:t>Load time</a:t>
            </a:r>
            <a:r>
              <a:rPr lang="en-US" altLang="en-US"/>
              <a:t>:  Must generate </a:t>
            </a:r>
            <a:r>
              <a:rPr lang="en-US" altLang="en-US" b="1">
                <a:solidFill>
                  <a:srgbClr val="006699"/>
                </a:solidFill>
                <a:latin typeface="+mj-lt"/>
              </a:rPr>
              <a:t>relocatable code </a:t>
            </a:r>
            <a:r>
              <a:rPr lang="en-US" altLang="en-US"/>
              <a:t>if memory location is not known at compile time</a:t>
            </a:r>
          </a:p>
          <a:p>
            <a:pPr lvl="1"/>
            <a:r>
              <a:rPr lang="en-US" altLang="en-US" b="1"/>
              <a:t>Execution time</a:t>
            </a:r>
            <a:r>
              <a:rPr lang="en-US" altLang="en-US"/>
              <a:t>:  Binding delayed until run time if the process can be moved during its execution from one memory segment to another</a:t>
            </a:r>
          </a:p>
          <a:p>
            <a:pPr lvl="2"/>
            <a:r>
              <a:rPr lang="en-US" altLang="en-US"/>
              <a:t>Need hardware support for address maps (e.g., base and limit</a:t>
            </a:r>
            <a:r>
              <a:rPr lang="en-US" altLang="en-US" i="1"/>
              <a:t> </a:t>
            </a:r>
            <a:r>
              <a:rPr lang="en-US" altLang="en-US"/>
              <a:t>registers)</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EE17CB2-3EF8-43F1-A8BB-98F682CD0EF3}"/>
              </a:ext>
            </a:extLst>
          </p:cNvPr>
          <p:cNvSpPr>
            <a:spLocks noGrp="1" noChangeArrowheads="1"/>
          </p:cNvSpPr>
          <p:nvPr>
            <p:ph type="title"/>
          </p:nvPr>
        </p:nvSpPr>
        <p:spPr>
          <a:xfrm>
            <a:off x="993808" y="235762"/>
            <a:ext cx="7548562" cy="576262"/>
          </a:xfrm>
        </p:spPr>
        <p:txBody>
          <a:bodyPr/>
          <a:lstStyle/>
          <a:p>
            <a:pPr eaLnBrk="1" hangingPunct="1"/>
            <a:r>
              <a:rPr lang="en-US" altLang="en-US"/>
              <a:t>Logical vs. Physical Address Space</a:t>
            </a:r>
          </a:p>
        </p:txBody>
      </p:sp>
      <p:sp>
        <p:nvSpPr>
          <p:cNvPr id="12291" name="Rectangle 3">
            <a:extLst>
              <a:ext uri="{FF2B5EF4-FFF2-40B4-BE49-F238E27FC236}">
                <a16:creationId xmlns:a16="http://schemas.microsoft.com/office/drawing/2014/main" id="{C26127BF-B122-444D-8E10-A4BB1E147CB0}"/>
              </a:ext>
            </a:extLst>
          </p:cNvPr>
          <p:cNvSpPr>
            <a:spLocks noGrp="1" noChangeArrowheads="1"/>
          </p:cNvSpPr>
          <p:nvPr>
            <p:ph type="body" idx="4294967295"/>
          </p:nvPr>
        </p:nvSpPr>
        <p:spPr>
          <a:xfrm>
            <a:off x="839754" y="1236663"/>
            <a:ext cx="7702615" cy="4468812"/>
          </a:xfrm>
        </p:spPr>
        <p:txBody>
          <a:bodyPr/>
          <a:lstStyle/>
          <a:p>
            <a:r>
              <a:rPr lang="en-US" altLang="en-US"/>
              <a:t>The concept of a logical address space that is bound to a separate </a:t>
            </a:r>
            <a:r>
              <a:rPr lang="en-US" altLang="en-US" b="1">
                <a:solidFill>
                  <a:srgbClr val="006699"/>
                </a:solidFill>
                <a:latin typeface="+mj-lt"/>
              </a:rPr>
              <a:t>physical</a:t>
            </a:r>
            <a:r>
              <a:rPr lang="en-US" altLang="en-US" b="1">
                <a:solidFill>
                  <a:srgbClr val="3366FF"/>
                </a:solidFill>
              </a:rPr>
              <a:t> </a:t>
            </a:r>
            <a:r>
              <a:rPr lang="en-US" altLang="en-US" b="1">
                <a:solidFill>
                  <a:srgbClr val="006699"/>
                </a:solidFill>
                <a:latin typeface="+mj-lt"/>
              </a:rPr>
              <a:t>address</a:t>
            </a:r>
            <a:r>
              <a:rPr lang="en-US" altLang="en-US" b="1">
                <a:solidFill>
                  <a:srgbClr val="3366FF"/>
                </a:solidFill>
              </a:rPr>
              <a:t> </a:t>
            </a:r>
            <a:r>
              <a:rPr lang="en-US" altLang="en-US" b="1">
                <a:solidFill>
                  <a:srgbClr val="006699"/>
                </a:solidFill>
                <a:latin typeface="+mj-lt"/>
              </a:rPr>
              <a:t>space</a:t>
            </a:r>
            <a:r>
              <a:rPr lang="en-US" altLang="en-US">
                <a:solidFill>
                  <a:srgbClr val="3366FF"/>
                </a:solidFill>
              </a:rPr>
              <a:t> </a:t>
            </a:r>
            <a:r>
              <a:rPr lang="en-US" altLang="en-US"/>
              <a:t>is central to proper memory management</a:t>
            </a:r>
          </a:p>
          <a:p>
            <a:pPr lvl="1"/>
            <a:r>
              <a:rPr lang="en-US" altLang="en-US" b="1">
                <a:solidFill>
                  <a:srgbClr val="006699"/>
                </a:solidFill>
                <a:latin typeface="+mj-lt"/>
              </a:rPr>
              <a:t>Logical</a:t>
            </a:r>
            <a:r>
              <a:rPr lang="en-US" altLang="en-US" b="1">
                <a:solidFill>
                  <a:srgbClr val="3366FF"/>
                </a:solidFill>
              </a:rPr>
              <a:t> </a:t>
            </a:r>
            <a:r>
              <a:rPr lang="en-US" altLang="en-US" b="1">
                <a:solidFill>
                  <a:srgbClr val="006699"/>
                </a:solidFill>
                <a:latin typeface="+mj-lt"/>
              </a:rPr>
              <a:t>address</a:t>
            </a:r>
            <a:r>
              <a:rPr lang="en-US" altLang="en-US">
                <a:solidFill>
                  <a:srgbClr val="3366FF"/>
                </a:solidFill>
              </a:rPr>
              <a:t> </a:t>
            </a:r>
            <a:r>
              <a:rPr lang="en-US" altLang="en-US"/>
              <a:t>– generated by the CPU; also referred to as </a:t>
            </a:r>
            <a:r>
              <a:rPr lang="en-US" altLang="en-US" b="1">
                <a:solidFill>
                  <a:srgbClr val="006699"/>
                </a:solidFill>
                <a:latin typeface="+mj-lt"/>
              </a:rPr>
              <a:t>virtual</a:t>
            </a:r>
            <a:r>
              <a:rPr lang="en-US" altLang="en-US" b="1">
                <a:solidFill>
                  <a:srgbClr val="3366FF"/>
                </a:solidFill>
              </a:rPr>
              <a:t> </a:t>
            </a:r>
            <a:r>
              <a:rPr lang="en-US" altLang="en-US" b="1">
                <a:solidFill>
                  <a:srgbClr val="006699"/>
                </a:solidFill>
                <a:latin typeface="+mj-lt"/>
              </a:rPr>
              <a:t>address</a:t>
            </a:r>
          </a:p>
          <a:p>
            <a:pPr lvl="1"/>
            <a:r>
              <a:rPr lang="en-US" altLang="en-US" b="1">
                <a:solidFill>
                  <a:srgbClr val="006699"/>
                </a:solidFill>
                <a:latin typeface="+mj-lt"/>
              </a:rPr>
              <a:t>Physical</a:t>
            </a:r>
            <a:r>
              <a:rPr lang="en-US" altLang="en-US" b="1">
                <a:solidFill>
                  <a:srgbClr val="3366FF"/>
                </a:solidFill>
              </a:rPr>
              <a:t> </a:t>
            </a:r>
            <a:r>
              <a:rPr lang="en-US" altLang="en-US" b="1">
                <a:solidFill>
                  <a:srgbClr val="006699"/>
                </a:solidFill>
                <a:latin typeface="+mj-lt"/>
              </a:rPr>
              <a:t>address</a:t>
            </a:r>
            <a:r>
              <a:rPr lang="en-US" altLang="en-US">
                <a:solidFill>
                  <a:srgbClr val="3366FF"/>
                </a:solidFill>
              </a:rPr>
              <a:t> </a:t>
            </a:r>
            <a:r>
              <a:rPr lang="en-US" altLang="en-US"/>
              <a:t>– address seen by the memory unit</a:t>
            </a:r>
          </a:p>
          <a:p>
            <a:r>
              <a:rPr lang="en-US" altLang="en-US"/>
              <a:t>Logical and physical addresses are the same in compile-time and load-time address-binding schemes; logical (virtual) and physical addresses differ in execution-time address-binding scheme</a:t>
            </a:r>
          </a:p>
          <a:p>
            <a:r>
              <a:rPr lang="en-US" altLang="en-US" b="1">
                <a:solidFill>
                  <a:srgbClr val="006699"/>
                </a:solidFill>
                <a:latin typeface="+mj-lt"/>
              </a:rPr>
              <a:t>Logical</a:t>
            </a:r>
            <a:r>
              <a:rPr lang="en-US" altLang="en-US" b="1">
                <a:solidFill>
                  <a:srgbClr val="3366FF"/>
                </a:solidFill>
              </a:rPr>
              <a:t> </a:t>
            </a:r>
            <a:r>
              <a:rPr lang="en-US" altLang="en-US" b="1">
                <a:solidFill>
                  <a:srgbClr val="006699"/>
                </a:solidFill>
                <a:latin typeface="+mj-lt"/>
              </a:rPr>
              <a:t>address</a:t>
            </a:r>
            <a:r>
              <a:rPr lang="en-US" altLang="en-US" b="1">
                <a:solidFill>
                  <a:srgbClr val="3366FF"/>
                </a:solidFill>
              </a:rPr>
              <a:t> </a:t>
            </a:r>
            <a:r>
              <a:rPr lang="en-US" altLang="en-US" b="1">
                <a:solidFill>
                  <a:srgbClr val="006699"/>
                </a:solidFill>
                <a:latin typeface="+mj-lt"/>
              </a:rPr>
              <a:t>space</a:t>
            </a:r>
            <a:r>
              <a:rPr lang="en-US" altLang="en-US" b="1">
                <a:solidFill>
                  <a:srgbClr val="3366FF"/>
                </a:solidFill>
              </a:rPr>
              <a:t> </a:t>
            </a:r>
            <a:r>
              <a:rPr lang="en-US" altLang="en-US"/>
              <a:t>is the set of all logical addresses generated by a program</a:t>
            </a:r>
          </a:p>
          <a:p>
            <a:r>
              <a:rPr lang="en-US" altLang="en-US" b="1">
                <a:solidFill>
                  <a:srgbClr val="006699"/>
                </a:solidFill>
                <a:latin typeface="+mj-lt"/>
              </a:rPr>
              <a:t>Physical</a:t>
            </a:r>
            <a:r>
              <a:rPr lang="en-US" altLang="en-US" b="1">
                <a:solidFill>
                  <a:srgbClr val="3366FF"/>
                </a:solidFill>
              </a:rPr>
              <a:t> </a:t>
            </a:r>
            <a:r>
              <a:rPr lang="en-US" altLang="en-US" b="1">
                <a:solidFill>
                  <a:srgbClr val="006699"/>
                </a:solidFill>
                <a:latin typeface="+mj-lt"/>
              </a:rPr>
              <a:t>address</a:t>
            </a:r>
            <a:r>
              <a:rPr lang="en-US" altLang="en-US" b="1">
                <a:solidFill>
                  <a:srgbClr val="3366FF"/>
                </a:solidFill>
              </a:rPr>
              <a:t> </a:t>
            </a:r>
            <a:r>
              <a:rPr lang="en-US" altLang="en-US" b="1">
                <a:solidFill>
                  <a:srgbClr val="006699"/>
                </a:solidFill>
                <a:latin typeface="+mj-lt"/>
              </a:rPr>
              <a:t>space</a:t>
            </a:r>
            <a:r>
              <a:rPr lang="en-US" altLang="en-US" b="1">
                <a:solidFill>
                  <a:srgbClr val="3366FF"/>
                </a:solidFill>
              </a:rPr>
              <a:t> </a:t>
            </a:r>
            <a:r>
              <a:rPr lang="en-US" altLang="en-US"/>
              <a:t>is the set of all physical addresses generated by a program</a:t>
            </a:r>
          </a:p>
          <a:p>
            <a:endParaRPr lang="en-US" altLang="en-US"/>
          </a:p>
          <a:p>
            <a:endParaRPr lang="en-US" altLang="en-US"/>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95EF18-CDEF-4577-B2D3-2194188A6B2D}"/>
              </a:ext>
            </a:extLst>
          </p:cNvPr>
          <p:cNvSpPr>
            <a:spLocks noGrp="1" noChangeArrowheads="1"/>
          </p:cNvSpPr>
          <p:nvPr>
            <p:ph type="title"/>
          </p:nvPr>
        </p:nvSpPr>
        <p:spPr>
          <a:xfrm>
            <a:off x="879475" y="225267"/>
            <a:ext cx="7839075" cy="576262"/>
          </a:xfrm>
        </p:spPr>
        <p:txBody>
          <a:bodyPr/>
          <a:lstStyle/>
          <a:p>
            <a:pPr eaLnBrk="1" hangingPunct="1"/>
            <a:r>
              <a:rPr lang="en-US" altLang="en-US"/>
              <a:t>Memory-Management Unit (</a:t>
            </a:r>
            <a:r>
              <a:rPr lang="en-US" altLang="en-US" sz="2800"/>
              <a:t>MMU</a:t>
            </a:r>
            <a:r>
              <a:rPr lang="en-US" altLang="en-US"/>
              <a:t>)</a:t>
            </a:r>
          </a:p>
        </p:txBody>
      </p:sp>
      <p:sp>
        <p:nvSpPr>
          <p:cNvPr id="13315" name="Rectangle 3">
            <a:extLst>
              <a:ext uri="{FF2B5EF4-FFF2-40B4-BE49-F238E27FC236}">
                <a16:creationId xmlns:a16="http://schemas.microsoft.com/office/drawing/2014/main" id="{48574B01-7329-4E5A-9F99-22E3D937557B}"/>
              </a:ext>
            </a:extLst>
          </p:cNvPr>
          <p:cNvSpPr>
            <a:spLocks noGrp="1" noChangeArrowheads="1"/>
          </p:cNvSpPr>
          <p:nvPr>
            <p:ph type="body" idx="4294967295"/>
          </p:nvPr>
        </p:nvSpPr>
        <p:spPr>
          <a:xfrm>
            <a:off x="839757" y="1147602"/>
            <a:ext cx="7623108" cy="4484688"/>
          </a:xfrm>
        </p:spPr>
        <p:txBody>
          <a:bodyPr/>
          <a:lstStyle/>
          <a:p>
            <a:r>
              <a:rPr lang="en-US" altLang="en-US"/>
              <a:t>Hardware device that at run time maps virtual to physical address</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Many methods possible, covered in the rest of this chapter</a:t>
            </a:r>
          </a:p>
          <a:p>
            <a:endParaRPr lang="en-US" altLang="en-US"/>
          </a:p>
          <a:p>
            <a:pPr>
              <a:buFont typeface="Monotype Sorts" pitchFamily="-84" charset="2"/>
              <a:buNone/>
            </a:pPr>
            <a:endParaRPr lang="en-US" altLang="en-US" sz="800"/>
          </a:p>
          <a:p>
            <a:pPr>
              <a:buFont typeface="Monotype Sorts" pitchFamily="-84" charset="2"/>
              <a:buNone/>
            </a:pPr>
            <a:endParaRPr lang="en-US" altLang="en-US"/>
          </a:p>
        </p:txBody>
      </p:sp>
      <p:pic>
        <p:nvPicPr>
          <p:cNvPr id="13316" name="Picture 4" descr="W:\os-book\OS10\slide-dir\os-figures\9_04.jpg">
            <a:extLst>
              <a:ext uri="{FF2B5EF4-FFF2-40B4-BE49-F238E27FC236}">
                <a16:creationId xmlns:a16="http://schemas.microsoft.com/office/drawing/2014/main" id="{2AB2E1F5-A2FA-4767-BE68-4BD3C62D70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57388" y="1900238"/>
            <a:ext cx="51371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03BE3E9-3276-40C6-9019-A680702CA624}"/>
              </a:ext>
            </a:extLst>
          </p:cNvPr>
          <p:cNvSpPr>
            <a:spLocks noGrp="1" noChangeArrowheads="1"/>
          </p:cNvSpPr>
          <p:nvPr>
            <p:ph type="title"/>
          </p:nvPr>
        </p:nvSpPr>
        <p:spPr>
          <a:xfrm>
            <a:off x="879475" y="225267"/>
            <a:ext cx="7839075" cy="576262"/>
          </a:xfrm>
        </p:spPr>
        <p:txBody>
          <a:bodyPr/>
          <a:lstStyle/>
          <a:p>
            <a:pPr eaLnBrk="1" hangingPunct="1"/>
            <a:r>
              <a:rPr lang="en-US" altLang="en-US"/>
              <a:t>Memory-Management Unit (Cont.)</a:t>
            </a:r>
          </a:p>
        </p:txBody>
      </p:sp>
      <p:sp>
        <p:nvSpPr>
          <p:cNvPr id="15363" name="Rectangle 3">
            <a:extLst>
              <a:ext uri="{FF2B5EF4-FFF2-40B4-BE49-F238E27FC236}">
                <a16:creationId xmlns:a16="http://schemas.microsoft.com/office/drawing/2014/main" id="{3112FE82-FDC2-4B07-9892-9E8699A75913}"/>
              </a:ext>
            </a:extLst>
          </p:cNvPr>
          <p:cNvSpPr>
            <a:spLocks noGrp="1" noChangeArrowheads="1"/>
          </p:cNvSpPr>
          <p:nvPr>
            <p:ph type="body" idx="4294967295"/>
          </p:nvPr>
        </p:nvSpPr>
        <p:spPr>
          <a:xfrm>
            <a:off x="851482" y="1163638"/>
            <a:ext cx="7704690" cy="4484687"/>
          </a:xfrm>
        </p:spPr>
        <p:txBody>
          <a:bodyPr/>
          <a:lstStyle/>
          <a:p>
            <a:r>
              <a:rPr lang="en-US" altLang="en-US"/>
              <a:t>Consider simple scheme. which is  a generalization of the base-register scheme.</a:t>
            </a:r>
          </a:p>
          <a:p>
            <a:pPr marL="285750" lvl="1">
              <a:buClr>
                <a:srgbClr val="993300"/>
              </a:buClr>
              <a:buFont typeface="Wingdings" panose="05000000000000000000" pitchFamily="2" charset="2"/>
              <a:buChar char="§"/>
            </a:pPr>
            <a:r>
              <a:rPr lang="en-US" altLang="en-US"/>
              <a:t>The base register now called </a:t>
            </a:r>
            <a:r>
              <a:rPr lang="en-US" altLang="en-US" b="1">
                <a:solidFill>
                  <a:srgbClr val="006699"/>
                </a:solidFill>
                <a:latin typeface="+mj-lt"/>
              </a:rPr>
              <a:t>relocation</a:t>
            </a:r>
            <a:r>
              <a:rPr lang="en-US" altLang="en-US" b="1">
                <a:solidFill>
                  <a:srgbClr val="0000FF"/>
                </a:solidFill>
              </a:rPr>
              <a:t> </a:t>
            </a:r>
            <a:r>
              <a:rPr lang="en-US" altLang="en-US" b="1">
                <a:solidFill>
                  <a:srgbClr val="006699"/>
                </a:solidFill>
                <a:latin typeface="+mj-lt"/>
              </a:rPr>
              <a:t>register</a:t>
            </a:r>
          </a:p>
          <a:p>
            <a:r>
              <a:rPr lang="en-US" altLang="en-US"/>
              <a:t>The value in the relocation register is added to every address generated by a user process at the time it is sent to memory</a:t>
            </a:r>
          </a:p>
        </p:txBody>
      </p:sp>
      <p:pic>
        <p:nvPicPr>
          <p:cNvPr id="15364" name="Picture 2" descr="W:\os-book\OS10\slide-dir\os-figures\9_05.jpg">
            <a:extLst>
              <a:ext uri="{FF2B5EF4-FFF2-40B4-BE49-F238E27FC236}">
                <a16:creationId xmlns:a16="http://schemas.microsoft.com/office/drawing/2014/main" id="{CBF084AF-4DAB-4818-B64F-34A63D306E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90763" y="2957513"/>
            <a:ext cx="39814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17DA286-2F3A-47A5-A909-FB6B92D7C79F}"/>
              </a:ext>
            </a:extLst>
          </p:cNvPr>
          <p:cNvSpPr>
            <a:spLocks noGrp="1" noChangeArrowheads="1"/>
          </p:cNvSpPr>
          <p:nvPr>
            <p:ph type="title"/>
          </p:nvPr>
        </p:nvSpPr>
        <p:spPr>
          <a:xfrm>
            <a:off x="452631" y="237998"/>
            <a:ext cx="8224837" cy="571500"/>
          </a:xfrm>
        </p:spPr>
        <p:txBody>
          <a:bodyPr/>
          <a:lstStyle/>
          <a:p>
            <a:pPr eaLnBrk="1" hangingPunct="1"/>
            <a:r>
              <a:rPr lang="en-US" altLang="en-US"/>
              <a:t>Dynamic Loading</a:t>
            </a:r>
          </a:p>
        </p:txBody>
      </p:sp>
      <p:sp>
        <p:nvSpPr>
          <p:cNvPr id="16387" name="Rectangle 3">
            <a:extLst>
              <a:ext uri="{FF2B5EF4-FFF2-40B4-BE49-F238E27FC236}">
                <a16:creationId xmlns:a16="http://schemas.microsoft.com/office/drawing/2014/main" id="{ADD2F991-6EF7-4E08-A73D-5D29F76031BC}"/>
              </a:ext>
            </a:extLst>
          </p:cNvPr>
          <p:cNvSpPr txBox="1">
            <a:spLocks noChangeArrowheads="1"/>
          </p:cNvSpPr>
          <p:nvPr/>
        </p:nvSpPr>
        <p:spPr bwMode="auto">
          <a:xfrm>
            <a:off x="886407" y="1135063"/>
            <a:ext cx="7641772"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defPPr>
              <a:defRPr lang="en-US"/>
            </a:defPPr>
            <a:lvl1pPr marL="488950" indent="-4889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1060450" indent="-4079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35000"/>
              </a:spcBef>
              <a:buClr>
                <a:srgbClr val="993300"/>
              </a:buClr>
              <a:buSzPct val="110000"/>
              <a:buFont typeface="Wingdings" panose="05000000000000000000" pitchFamily="2" charset="2"/>
              <a:buChar char="§"/>
            </a:pPr>
            <a:r>
              <a:rPr kumimoji="1" lang="en-US" altLang="en-US">
                <a:latin typeface="Helvetica" panose="020B0604020202020204" pitchFamily="34" charset="0"/>
              </a:rPr>
              <a:t>The entire  program does need to be in memory to execute</a:t>
            </a:r>
          </a:p>
          <a:p>
            <a:pPr>
              <a:spcBef>
                <a:spcPct val="35000"/>
              </a:spcBef>
              <a:buClr>
                <a:srgbClr val="993300"/>
              </a:buClr>
              <a:buSzPct val="110000"/>
              <a:buFont typeface="Wingdings" panose="05000000000000000000" pitchFamily="2" charset="2"/>
              <a:buChar char="§"/>
            </a:pPr>
            <a:r>
              <a:rPr kumimoji="1" lang="en-US" altLang="en-US">
                <a:latin typeface="Helvetica" panose="020B0604020202020204" pitchFamily="34" charset="0"/>
              </a:rPr>
              <a:t>Routine is not loaded until it is called</a:t>
            </a:r>
          </a:p>
          <a:p>
            <a:pPr>
              <a:spcBef>
                <a:spcPct val="35000"/>
              </a:spcBef>
              <a:buClr>
                <a:srgbClr val="993300"/>
              </a:buClr>
              <a:buSzPct val="110000"/>
              <a:buFont typeface="Wingdings" panose="05000000000000000000" pitchFamily="2" charset="2"/>
              <a:buChar char="§"/>
            </a:pPr>
            <a:r>
              <a:rPr kumimoji="1" lang="en-US" altLang="en-US">
                <a:latin typeface="Helvetica" panose="020B0604020202020204" pitchFamily="34" charset="0"/>
              </a:rPr>
              <a:t>Better memory-space utilization; unused routine is never loaded</a:t>
            </a:r>
          </a:p>
          <a:p>
            <a:pPr>
              <a:spcBef>
                <a:spcPct val="35000"/>
              </a:spcBef>
              <a:buClr>
                <a:srgbClr val="993300"/>
              </a:buClr>
              <a:buSzPct val="110000"/>
              <a:buFont typeface="Wingdings" panose="05000000000000000000" pitchFamily="2" charset="2"/>
              <a:buChar char="§"/>
            </a:pPr>
            <a:r>
              <a:rPr kumimoji="1" lang="en-US" altLang="en-US">
                <a:latin typeface="Helvetica" panose="020B0604020202020204" pitchFamily="34" charset="0"/>
              </a:rPr>
              <a:t>All routines kept on disk in relocatable load format</a:t>
            </a:r>
          </a:p>
          <a:p>
            <a:pPr>
              <a:spcBef>
                <a:spcPct val="35000"/>
              </a:spcBef>
              <a:buClr>
                <a:srgbClr val="993300"/>
              </a:buClr>
              <a:buSzPct val="110000"/>
              <a:buFont typeface="Wingdings" panose="05000000000000000000" pitchFamily="2" charset="2"/>
              <a:buChar char="§"/>
            </a:pPr>
            <a:r>
              <a:rPr kumimoji="1" lang="en-US" altLang="en-US">
                <a:latin typeface="Helvetica" panose="020B0604020202020204" pitchFamily="34" charset="0"/>
              </a:rPr>
              <a:t>Useful when large amounts of code are needed to handle infrequently occurring cases</a:t>
            </a:r>
          </a:p>
          <a:p>
            <a:pPr>
              <a:spcBef>
                <a:spcPct val="35000"/>
              </a:spcBef>
              <a:buClr>
                <a:srgbClr val="993300"/>
              </a:buClr>
              <a:buSzPct val="110000"/>
              <a:buFont typeface="Wingdings" panose="05000000000000000000" pitchFamily="2" charset="2"/>
              <a:buChar char="§"/>
            </a:pPr>
            <a:r>
              <a:rPr kumimoji="1" lang="en-US" altLang="en-US">
                <a:latin typeface="Helvetica" panose="020B0604020202020204" pitchFamily="34" charset="0"/>
              </a:rPr>
              <a:t>No special support from the operating system is required</a:t>
            </a:r>
          </a:p>
          <a:p>
            <a:pPr lvl="1">
              <a:spcBef>
                <a:spcPct val="35000"/>
              </a:spcBef>
              <a:buClr>
                <a:srgbClr val="CC6600"/>
              </a:buClr>
              <a:buSzPct val="110000"/>
              <a:buFont typeface="Arial" pitchFamily="34" charset="0"/>
              <a:buChar char="•"/>
            </a:pPr>
            <a:r>
              <a:rPr kumimoji="1" lang="en-US" altLang="en-US">
                <a:latin typeface="Helvetica" panose="020B0604020202020204" pitchFamily="34" charset="0"/>
              </a:rPr>
              <a:t>Implemented through program design</a:t>
            </a:r>
          </a:p>
          <a:p>
            <a:pPr lvl="1">
              <a:spcBef>
                <a:spcPct val="35000"/>
              </a:spcBef>
              <a:buClr>
                <a:srgbClr val="CC6600"/>
              </a:buClr>
              <a:buSzPct val="110000"/>
              <a:buFont typeface="Arial" pitchFamily="34" charset="0"/>
              <a:buChar char="•"/>
            </a:pPr>
            <a:r>
              <a:rPr kumimoji="1" lang="en-US" altLang="en-US">
                <a:latin typeface="Helvetica" panose="020B0604020202020204" pitchFamily="34" charset="0"/>
              </a:rPr>
              <a:t>OS can help by providing libraries to implement dynamic loading</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290B74C-531F-48AF-B9FC-4141DDA68625}"/>
              </a:ext>
            </a:extLst>
          </p:cNvPr>
          <p:cNvSpPr>
            <a:spLocks noGrp="1" noChangeArrowheads="1"/>
          </p:cNvSpPr>
          <p:nvPr>
            <p:ph type="title" idx="4294967295"/>
          </p:nvPr>
        </p:nvSpPr>
        <p:spPr>
          <a:xfrm>
            <a:off x="1033463" y="198438"/>
            <a:ext cx="8229600" cy="576262"/>
          </a:xfrm>
        </p:spPr>
        <p:txBody>
          <a:bodyPr/>
          <a:lstStyle/>
          <a:p>
            <a:pPr eaLnBrk="1" hangingPunct="1"/>
            <a:r>
              <a:rPr lang="en-US" altLang="en-US" sz="2800"/>
              <a:t>Memory Layout for Multiprogrammed System</a:t>
            </a:r>
          </a:p>
        </p:txBody>
      </p:sp>
      <p:pic>
        <p:nvPicPr>
          <p:cNvPr id="63491" name="Picture 2">
            <a:extLst>
              <a:ext uri="{FF2B5EF4-FFF2-40B4-BE49-F238E27FC236}">
                <a16:creationId xmlns:a16="http://schemas.microsoft.com/office/drawing/2014/main" id="{3AC87D33-03C5-4AAE-9C92-B651FC40A7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65488" y="1327603"/>
            <a:ext cx="22701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696C27A-FB51-40E7-91BD-D5EBFD1BE814}"/>
              </a:ext>
            </a:extLst>
          </p:cNvPr>
          <p:cNvSpPr>
            <a:spLocks noGrp="1" noChangeArrowheads="1"/>
          </p:cNvSpPr>
          <p:nvPr>
            <p:ph type="title"/>
          </p:nvPr>
        </p:nvSpPr>
        <p:spPr>
          <a:xfrm>
            <a:off x="457200" y="237188"/>
            <a:ext cx="8229600" cy="576262"/>
          </a:xfrm>
        </p:spPr>
        <p:txBody>
          <a:bodyPr/>
          <a:lstStyle/>
          <a:p>
            <a:pPr eaLnBrk="1" hangingPunct="1"/>
            <a:r>
              <a:rPr lang="en-US" altLang="en-US"/>
              <a:t>Dynamic Linking</a:t>
            </a:r>
          </a:p>
        </p:txBody>
      </p:sp>
      <p:sp>
        <p:nvSpPr>
          <p:cNvPr id="17411" name="Rectangle 3">
            <a:extLst>
              <a:ext uri="{FF2B5EF4-FFF2-40B4-BE49-F238E27FC236}">
                <a16:creationId xmlns:a16="http://schemas.microsoft.com/office/drawing/2014/main" id="{7C59CC23-F8F4-463E-94EA-C3BD81D92617}"/>
              </a:ext>
            </a:extLst>
          </p:cNvPr>
          <p:cNvSpPr>
            <a:spLocks noGrp="1" noChangeArrowheads="1"/>
          </p:cNvSpPr>
          <p:nvPr>
            <p:ph type="body" idx="4294967295"/>
          </p:nvPr>
        </p:nvSpPr>
        <p:spPr>
          <a:xfrm>
            <a:off x="830424" y="1062038"/>
            <a:ext cx="7669764" cy="4660900"/>
          </a:xfrm>
        </p:spPr>
        <p:txBody>
          <a:bodyPr/>
          <a:lstStyle/>
          <a:p>
            <a:r>
              <a:rPr lang="en-US" altLang="en-US" b="1">
                <a:solidFill>
                  <a:srgbClr val="006699"/>
                </a:solidFill>
                <a:latin typeface="+mj-lt"/>
              </a:rPr>
              <a:t>Static</a:t>
            </a:r>
            <a:r>
              <a:rPr lang="en-US" altLang="en-US" b="1">
                <a:solidFill>
                  <a:srgbClr val="3366FF"/>
                </a:solidFill>
              </a:rPr>
              <a:t> </a:t>
            </a:r>
            <a:r>
              <a:rPr lang="en-US" altLang="en-US" b="1">
                <a:solidFill>
                  <a:srgbClr val="006699"/>
                </a:solidFill>
                <a:latin typeface="+mj-lt"/>
              </a:rPr>
              <a:t>linking</a:t>
            </a:r>
            <a:r>
              <a:rPr lang="en-US" altLang="en-US" b="1">
                <a:solidFill>
                  <a:srgbClr val="3366FF"/>
                </a:solidFill>
              </a:rPr>
              <a:t> </a:t>
            </a:r>
            <a:r>
              <a:rPr lang="en-US" altLang="en-US"/>
              <a:t>– system libraries and program code combined by the loader into the binary program image</a:t>
            </a:r>
          </a:p>
          <a:p>
            <a:r>
              <a:rPr lang="en-US" altLang="en-US"/>
              <a:t>Dynamic linking –linking postponed until execution time</a:t>
            </a:r>
            <a:endParaRPr lang="en-US" altLang="en-US" sz="800"/>
          </a:p>
          <a:p>
            <a:r>
              <a:rPr lang="en-US" altLang="en-US"/>
              <a:t>Small piece of code, </a:t>
            </a:r>
            <a:r>
              <a:rPr lang="en-US" altLang="en-US" b="1">
                <a:solidFill>
                  <a:srgbClr val="006699"/>
                </a:solidFill>
                <a:latin typeface="+mj-lt"/>
              </a:rPr>
              <a:t>stub</a:t>
            </a:r>
            <a:r>
              <a:rPr lang="en-US" altLang="en-US"/>
              <a:t>, used to locate the appropriate memory-resident library routine</a:t>
            </a:r>
            <a:endParaRPr lang="en-US" altLang="en-US" sz="800"/>
          </a:p>
          <a:p>
            <a:r>
              <a:rPr lang="en-US" altLang="en-US"/>
              <a:t>Stub replaces itself with the address of the routine, and executes the routine</a:t>
            </a:r>
            <a:endParaRPr lang="en-US" altLang="en-US" sz="800"/>
          </a:p>
          <a:p>
            <a:r>
              <a:rPr lang="en-US" altLang="en-US"/>
              <a:t>Operating system checks if routine is in processes</a:t>
            </a:r>
            <a:r>
              <a:rPr lang="ja-JP" altLang="en-US"/>
              <a:t>’</a:t>
            </a:r>
            <a:r>
              <a:rPr lang="en-US" altLang="ja-JP"/>
              <a:t> memory address</a:t>
            </a:r>
          </a:p>
          <a:p>
            <a:pPr lvl="1"/>
            <a:r>
              <a:rPr lang="en-US" altLang="en-US"/>
              <a:t>If not in address space, add to address space</a:t>
            </a:r>
            <a:endParaRPr lang="en-US" altLang="en-US" sz="800"/>
          </a:p>
          <a:p>
            <a:r>
              <a:rPr lang="en-US" altLang="en-US"/>
              <a:t>Dynamic linking is particularly useful for libraries</a:t>
            </a:r>
            <a:endParaRPr lang="en-US" altLang="en-US" sz="800"/>
          </a:p>
          <a:p>
            <a:r>
              <a:rPr lang="en-US" altLang="en-US"/>
              <a:t>System also known as </a:t>
            </a:r>
            <a:r>
              <a:rPr lang="en-US" altLang="en-US" b="1">
                <a:solidFill>
                  <a:srgbClr val="006699"/>
                </a:solidFill>
                <a:latin typeface="+mj-lt"/>
              </a:rPr>
              <a:t>shared</a:t>
            </a:r>
            <a:r>
              <a:rPr lang="en-US" altLang="en-US" b="1">
                <a:solidFill>
                  <a:srgbClr val="3366FF"/>
                </a:solidFill>
              </a:rPr>
              <a:t> </a:t>
            </a:r>
            <a:r>
              <a:rPr lang="en-US" altLang="en-US" b="1">
                <a:solidFill>
                  <a:srgbClr val="006699"/>
                </a:solidFill>
                <a:latin typeface="+mj-lt"/>
              </a:rPr>
              <a:t>libraries</a:t>
            </a:r>
          </a:p>
          <a:p>
            <a:r>
              <a:rPr lang="en-US" altLang="en-US">
                <a:solidFill>
                  <a:srgbClr val="000000"/>
                </a:solidFill>
              </a:rPr>
              <a:t>Consider applicability to patching system libraries</a:t>
            </a:r>
          </a:p>
          <a:p>
            <a:pPr lvl="1"/>
            <a:r>
              <a:rPr lang="en-US" altLang="en-US">
                <a:solidFill>
                  <a:srgbClr val="000000"/>
                </a:solidFill>
              </a:rPr>
              <a:t>Versioning may be needed</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E547A1C-BA00-4FD5-B75F-1BA0C14CB239}"/>
              </a:ext>
            </a:extLst>
          </p:cNvPr>
          <p:cNvSpPr>
            <a:spLocks noGrp="1" noChangeArrowheads="1"/>
          </p:cNvSpPr>
          <p:nvPr>
            <p:ph type="title"/>
          </p:nvPr>
        </p:nvSpPr>
        <p:spPr>
          <a:xfrm>
            <a:off x="559837" y="184150"/>
            <a:ext cx="8438113" cy="615950"/>
          </a:xfrm>
        </p:spPr>
        <p:txBody>
          <a:bodyPr/>
          <a:lstStyle/>
          <a:p>
            <a:pPr eaLnBrk="1" hangingPunct="1"/>
            <a:br>
              <a:rPr lang="en-US" altLang="en-US"/>
            </a:br>
            <a:r>
              <a:rPr lang="en-US" altLang="en-US"/>
              <a:t>Variable Partition</a:t>
            </a:r>
          </a:p>
        </p:txBody>
      </p:sp>
      <p:sp>
        <p:nvSpPr>
          <p:cNvPr id="21507" name="Rectangle 3">
            <a:extLst>
              <a:ext uri="{FF2B5EF4-FFF2-40B4-BE49-F238E27FC236}">
                <a16:creationId xmlns:a16="http://schemas.microsoft.com/office/drawing/2014/main" id="{4B12B19D-5F62-4569-A4AE-2840954F1ED4}"/>
              </a:ext>
            </a:extLst>
          </p:cNvPr>
          <p:cNvSpPr>
            <a:spLocks noGrp="1" noChangeArrowheads="1"/>
          </p:cNvSpPr>
          <p:nvPr>
            <p:ph type="body" idx="4294967295"/>
          </p:nvPr>
        </p:nvSpPr>
        <p:spPr>
          <a:xfrm>
            <a:off x="787400" y="1076325"/>
            <a:ext cx="7770813" cy="3262313"/>
          </a:xfrm>
        </p:spPr>
        <p:txBody>
          <a:bodyPr/>
          <a:lstStyle/>
          <a:p>
            <a:r>
              <a:rPr lang="en-US" altLang="en-US"/>
              <a:t>Multiple-partition allocation</a:t>
            </a:r>
          </a:p>
          <a:p>
            <a:pPr lvl="1"/>
            <a:r>
              <a:rPr lang="en-US" altLang="en-US" sz="1600"/>
              <a:t>Degree of multiprogramming limited by number of partitions</a:t>
            </a:r>
          </a:p>
          <a:p>
            <a:pPr lvl="1"/>
            <a:r>
              <a:rPr lang="en-US" altLang="en-US" b="1">
                <a:solidFill>
                  <a:srgbClr val="006699"/>
                </a:solidFill>
                <a:latin typeface="+mj-lt"/>
              </a:rPr>
              <a:t>Variable-partition</a:t>
            </a:r>
            <a:r>
              <a:rPr lang="en-US" altLang="en-US" sz="1600" b="1">
                <a:solidFill>
                  <a:srgbClr val="0000FF"/>
                </a:solidFill>
              </a:rPr>
              <a:t> </a:t>
            </a:r>
            <a:r>
              <a:rPr lang="en-US" altLang="en-US" sz="1600"/>
              <a:t>sizes for efficiency (sized to a given process’ needs)</a:t>
            </a:r>
          </a:p>
          <a:p>
            <a:pPr lvl="1"/>
            <a:r>
              <a:rPr lang="en-US" altLang="en-US" b="1">
                <a:solidFill>
                  <a:srgbClr val="006699"/>
                </a:solidFill>
                <a:latin typeface="+mj-lt"/>
              </a:rPr>
              <a:t>Hole</a:t>
            </a:r>
            <a:r>
              <a:rPr lang="en-US" altLang="en-US" sz="1600"/>
              <a:t> – block of available memory; holes of various size are scattered throughout memory</a:t>
            </a:r>
          </a:p>
          <a:p>
            <a:pPr lvl="1"/>
            <a:r>
              <a:rPr lang="en-US" altLang="en-US" sz="1600"/>
              <a:t>When a process arrives, it is allocated memory from a hole large enough to accommodate it</a:t>
            </a:r>
          </a:p>
          <a:p>
            <a:pPr lvl="1"/>
            <a:r>
              <a:rPr lang="en-US" altLang="en-US" sz="1600"/>
              <a:t>Process exiting frees its partition, adjacent free partitions combined</a:t>
            </a:r>
          </a:p>
          <a:p>
            <a:pPr lvl="1"/>
            <a:r>
              <a:rPr lang="en-US" altLang="en-US" sz="1600"/>
              <a:t>Operating system maintains information about:</a:t>
            </a:r>
            <a:br>
              <a:rPr lang="en-US" altLang="en-US" sz="1600"/>
            </a:br>
            <a:r>
              <a:rPr lang="en-US" altLang="en-US" sz="1600"/>
              <a:t>a) allocated partitions    b) free partitions (hole)</a:t>
            </a:r>
          </a:p>
        </p:txBody>
      </p:sp>
      <p:pic>
        <p:nvPicPr>
          <p:cNvPr id="21508" name="Picture 5" descr="W:\os-book\OS10\slide-dir\os-figures\9_07.jpg">
            <a:extLst>
              <a:ext uri="{FF2B5EF4-FFF2-40B4-BE49-F238E27FC236}">
                <a16:creationId xmlns:a16="http://schemas.microsoft.com/office/drawing/2014/main" id="{6DDB2633-499B-427F-A2B7-19B399A98E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97125" y="4446588"/>
            <a:ext cx="48990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1A741CD-CC0B-4B8D-B4DA-1C981F6F7248}"/>
              </a:ext>
            </a:extLst>
          </p:cNvPr>
          <p:cNvSpPr>
            <a:spLocks noGrp="1" noChangeArrowheads="1"/>
          </p:cNvSpPr>
          <p:nvPr>
            <p:ph type="title"/>
          </p:nvPr>
        </p:nvSpPr>
        <p:spPr>
          <a:xfrm>
            <a:off x="989886" y="235762"/>
            <a:ext cx="7772400" cy="576262"/>
          </a:xfrm>
        </p:spPr>
        <p:txBody>
          <a:bodyPr/>
          <a:lstStyle/>
          <a:p>
            <a:pPr eaLnBrk="1" hangingPunct="1"/>
            <a:r>
              <a:rPr lang="en-US" altLang="en-US"/>
              <a:t>Dynamic Storage-Allocation Problem</a:t>
            </a:r>
          </a:p>
        </p:txBody>
      </p:sp>
      <p:sp>
        <p:nvSpPr>
          <p:cNvPr id="22531" name="Rectangle 3">
            <a:extLst>
              <a:ext uri="{FF2B5EF4-FFF2-40B4-BE49-F238E27FC236}">
                <a16:creationId xmlns:a16="http://schemas.microsoft.com/office/drawing/2014/main" id="{046846F0-F200-438E-8BA7-F729921F7A72}"/>
              </a:ext>
            </a:extLst>
          </p:cNvPr>
          <p:cNvSpPr>
            <a:spLocks noGrp="1" noChangeArrowheads="1"/>
          </p:cNvSpPr>
          <p:nvPr>
            <p:ph type="body" idx="4294967295"/>
          </p:nvPr>
        </p:nvSpPr>
        <p:spPr>
          <a:xfrm>
            <a:off x="1479550" y="1709738"/>
            <a:ext cx="7001977" cy="2605087"/>
          </a:xfrm>
        </p:spPr>
        <p:txBody>
          <a:bodyPr/>
          <a:lstStyle/>
          <a:p>
            <a:pPr>
              <a:lnSpc>
                <a:spcPct val="90000"/>
              </a:lnSpc>
            </a:pPr>
            <a:r>
              <a:rPr lang="en-US" altLang="en-US" b="1">
                <a:solidFill>
                  <a:srgbClr val="006699"/>
                </a:solidFill>
                <a:latin typeface="+mj-lt"/>
              </a:rPr>
              <a:t>First-fit</a:t>
            </a:r>
            <a:r>
              <a:rPr lang="en-US" altLang="en-US"/>
              <a:t>:  Allocate the </a:t>
            </a:r>
            <a:r>
              <a:rPr lang="en-US" altLang="en-US" b="1" i="1"/>
              <a:t>first</a:t>
            </a:r>
            <a:r>
              <a:rPr lang="en-US" altLang="en-US"/>
              <a:t> hole that is big enough</a:t>
            </a:r>
          </a:p>
          <a:p>
            <a:pPr>
              <a:lnSpc>
                <a:spcPct val="90000"/>
              </a:lnSpc>
            </a:pPr>
            <a:r>
              <a:rPr lang="en-US" altLang="en-US" b="1">
                <a:solidFill>
                  <a:srgbClr val="006699"/>
                </a:solidFill>
                <a:latin typeface="+mj-lt"/>
              </a:rPr>
              <a:t>Best-fit</a:t>
            </a:r>
            <a:r>
              <a:rPr lang="en-US" altLang="en-US"/>
              <a:t>:  Allocate the </a:t>
            </a:r>
            <a:r>
              <a:rPr lang="en-US" altLang="en-US" b="1" i="1"/>
              <a:t>smallest</a:t>
            </a:r>
            <a:r>
              <a:rPr lang="en-US" altLang="en-US"/>
              <a:t> hole that is big enough; must search entire list, unless ordered by size  </a:t>
            </a:r>
          </a:p>
          <a:p>
            <a:pPr lvl="1">
              <a:lnSpc>
                <a:spcPct val="90000"/>
              </a:lnSpc>
            </a:pPr>
            <a:r>
              <a:rPr lang="en-US" altLang="en-US"/>
              <a:t>Produces the smallest leftover hole</a:t>
            </a:r>
          </a:p>
          <a:p>
            <a:pPr>
              <a:lnSpc>
                <a:spcPct val="90000"/>
              </a:lnSpc>
            </a:pPr>
            <a:r>
              <a:rPr lang="en-US" altLang="en-US" b="1">
                <a:solidFill>
                  <a:srgbClr val="006699"/>
                </a:solidFill>
                <a:latin typeface="+mj-lt"/>
              </a:rPr>
              <a:t>Worst-fit</a:t>
            </a:r>
            <a:r>
              <a:rPr lang="en-US" altLang="en-US"/>
              <a:t>:  Allocate the </a:t>
            </a:r>
            <a:r>
              <a:rPr lang="en-US" altLang="en-US" b="1" i="1"/>
              <a:t>largest</a:t>
            </a:r>
            <a:r>
              <a:rPr lang="en-US" altLang="en-US"/>
              <a:t> hole; must also search entire list  </a:t>
            </a:r>
          </a:p>
          <a:p>
            <a:pPr lvl="1">
              <a:lnSpc>
                <a:spcPct val="90000"/>
              </a:lnSpc>
            </a:pPr>
            <a:r>
              <a:rPr lang="en-US" altLang="en-US"/>
              <a:t>Produces the largest leftover hole</a:t>
            </a:r>
          </a:p>
        </p:txBody>
      </p:sp>
      <p:sp>
        <p:nvSpPr>
          <p:cNvPr id="22532" name="Text Box 4">
            <a:extLst>
              <a:ext uri="{FF2B5EF4-FFF2-40B4-BE49-F238E27FC236}">
                <a16:creationId xmlns:a16="http://schemas.microsoft.com/office/drawing/2014/main" id="{21455A16-B9AD-4BA3-B8E6-118DAB62A415}"/>
              </a:ext>
            </a:extLst>
          </p:cNvPr>
          <p:cNvSpPr txBox="1">
            <a:spLocks noChangeArrowheads="1"/>
          </p:cNvSpPr>
          <p:nvPr/>
        </p:nvSpPr>
        <p:spPr bwMode="auto">
          <a:xfrm>
            <a:off x="989886" y="1164447"/>
            <a:ext cx="6108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pPr>
            <a:r>
              <a:rPr lang="en-US" altLang="en-US">
                <a:latin typeface="Helvetica" panose="020B0604020202020204" pitchFamily="34" charset="0"/>
              </a:rPr>
              <a:t>How to satisfy a request of size </a:t>
            </a:r>
            <a:r>
              <a:rPr lang="en-US" altLang="en-US" b="1" i="1">
                <a:latin typeface="Helvetica" panose="020B0604020202020204" pitchFamily="34" charset="0"/>
              </a:rPr>
              <a:t>n</a:t>
            </a:r>
            <a:r>
              <a:rPr lang="en-US" altLang="en-US">
                <a:latin typeface="Helvetica" panose="020B0604020202020204" pitchFamily="34" charset="0"/>
              </a:rPr>
              <a:t> from a list of free holes?</a:t>
            </a:r>
          </a:p>
        </p:txBody>
      </p:sp>
      <p:sp>
        <p:nvSpPr>
          <p:cNvPr id="22533" name="Text Box 5">
            <a:extLst>
              <a:ext uri="{FF2B5EF4-FFF2-40B4-BE49-F238E27FC236}">
                <a16:creationId xmlns:a16="http://schemas.microsoft.com/office/drawing/2014/main" id="{6E8A16A6-712F-4B6F-B60A-954775598F68}"/>
              </a:ext>
            </a:extLst>
          </p:cNvPr>
          <p:cNvSpPr txBox="1">
            <a:spLocks noChangeArrowheads="1"/>
          </p:cNvSpPr>
          <p:nvPr/>
        </p:nvSpPr>
        <p:spPr bwMode="auto">
          <a:xfrm>
            <a:off x="1091455" y="3844115"/>
            <a:ext cx="722212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nchor="ct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spcBef>
                <a:spcPct val="50000"/>
              </a:spcBef>
            </a:pPr>
            <a:r>
              <a:rPr lang="en-US" altLang="en-US">
                <a:latin typeface="Helvetica" panose="020B0604020202020204" pitchFamily="34" charset="0"/>
              </a:rPr>
              <a:t>First-fit and best-fit better than worst-fit in terms of speed and storage utilization</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534D9BC0-752C-49BF-81BD-50A1A3166DAB}"/>
              </a:ext>
            </a:extLst>
          </p:cNvPr>
          <p:cNvSpPr>
            <a:spLocks noGrp="1" noChangeArrowheads="1"/>
          </p:cNvSpPr>
          <p:nvPr>
            <p:ph type="title"/>
          </p:nvPr>
        </p:nvSpPr>
        <p:spPr>
          <a:xfrm>
            <a:off x="855663" y="236379"/>
            <a:ext cx="7831137" cy="576263"/>
          </a:xfrm>
        </p:spPr>
        <p:txBody>
          <a:bodyPr/>
          <a:lstStyle/>
          <a:p>
            <a:pPr eaLnBrk="1" hangingPunct="1"/>
            <a:r>
              <a:rPr lang="en-US" altLang="en-US"/>
              <a:t>Fragmentation</a:t>
            </a:r>
          </a:p>
        </p:txBody>
      </p:sp>
      <p:sp>
        <p:nvSpPr>
          <p:cNvPr id="23555" name="Rectangle 1027">
            <a:extLst>
              <a:ext uri="{FF2B5EF4-FFF2-40B4-BE49-F238E27FC236}">
                <a16:creationId xmlns:a16="http://schemas.microsoft.com/office/drawing/2014/main" id="{C8EC98FB-DB12-4D53-B1D8-DA0D6EC9FEE0}"/>
              </a:ext>
            </a:extLst>
          </p:cNvPr>
          <p:cNvSpPr>
            <a:spLocks noGrp="1" noChangeArrowheads="1"/>
          </p:cNvSpPr>
          <p:nvPr>
            <p:ph type="body" idx="4294967295"/>
          </p:nvPr>
        </p:nvSpPr>
        <p:spPr>
          <a:xfrm>
            <a:off x="855663" y="1114425"/>
            <a:ext cx="7663186" cy="4999038"/>
          </a:xfrm>
        </p:spPr>
        <p:txBody>
          <a:bodyPr/>
          <a:lstStyle/>
          <a:p>
            <a:r>
              <a:rPr lang="en-US" altLang="en-US" b="1">
                <a:solidFill>
                  <a:srgbClr val="006699"/>
                </a:solidFill>
                <a:latin typeface="+mj-lt"/>
              </a:rPr>
              <a:t>External</a:t>
            </a:r>
            <a:r>
              <a:rPr lang="en-US" altLang="en-US" b="1">
                <a:solidFill>
                  <a:srgbClr val="3366FF"/>
                </a:solidFill>
              </a:rPr>
              <a:t> </a:t>
            </a:r>
            <a:r>
              <a:rPr lang="en-US" altLang="en-US" b="1">
                <a:solidFill>
                  <a:srgbClr val="006699"/>
                </a:solidFill>
                <a:latin typeface="+mj-lt"/>
              </a:rPr>
              <a:t>Fragmentation</a:t>
            </a:r>
            <a:r>
              <a:rPr lang="en-US" altLang="en-US">
                <a:solidFill>
                  <a:srgbClr val="3366FF"/>
                </a:solidFill>
              </a:rPr>
              <a:t> </a:t>
            </a:r>
            <a:r>
              <a:rPr lang="en-US" altLang="en-US"/>
              <a:t>– total memory space exists to satisfy a request, but it is not contiguous</a:t>
            </a:r>
            <a:endParaRPr lang="en-US" altLang="en-US" b="1">
              <a:solidFill>
                <a:srgbClr val="3366FF"/>
              </a:solidFill>
            </a:endParaRPr>
          </a:p>
          <a:p>
            <a:r>
              <a:rPr lang="en-US" altLang="en-US" b="1">
                <a:solidFill>
                  <a:srgbClr val="006699"/>
                </a:solidFill>
                <a:latin typeface="+mj-lt"/>
              </a:rPr>
              <a:t>Internal</a:t>
            </a:r>
            <a:r>
              <a:rPr lang="en-US" altLang="en-US" b="1">
                <a:solidFill>
                  <a:srgbClr val="3366FF"/>
                </a:solidFill>
              </a:rPr>
              <a:t> </a:t>
            </a:r>
            <a:r>
              <a:rPr lang="en-US" altLang="en-US" b="1">
                <a:solidFill>
                  <a:srgbClr val="006699"/>
                </a:solidFill>
                <a:latin typeface="+mj-lt"/>
              </a:rPr>
              <a:t>Fragmentation</a:t>
            </a:r>
            <a:r>
              <a:rPr lang="en-US" altLang="en-US">
                <a:solidFill>
                  <a:srgbClr val="3366FF"/>
                </a:solidFill>
              </a:rPr>
              <a:t> </a:t>
            </a:r>
            <a:r>
              <a:rPr lang="en-US" altLang="en-US"/>
              <a:t>– allocated memory may be slightly larger than requested memory; this size difference is memory internal to a partition, but not being used</a:t>
            </a:r>
          </a:p>
          <a:p>
            <a:r>
              <a:rPr lang="en-US" altLang="en-US"/>
              <a:t>First fit analysis reveals that given </a:t>
            </a:r>
            <a:r>
              <a:rPr lang="en-US" altLang="en-US" i="1"/>
              <a:t>N</a:t>
            </a:r>
            <a:r>
              <a:rPr lang="en-US" altLang="en-US"/>
              <a:t> blocks allocated, 0.5 </a:t>
            </a:r>
            <a:r>
              <a:rPr lang="en-US" altLang="en-US" i="1"/>
              <a:t>N</a:t>
            </a:r>
            <a:r>
              <a:rPr lang="en-US" altLang="en-US"/>
              <a:t> blocks lost to fragmentation</a:t>
            </a:r>
          </a:p>
          <a:p>
            <a:pPr lvl="1"/>
            <a:r>
              <a:rPr lang="en-US" altLang="en-US"/>
              <a:t>1/3 may be unusable -&gt; </a:t>
            </a:r>
            <a:r>
              <a:rPr lang="en-US" altLang="en-US" b="1">
                <a:solidFill>
                  <a:srgbClr val="006699"/>
                </a:solidFill>
                <a:latin typeface="+mj-lt"/>
              </a:rPr>
              <a:t>50-percent</a:t>
            </a:r>
            <a:r>
              <a:rPr lang="en-US" altLang="en-US" b="1">
                <a:solidFill>
                  <a:srgbClr val="3366FF"/>
                </a:solidFill>
              </a:rPr>
              <a:t> </a:t>
            </a:r>
            <a:r>
              <a:rPr lang="en-US" altLang="en-US" b="1">
                <a:solidFill>
                  <a:srgbClr val="006699"/>
                </a:solidFill>
                <a:latin typeface="+mj-lt"/>
              </a:rPr>
              <a:t>rule</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E725BB56-A638-4160-B622-2B266E8E7972}"/>
              </a:ext>
            </a:extLst>
          </p:cNvPr>
          <p:cNvSpPr>
            <a:spLocks noGrp="1" noChangeArrowheads="1"/>
          </p:cNvSpPr>
          <p:nvPr>
            <p:ph type="title"/>
          </p:nvPr>
        </p:nvSpPr>
        <p:spPr>
          <a:xfrm>
            <a:off x="457200" y="236379"/>
            <a:ext cx="8229600" cy="576263"/>
          </a:xfrm>
        </p:spPr>
        <p:txBody>
          <a:bodyPr/>
          <a:lstStyle/>
          <a:p>
            <a:pPr eaLnBrk="1" hangingPunct="1"/>
            <a:r>
              <a:rPr lang="en-US" altLang="en-US"/>
              <a:t>Paging</a:t>
            </a:r>
          </a:p>
        </p:txBody>
      </p:sp>
      <p:sp>
        <p:nvSpPr>
          <p:cNvPr id="25603" name="Rectangle 1027">
            <a:extLst>
              <a:ext uri="{FF2B5EF4-FFF2-40B4-BE49-F238E27FC236}">
                <a16:creationId xmlns:a16="http://schemas.microsoft.com/office/drawing/2014/main" id="{441B5E44-FE32-44C1-BCFC-248B4940F17D}"/>
              </a:ext>
            </a:extLst>
          </p:cNvPr>
          <p:cNvSpPr>
            <a:spLocks noGrp="1" noChangeArrowheads="1"/>
          </p:cNvSpPr>
          <p:nvPr>
            <p:ph type="body" idx="4294967295"/>
          </p:nvPr>
        </p:nvSpPr>
        <p:spPr>
          <a:xfrm>
            <a:off x="821094" y="1128713"/>
            <a:ext cx="7484706" cy="4764087"/>
          </a:xfrm>
        </p:spPr>
        <p:txBody>
          <a:bodyPr/>
          <a:lstStyle/>
          <a:p>
            <a:r>
              <a:rPr lang="en-US" altLang="en-US"/>
              <a:t>Physical  address space of a process can be noncontiguous; process is allocated physical memory whenever the latter is available</a:t>
            </a:r>
          </a:p>
          <a:p>
            <a:pPr lvl="1"/>
            <a:r>
              <a:rPr lang="en-US" altLang="en-US"/>
              <a:t>Avoids external fragmentation</a:t>
            </a:r>
          </a:p>
          <a:p>
            <a:pPr lvl="1"/>
            <a:r>
              <a:rPr lang="en-US" altLang="en-US"/>
              <a:t>Avoids problem of varying sized memory chunks</a:t>
            </a:r>
            <a:endParaRPr lang="en-US" altLang="en-US" sz="800"/>
          </a:p>
          <a:p>
            <a:r>
              <a:rPr lang="en-US" altLang="en-US"/>
              <a:t>Divide physical memory into fixed-sized blocks called </a:t>
            </a:r>
            <a:r>
              <a:rPr lang="en-US" altLang="en-US" b="1">
                <a:solidFill>
                  <a:srgbClr val="006699"/>
                </a:solidFill>
                <a:latin typeface="+mj-lt"/>
              </a:rPr>
              <a:t>frames</a:t>
            </a:r>
          </a:p>
          <a:p>
            <a:pPr lvl="1"/>
            <a:r>
              <a:rPr lang="en-US" altLang="en-US">
                <a:solidFill>
                  <a:srgbClr val="000000"/>
                </a:solidFill>
              </a:rPr>
              <a:t>Size </a:t>
            </a:r>
            <a:r>
              <a:rPr lang="en-US" altLang="en-US"/>
              <a:t>is power of 2, between 512 bytes and 16 Mbytes</a:t>
            </a:r>
            <a:endParaRPr lang="en-US" altLang="en-US" sz="800"/>
          </a:p>
          <a:p>
            <a:r>
              <a:rPr lang="en-US" altLang="en-US"/>
              <a:t>Divide logical memory into blocks of same size called </a:t>
            </a:r>
            <a:r>
              <a:rPr lang="en-US" altLang="en-US" b="1">
                <a:solidFill>
                  <a:srgbClr val="006699"/>
                </a:solidFill>
                <a:latin typeface="+mj-lt"/>
              </a:rPr>
              <a:t>pages</a:t>
            </a:r>
          </a:p>
          <a:p>
            <a:r>
              <a:rPr lang="en-US" altLang="en-US"/>
              <a:t>Keep track of all free frames</a:t>
            </a:r>
            <a:endParaRPr lang="en-US" altLang="en-US" sz="800"/>
          </a:p>
          <a:p>
            <a:r>
              <a:rPr lang="en-US" altLang="en-US"/>
              <a:t>To run a program of size </a:t>
            </a:r>
            <a:r>
              <a:rPr lang="en-US" altLang="en-US" b="1" i="1"/>
              <a:t>N</a:t>
            </a:r>
            <a:r>
              <a:rPr lang="en-US" altLang="en-US" i="1"/>
              <a:t> </a:t>
            </a:r>
            <a:r>
              <a:rPr lang="en-US" altLang="en-US"/>
              <a:t>pages, need to find </a:t>
            </a:r>
            <a:r>
              <a:rPr lang="en-US" altLang="en-US" b="1" i="1"/>
              <a:t>N</a:t>
            </a:r>
            <a:r>
              <a:rPr lang="en-US" altLang="en-US"/>
              <a:t> free frames and load program</a:t>
            </a:r>
            <a:endParaRPr lang="en-US" altLang="en-US" sz="800"/>
          </a:p>
          <a:p>
            <a:r>
              <a:rPr lang="en-US" altLang="en-US"/>
              <a:t>Set up a </a:t>
            </a:r>
            <a:r>
              <a:rPr lang="en-US" altLang="en-US" b="1">
                <a:solidFill>
                  <a:srgbClr val="006699"/>
                </a:solidFill>
                <a:latin typeface="+mj-lt"/>
              </a:rPr>
              <a:t>page</a:t>
            </a:r>
            <a:r>
              <a:rPr lang="en-US" altLang="en-US" b="1">
                <a:solidFill>
                  <a:srgbClr val="3366FF"/>
                </a:solidFill>
              </a:rPr>
              <a:t> </a:t>
            </a:r>
            <a:r>
              <a:rPr lang="en-US" altLang="en-US" b="1">
                <a:solidFill>
                  <a:srgbClr val="006699"/>
                </a:solidFill>
                <a:latin typeface="+mj-lt"/>
              </a:rPr>
              <a:t>table</a:t>
            </a:r>
            <a:r>
              <a:rPr lang="en-US" altLang="en-US"/>
              <a:t> to translate logical to physical addresses</a:t>
            </a:r>
            <a:endParaRPr lang="en-US" altLang="en-US" sz="800"/>
          </a:p>
          <a:p>
            <a:r>
              <a:rPr lang="en-US" altLang="en-US"/>
              <a:t>Backing store likewise split into pages</a:t>
            </a:r>
          </a:p>
          <a:p>
            <a:r>
              <a:rPr lang="en-US" altLang="en-US"/>
              <a:t>Still have Internal fragmentation</a:t>
            </a: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576DB622-C30C-459E-B80D-9EEFF320C26D}"/>
              </a:ext>
            </a:extLst>
          </p:cNvPr>
          <p:cNvSpPr>
            <a:spLocks noGrp="1" noChangeArrowheads="1"/>
          </p:cNvSpPr>
          <p:nvPr>
            <p:ph type="title"/>
          </p:nvPr>
        </p:nvSpPr>
        <p:spPr>
          <a:xfrm>
            <a:off x="846138" y="236379"/>
            <a:ext cx="7840662" cy="576263"/>
          </a:xfrm>
        </p:spPr>
        <p:txBody>
          <a:bodyPr/>
          <a:lstStyle/>
          <a:p>
            <a:pPr eaLnBrk="1" hangingPunct="1"/>
            <a:r>
              <a:rPr lang="en-US" altLang="en-US"/>
              <a:t>Address Translation Scheme</a:t>
            </a:r>
          </a:p>
        </p:txBody>
      </p:sp>
      <p:sp>
        <p:nvSpPr>
          <p:cNvPr id="33795" name="Rectangle 1027">
            <a:extLst>
              <a:ext uri="{FF2B5EF4-FFF2-40B4-BE49-F238E27FC236}">
                <a16:creationId xmlns:a16="http://schemas.microsoft.com/office/drawing/2014/main" id="{42BA3A11-5083-4DE6-80B0-272DB2FBA097}"/>
              </a:ext>
            </a:extLst>
          </p:cNvPr>
          <p:cNvSpPr>
            <a:spLocks noGrp="1" noChangeArrowheads="1"/>
          </p:cNvSpPr>
          <p:nvPr>
            <p:ph type="body" idx="4294967295"/>
          </p:nvPr>
        </p:nvSpPr>
        <p:spPr>
          <a:xfrm>
            <a:off x="841375" y="1125538"/>
            <a:ext cx="7299325" cy="4483100"/>
          </a:xfrm>
        </p:spPr>
        <p:txBody>
          <a:bodyPr/>
          <a:lstStyle/>
          <a:p>
            <a:pPr>
              <a:defRPr/>
            </a:pPr>
            <a:r>
              <a:rPr lang="en-US" altLang="en-US"/>
              <a:t>Address generated by CPU is divided into:</a:t>
            </a:r>
          </a:p>
          <a:p>
            <a:pPr lvl="1">
              <a:defRPr/>
            </a:pPr>
            <a:r>
              <a:rPr lang="en-US" altLang="en-US" b="1">
                <a:solidFill>
                  <a:srgbClr val="006699"/>
                </a:solidFill>
                <a:latin typeface="+mj-lt"/>
              </a:rPr>
              <a:t>Page</a:t>
            </a:r>
            <a:r>
              <a:rPr lang="en-US" altLang="en-US" b="1">
                <a:solidFill>
                  <a:srgbClr val="3366FF"/>
                </a:solidFill>
              </a:rPr>
              <a:t> </a:t>
            </a:r>
            <a:r>
              <a:rPr lang="en-US" altLang="en-US" b="1">
                <a:solidFill>
                  <a:srgbClr val="006699"/>
                </a:solidFill>
                <a:latin typeface="+mj-lt"/>
              </a:rPr>
              <a:t>number</a:t>
            </a:r>
            <a:r>
              <a:rPr lang="en-US" altLang="en-US" b="1">
                <a:solidFill>
                  <a:srgbClr val="3366FF"/>
                </a:solidFill>
              </a:rPr>
              <a:t> </a:t>
            </a:r>
            <a:r>
              <a:rPr lang="en-US" altLang="en-US"/>
              <a:t>(</a:t>
            </a:r>
            <a:r>
              <a:rPr lang="en-US" altLang="en-US" b="1" i="1">
                <a:solidFill>
                  <a:srgbClr val="006699"/>
                </a:solidFill>
                <a:latin typeface="+mj-lt"/>
              </a:rPr>
              <a:t>p</a:t>
            </a:r>
            <a:r>
              <a:rPr lang="en-US" altLang="en-US"/>
              <a:t>)</a:t>
            </a:r>
            <a:r>
              <a:rPr lang="en-US" altLang="en-US">
                <a:solidFill>
                  <a:srgbClr val="3366FF"/>
                </a:solidFill>
              </a:rPr>
              <a:t> </a:t>
            </a:r>
            <a:r>
              <a:rPr lang="en-US" altLang="en-US"/>
              <a:t>– used as an index into a </a:t>
            </a:r>
            <a:r>
              <a:rPr lang="en-US" altLang="en-US" b="1">
                <a:solidFill>
                  <a:srgbClr val="006699"/>
                </a:solidFill>
                <a:latin typeface="+mj-lt"/>
              </a:rPr>
              <a:t>page</a:t>
            </a:r>
            <a:r>
              <a:rPr lang="en-US" altLang="en-US" b="1">
                <a:solidFill>
                  <a:srgbClr val="3366FF"/>
                </a:solidFill>
              </a:rPr>
              <a:t> </a:t>
            </a:r>
            <a:r>
              <a:rPr lang="en-US" altLang="en-US" b="1">
                <a:solidFill>
                  <a:srgbClr val="006699"/>
                </a:solidFill>
                <a:latin typeface="+mj-lt"/>
              </a:rPr>
              <a:t>table</a:t>
            </a:r>
            <a:r>
              <a:rPr lang="en-US" altLang="en-US" b="1">
                <a:solidFill>
                  <a:srgbClr val="3366FF"/>
                </a:solidFill>
              </a:rPr>
              <a:t> </a:t>
            </a:r>
            <a:r>
              <a:rPr lang="en-US" altLang="en-US"/>
              <a:t>which contains base address of each page in physical memory</a:t>
            </a:r>
          </a:p>
          <a:p>
            <a:pPr lvl="1">
              <a:defRPr/>
            </a:pPr>
            <a:r>
              <a:rPr lang="en-US" altLang="en-US" b="1">
                <a:solidFill>
                  <a:srgbClr val="006699"/>
                </a:solidFill>
                <a:latin typeface="+mj-lt"/>
              </a:rPr>
              <a:t>Page</a:t>
            </a:r>
            <a:r>
              <a:rPr lang="en-US" altLang="en-US" b="1">
                <a:solidFill>
                  <a:srgbClr val="3366FF"/>
                </a:solidFill>
              </a:rPr>
              <a:t> </a:t>
            </a:r>
            <a:r>
              <a:rPr lang="en-US" altLang="en-US" b="1">
                <a:solidFill>
                  <a:srgbClr val="006699"/>
                </a:solidFill>
                <a:latin typeface="+mj-lt"/>
              </a:rPr>
              <a:t>offset</a:t>
            </a:r>
            <a:r>
              <a:rPr lang="en-US" altLang="en-US" b="1">
                <a:solidFill>
                  <a:srgbClr val="3366FF"/>
                </a:solidFill>
              </a:rPr>
              <a:t> </a:t>
            </a:r>
            <a:r>
              <a:rPr lang="en-US" altLang="en-US"/>
              <a:t>(</a:t>
            </a:r>
            <a:r>
              <a:rPr lang="en-US" altLang="en-US" b="1" i="1">
                <a:solidFill>
                  <a:srgbClr val="006699"/>
                </a:solidFill>
                <a:latin typeface="+mj-lt"/>
              </a:rPr>
              <a:t>d</a:t>
            </a:r>
            <a:r>
              <a:rPr lang="en-US" altLang="en-US"/>
              <a:t>)</a:t>
            </a:r>
            <a:r>
              <a:rPr lang="en-US" altLang="en-US">
                <a:solidFill>
                  <a:srgbClr val="3366FF"/>
                </a:solidFill>
              </a:rPr>
              <a:t> </a:t>
            </a:r>
            <a:r>
              <a:rPr lang="en-US" altLang="en-US"/>
              <a:t>– combined with base address to define the physical memory address that is sent to the memory unit</a:t>
            </a:r>
          </a:p>
          <a:p>
            <a:pPr lvl="1">
              <a:defRPr/>
            </a:pPr>
            <a:endParaRPr lang="en-US" altLang="en-US"/>
          </a:p>
          <a:p>
            <a:pPr lvl="1">
              <a:defRPr/>
            </a:pPr>
            <a:endParaRPr lang="en-US" altLang="en-US"/>
          </a:p>
          <a:p>
            <a:pPr marL="457200" lvl="1" indent="0">
              <a:buFont typeface="Monotype Sorts" pitchFamily="-84" charset="2"/>
              <a:buNone/>
              <a:defRPr/>
            </a:pPr>
            <a:endParaRPr lang="en-US" altLang="en-US"/>
          </a:p>
          <a:p>
            <a:pPr lvl="1">
              <a:defRPr/>
            </a:pPr>
            <a:endParaRPr lang="en-US" altLang="en-US"/>
          </a:p>
          <a:p>
            <a:pPr lvl="1">
              <a:defRPr/>
            </a:pPr>
            <a:r>
              <a:rPr lang="en-US" altLang="en-US"/>
              <a:t>For given logical address space 2</a:t>
            </a:r>
            <a:r>
              <a:rPr lang="en-US" altLang="en-US" i="1" baseline="30000"/>
              <a:t>m </a:t>
            </a:r>
            <a:r>
              <a:rPr lang="en-US" altLang="en-US"/>
              <a:t>and page size</a:t>
            </a:r>
            <a:r>
              <a:rPr lang="en-US" altLang="en-US" baseline="30000"/>
              <a:t> </a:t>
            </a:r>
            <a:r>
              <a:rPr lang="en-US" altLang="en-US" i="1"/>
              <a:t>2</a:t>
            </a:r>
            <a:r>
              <a:rPr lang="en-US" altLang="en-US" baseline="30000"/>
              <a:t>n</a:t>
            </a:r>
          </a:p>
        </p:txBody>
      </p:sp>
      <p:pic>
        <p:nvPicPr>
          <p:cNvPr id="26628" name="Picture 3">
            <a:extLst>
              <a:ext uri="{FF2B5EF4-FFF2-40B4-BE49-F238E27FC236}">
                <a16:creationId xmlns:a16="http://schemas.microsoft.com/office/drawing/2014/main" id="{69904815-E7B7-455B-B35E-A1E6ACF08A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900363" y="2882900"/>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449B79E3-F191-44B4-954F-BE958071C149}"/>
              </a:ext>
            </a:extLst>
          </p:cNvPr>
          <p:cNvSpPr>
            <a:spLocks noGrp="1" noChangeArrowheads="1"/>
          </p:cNvSpPr>
          <p:nvPr>
            <p:ph type="title"/>
          </p:nvPr>
        </p:nvSpPr>
        <p:spPr>
          <a:xfrm>
            <a:off x="936819" y="167339"/>
            <a:ext cx="8229600" cy="644525"/>
          </a:xfrm>
        </p:spPr>
        <p:txBody>
          <a:bodyPr/>
          <a:lstStyle/>
          <a:p>
            <a:pPr eaLnBrk="1" hangingPunct="1"/>
            <a:r>
              <a:rPr lang="en-US" altLang="en-US" sz="2600"/>
              <a:t>Paging Model of Logical and  Physical Memory</a:t>
            </a:r>
          </a:p>
        </p:txBody>
      </p:sp>
      <p:pic>
        <p:nvPicPr>
          <p:cNvPr id="28675" name="Picture 1030">
            <a:extLst>
              <a:ext uri="{FF2B5EF4-FFF2-40B4-BE49-F238E27FC236}">
                <a16:creationId xmlns:a16="http://schemas.microsoft.com/office/drawing/2014/main" id="{A17EFDC3-16BC-41C6-9509-A548649291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8813" y="1203325"/>
            <a:ext cx="493871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145B4E6-5DED-4B37-B9F1-D64E18F15EDD}"/>
              </a:ext>
            </a:extLst>
          </p:cNvPr>
          <p:cNvSpPr>
            <a:spLocks noGrp="1" noChangeArrowheads="1"/>
          </p:cNvSpPr>
          <p:nvPr>
            <p:ph type="title"/>
          </p:nvPr>
        </p:nvSpPr>
        <p:spPr>
          <a:xfrm>
            <a:off x="709127" y="-95603"/>
            <a:ext cx="8112611" cy="903288"/>
          </a:xfrm>
        </p:spPr>
        <p:txBody>
          <a:bodyPr/>
          <a:lstStyle/>
          <a:p>
            <a:pPr eaLnBrk="1" hangingPunct="1"/>
            <a:r>
              <a:rPr lang="en-US" altLang="en-US" sz="2800"/>
              <a:t>Valid (v) or Invalid (i) Bit In A Page Table</a:t>
            </a:r>
          </a:p>
        </p:txBody>
      </p:sp>
      <p:pic>
        <p:nvPicPr>
          <p:cNvPr id="38915" name="Picture 5">
            <a:extLst>
              <a:ext uri="{FF2B5EF4-FFF2-40B4-BE49-F238E27FC236}">
                <a16:creationId xmlns:a16="http://schemas.microsoft.com/office/drawing/2014/main" id="{51286D0E-48B1-4A77-B77D-2A6859C884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22500" y="1252538"/>
            <a:ext cx="50990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0D2ACB3-978E-4C92-8147-5A9751FD5084}"/>
              </a:ext>
            </a:extLst>
          </p:cNvPr>
          <p:cNvSpPr>
            <a:spLocks noGrp="1" noChangeArrowheads="1"/>
          </p:cNvSpPr>
          <p:nvPr>
            <p:ph type="title"/>
          </p:nvPr>
        </p:nvSpPr>
        <p:spPr>
          <a:xfrm>
            <a:off x="488950" y="231035"/>
            <a:ext cx="8229600" cy="576262"/>
          </a:xfrm>
        </p:spPr>
        <p:txBody>
          <a:bodyPr/>
          <a:lstStyle/>
          <a:p>
            <a:pPr eaLnBrk="1" hangingPunct="1"/>
            <a:r>
              <a:rPr lang="en-US" altLang="en-US"/>
              <a:t>Swapping</a:t>
            </a:r>
          </a:p>
        </p:txBody>
      </p:sp>
      <p:sp>
        <p:nvSpPr>
          <p:cNvPr id="54275" name="Rectangle 3">
            <a:extLst>
              <a:ext uri="{FF2B5EF4-FFF2-40B4-BE49-F238E27FC236}">
                <a16:creationId xmlns:a16="http://schemas.microsoft.com/office/drawing/2014/main" id="{70D0E06F-7484-4112-A8C2-84609CEC1DF6}"/>
              </a:ext>
            </a:extLst>
          </p:cNvPr>
          <p:cNvSpPr>
            <a:spLocks noGrp="1" noChangeArrowheads="1"/>
          </p:cNvSpPr>
          <p:nvPr>
            <p:ph type="body" idx="4294967295"/>
          </p:nvPr>
        </p:nvSpPr>
        <p:spPr>
          <a:xfrm>
            <a:off x="849086" y="1122363"/>
            <a:ext cx="7679094" cy="5067300"/>
          </a:xfrm>
        </p:spPr>
        <p:txBody>
          <a:bodyPr/>
          <a:lstStyle/>
          <a:p>
            <a:r>
              <a:rPr lang="en-US" altLang="en-US"/>
              <a:t>A process can be </a:t>
            </a:r>
            <a:r>
              <a:rPr lang="en-US" altLang="en-US" b="1">
                <a:solidFill>
                  <a:srgbClr val="006699"/>
                </a:solidFill>
                <a:latin typeface="+mj-lt"/>
              </a:rPr>
              <a:t>swapped</a:t>
            </a:r>
            <a:r>
              <a:rPr lang="en-US" altLang="en-US"/>
              <a:t> temporarily out of memory to a backing store, and then brought </a:t>
            </a:r>
            <a:r>
              <a:rPr lang="en-US" altLang="en-US" b="1">
                <a:solidFill>
                  <a:srgbClr val="006699"/>
                </a:solidFill>
                <a:latin typeface="+mj-lt"/>
              </a:rPr>
              <a:t>back</a:t>
            </a:r>
            <a:r>
              <a:rPr lang="en-US" altLang="en-US"/>
              <a:t> into memory for continued execution</a:t>
            </a:r>
          </a:p>
          <a:p>
            <a:pPr lvl="1"/>
            <a:r>
              <a:rPr lang="en-US" altLang="en-US"/>
              <a:t>Total physical memory space of processes can exceed physical memory</a:t>
            </a:r>
          </a:p>
          <a:p>
            <a:r>
              <a:rPr lang="en-US" altLang="en-US" b="1">
                <a:solidFill>
                  <a:srgbClr val="006699"/>
                </a:solidFill>
                <a:latin typeface="+mj-lt"/>
              </a:rPr>
              <a:t>Backing</a:t>
            </a:r>
            <a:r>
              <a:rPr lang="en-US" altLang="en-US" b="1">
                <a:solidFill>
                  <a:srgbClr val="3366FF"/>
                </a:solidFill>
              </a:rPr>
              <a:t> </a:t>
            </a:r>
            <a:r>
              <a:rPr lang="en-US" altLang="en-US" b="1">
                <a:solidFill>
                  <a:srgbClr val="006699"/>
                </a:solidFill>
                <a:latin typeface="+mj-lt"/>
              </a:rPr>
              <a:t>store</a:t>
            </a:r>
            <a:r>
              <a:rPr lang="en-US" altLang="en-US">
                <a:solidFill>
                  <a:srgbClr val="3366FF"/>
                </a:solidFill>
              </a:rPr>
              <a:t> </a:t>
            </a:r>
            <a:r>
              <a:rPr lang="en-US" altLang="en-US"/>
              <a:t>– fast disk large enough to accommodate copies of all memory images for all users; must provide direct access to these memory images</a:t>
            </a:r>
          </a:p>
          <a:p>
            <a:r>
              <a:rPr lang="en-US" altLang="en-US" b="1">
                <a:solidFill>
                  <a:srgbClr val="006699"/>
                </a:solidFill>
                <a:latin typeface="+mj-lt"/>
              </a:rPr>
              <a:t>Roll</a:t>
            </a:r>
            <a:r>
              <a:rPr lang="en-US" altLang="en-US" b="1">
                <a:solidFill>
                  <a:srgbClr val="3366FF"/>
                </a:solidFill>
              </a:rPr>
              <a:t> </a:t>
            </a:r>
            <a:r>
              <a:rPr lang="en-US" altLang="en-US" b="1">
                <a:solidFill>
                  <a:srgbClr val="006699"/>
                </a:solidFill>
                <a:latin typeface="+mj-lt"/>
              </a:rPr>
              <a:t>out</a:t>
            </a:r>
            <a:r>
              <a:rPr lang="en-US" altLang="en-US" b="1">
                <a:solidFill>
                  <a:srgbClr val="3366FF"/>
                </a:solidFill>
              </a:rPr>
              <a:t>, </a:t>
            </a:r>
            <a:r>
              <a:rPr lang="en-US" altLang="en-US" b="1">
                <a:solidFill>
                  <a:srgbClr val="006699"/>
                </a:solidFill>
                <a:latin typeface="+mj-lt"/>
              </a:rPr>
              <a:t>roll</a:t>
            </a:r>
            <a:r>
              <a:rPr lang="en-US" altLang="en-US" b="1">
                <a:solidFill>
                  <a:srgbClr val="3366FF"/>
                </a:solidFill>
              </a:rPr>
              <a:t> </a:t>
            </a:r>
            <a:r>
              <a:rPr lang="en-US" altLang="en-US" b="1">
                <a:solidFill>
                  <a:srgbClr val="006699"/>
                </a:solidFill>
                <a:latin typeface="+mj-lt"/>
              </a:rPr>
              <a:t>in</a:t>
            </a:r>
            <a:r>
              <a:rPr lang="en-US" altLang="en-US">
                <a:solidFill>
                  <a:srgbClr val="3366FF"/>
                </a:solidFill>
              </a:rPr>
              <a:t> </a:t>
            </a:r>
            <a:r>
              <a:rPr lang="en-US" altLang="en-US"/>
              <a:t>– swapping variant used for priority-based scheduling algorithms; lower-priority process is swapped out so higher-priority process can be loaded and executed</a:t>
            </a:r>
          </a:p>
          <a:p>
            <a:r>
              <a:rPr lang="en-US" altLang="en-US"/>
              <a:t>Major part of swap time is transfer time; total transfer time is directly proportional to the amount of memory swapped</a:t>
            </a:r>
          </a:p>
          <a:p>
            <a:r>
              <a:rPr lang="en-US" altLang="en-US"/>
              <a:t>System maintains a </a:t>
            </a:r>
            <a:r>
              <a:rPr lang="en-US" altLang="en-US" b="1">
                <a:solidFill>
                  <a:srgbClr val="006699"/>
                </a:solidFill>
                <a:latin typeface="+mj-lt"/>
              </a:rPr>
              <a:t>ready</a:t>
            </a:r>
            <a:r>
              <a:rPr lang="en-US" altLang="en-US" b="1">
                <a:solidFill>
                  <a:srgbClr val="3366FF"/>
                </a:solidFill>
              </a:rPr>
              <a:t> </a:t>
            </a:r>
            <a:r>
              <a:rPr lang="en-US" altLang="en-US" b="1">
                <a:solidFill>
                  <a:srgbClr val="006699"/>
                </a:solidFill>
                <a:latin typeface="+mj-lt"/>
              </a:rPr>
              <a:t>queue</a:t>
            </a:r>
            <a:r>
              <a:rPr lang="en-US" altLang="en-US">
                <a:solidFill>
                  <a:srgbClr val="3366FF"/>
                </a:solidFill>
              </a:rPr>
              <a:t> </a:t>
            </a:r>
            <a:r>
              <a:rPr lang="en-US" altLang="en-US"/>
              <a:t>of ready-to-run processes which have memory images on disk</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421CF3F-82BB-4386-898B-2EEB6506DDD6}"/>
              </a:ext>
            </a:extLst>
          </p:cNvPr>
          <p:cNvSpPr>
            <a:spLocks noGrp="1" noChangeArrowheads="1"/>
          </p:cNvSpPr>
          <p:nvPr>
            <p:ph type="title"/>
          </p:nvPr>
        </p:nvSpPr>
        <p:spPr>
          <a:xfrm>
            <a:off x="817563" y="229218"/>
            <a:ext cx="7869237" cy="576262"/>
          </a:xfrm>
        </p:spPr>
        <p:txBody>
          <a:bodyPr/>
          <a:lstStyle/>
          <a:p>
            <a:pPr eaLnBrk="1" hangingPunct="1"/>
            <a:r>
              <a:rPr lang="en-US" altLang="en-US"/>
              <a:t>Schematic View of Swapping</a:t>
            </a:r>
            <a:endParaRPr lang="en-US" altLang="en-US" sz="2400"/>
          </a:p>
        </p:txBody>
      </p:sp>
      <p:pic>
        <p:nvPicPr>
          <p:cNvPr id="56323" name="Picture 4" descr="8">
            <a:extLst>
              <a:ext uri="{FF2B5EF4-FFF2-40B4-BE49-F238E27FC236}">
                <a16:creationId xmlns:a16="http://schemas.microsoft.com/office/drawing/2014/main" id="{0F3A3C22-04AE-4A1C-8813-C9697C3F0F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81213" y="140017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Dual-mode Operation</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806451" y="1233488"/>
            <a:ext cx="7011168" cy="4624701"/>
          </a:xfrm>
        </p:spPr>
        <p:txBody>
          <a:bodyPr/>
          <a:lstStyle/>
          <a:p>
            <a:pPr>
              <a:lnSpc>
                <a:spcPct val="90000"/>
              </a:lnSpc>
            </a:pPr>
            <a:r>
              <a:rPr lang="en-US" altLang="en-US" b="1">
                <a:solidFill>
                  <a:srgbClr val="006699"/>
                </a:solidFill>
                <a:latin typeface="+mj-lt"/>
              </a:rPr>
              <a:t>Dual-mode</a:t>
            </a:r>
            <a:r>
              <a:rPr lang="en-US" altLang="en-US" b="1">
                <a:solidFill>
                  <a:srgbClr val="3366FF"/>
                </a:solidFill>
              </a:rPr>
              <a:t> </a:t>
            </a:r>
            <a:r>
              <a:rPr lang="en-US" altLang="en-US"/>
              <a:t>operation allows OS to protect itself and other system components</a:t>
            </a:r>
          </a:p>
          <a:p>
            <a:pPr lvl="1">
              <a:lnSpc>
                <a:spcPct val="90000"/>
              </a:lnSpc>
            </a:pPr>
            <a:r>
              <a:rPr lang="en-US" altLang="en-US" b="1">
                <a:solidFill>
                  <a:srgbClr val="006699"/>
                </a:solidFill>
                <a:latin typeface="+mj-lt"/>
              </a:rPr>
              <a:t>User mode </a:t>
            </a:r>
            <a:r>
              <a:rPr lang="en-US" altLang="en-US"/>
              <a:t>and </a:t>
            </a:r>
            <a:r>
              <a:rPr lang="en-US" altLang="en-US" b="1">
                <a:solidFill>
                  <a:srgbClr val="006699"/>
                </a:solidFill>
                <a:latin typeface="+mj-lt"/>
              </a:rPr>
              <a:t>kernel mode </a:t>
            </a:r>
          </a:p>
          <a:p>
            <a:pPr>
              <a:lnSpc>
                <a:spcPct val="90000"/>
              </a:lnSpc>
            </a:pPr>
            <a:r>
              <a:rPr lang="en-US" altLang="en-US" b="1">
                <a:solidFill>
                  <a:srgbClr val="006699"/>
                </a:solidFill>
                <a:latin typeface="+mj-lt"/>
              </a:rPr>
              <a:t>Mode bit </a:t>
            </a:r>
            <a:r>
              <a:rPr lang="en-US" altLang="en-US"/>
              <a:t>provided by hardware </a:t>
            </a:r>
          </a:p>
          <a:p>
            <a:pPr lvl="1">
              <a:lnSpc>
                <a:spcPct val="90000"/>
              </a:lnSpc>
            </a:pPr>
            <a:r>
              <a:rPr lang="en-US" altLang="en-US"/>
              <a:t>Provides ability to distinguish when system is running user code or kernel code.</a:t>
            </a:r>
          </a:p>
          <a:p>
            <a:pPr lvl="1">
              <a:lnSpc>
                <a:spcPct val="90000"/>
              </a:lnSpc>
            </a:pPr>
            <a:r>
              <a:rPr lang="en-US" altLang="en-US"/>
              <a:t>When a user is running </a:t>
            </a:r>
            <a:r>
              <a:rPr lang="en-US" altLang="en-US">
                <a:sym typeface="Wingdings 3" panose="05040102010807070707" pitchFamily="18" charset="2"/>
              </a:rPr>
              <a:t> </a:t>
            </a:r>
            <a:r>
              <a:rPr lang="en-US" altLang="en-US">
                <a:sym typeface="Wingdings" panose="05000000000000000000" pitchFamily="2" charset="2"/>
              </a:rPr>
              <a:t>mode bit is “user”</a:t>
            </a:r>
          </a:p>
          <a:p>
            <a:pPr lvl="1">
              <a:lnSpc>
                <a:spcPct val="90000"/>
              </a:lnSpc>
            </a:pPr>
            <a:r>
              <a:rPr lang="en-US" altLang="en-US"/>
              <a:t>When kernel code is executing </a:t>
            </a:r>
            <a:r>
              <a:rPr lang="en-US" altLang="en-US">
                <a:sym typeface="Wingdings 3" panose="05040102010807070707" pitchFamily="18" charset="2"/>
              </a:rPr>
              <a:t> </a:t>
            </a:r>
            <a:r>
              <a:rPr lang="en-US" altLang="en-US">
                <a:sym typeface="Wingdings" panose="05000000000000000000" pitchFamily="2" charset="2"/>
              </a:rPr>
              <a:t>mode bit is “kernel”</a:t>
            </a:r>
          </a:p>
          <a:p>
            <a:pPr>
              <a:lnSpc>
                <a:spcPct val="90000"/>
              </a:lnSpc>
            </a:pPr>
            <a:r>
              <a:rPr lang="en-US" altLang="en-US">
                <a:sym typeface="Wingdings" panose="05000000000000000000" pitchFamily="2" charset="2"/>
              </a:rPr>
              <a:t>How do we guarantee that user does not explicitly set the mode bit to “kernel”?</a:t>
            </a:r>
          </a:p>
          <a:p>
            <a:pPr lvl="1">
              <a:lnSpc>
                <a:spcPct val="90000"/>
              </a:lnSpc>
            </a:pPr>
            <a:r>
              <a:rPr lang="en-US" altLang="en-US"/>
              <a:t>System call changes mode to kernel, return from call resets it to user</a:t>
            </a:r>
          </a:p>
          <a:p>
            <a:pPr>
              <a:lnSpc>
                <a:spcPct val="90000"/>
              </a:lnSpc>
            </a:pPr>
            <a:r>
              <a:rPr lang="en-US" altLang="en-US"/>
              <a:t>Some instructions designated as </a:t>
            </a:r>
            <a:r>
              <a:rPr lang="en-US" altLang="en-US" b="1">
                <a:solidFill>
                  <a:srgbClr val="006699"/>
                </a:solidFill>
                <a:latin typeface="+mj-lt"/>
              </a:rPr>
              <a:t>privileged</a:t>
            </a:r>
            <a:r>
              <a:rPr lang="en-US" altLang="en-US"/>
              <a:t>, only executable in kernel mode</a:t>
            </a:r>
          </a:p>
        </p:txBody>
      </p:sp>
    </p:spTree>
    <p:extLst>
      <p:ext uri="{BB962C8B-B14F-4D97-AF65-F5344CB8AC3E}">
        <p14:creationId xmlns:p14="http://schemas.microsoft.com/office/powerpoint/2010/main" val="3654188609"/>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BCD139-3A6D-4B81-8226-0503E6A6358F}"/>
              </a:ext>
            </a:extLst>
          </p:cNvPr>
          <p:cNvSpPr>
            <a:spLocks noGrp="1" noChangeArrowheads="1"/>
          </p:cNvSpPr>
          <p:nvPr>
            <p:ph type="ctrTitle"/>
          </p:nvPr>
        </p:nvSpPr>
        <p:spPr>
          <a:xfrm>
            <a:off x="685800" y="806450"/>
            <a:ext cx="7772400" cy="2127250"/>
          </a:xfrm>
        </p:spPr>
        <p:txBody>
          <a:bodyPr/>
          <a:lstStyle/>
          <a:p>
            <a:pPr eaLnBrk="1" hangingPunct="1"/>
            <a:r>
              <a:rPr lang="en-US" altLang="en-US"/>
              <a:t>Chapter 5 (Cont’d):  Virtual Memory</a:t>
            </a:r>
          </a:p>
        </p:txBody>
      </p:sp>
    </p:spTree>
    <p:extLst>
      <p:ext uri="{BB962C8B-B14F-4D97-AF65-F5344CB8AC3E}">
        <p14:creationId xmlns:p14="http://schemas.microsoft.com/office/powerpoint/2010/main" val="3138075299"/>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BD8A388-8E27-4EE5-81A8-60463D778F0D}"/>
              </a:ext>
            </a:extLst>
          </p:cNvPr>
          <p:cNvSpPr>
            <a:spLocks noGrp="1" noChangeArrowheads="1"/>
          </p:cNvSpPr>
          <p:nvPr>
            <p:ph type="title"/>
          </p:nvPr>
        </p:nvSpPr>
        <p:spPr>
          <a:xfrm>
            <a:off x="457200" y="234792"/>
            <a:ext cx="8229600" cy="576262"/>
          </a:xfrm>
        </p:spPr>
        <p:txBody>
          <a:bodyPr/>
          <a:lstStyle/>
          <a:p>
            <a:pPr eaLnBrk="1" hangingPunct="1"/>
            <a:r>
              <a:rPr lang="en-US" altLang="en-US"/>
              <a:t>Virtual memory </a:t>
            </a:r>
          </a:p>
        </p:txBody>
      </p:sp>
      <p:sp>
        <p:nvSpPr>
          <p:cNvPr id="8195" name="Rectangle 3">
            <a:extLst>
              <a:ext uri="{FF2B5EF4-FFF2-40B4-BE49-F238E27FC236}">
                <a16:creationId xmlns:a16="http://schemas.microsoft.com/office/drawing/2014/main" id="{C522901F-947A-433D-9A89-77363C3CEF9D}"/>
              </a:ext>
            </a:extLst>
          </p:cNvPr>
          <p:cNvSpPr>
            <a:spLocks noGrp="1" noChangeArrowheads="1"/>
          </p:cNvSpPr>
          <p:nvPr>
            <p:ph type="body" idx="4294967295"/>
          </p:nvPr>
        </p:nvSpPr>
        <p:spPr>
          <a:xfrm>
            <a:off x="858417" y="1231579"/>
            <a:ext cx="7679094" cy="4529138"/>
          </a:xfrm>
        </p:spPr>
        <p:txBody>
          <a:bodyPr/>
          <a:lstStyle/>
          <a:p>
            <a:r>
              <a:rPr lang="en-US" altLang="en-US" b="1">
                <a:solidFill>
                  <a:srgbClr val="006699"/>
                </a:solidFill>
                <a:latin typeface="+mj-lt"/>
              </a:rPr>
              <a:t>Virtual memory </a:t>
            </a:r>
            <a:r>
              <a:rPr lang="en-US" altLang="en-US"/>
              <a:t>– separation of user logical memory from physical memory</a:t>
            </a:r>
          </a:p>
          <a:p>
            <a:pPr lvl="1"/>
            <a:r>
              <a:rPr lang="en-US" altLang="en-US"/>
              <a:t>Only part of the program needs to be in memory for execution</a:t>
            </a:r>
          </a:p>
          <a:p>
            <a:pPr lvl="1"/>
            <a:r>
              <a:rPr lang="en-US" altLang="en-US"/>
              <a:t>Logical address space can therefore be much larger than physical address space</a:t>
            </a:r>
          </a:p>
          <a:p>
            <a:pPr lvl="1"/>
            <a:r>
              <a:rPr lang="en-US" altLang="en-US"/>
              <a:t>Allows address spaces to be shared by several processes</a:t>
            </a:r>
          </a:p>
          <a:p>
            <a:pPr lvl="1"/>
            <a:r>
              <a:rPr lang="en-US" altLang="en-US"/>
              <a:t>Allows for more efficient process creation</a:t>
            </a:r>
          </a:p>
          <a:p>
            <a:pPr lvl="1"/>
            <a:r>
              <a:rPr lang="en-US" altLang="en-US"/>
              <a:t>More programs running concurrently</a:t>
            </a:r>
          </a:p>
          <a:p>
            <a:pPr lvl="1"/>
            <a:r>
              <a:rPr lang="en-US" altLang="en-US"/>
              <a:t>Less I/O needed to load or swap processes</a:t>
            </a:r>
          </a:p>
          <a:p>
            <a:endParaRPr lang="en-US" altLang="en-US" sz="1600"/>
          </a:p>
        </p:txBody>
      </p:sp>
    </p:spTree>
    <p:extLst>
      <p:ext uri="{BB962C8B-B14F-4D97-AF65-F5344CB8AC3E}">
        <p14:creationId xmlns:p14="http://schemas.microsoft.com/office/powerpoint/2010/main" val="3306164482"/>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D98FEA7-C7CA-4225-97D5-87D05E0B6A0B}"/>
              </a:ext>
            </a:extLst>
          </p:cNvPr>
          <p:cNvSpPr>
            <a:spLocks noGrp="1" noChangeArrowheads="1"/>
          </p:cNvSpPr>
          <p:nvPr>
            <p:ph type="title"/>
          </p:nvPr>
        </p:nvSpPr>
        <p:spPr>
          <a:xfrm>
            <a:off x="457200" y="234792"/>
            <a:ext cx="8229600" cy="576262"/>
          </a:xfrm>
        </p:spPr>
        <p:txBody>
          <a:bodyPr/>
          <a:lstStyle/>
          <a:p>
            <a:pPr eaLnBrk="1" hangingPunct="1"/>
            <a:r>
              <a:rPr lang="en-US" altLang="en-US"/>
              <a:t>Virtual memory  (Cont.)</a:t>
            </a:r>
          </a:p>
        </p:txBody>
      </p:sp>
      <p:sp>
        <p:nvSpPr>
          <p:cNvPr id="9219" name="Rectangle 3">
            <a:extLst>
              <a:ext uri="{FF2B5EF4-FFF2-40B4-BE49-F238E27FC236}">
                <a16:creationId xmlns:a16="http://schemas.microsoft.com/office/drawing/2014/main" id="{1EAA72FA-32BB-4333-A973-F0773984BC5A}"/>
              </a:ext>
            </a:extLst>
          </p:cNvPr>
          <p:cNvSpPr>
            <a:spLocks noGrp="1" noChangeArrowheads="1"/>
          </p:cNvSpPr>
          <p:nvPr>
            <p:ph type="body" idx="4294967295"/>
          </p:nvPr>
        </p:nvSpPr>
        <p:spPr>
          <a:xfrm>
            <a:off x="858417" y="1244666"/>
            <a:ext cx="7688424" cy="4529138"/>
          </a:xfrm>
        </p:spPr>
        <p:txBody>
          <a:bodyPr/>
          <a:lstStyle/>
          <a:p>
            <a:r>
              <a:rPr lang="en-US" altLang="en-US" b="1">
                <a:solidFill>
                  <a:srgbClr val="006699"/>
                </a:solidFill>
                <a:latin typeface="+mj-lt"/>
              </a:rPr>
              <a:t>Virtual address space</a:t>
            </a:r>
            <a:r>
              <a:rPr lang="en-US" altLang="en-US"/>
              <a:t> – logical view of how process is stored in memory</a:t>
            </a:r>
          </a:p>
          <a:p>
            <a:pPr lvl="1"/>
            <a:r>
              <a:rPr lang="en-US" altLang="en-US"/>
              <a:t>Usually start at address 0, contiguous addresses until end of space</a:t>
            </a:r>
          </a:p>
          <a:p>
            <a:pPr lvl="1"/>
            <a:r>
              <a:rPr lang="en-US" altLang="en-US"/>
              <a:t>Meanwhile, physical memory organized in page frames</a:t>
            </a:r>
          </a:p>
          <a:p>
            <a:pPr lvl="1"/>
            <a:r>
              <a:rPr lang="en-US" altLang="en-US"/>
              <a:t>MMU must map logical to physical</a:t>
            </a:r>
          </a:p>
          <a:p>
            <a:r>
              <a:rPr lang="en-US" altLang="en-US"/>
              <a:t>Virtual memory can be implemented via:</a:t>
            </a:r>
          </a:p>
          <a:p>
            <a:pPr lvl="1"/>
            <a:r>
              <a:rPr lang="en-US" altLang="en-US"/>
              <a:t>Demand paging </a:t>
            </a:r>
          </a:p>
          <a:p>
            <a:pPr lvl="1"/>
            <a:r>
              <a:rPr lang="en-US" altLang="en-US"/>
              <a:t>Demand segmentation</a:t>
            </a:r>
          </a:p>
        </p:txBody>
      </p:sp>
    </p:spTree>
    <p:extLst>
      <p:ext uri="{BB962C8B-B14F-4D97-AF65-F5344CB8AC3E}">
        <p14:creationId xmlns:p14="http://schemas.microsoft.com/office/powerpoint/2010/main" val="26320970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F69F4A5-E6CB-4B0B-8299-F4A8C1CEFAA5}"/>
              </a:ext>
            </a:extLst>
          </p:cNvPr>
          <p:cNvSpPr>
            <a:spLocks noGrp="1" noChangeArrowheads="1"/>
          </p:cNvSpPr>
          <p:nvPr>
            <p:ph type="title"/>
          </p:nvPr>
        </p:nvSpPr>
        <p:spPr>
          <a:xfrm>
            <a:off x="457200" y="237382"/>
            <a:ext cx="8229600" cy="576262"/>
          </a:xfrm>
        </p:spPr>
        <p:txBody>
          <a:bodyPr/>
          <a:lstStyle/>
          <a:p>
            <a:pPr eaLnBrk="1" hangingPunct="1"/>
            <a:r>
              <a:rPr lang="en-US" altLang="en-US"/>
              <a:t>Demand Paging</a:t>
            </a:r>
          </a:p>
        </p:txBody>
      </p:sp>
      <p:sp>
        <p:nvSpPr>
          <p:cNvPr id="13315" name="Rectangle 3">
            <a:extLst>
              <a:ext uri="{FF2B5EF4-FFF2-40B4-BE49-F238E27FC236}">
                <a16:creationId xmlns:a16="http://schemas.microsoft.com/office/drawing/2014/main" id="{FD2BC1A3-DFC6-4D60-B5FB-EA52511A2FA3}"/>
              </a:ext>
            </a:extLst>
          </p:cNvPr>
          <p:cNvSpPr>
            <a:spLocks noGrp="1" noChangeArrowheads="1"/>
          </p:cNvSpPr>
          <p:nvPr>
            <p:ph type="body" idx="4294967295"/>
          </p:nvPr>
        </p:nvSpPr>
        <p:spPr>
          <a:xfrm>
            <a:off x="839756" y="1261355"/>
            <a:ext cx="7604158" cy="5097462"/>
          </a:xfrm>
        </p:spPr>
        <p:txBody>
          <a:bodyPr/>
          <a:lstStyle/>
          <a:p>
            <a:pPr>
              <a:lnSpc>
                <a:spcPct val="90000"/>
              </a:lnSpc>
            </a:pPr>
            <a:r>
              <a:rPr lang="en-US" altLang="en-US"/>
              <a:t>Could bring entire process into memory at load time</a:t>
            </a:r>
          </a:p>
          <a:p>
            <a:pPr>
              <a:lnSpc>
                <a:spcPct val="90000"/>
              </a:lnSpc>
            </a:pPr>
            <a:r>
              <a:rPr lang="en-US" altLang="en-US"/>
              <a:t>Or bring a page into memory only when it is needed</a:t>
            </a:r>
          </a:p>
          <a:p>
            <a:pPr lvl="1">
              <a:lnSpc>
                <a:spcPct val="90000"/>
              </a:lnSpc>
            </a:pPr>
            <a:r>
              <a:rPr lang="en-US" altLang="en-US"/>
              <a:t>Less I/O needed, no unnecessary I/O</a:t>
            </a:r>
          </a:p>
          <a:p>
            <a:pPr lvl="1">
              <a:lnSpc>
                <a:spcPct val="90000"/>
              </a:lnSpc>
            </a:pPr>
            <a:r>
              <a:rPr lang="en-US" altLang="en-US"/>
              <a:t>Less memory needed </a:t>
            </a:r>
          </a:p>
          <a:p>
            <a:pPr lvl="1">
              <a:lnSpc>
                <a:spcPct val="90000"/>
              </a:lnSpc>
            </a:pPr>
            <a:r>
              <a:rPr lang="en-US" altLang="en-US"/>
              <a:t>Faster response</a:t>
            </a:r>
          </a:p>
          <a:p>
            <a:pPr lvl="1">
              <a:lnSpc>
                <a:spcPct val="90000"/>
              </a:lnSpc>
            </a:pPr>
            <a:r>
              <a:rPr lang="en-US" altLang="en-US"/>
              <a:t>More users</a:t>
            </a:r>
          </a:p>
          <a:p>
            <a:pPr>
              <a:lnSpc>
                <a:spcPct val="90000"/>
              </a:lnSpc>
            </a:pPr>
            <a:r>
              <a:rPr lang="en-US" altLang="en-US"/>
              <a:t>Similar to paging system with swapping (diagram on right)</a:t>
            </a:r>
          </a:p>
          <a:p>
            <a:pPr>
              <a:lnSpc>
                <a:spcPct val="90000"/>
              </a:lnSpc>
            </a:pPr>
            <a:r>
              <a:rPr lang="en-US" altLang="en-US"/>
              <a:t>Page is needed </a:t>
            </a:r>
            <a:r>
              <a:rPr lang="en-US" altLang="en-US">
                <a:sym typeface="Symbol" panose="05050102010706020507" pitchFamily="18" charset="2"/>
              </a:rPr>
              <a:t> reference to it</a:t>
            </a:r>
          </a:p>
          <a:p>
            <a:pPr lvl="1">
              <a:lnSpc>
                <a:spcPct val="90000"/>
              </a:lnSpc>
            </a:pPr>
            <a:r>
              <a:rPr lang="en-US" altLang="en-US"/>
              <a:t>invalid reference </a:t>
            </a:r>
            <a:r>
              <a:rPr lang="en-US" altLang="en-US">
                <a:sym typeface="Symbol" panose="05050102010706020507" pitchFamily="18" charset="2"/>
              </a:rPr>
              <a:t> abort</a:t>
            </a:r>
          </a:p>
          <a:p>
            <a:pPr lvl="1">
              <a:lnSpc>
                <a:spcPct val="90000"/>
              </a:lnSpc>
            </a:pPr>
            <a:r>
              <a:rPr lang="en-US" altLang="en-US">
                <a:sym typeface="Symbol" panose="05050102010706020507" pitchFamily="18" charset="2"/>
              </a:rPr>
              <a:t>not-in-memory  bring to memory</a:t>
            </a:r>
          </a:p>
          <a:p>
            <a:pPr>
              <a:lnSpc>
                <a:spcPct val="90000"/>
              </a:lnSpc>
            </a:pPr>
            <a:r>
              <a:rPr lang="en-US" altLang="en-US" b="1">
                <a:solidFill>
                  <a:srgbClr val="006699"/>
                </a:solidFill>
                <a:latin typeface="+mj-lt"/>
                <a:sym typeface="Symbol" panose="05050102010706020507" pitchFamily="18" charset="2"/>
              </a:rPr>
              <a:t>Lazy swapper </a:t>
            </a:r>
            <a:r>
              <a:rPr lang="en-US" altLang="en-US">
                <a:sym typeface="Symbol" panose="05050102010706020507" pitchFamily="18" charset="2"/>
              </a:rPr>
              <a:t>– never swaps a page into memory unless page will be needed</a:t>
            </a:r>
          </a:p>
          <a:p>
            <a:pPr lvl="1">
              <a:lnSpc>
                <a:spcPct val="90000"/>
              </a:lnSpc>
            </a:pPr>
            <a:r>
              <a:rPr lang="en-US" altLang="en-US">
                <a:sym typeface="Symbol" panose="05050102010706020507" pitchFamily="18" charset="2"/>
              </a:rPr>
              <a:t>Swapper that deals with pages is a </a:t>
            </a:r>
            <a:r>
              <a:rPr lang="en-US" altLang="en-US" b="1">
                <a:solidFill>
                  <a:srgbClr val="006699"/>
                </a:solidFill>
                <a:latin typeface="+mj-lt"/>
                <a:sym typeface="Symbol" panose="05050102010706020507" pitchFamily="18" charset="2"/>
              </a:rPr>
              <a:t>pager</a:t>
            </a:r>
          </a:p>
          <a:p>
            <a:pPr lvl="1">
              <a:lnSpc>
                <a:spcPct val="90000"/>
              </a:lnSpc>
              <a:buFont typeface="Monotype Sorts" pitchFamily="-84" charset="2"/>
              <a:buNone/>
            </a:pPr>
            <a:endParaRPr lang="en-US" altLang="en-US" b="1">
              <a:solidFill>
                <a:srgbClr val="006699"/>
              </a:solidFill>
              <a:latin typeface="+mj-lt"/>
              <a:sym typeface="Symbol" panose="05050102010706020507" pitchFamily="18" charset="2"/>
            </a:endParaRPr>
          </a:p>
        </p:txBody>
      </p:sp>
    </p:spTree>
    <p:extLst>
      <p:ext uri="{BB962C8B-B14F-4D97-AF65-F5344CB8AC3E}">
        <p14:creationId xmlns:p14="http://schemas.microsoft.com/office/powerpoint/2010/main" val="796369043"/>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C06DF40-C8BE-4D63-864C-842E26CBB173}"/>
              </a:ext>
            </a:extLst>
          </p:cNvPr>
          <p:cNvSpPr>
            <a:spLocks noGrp="1" noChangeArrowheads="1"/>
          </p:cNvSpPr>
          <p:nvPr>
            <p:ph type="title"/>
          </p:nvPr>
        </p:nvSpPr>
        <p:spPr>
          <a:xfrm>
            <a:off x="457200" y="237382"/>
            <a:ext cx="8229600" cy="576262"/>
          </a:xfrm>
        </p:spPr>
        <p:txBody>
          <a:bodyPr/>
          <a:lstStyle/>
          <a:p>
            <a:pPr eaLnBrk="1" hangingPunct="1"/>
            <a:r>
              <a:rPr lang="en-US" altLang="en-US"/>
              <a:t>Demand Paging</a:t>
            </a:r>
          </a:p>
        </p:txBody>
      </p:sp>
      <p:sp>
        <p:nvSpPr>
          <p:cNvPr id="14339" name="Rectangle 3">
            <a:extLst>
              <a:ext uri="{FF2B5EF4-FFF2-40B4-BE49-F238E27FC236}">
                <a16:creationId xmlns:a16="http://schemas.microsoft.com/office/drawing/2014/main" id="{4FA26912-DDBD-4FE1-BFA7-E72BE4D7C085}"/>
              </a:ext>
            </a:extLst>
          </p:cNvPr>
          <p:cNvSpPr>
            <a:spLocks noGrp="1" noChangeArrowheads="1"/>
          </p:cNvSpPr>
          <p:nvPr>
            <p:ph type="body" idx="4294967295"/>
          </p:nvPr>
        </p:nvSpPr>
        <p:spPr>
          <a:xfrm>
            <a:off x="839754" y="1303338"/>
            <a:ext cx="4049745" cy="5351462"/>
          </a:xfrm>
        </p:spPr>
        <p:txBody>
          <a:bodyPr/>
          <a:lstStyle/>
          <a:p>
            <a:pPr>
              <a:lnSpc>
                <a:spcPct val="90000"/>
              </a:lnSpc>
            </a:pPr>
            <a:r>
              <a:rPr lang="en-US" altLang="en-US"/>
              <a:t>Could bring entire process into memory at load time</a:t>
            </a:r>
          </a:p>
          <a:p>
            <a:pPr>
              <a:lnSpc>
                <a:spcPct val="90000"/>
              </a:lnSpc>
            </a:pPr>
            <a:r>
              <a:rPr lang="en-US" altLang="en-US"/>
              <a:t>Or bring a page into memory only when it is needed</a:t>
            </a:r>
          </a:p>
          <a:p>
            <a:pPr lvl="1">
              <a:lnSpc>
                <a:spcPct val="90000"/>
              </a:lnSpc>
            </a:pPr>
            <a:r>
              <a:rPr lang="en-US" altLang="en-US"/>
              <a:t>Less I/O needed, no unnecessary I/O</a:t>
            </a:r>
          </a:p>
          <a:p>
            <a:pPr lvl="1">
              <a:lnSpc>
                <a:spcPct val="90000"/>
              </a:lnSpc>
            </a:pPr>
            <a:r>
              <a:rPr lang="en-US" altLang="en-US"/>
              <a:t>Less memory needed </a:t>
            </a:r>
          </a:p>
          <a:p>
            <a:pPr lvl="1">
              <a:lnSpc>
                <a:spcPct val="90000"/>
              </a:lnSpc>
            </a:pPr>
            <a:r>
              <a:rPr lang="en-US" altLang="en-US"/>
              <a:t>Faster response</a:t>
            </a:r>
          </a:p>
          <a:p>
            <a:pPr lvl="1">
              <a:lnSpc>
                <a:spcPct val="90000"/>
              </a:lnSpc>
            </a:pPr>
            <a:r>
              <a:rPr lang="en-US" altLang="en-US"/>
              <a:t>More users</a:t>
            </a:r>
          </a:p>
          <a:p>
            <a:pPr>
              <a:lnSpc>
                <a:spcPct val="90000"/>
              </a:lnSpc>
            </a:pPr>
            <a:r>
              <a:rPr lang="en-US" altLang="en-US"/>
              <a:t>Similar to paging system with swapping (diagram on right)</a:t>
            </a:r>
          </a:p>
          <a:p>
            <a:pPr>
              <a:lnSpc>
                <a:spcPct val="90000"/>
              </a:lnSpc>
              <a:buFont typeface="Monotype Sorts" pitchFamily="-84" charset="2"/>
              <a:buNone/>
            </a:pPr>
            <a:endParaRPr lang="en-US" altLang="en-US">
              <a:sym typeface="Symbol" panose="05050102010706020507" pitchFamily="18" charset="2"/>
            </a:endParaRPr>
          </a:p>
        </p:txBody>
      </p:sp>
      <p:pic>
        <p:nvPicPr>
          <p:cNvPr id="14340" name="Picture 4" descr="9">
            <a:extLst>
              <a:ext uri="{FF2B5EF4-FFF2-40B4-BE49-F238E27FC236}">
                <a16:creationId xmlns:a16="http://schemas.microsoft.com/office/drawing/2014/main" id="{A3D70552-8B37-46D6-A4A0-489B357F42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92675" y="1701800"/>
            <a:ext cx="3878263"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457564"/>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871474-8C29-4C4D-A06C-A16B6A83DC61}"/>
              </a:ext>
            </a:extLst>
          </p:cNvPr>
          <p:cNvSpPr>
            <a:spLocks noGrp="1" noChangeArrowheads="1"/>
          </p:cNvSpPr>
          <p:nvPr>
            <p:ph type="title"/>
          </p:nvPr>
        </p:nvSpPr>
        <p:spPr>
          <a:xfrm>
            <a:off x="457200" y="232199"/>
            <a:ext cx="8229600" cy="576262"/>
          </a:xfrm>
        </p:spPr>
        <p:txBody>
          <a:bodyPr/>
          <a:lstStyle/>
          <a:p>
            <a:pPr eaLnBrk="1" hangingPunct="1"/>
            <a:r>
              <a:rPr lang="en-US" altLang="en-US"/>
              <a:t>Valid-Invalid Bit</a:t>
            </a:r>
          </a:p>
        </p:txBody>
      </p:sp>
      <p:sp>
        <p:nvSpPr>
          <p:cNvPr id="16387" name="Rectangle 3">
            <a:extLst>
              <a:ext uri="{FF2B5EF4-FFF2-40B4-BE49-F238E27FC236}">
                <a16:creationId xmlns:a16="http://schemas.microsoft.com/office/drawing/2014/main" id="{72DE0254-5503-4CC6-82D6-9AD27FDC1284}"/>
              </a:ext>
            </a:extLst>
          </p:cNvPr>
          <p:cNvSpPr>
            <a:spLocks noGrp="1" noChangeArrowheads="1"/>
          </p:cNvSpPr>
          <p:nvPr>
            <p:ph type="body" idx="4294967295"/>
          </p:nvPr>
        </p:nvSpPr>
        <p:spPr>
          <a:xfrm>
            <a:off x="849086" y="1046163"/>
            <a:ext cx="7688424" cy="5472112"/>
          </a:xfrm>
        </p:spPr>
        <p:txBody>
          <a:bodyPr/>
          <a:lstStyle/>
          <a:p>
            <a:r>
              <a:rPr lang="en-US" altLang="en-US"/>
              <a:t>With each page table entry a valid–invalid bit is associated</a:t>
            </a:r>
            <a:br>
              <a:rPr lang="en-US" altLang="en-US"/>
            </a:br>
            <a:r>
              <a:rPr lang="en-US" altLang="en-US"/>
              <a:t>(</a:t>
            </a:r>
            <a:r>
              <a:rPr lang="en-US" altLang="en-US" b="1">
                <a:solidFill>
                  <a:srgbClr val="FF0000"/>
                </a:solidFill>
              </a:rPr>
              <a:t>v</a:t>
            </a:r>
            <a:r>
              <a:rPr lang="en-US" altLang="en-US"/>
              <a:t> </a:t>
            </a:r>
            <a:r>
              <a:rPr lang="en-US" altLang="en-US">
                <a:sym typeface="Symbol" panose="05050102010706020507" pitchFamily="18" charset="2"/>
              </a:rPr>
              <a:t> in-memory – </a:t>
            </a:r>
            <a:r>
              <a:rPr lang="en-US" altLang="en-US" b="1">
                <a:solidFill>
                  <a:srgbClr val="006699"/>
                </a:solidFill>
                <a:latin typeface="+mj-lt"/>
                <a:sym typeface="Symbol" panose="05050102010706020507" pitchFamily="18" charset="2"/>
              </a:rPr>
              <a:t>memory</a:t>
            </a:r>
            <a:r>
              <a:rPr lang="en-US" altLang="en-US" b="1">
                <a:solidFill>
                  <a:srgbClr val="3366FF"/>
                </a:solidFill>
                <a:sym typeface="Symbol" panose="05050102010706020507" pitchFamily="18" charset="2"/>
              </a:rPr>
              <a:t> </a:t>
            </a:r>
            <a:r>
              <a:rPr lang="en-US" altLang="en-US" b="1">
                <a:solidFill>
                  <a:srgbClr val="006699"/>
                </a:solidFill>
                <a:latin typeface="+mj-lt"/>
                <a:sym typeface="Symbol" panose="05050102010706020507" pitchFamily="18" charset="2"/>
              </a:rPr>
              <a:t>resident</a:t>
            </a:r>
            <a:r>
              <a:rPr lang="en-US" altLang="en-US">
                <a:sym typeface="Symbol" panose="05050102010706020507" pitchFamily="18" charset="2"/>
              </a:rPr>
              <a:t>,</a:t>
            </a:r>
            <a:r>
              <a:rPr lang="en-US" altLang="en-US">
                <a:solidFill>
                  <a:srgbClr val="FF0000"/>
                </a:solidFill>
                <a:sym typeface="Symbol" panose="05050102010706020507" pitchFamily="18" charset="2"/>
              </a:rPr>
              <a:t> </a:t>
            </a:r>
            <a:r>
              <a:rPr lang="en-US" altLang="en-US" b="1">
                <a:solidFill>
                  <a:srgbClr val="FF0000"/>
                </a:solidFill>
                <a:sym typeface="Symbol" panose="05050102010706020507" pitchFamily="18" charset="2"/>
              </a:rPr>
              <a:t>i</a:t>
            </a:r>
            <a:r>
              <a:rPr lang="en-US" altLang="en-US">
                <a:sym typeface="Symbol" panose="05050102010706020507" pitchFamily="18" charset="2"/>
              </a:rPr>
              <a:t>  not-in-memory)</a:t>
            </a:r>
          </a:p>
          <a:p>
            <a:r>
              <a:rPr lang="en-US" altLang="en-US">
                <a:sym typeface="Symbol" panose="05050102010706020507" pitchFamily="18" charset="2"/>
              </a:rPr>
              <a:t>Initially valid–invalid bit is set to</a:t>
            </a:r>
            <a:r>
              <a:rPr lang="en-US" altLang="en-US" b="1">
                <a:solidFill>
                  <a:srgbClr val="FF0000"/>
                </a:solidFill>
                <a:sym typeface="Symbol" panose="05050102010706020507" pitchFamily="18" charset="2"/>
              </a:rPr>
              <a:t> i </a:t>
            </a:r>
            <a:r>
              <a:rPr lang="en-US" altLang="en-US">
                <a:sym typeface="Symbol" panose="05050102010706020507" pitchFamily="18" charset="2"/>
              </a:rPr>
              <a:t>on all entries</a:t>
            </a:r>
          </a:p>
          <a:p>
            <a:r>
              <a:rPr lang="en-US" altLang="en-US">
                <a:sym typeface="Symbol" panose="05050102010706020507" pitchFamily="18" charset="2"/>
              </a:rPr>
              <a:t>Example of a page table snapshot:</a:t>
            </a:r>
            <a:br>
              <a:rPr lang="en-US" altLang="en-US">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br>
              <a:rPr lang="en-US" altLang="en-US" sz="1600">
                <a:sym typeface="Symbol" panose="05050102010706020507" pitchFamily="18" charset="2"/>
              </a:rPr>
            </a:br>
            <a:endParaRPr lang="en-US" altLang="en-US" sz="800">
              <a:sym typeface="Symbol" panose="05050102010706020507" pitchFamily="18" charset="2"/>
            </a:endParaRPr>
          </a:p>
          <a:p>
            <a:r>
              <a:rPr lang="en-US" altLang="en-US">
                <a:sym typeface="Symbol" panose="05050102010706020507" pitchFamily="18" charset="2"/>
              </a:rPr>
              <a:t>During MMU address translation, if valid–invalid bit in page table entry is</a:t>
            </a:r>
            <a:r>
              <a:rPr lang="en-US" altLang="en-US" b="1">
                <a:solidFill>
                  <a:srgbClr val="FF0000"/>
                </a:solidFill>
                <a:sym typeface="Symbol" panose="05050102010706020507" pitchFamily="18" charset="2"/>
              </a:rPr>
              <a:t> i</a:t>
            </a:r>
            <a:r>
              <a:rPr lang="en-US" altLang="en-US">
                <a:sym typeface="Symbol" panose="05050102010706020507" pitchFamily="18" charset="2"/>
              </a:rPr>
              <a:t>  page fault</a:t>
            </a:r>
          </a:p>
        </p:txBody>
      </p:sp>
      <p:pic>
        <p:nvPicPr>
          <p:cNvPr id="16388" name="Picture 1">
            <a:extLst>
              <a:ext uri="{FF2B5EF4-FFF2-40B4-BE49-F238E27FC236}">
                <a16:creationId xmlns:a16="http://schemas.microsoft.com/office/drawing/2014/main" id="{6076F79C-4BBB-4218-90FB-18A6D83B8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210897" y="2623263"/>
            <a:ext cx="2370138"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502551"/>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B154921-491D-443E-816A-3E1D64EAD983}"/>
              </a:ext>
            </a:extLst>
          </p:cNvPr>
          <p:cNvSpPr>
            <a:spLocks noGrp="1" noChangeArrowheads="1"/>
          </p:cNvSpPr>
          <p:nvPr>
            <p:ph type="title"/>
          </p:nvPr>
        </p:nvSpPr>
        <p:spPr>
          <a:xfrm>
            <a:off x="653143" y="344979"/>
            <a:ext cx="7884368" cy="501650"/>
          </a:xfrm>
        </p:spPr>
        <p:txBody>
          <a:bodyPr/>
          <a:lstStyle/>
          <a:p>
            <a:pPr eaLnBrk="1" hangingPunct="1"/>
            <a:r>
              <a:rPr lang="en-US" altLang="en-US" sz="2400"/>
              <a:t>Page Table When Some Pages Are Not</a:t>
            </a:r>
            <a:br>
              <a:rPr lang="en-US" altLang="en-US" sz="2400"/>
            </a:br>
            <a:r>
              <a:rPr lang="en-US" altLang="en-US" sz="2400"/>
              <a:t>in Main Memory </a:t>
            </a:r>
          </a:p>
        </p:txBody>
      </p:sp>
      <p:pic>
        <p:nvPicPr>
          <p:cNvPr id="17411" name="Picture 2" descr="B:\os-book\os10-dir\Slides-WORK-area\Figures-dir\ch10\JPG-dir\10_04.jpg">
            <a:extLst>
              <a:ext uri="{FF2B5EF4-FFF2-40B4-BE49-F238E27FC236}">
                <a16:creationId xmlns:a16="http://schemas.microsoft.com/office/drawing/2014/main" id="{EE8B21A0-27D4-48EC-AA1E-673C6BCAF8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52638" y="1246188"/>
            <a:ext cx="4805362"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121468"/>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51B988-8DE7-4632-AA41-76D04EF9ACC6}"/>
              </a:ext>
            </a:extLst>
          </p:cNvPr>
          <p:cNvSpPr>
            <a:spLocks noGrp="1" noChangeArrowheads="1"/>
          </p:cNvSpPr>
          <p:nvPr>
            <p:ph type="title"/>
          </p:nvPr>
        </p:nvSpPr>
        <p:spPr>
          <a:xfrm>
            <a:off x="335901" y="237385"/>
            <a:ext cx="8229600" cy="576262"/>
          </a:xfrm>
        </p:spPr>
        <p:txBody>
          <a:bodyPr/>
          <a:lstStyle/>
          <a:p>
            <a:pPr eaLnBrk="1" hangingPunct="1"/>
            <a:r>
              <a:rPr lang="en-US" altLang="en-US"/>
              <a:t>Copy-on-Write</a:t>
            </a:r>
          </a:p>
        </p:txBody>
      </p:sp>
      <p:sp>
        <p:nvSpPr>
          <p:cNvPr id="28675" name="Rectangle 3">
            <a:extLst>
              <a:ext uri="{FF2B5EF4-FFF2-40B4-BE49-F238E27FC236}">
                <a16:creationId xmlns:a16="http://schemas.microsoft.com/office/drawing/2014/main" id="{ECA58894-B517-4286-8DD6-C84ED96ED10E}"/>
              </a:ext>
            </a:extLst>
          </p:cNvPr>
          <p:cNvSpPr>
            <a:spLocks noGrp="1" noChangeArrowheads="1"/>
          </p:cNvSpPr>
          <p:nvPr>
            <p:ph type="body" idx="4294967295"/>
          </p:nvPr>
        </p:nvSpPr>
        <p:spPr>
          <a:xfrm>
            <a:off x="839756" y="1106488"/>
            <a:ext cx="7725745" cy="4530725"/>
          </a:xfrm>
        </p:spPr>
        <p:txBody>
          <a:bodyPr/>
          <a:lstStyle/>
          <a:p>
            <a:r>
              <a:rPr lang="en-US" altLang="en-US" sz="1600" b="1">
                <a:solidFill>
                  <a:srgbClr val="006699"/>
                </a:solidFill>
                <a:latin typeface="+mj-lt"/>
              </a:rPr>
              <a:t>Copy-on-Write</a:t>
            </a:r>
            <a:r>
              <a:rPr lang="en-US" altLang="en-US" sz="1600" b="1">
                <a:solidFill>
                  <a:srgbClr val="3366FF"/>
                </a:solidFill>
              </a:rPr>
              <a:t> </a:t>
            </a:r>
            <a:r>
              <a:rPr lang="en-US" altLang="en-US" sz="1600"/>
              <a:t>(COW) allows both parent and child processes to initially </a:t>
            </a:r>
            <a:r>
              <a:rPr lang="en-US" altLang="en-US" sz="1600" b="1" i="1"/>
              <a:t>share</a:t>
            </a:r>
            <a:r>
              <a:rPr lang="en-US" altLang="en-US" sz="1600"/>
              <a:t> the same pages in memory</a:t>
            </a:r>
          </a:p>
          <a:p>
            <a:pPr lvl="1"/>
            <a:r>
              <a:rPr lang="en-US" altLang="en-US" sz="1600"/>
              <a:t>If either process modifies a shared page, only then is the page copied</a:t>
            </a:r>
          </a:p>
          <a:p>
            <a:r>
              <a:rPr lang="en-US" altLang="en-US" sz="1600"/>
              <a:t>COW allows more efficient process creation as only modified pages are copied</a:t>
            </a:r>
          </a:p>
          <a:p>
            <a:r>
              <a:rPr lang="en-US" altLang="en-US" sz="1600"/>
              <a:t>In general, free pages are allocated from a </a:t>
            </a:r>
            <a:r>
              <a:rPr lang="en-US" altLang="en-US" sz="1600" b="1">
                <a:solidFill>
                  <a:srgbClr val="006699"/>
                </a:solidFill>
                <a:latin typeface="+mj-lt"/>
              </a:rPr>
              <a:t>pool</a:t>
            </a:r>
            <a:r>
              <a:rPr lang="en-US" altLang="en-US" sz="1600">
                <a:solidFill>
                  <a:srgbClr val="3366FF"/>
                </a:solidFill>
              </a:rPr>
              <a:t> </a:t>
            </a:r>
            <a:r>
              <a:rPr lang="en-US" altLang="en-US" sz="1600"/>
              <a:t>of </a:t>
            </a:r>
            <a:r>
              <a:rPr lang="en-US" altLang="en-US" sz="1600" b="1">
                <a:solidFill>
                  <a:srgbClr val="006699"/>
                </a:solidFill>
                <a:latin typeface="+mj-lt"/>
              </a:rPr>
              <a:t>zero-fill-on-demand</a:t>
            </a:r>
            <a:r>
              <a:rPr lang="en-US" altLang="en-US" sz="1600" b="1">
                <a:solidFill>
                  <a:srgbClr val="3366FF"/>
                </a:solidFill>
              </a:rPr>
              <a:t> </a:t>
            </a:r>
            <a:r>
              <a:rPr lang="en-US" altLang="en-US" sz="1600"/>
              <a:t>pages</a:t>
            </a:r>
          </a:p>
          <a:p>
            <a:pPr lvl="1"/>
            <a:r>
              <a:rPr lang="en-US" altLang="en-US" sz="1600"/>
              <a:t>Pool should always have free frames for fast demand page execution</a:t>
            </a:r>
          </a:p>
          <a:p>
            <a:pPr lvl="2"/>
            <a:r>
              <a:rPr lang="en-US" altLang="en-US" sz="1600"/>
              <a:t>Don’t want to have to free a frame as well as other processing on page fault</a:t>
            </a:r>
          </a:p>
          <a:p>
            <a:pPr lvl="1"/>
            <a:r>
              <a:rPr lang="en-US" altLang="en-US" sz="1600"/>
              <a:t>Why zero-out a page before allocating it?</a:t>
            </a:r>
          </a:p>
          <a:p>
            <a:r>
              <a:rPr lang="en-US" altLang="en-US" sz="1600" err="1">
                <a:latin typeface="Courier New" panose="02070309020205020404" pitchFamily="49" charset="0"/>
                <a:cs typeface="Courier New" pitchFamily="49" charset="0"/>
              </a:rPr>
              <a:t>vfork()</a:t>
            </a:r>
            <a:r>
              <a:rPr lang="en-US" altLang="en-US" sz="1600"/>
              <a:t> variation on </a:t>
            </a:r>
            <a:r>
              <a:rPr lang="en-US" altLang="en-US" sz="1600">
                <a:latin typeface="Courier New" panose="02070309020205020404" pitchFamily="49" charset="0"/>
                <a:cs typeface="Courier New" pitchFamily="49" charset="0"/>
              </a:rPr>
              <a:t>fork() </a:t>
            </a:r>
            <a:r>
              <a:rPr lang="en-US" altLang="en-US" sz="1600"/>
              <a:t>system call has parent suspend and child using copy-on-write address space of parent</a:t>
            </a:r>
          </a:p>
          <a:p>
            <a:pPr lvl="1"/>
            <a:r>
              <a:rPr lang="en-US" altLang="en-US" sz="1600"/>
              <a:t>Designed to have child call </a:t>
            </a:r>
            <a:r>
              <a:rPr lang="en-US" altLang="en-US" sz="1600">
                <a:latin typeface="Courier New" panose="02070309020205020404" pitchFamily="49" charset="0"/>
                <a:cs typeface="Courier New" pitchFamily="49" charset="0"/>
              </a:rPr>
              <a:t>exec()</a:t>
            </a:r>
          </a:p>
          <a:p>
            <a:pPr lvl="1"/>
            <a:r>
              <a:rPr lang="en-US" altLang="en-US" sz="1600"/>
              <a:t>Very efficient</a:t>
            </a:r>
          </a:p>
        </p:txBody>
      </p:sp>
    </p:spTree>
    <p:extLst>
      <p:ext uri="{BB962C8B-B14F-4D97-AF65-F5344CB8AC3E}">
        <p14:creationId xmlns:p14="http://schemas.microsoft.com/office/powerpoint/2010/main" val="4176088399"/>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A23D0E3-2B35-4747-8B9E-6B7BFD7D4063}"/>
              </a:ext>
            </a:extLst>
          </p:cNvPr>
          <p:cNvSpPr>
            <a:spLocks noGrp="1" noChangeArrowheads="1"/>
          </p:cNvSpPr>
          <p:nvPr>
            <p:ph type="title"/>
          </p:nvPr>
        </p:nvSpPr>
        <p:spPr>
          <a:xfrm>
            <a:off x="976860" y="238161"/>
            <a:ext cx="7607300" cy="576262"/>
          </a:xfrm>
        </p:spPr>
        <p:txBody>
          <a:bodyPr/>
          <a:lstStyle/>
          <a:p>
            <a:pPr eaLnBrk="1" hangingPunct="1"/>
            <a:r>
              <a:rPr lang="en-US" altLang="en-US"/>
              <a:t>Basic Page Replacement</a:t>
            </a:r>
          </a:p>
        </p:txBody>
      </p:sp>
      <p:sp>
        <p:nvSpPr>
          <p:cNvPr id="34819" name="Rectangle 3">
            <a:extLst>
              <a:ext uri="{FF2B5EF4-FFF2-40B4-BE49-F238E27FC236}">
                <a16:creationId xmlns:a16="http://schemas.microsoft.com/office/drawing/2014/main" id="{36D9B5FA-26B2-48A5-8A7B-413D741468EE}"/>
              </a:ext>
            </a:extLst>
          </p:cNvPr>
          <p:cNvSpPr>
            <a:spLocks noGrp="1" noChangeArrowheads="1"/>
          </p:cNvSpPr>
          <p:nvPr>
            <p:ph type="body" idx="4294967295"/>
          </p:nvPr>
        </p:nvSpPr>
        <p:spPr>
          <a:xfrm>
            <a:off x="858416" y="1122363"/>
            <a:ext cx="7607299" cy="4457700"/>
          </a:xfrm>
        </p:spPr>
        <p:txBody>
          <a:bodyPr/>
          <a:lstStyle/>
          <a:p>
            <a:pPr marL="379413" indent="-379413">
              <a:buFont typeface="Monotype Sorts" pitchFamily="-84" charset="2"/>
              <a:buAutoNum type="arabicPeriod"/>
            </a:pPr>
            <a:r>
              <a:rPr lang="en-US" altLang="en-US"/>
              <a:t>Find the location of the desired page on disk</a:t>
            </a:r>
          </a:p>
          <a:p>
            <a:pPr marL="379413" indent="-379413">
              <a:buFont typeface="Monotype Sorts" pitchFamily="-84" charset="2"/>
              <a:buAutoNum type="arabicPeriod"/>
            </a:pPr>
            <a:r>
              <a:rPr lang="en-US" altLang="en-US"/>
              <a:t>Find a free frame:</a:t>
            </a:r>
            <a:br>
              <a:rPr lang="en-US" altLang="en-US"/>
            </a:br>
            <a:r>
              <a:rPr lang="en-US" altLang="en-US"/>
              <a:t>   -  If there is a free frame, use it</a:t>
            </a:r>
            <a:br>
              <a:rPr lang="en-US" altLang="en-US"/>
            </a:br>
            <a:r>
              <a:rPr lang="en-US" altLang="en-US"/>
              <a:t>   -  If there is no free frame, use a page replacement algorithm to select a </a:t>
            </a:r>
            <a:r>
              <a:rPr lang="en-US" altLang="en-US" b="1">
                <a:solidFill>
                  <a:srgbClr val="006699"/>
                </a:solidFill>
                <a:latin typeface="+mj-lt"/>
              </a:rPr>
              <a:t>victim</a:t>
            </a:r>
            <a:r>
              <a:rPr lang="en-US" altLang="en-US">
                <a:solidFill>
                  <a:srgbClr val="3366FF"/>
                </a:solidFill>
              </a:rPr>
              <a:t> </a:t>
            </a:r>
            <a:r>
              <a:rPr lang="en-US" altLang="en-US" b="1">
                <a:solidFill>
                  <a:srgbClr val="006699"/>
                </a:solidFill>
                <a:latin typeface="+mj-lt"/>
              </a:rPr>
              <a:t>frame</a:t>
            </a:r>
            <a:br>
              <a:rPr lang="en-US" altLang="en-US" b="1">
                <a:solidFill>
                  <a:srgbClr val="3366FF"/>
                </a:solidFill>
              </a:rPr>
            </a:br>
            <a:r>
              <a:rPr lang="en-US" altLang="en-US" b="1">
                <a:solidFill>
                  <a:srgbClr val="3366FF"/>
                </a:solidFill>
              </a:rPr>
              <a:t>   </a:t>
            </a:r>
            <a:r>
              <a:rPr lang="en-US" altLang="en-US"/>
              <a:t>-</a:t>
            </a:r>
            <a:r>
              <a:rPr lang="en-US" altLang="en-US" b="1"/>
              <a:t>  </a:t>
            </a:r>
            <a:r>
              <a:rPr lang="en-US" altLang="en-US"/>
              <a:t>Write victim frame to disk if dirty</a:t>
            </a:r>
          </a:p>
          <a:p>
            <a:pPr marL="379413" indent="-379413">
              <a:buFont typeface="Monotype Sorts" pitchFamily="-84" charset="2"/>
              <a:buAutoNum type="arabicPeriod"/>
            </a:pPr>
            <a:r>
              <a:rPr lang="en-US" altLang="en-US"/>
              <a:t>Bring  the desired page into the (newly) free frame; update the page and frame tables</a:t>
            </a:r>
          </a:p>
          <a:p>
            <a:pPr marL="379413" indent="-379413">
              <a:buFont typeface="Monotype Sorts" pitchFamily="-84" charset="2"/>
              <a:buAutoNum type="arabicPeriod"/>
            </a:pPr>
            <a:r>
              <a:rPr lang="en-US" altLang="en-US"/>
              <a:t>Continue the process by restarting the instruction that caused the trap</a:t>
            </a:r>
          </a:p>
          <a:p>
            <a:pPr marL="379413" indent="-379413">
              <a:buFont typeface="Monotype Sorts" pitchFamily="-84" charset="2"/>
              <a:buNone/>
            </a:pPr>
            <a:r>
              <a:rPr lang="en-US" altLang="en-US"/>
              <a:t> </a:t>
            </a:r>
          </a:p>
          <a:p>
            <a:pPr marL="379413" indent="-379413">
              <a:buFont typeface="Monotype Sorts" pitchFamily="-84" charset="2"/>
              <a:buNone/>
            </a:pPr>
            <a:r>
              <a:rPr lang="en-US" altLang="en-US"/>
              <a:t>Note now potentially 2 page transfers for page fault – increasing EAT</a:t>
            </a:r>
          </a:p>
        </p:txBody>
      </p:sp>
    </p:spTree>
    <p:extLst>
      <p:ext uri="{BB962C8B-B14F-4D97-AF65-F5344CB8AC3E}">
        <p14:creationId xmlns:p14="http://schemas.microsoft.com/office/powerpoint/2010/main" val="4246572901"/>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47214C7-1AE6-4D0E-9FB9-EBC768731FBD}"/>
              </a:ext>
            </a:extLst>
          </p:cNvPr>
          <p:cNvSpPr>
            <a:spLocks noGrp="1" noChangeArrowheads="1"/>
          </p:cNvSpPr>
          <p:nvPr>
            <p:ph type="title"/>
          </p:nvPr>
        </p:nvSpPr>
        <p:spPr>
          <a:xfrm>
            <a:off x="1214945" y="175298"/>
            <a:ext cx="7861041" cy="576262"/>
          </a:xfrm>
        </p:spPr>
        <p:txBody>
          <a:bodyPr/>
          <a:lstStyle/>
          <a:p>
            <a:pPr eaLnBrk="1" hangingPunct="1"/>
            <a:r>
              <a:rPr lang="en-US" altLang="en-US" sz="2800"/>
              <a:t>Page and Frame Replacement Algorithms</a:t>
            </a:r>
          </a:p>
        </p:txBody>
      </p:sp>
      <p:sp>
        <p:nvSpPr>
          <p:cNvPr id="36867" name="Rectangle 3">
            <a:extLst>
              <a:ext uri="{FF2B5EF4-FFF2-40B4-BE49-F238E27FC236}">
                <a16:creationId xmlns:a16="http://schemas.microsoft.com/office/drawing/2014/main" id="{7C092E50-7A55-4657-89B6-77C0309E7E14}"/>
              </a:ext>
            </a:extLst>
          </p:cNvPr>
          <p:cNvSpPr>
            <a:spLocks noGrp="1" noChangeArrowheads="1"/>
          </p:cNvSpPr>
          <p:nvPr>
            <p:ph type="body" idx="4294967295"/>
          </p:nvPr>
        </p:nvSpPr>
        <p:spPr>
          <a:xfrm>
            <a:off x="821094" y="1133475"/>
            <a:ext cx="7679094" cy="4899025"/>
          </a:xfrm>
        </p:spPr>
        <p:txBody>
          <a:bodyPr/>
          <a:lstStyle/>
          <a:p>
            <a:pPr>
              <a:tabLst>
                <a:tab pos="3144838" algn="ctr"/>
              </a:tabLst>
            </a:pPr>
            <a:r>
              <a:rPr lang="en-US" altLang="en-US" b="1">
                <a:solidFill>
                  <a:srgbClr val="006699"/>
                </a:solidFill>
                <a:latin typeface="+mj-lt"/>
              </a:rPr>
              <a:t>Frame-allocation algorithm </a:t>
            </a:r>
            <a:r>
              <a:rPr lang="en-US" altLang="en-US"/>
              <a:t>determines </a:t>
            </a:r>
          </a:p>
          <a:p>
            <a:pPr lvl="1">
              <a:tabLst>
                <a:tab pos="3144838" algn="ctr"/>
              </a:tabLst>
            </a:pPr>
            <a:r>
              <a:rPr lang="en-US" altLang="en-US"/>
              <a:t>How many frames to give each process</a:t>
            </a:r>
          </a:p>
          <a:p>
            <a:pPr lvl="1">
              <a:tabLst>
                <a:tab pos="3144838" algn="ctr"/>
              </a:tabLst>
            </a:pPr>
            <a:r>
              <a:rPr lang="en-US" altLang="en-US"/>
              <a:t>Which frames to replace</a:t>
            </a:r>
          </a:p>
          <a:p>
            <a:pPr>
              <a:tabLst>
                <a:tab pos="3144838" algn="ctr"/>
              </a:tabLst>
            </a:pPr>
            <a:r>
              <a:rPr lang="en-US" altLang="en-US" b="1">
                <a:solidFill>
                  <a:srgbClr val="006699"/>
                </a:solidFill>
                <a:latin typeface="+mj-lt"/>
              </a:rPr>
              <a:t>Page-replacement algorithm</a:t>
            </a:r>
          </a:p>
          <a:p>
            <a:pPr lvl="1">
              <a:tabLst>
                <a:tab pos="3144838" algn="ctr"/>
              </a:tabLst>
            </a:pPr>
            <a:r>
              <a:rPr lang="en-US" altLang="en-US"/>
              <a:t>Want lowest page-fault rate on both first access and re-access</a:t>
            </a:r>
          </a:p>
          <a:p>
            <a:pPr>
              <a:tabLst>
                <a:tab pos="3144838" algn="ctr"/>
              </a:tabLst>
            </a:pPr>
            <a:r>
              <a:rPr lang="en-US" altLang="en-US"/>
              <a:t>Evaluate algorithm by running it on a particular string of memory references (reference string) and computing the number of page faults on that string</a:t>
            </a:r>
          </a:p>
          <a:p>
            <a:pPr lvl="1">
              <a:tabLst>
                <a:tab pos="3144838" algn="ctr"/>
              </a:tabLst>
            </a:pPr>
            <a:r>
              <a:rPr lang="en-US" altLang="en-US"/>
              <a:t>String is just page numbers, not full addresses</a:t>
            </a:r>
          </a:p>
          <a:p>
            <a:pPr lvl="1">
              <a:tabLst>
                <a:tab pos="3144838" algn="ctr"/>
              </a:tabLst>
            </a:pPr>
            <a:r>
              <a:rPr lang="en-US" altLang="en-US"/>
              <a:t>Repeated access to the same page does not cause a page fault</a:t>
            </a:r>
          </a:p>
          <a:p>
            <a:pPr lvl="1">
              <a:tabLst>
                <a:tab pos="3144838" algn="ctr"/>
              </a:tabLst>
            </a:pPr>
            <a:r>
              <a:rPr lang="en-US" altLang="en-US"/>
              <a:t>Results depend on number of frames available</a:t>
            </a:r>
          </a:p>
          <a:p>
            <a:pPr>
              <a:tabLst>
                <a:tab pos="3144838" algn="ctr"/>
              </a:tabLst>
            </a:pPr>
            <a:r>
              <a:rPr lang="en-US" altLang="en-US"/>
              <a:t>In all our examples, the </a:t>
            </a:r>
            <a:r>
              <a:rPr lang="en-US" altLang="en-US" b="1">
                <a:solidFill>
                  <a:srgbClr val="006699"/>
                </a:solidFill>
                <a:latin typeface="+mj-lt"/>
              </a:rPr>
              <a:t>reference</a:t>
            </a:r>
            <a:r>
              <a:rPr lang="en-US" altLang="en-US" b="1">
                <a:solidFill>
                  <a:srgbClr val="3366FF"/>
                </a:solidFill>
              </a:rPr>
              <a:t> </a:t>
            </a:r>
            <a:r>
              <a:rPr lang="en-US" altLang="en-US" b="1">
                <a:solidFill>
                  <a:srgbClr val="006699"/>
                </a:solidFill>
                <a:latin typeface="+mj-lt"/>
              </a:rPr>
              <a:t>string</a:t>
            </a:r>
            <a:r>
              <a:rPr lang="en-US" altLang="en-US" b="1">
                <a:solidFill>
                  <a:srgbClr val="3366FF"/>
                </a:solidFill>
              </a:rPr>
              <a:t> </a:t>
            </a:r>
            <a:r>
              <a:rPr lang="en-US" altLang="en-US"/>
              <a:t>of referenced page numbers is </a:t>
            </a:r>
          </a:p>
          <a:p>
            <a:pPr>
              <a:buFont typeface="Monotype Sorts" pitchFamily="-84" charset="2"/>
              <a:buNone/>
              <a:tabLst>
                <a:tab pos="3144838" algn="ctr"/>
              </a:tabLst>
            </a:pPr>
            <a:r>
              <a:rPr lang="en-US" altLang="en-US"/>
              <a:t>	               </a:t>
            </a:r>
            <a:r>
              <a:rPr lang="en-US" altLang="en-US" b="1">
                <a:solidFill>
                  <a:srgbClr val="FF0000"/>
                </a:solidFill>
              </a:rPr>
              <a:t>7,0,1,2,0,3,0,4,2,3,0,3,0,3,2,1,2,0,1,7,0,1</a:t>
            </a:r>
          </a:p>
        </p:txBody>
      </p:sp>
    </p:spTree>
    <p:extLst>
      <p:ext uri="{BB962C8B-B14F-4D97-AF65-F5344CB8AC3E}">
        <p14:creationId xmlns:p14="http://schemas.microsoft.com/office/powerpoint/2010/main" val="24126191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882650" y="136525"/>
            <a:ext cx="7924800" cy="647700"/>
          </a:xfrm>
        </p:spPr>
        <p:txBody>
          <a:bodyPr/>
          <a:lstStyle/>
          <a:p>
            <a:pPr eaLnBrk="1" hangingPunct="1"/>
            <a:r>
              <a:rPr lang="en-US" altLang="en-US"/>
              <a:t>Transition from User to Kernel Mode</a:t>
            </a:r>
          </a:p>
        </p:txBody>
      </p:sp>
      <p:pic>
        <p:nvPicPr>
          <p:cNvPr id="67588" name="Picture 2">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8512" y="130589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784340"/>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38E9DE7-317A-4964-80E7-85DD040FFD38}"/>
              </a:ext>
            </a:extLst>
          </p:cNvPr>
          <p:cNvSpPr>
            <a:spLocks noGrp="1" noChangeArrowheads="1"/>
          </p:cNvSpPr>
          <p:nvPr>
            <p:ph type="title"/>
          </p:nvPr>
        </p:nvSpPr>
        <p:spPr>
          <a:xfrm>
            <a:off x="804155" y="60152"/>
            <a:ext cx="8662696" cy="589980"/>
          </a:xfrm>
        </p:spPr>
        <p:txBody>
          <a:bodyPr/>
          <a:lstStyle/>
          <a:p>
            <a:pPr eaLnBrk="1" hangingPunct="1"/>
            <a:r>
              <a:rPr lang="en-US" altLang="en-US" sz="2400"/>
              <a:t>Graph of Page Faults Versus the Number of Frames</a:t>
            </a:r>
          </a:p>
        </p:txBody>
      </p:sp>
      <p:pic>
        <p:nvPicPr>
          <p:cNvPr id="37891" name="Picture 5">
            <a:extLst>
              <a:ext uri="{FF2B5EF4-FFF2-40B4-BE49-F238E27FC236}">
                <a16:creationId xmlns:a16="http://schemas.microsoft.com/office/drawing/2014/main" id="{6305A72B-A5ED-415A-9B8C-D45FEB5F4C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74800" y="1238250"/>
            <a:ext cx="60452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54673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CA6CF77-12AF-4EC2-89B1-0E20EC3A225C}"/>
              </a:ext>
            </a:extLst>
          </p:cNvPr>
          <p:cNvSpPr>
            <a:spLocks noGrp="1" noChangeArrowheads="1"/>
          </p:cNvSpPr>
          <p:nvPr>
            <p:ph type="title"/>
          </p:nvPr>
        </p:nvSpPr>
        <p:spPr>
          <a:xfrm>
            <a:off x="894735" y="241529"/>
            <a:ext cx="7821612" cy="576262"/>
          </a:xfrm>
        </p:spPr>
        <p:txBody>
          <a:bodyPr/>
          <a:lstStyle/>
          <a:p>
            <a:pPr eaLnBrk="1" hangingPunct="1"/>
            <a:r>
              <a:rPr lang="en-US" altLang="en-US"/>
              <a:t>First-In-First-Out (FIFO) Algorithm</a:t>
            </a:r>
          </a:p>
        </p:txBody>
      </p:sp>
      <p:sp>
        <p:nvSpPr>
          <p:cNvPr id="38915" name="Rectangle 3">
            <a:extLst>
              <a:ext uri="{FF2B5EF4-FFF2-40B4-BE49-F238E27FC236}">
                <a16:creationId xmlns:a16="http://schemas.microsoft.com/office/drawing/2014/main" id="{6D1D5755-163C-4203-ABC8-2DA1622DF8E5}"/>
              </a:ext>
            </a:extLst>
          </p:cNvPr>
          <p:cNvSpPr>
            <a:spLocks noGrp="1" noChangeArrowheads="1"/>
          </p:cNvSpPr>
          <p:nvPr>
            <p:ph type="body" idx="4294967295"/>
          </p:nvPr>
        </p:nvSpPr>
        <p:spPr>
          <a:xfrm>
            <a:off x="894735" y="1052513"/>
            <a:ext cx="7582515" cy="5762625"/>
          </a:xfrm>
        </p:spPr>
        <p:txBody>
          <a:bodyPr/>
          <a:lstStyle/>
          <a:p>
            <a:r>
              <a:rPr lang="en-US" altLang="en-US"/>
              <a:t>Reference string: </a:t>
            </a:r>
            <a:r>
              <a:rPr lang="en-US" altLang="en-US" b="1">
                <a:solidFill>
                  <a:srgbClr val="FF0000"/>
                </a:solidFill>
              </a:rPr>
              <a:t>7,0,1,2,0,3,0,4,2,3,0,3,0,3,2,1,2,0,1,7,0,1</a:t>
            </a:r>
            <a:endParaRPr lang="en-US" altLang="en-US"/>
          </a:p>
          <a:p>
            <a:r>
              <a:rPr lang="en-US" altLang="en-US"/>
              <a:t>3 frames (3 pages can be in memory at a time per process)</a:t>
            </a:r>
          </a:p>
          <a:p>
            <a:pPr>
              <a:buFont typeface="Monotype Sorts" pitchFamily="-84" charset="2"/>
              <a:buNone/>
            </a:pPr>
            <a:endParaRPr lang="en-US" altLang="en-US"/>
          </a:p>
          <a:p>
            <a:pPr>
              <a:buFont typeface="Monotype Sorts" pitchFamily="-84" charset="2"/>
              <a:buNone/>
            </a:pPr>
            <a:endParaRPr lang="en-US" altLang="en-US"/>
          </a:p>
          <a:p>
            <a:pPr>
              <a:buFont typeface="Monotype Sorts" pitchFamily="-84" charset="2"/>
              <a:buNone/>
            </a:pPr>
            <a:br>
              <a:rPr lang="en-US" altLang="en-US"/>
            </a:br>
            <a:endParaRPr lang="en-US" altLang="en-US"/>
          </a:p>
          <a:p>
            <a:pPr>
              <a:buFont typeface="Monotype Sorts" pitchFamily="-84" charset="2"/>
              <a:buNone/>
            </a:pPr>
            <a:endParaRPr lang="en-US" altLang="en-US" sz="800"/>
          </a:p>
          <a:p>
            <a:pPr>
              <a:buFont typeface="Monotype Sorts" pitchFamily="-84" charset="2"/>
              <a:buNone/>
            </a:pPr>
            <a:endParaRPr lang="en-US" altLang="en-US" sz="800"/>
          </a:p>
          <a:p>
            <a:pPr>
              <a:buFont typeface="Monotype Sorts" pitchFamily="-84" charset="2"/>
              <a:buNone/>
            </a:pPr>
            <a:endParaRPr lang="en-US" altLang="en-US"/>
          </a:p>
          <a:p>
            <a:r>
              <a:rPr lang="en-US" altLang="en-US"/>
              <a:t>Can vary by reference string: consider 1,2,3,4,1,2,5,1,2,3,4,5</a:t>
            </a:r>
          </a:p>
          <a:p>
            <a:pPr lvl="1"/>
            <a:r>
              <a:rPr lang="en-US" altLang="en-US"/>
              <a:t>Adding more frames can cause more page faults!</a:t>
            </a:r>
          </a:p>
          <a:p>
            <a:pPr lvl="2"/>
            <a:r>
              <a:rPr lang="en-US" altLang="en-US" b="1">
                <a:solidFill>
                  <a:srgbClr val="006699"/>
                </a:solidFill>
                <a:latin typeface="+mj-lt"/>
              </a:rPr>
              <a:t>Belady</a:t>
            </a:r>
            <a:r>
              <a:rPr lang="ja-JP" altLang="en-US" b="1">
                <a:solidFill>
                  <a:srgbClr val="006699"/>
                </a:solidFill>
                <a:latin typeface="+mj-lt"/>
              </a:rPr>
              <a:t>’</a:t>
            </a:r>
            <a:r>
              <a:rPr lang="en-US" altLang="ja-JP" b="1">
                <a:solidFill>
                  <a:srgbClr val="006699"/>
                </a:solidFill>
                <a:latin typeface="+mj-lt"/>
              </a:rPr>
              <a:t>s Anomaly</a:t>
            </a:r>
            <a:endParaRPr lang="en-US" altLang="en-US" b="1">
              <a:solidFill>
                <a:srgbClr val="006699"/>
              </a:solidFill>
              <a:latin typeface="+mj-lt"/>
            </a:endParaRPr>
          </a:p>
          <a:p>
            <a:r>
              <a:rPr lang="en-US" altLang="en-US"/>
              <a:t>How to track ages of pages? </a:t>
            </a:r>
          </a:p>
          <a:p>
            <a:pPr lvl="1"/>
            <a:r>
              <a:rPr lang="en-US" altLang="en-US"/>
              <a:t>Just use a FIFO queue</a:t>
            </a:r>
          </a:p>
        </p:txBody>
      </p:sp>
      <p:sp>
        <p:nvSpPr>
          <p:cNvPr id="38916" name="Text Box 16">
            <a:extLst>
              <a:ext uri="{FF2B5EF4-FFF2-40B4-BE49-F238E27FC236}">
                <a16:creationId xmlns:a16="http://schemas.microsoft.com/office/drawing/2014/main" id="{70D1F977-A605-4231-817D-50B414BD8273}"/>
              </a:ext>
            </a:extLst>
          </p:cNvPr>
          <p:cNvSpPr txBox="1">
            <a:spLocks noChangeArrowheads="1"/>
          </p:cNvSpPr>
          <p:nvPr/>
        </p:nvSpPr>
        <p:spPr bwMode="auto">
          <a:xfrm>
            <a:off x="1558925" y="3546475"/>
            <a:ext cx="169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pPr algn="ctr">
              <a:spcBef>
                <a:spcPct val="50000"/>
              </a:spcBef>
            </a:pPr>
            <a:r>
              <a:rPr lang="en-US" altLang="en-US">
                <a:latin typeface="Helvetica" panose="020B0604020202020204" pitchFamily="34" charset="0"/>
              </a:rPr>
              <a:t>15 page faults</a:t>
            </a:r>
          </a:p>
        </p:txBody>
      </p:sp>
      <p:pic>
        <p:nvPicPr>
          <p:cNvPr id="38917" name="Picture 1">
            <a:extLst>
              <a:ext uri="{FF2B5EF4-FFF2-40B4-BE49-F238E27FC236}">
                <a16:creationId xmlns:a16="http://schemas.microsoft.com/office/drawing/2014/main" id="{308629FE-BC55-408D-8CD8-72B5F6984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984375" y="1854200"/>
            <a:ext cx="532765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681857"/>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D6B9E3A-361D-4D6C-9A7F-B0347118A999}"/>
              </a:ext>
            </a:extLst>
          </p:cNvPr>
          <p:cNvSpPr>
            <a:spLocks noGrp="1" noChangeArrowheads="1"/>
          </p:cNvSpPr>
          <p:nvPr>
            <p:ph type="title"/>
          </p:nvPr>
        </p:nvSpPr>
        <p:spPr>
          <a:xfrm>
            <a:off x="1037769" y="232975"/>
            <a:ext cx="7734300" cy="576262"/>
          </a:xfrm>
        </p:spPr>
        <p:txBody>
          <a:bodyPr/>
          <a:lstStyle/>
          <a:p>
            <a:pPr eaLnBrk="1" hangingPunct="1"/>
            <a:r>
              <a:rPr lang="en-US" altLang="en-US"/>
              <a:t>FIFO Illustrating Belady</a:t>
            </a:r>
            <a:r>
              <a:rPr lang="ja-JP" altLang="en-US"/>
              <a:t>’</a:t>
            </a:r>
            <a:r>
              <a:rPr lang="en-US" altLang="ja-JP"/>
              <a:t>s Anomaly</a:t>
            </a:r>
            <a:endParaRPr lang="en-US" altLang="en-US"/>
          </a:p>
        </p:txBody>
      </p:sp>
      <p:pic>
        <p:nvPicPr>
          <p:cNvPr id="39939" name="Picture 1" descr="9_13.pdf">
            <a:extLst>
              <a:ext uri="{FF2B5EF4-FFF2-40B4-BE49-F238E27FC236}">
                <a16:creationId xmlns:a16="http://schemas.microsoft.com/office/drawing/2014/main" id="{EE4A1B7A-865F-4B41-AE5D-E878A1F8D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633538" y="1303338"/>
            <a:ext cx="56769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878615"/>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6095923-7FD6-4706-A8FA-9ABF0514694A}"/>
              </a:ext>
            </a:extLst>
          </p:cNvPr>
          <p:cNvSpPr>
            <a:spLocks noGrp="1" noChangeArrowheads="1"/>
          </p:cNvSpPr>
          <p:nvPr>
            <p:ph type="title"/>
          </p:nvPr>
        </p:nvSpPr>
        <p:spPr>
          <a:xfrm>
            <a:off x="749300" y="231422"/>
            <a:ext cx="7937500" cy="576262"/>
          </a:xfrm>
        </p:spPr>
        <p:txBody>
          <a:bodyPr/>
          <a:lstStyle/>
          <a:p>
            <a:pPr eaLnBrk="1" hangingPunct="1"/>
            <a:r>
              <a:rPr lang="en-US" altLang="en-US"/>
              <a:t>Optimal Algorithm</a:t>
            </a:r>
          </a:p>
        </p:txBody>
      </p:sp>
      <p:sp>
        <p:nvSpPr>
          <p:cNvPr id="40963" name="Rectangle 3">
            <a:extLst>
              <a:ext uri="{FF2B5EF4-FFF2-40B4-BE49-F238E27FC236}">
                <a16:creationId xmlns:a16="http://schemas.microsoft.com/office/drawing/2014/main" id="{25D0553F-9E25-4083-8F1B-77A52F70DB34}"/>
              </a:ext>
            </a:extLst>
          </p:cNvPr>
          <p:cNvSpPr>
            <a:spLocks noGrp="1" noChangeArrowheads="1"/>
          </p:cNvSpPr>
          <p:nvPr>
            <p:ph type="body" idx="4294967295"/>
          </p:nvPr>
        </p:nvSpPr>
        <p:spPr>
          <a:xfrm>
            <a:off x="839754" y="1119188"/>
            <a:ext cx="7495397" cy="2052637"/>
          </a:xfrm>
        </p:spPr>
        <p:txBody>
          <a:bodyPr/>
          <a:lstStyle/>
          <a:p>
            <a:pPr>
              <a:tabLst>
                <a:tab pos="1889125" algn="l"/>
              </a:tabLst>
            </a:pPr>
            <a:r>
              <a:rPr lang="en-US" altLang="en-US"/>
              <a:t>Replace page that will not be used for longest period of time</a:t>
            </a:r>
          </a:p>
          <a:p>
            <a:pPr lvl="1">
              <a:tabLst>
                <a:tab pos="1889125" algn="l"/>
              </a:tabLst>
            </a:pPr>
            <a:r>
              <a:rPr lang="en-US" altLang="en-US"/>
              <a:t>9 is optimal for the example</a:t>
            </a:r>
          </a:p>
          <a:p>
            <a:pPr>
              <a:tabLst>
                <a:tab pos="1889125" algn="l"/>
              </a:tabLst>
            </a:pPr>
            <a:r>
              <a:rPr lang="en-US" altLang="en-US"/>
              <a:t>How do you know this?</a:t>
            </a:r>
          </a:p>
          <a:p>
            <a:pPr lvl="1">
              <a:tabLst>
                <a:tab pos="1889125" algn="l"/>
              </a:tabLst>
            </a:pPr>
            <a:r>
              <a:rPr lang="en-US" altLang="en-US"/>
              <a:t>Can</a:t>
            </a:r>
            <a:r>
              <a:rPr lang="ja-JP" altLang="en-US"/>
              <a:t>’</a:t>
            </a:r>
            <a:r>
              <a:rPr lang="en-US" altLang="ja-JP"/>
              <a:t>t read the future</a:t>
            </a:r>
            <a:endParaRPr lang="en-US" altLang="en-US"/>
          </a:p>
          <a:p>
            <a:pPr>
              <a:tabLst>
                <a:tab pos="1889125" algn="l"/>
              </a:tabLst>
            </a:pPr>
            <a:r>
              <a:rPr lang="en-US" altLang="en-US"/>
              <a:t>Used for measuring how well your algorithm performs</a:t>
            </a:r>
          </a:p>
        </p:txBody>
      </p:sp>
      <p:pic>
        <p:nvPicPr>
          <p:cNvPr id="40964" name="Picture 3">
            <a:extLst>
              <a:ext uri="{FF2B5EF4-FFF2-40B4-BE49-F238E27FC236}">
                <a16:creationId xmlns:a16="http://schemas.microsoft.com/office/drawing/2014/main" id="{0C2DEEDF-7F2E-4341-B388-D2725985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612900" y="3159125"/>
            <a:ext cx="62595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141519"/>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96FD466-53D6-40D8-87A0-F9D0699FA1F0}"/>
              </a:ext>
            </a:extLst>
          </p:cNvPr>
          <p:cNvSpPr>
            <a:spLocks noGrp="1" noChangeArrowheads="1"/>
          </p:cNvSpPr>
          <p:nvPr>
            <p:ph type="title"/>
          </p:nvPr>
        </p:nvSpPr>
        <p:spPr>
          <a:xfrm>
            <a:off x="1128773" y="185249"/>
            <a:ext cx="7673975" cy="576262"/>
          </a:xfrm>
        </p:spPr>
        <p:txBody>
          <a:bodyPr/>
          <a:lstStyle/>
          <a:p>
            <a:pPr eaLnBrk="1" hangingPunct="1"/>
            <a:r>
              <a:rPr lang="en-US" altLang="en-US" sz="2800"/>
              <a:t>Least Recently Used (LRU) Algorithm</a:t>
            </a:r>
          </a:p>
        </p:txBody>
      </p:sp>
      <p:sp>
        <p:nvSpPr>
          <p:cNvPr id="36867" name="Rectangle 3">
            <a:extLst>
              <a:ext uri="{FF2B5EF4-FFF2-40B4-BE49-F238E27FC236}">
                <a16:creationId xmlns:a16="http://schemas.microsoft.com/office/drawing/2014/main" id="{B3F137F8-4D5E-42D0-B9E4-ACCE3B23C8E7}"/>
              </a:ext>
            </a:extLst>
          </p:cNvPr>
          <p:cNvSpPr>
            <a:spLocks noGrp="1" noChangeArrowheads="1"/>
          </p:cNvSpPr>
          <p:nvPr>
            <p:ph type="body" idx="4294967295"/>
          </p:nvPr>
        </p:nvSpPr>
        <p:spPr>
          <a:xfrm>
            <a:off x="877079" y="1260964"/>
            <a:ext cx="7751989" cy="4835525"/>
          </a:xfrm>
        </p:spPr>
        <p:txBody>
          <a:bodyPr/>
          <a:lstStyle/>
          <a:p>
            <a:pPr>
              <a:defRPr/>
            </a:pPr>
            <a:r>
              <a:rPr lang="en-US" altLang="en-US"/>
              <a:t>Use past knowledge rather than future</a:t>
            </a:r>
          </a:p>
          <a:p>
            <a:pPr>
              <a:defRPr/>
            </a:pPr>
            <a:r>
              <a:rPr lang="en-US" altLang="en-US"/>
              <a:t>Replace page that has not been used in the most amount of time</a:t>
            </a:r>
          </a:p>
          <a:p>
            <a:pPr>
              <a:defRPr/>
            </a:pPr>
            <a:r>
              <a:rPr lang="en-US" altLang="en-US"/>
              <a:t>Associate time of last use with each page</a:t>
            </a:r>
          </a:p>
          <a:p>
            <a:pPr>
              <a:buFont typeface="Monotype Sorts" pitchFamily="-84" charset="2"/>
              <a:buNone/>
              <a:defRPr/>
            </a:pPr>
            <a:endParaRPr lang="en-US" altLang="en-US"/>
          </a:p>
          <a:p>
            <a:pPr>
              <a:buFont typeface="Monotype Sorts" pitchFamily="-84" charset="2"/>
              <a:buNone/>
              <a:defRPr/>
            </a:pPr>
            <a:endParaRPr lang="en-US" altLang="en-US"/>
          </a:p>
          <a:p>
            <a:pPr>
              <a:defRPr/>
            </a:pPr>
            <a:endParaRPr lang="en-US" altLang="en-US"/>
          </a:p>
          <a:p>
            <a:pPr>
              <a:defRPr/>
            </a:pPr>
            <a:endParaRPr lang="en-US" altLang="en-US"/>
          </a:p>
          <a:p>
            <a:pPr marL="0" indent="0">
              <a:buFont typeface="Monotype Sorts" pitchFamily="-84" charset="2"/>
              <a:buNone/>
              <a:defRPr/>
            </a:pPr>
            <a:endParaRPr lang="en-US" altLang="en-US"/>
          </a:p>
          <a:p>
            <a:pPr>
              <a:defRPr/>
            </a:pPr>
            <a:endParaRPr lang="en-US" altLang="en-US"/>
          </a:p>
          <a:p>
            <a:pPr>
              <a:defRPr/>
            </a:pPr>
            <a:r>
              <a:rPr lang="en-US" altLang="en-US"/>
              <a:t>12 faults – better than FIFO but worse than OPT</a:t>
            </a:r>
          </a:p>
          <a:p>
            <a:pPr>
              <a:defRPr/>
            </a:pPr>
            <a:r>
              <a:rPr lang="en-US" altLang="en-US"/>
              <a:t>Generally good algorithm and frequently used</a:t>
            </a:r>
          </a:p>
          <a:p>
            <a:pPr>
              <a:defRPr/>
            </a:pPr>
            <a:r>
              <a:rPr lang="en-US" altLang="en-US"/>
              <a:t>But how to implement?</a:t>
            </a:r>
          </a:p>
          <a:p>
            <a:pPr>
              <a:buFont typeface="Monotype Sorts" pitchFamily="-84" charset="2"/>
              <a:buNone/>
              <a:defRPr/>
            </a:pPr>
            <a:endParaRPr lang="en-US" altLang="en-US"/>
          </a:p>
        </p:txBody>
      </p:sp>
      <p:pic>
        <p:nvPicPr>
          <p:cNvPr id="41988" name="Picture 4" descr="9">
            <a:extLst>
              <a:ext uri="{FF2B5EF4-FFF2-40B4-BE49-F238E27FC236}">
                <a16:creationId xmlns:a16="http://schemas.microsoft.com/office/drawing/2014/main" id="{1C494269-8B4A-4BA9-9CC1-ED6087AC32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7363" y="2635545"/>
            <a:ext cx="6170612"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642399"/>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466531" y="232199"/>
            <a:ext cx="8229600" cy="576262"/>
          </a:xfrm>
        </p:spPr>
        <p:txBody>
          <a:bodyPr/>
          <a:lstStyle/>
          <a:p>
            <a:pPr eaLnBrk="1" hangingPunct="1"/>
            <a:r>
              <a:rPr lang="en-US" altLang="en-US"/>
              <a:t>LRU Algorithm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type="body" idx="4294967295"/>
          </p:nvPr>
        </p:nvSpPr>
        <p:spPr>
          <a:xfrm>
            <a:off x="849086" y="950913"/>
            <a:ext cx="7728177" cy="5246687"/>
          </a:xfrm>
        </p:spPr>
        <p:txBody>
          <a:bodyPr/>
          <a:lstStyle/>
          <a:p>
            <a:r>
              <a:rPr lang="en-US" altLang="en-US"/>
              <a:t>Counter implementation</a:t>
            </a:r>
          </a:p>
          <a:p>
            <a:pPr lvl="1"/>
            <a:r>
              <a:rPr lang="en-US" altLang="en-US"/>
              <a:t>Every page entry has a counter; every time page is referenced through this entry, copy the clock into the counter</a:t>
            </a:r>
          </a:p>
          <a:p>
            <a:pPr lvl="1"/>
            <a:r>
              <a:rPr lang="en-US" altLang="en-US"/>
              <a:t>When a page needs to be changed, look at the counters to find smallest value</a:t>
            </a:r>
          </a:p>
          <a:p>
            <a:pPr lvl="2"/>
            <a:r>
              <a:rPr lang="en-US" altLang="en-US"/>
              <a:t>Search through table needed</a:t>
            </a:r>
          </a:p>
          <a:p>
            <a:r>
              <a:rPr lang="en-US" altLang="en-US"/>
              <a:t>Stack implementation</a:t>
            </a:r>
          </a:p>
          <a:p>
            <a:pPr lvl="1"/>
            <a:r>
              <a:rPr lang="en-US" altLang="en-US"/>
              <a:t>Keep a stack of page numbers in a double link form:</a:t>
            </a:r>
          </a:p>
          <a:p>
            <a:pPr lvl="1"/>
            <a:r>
              <a:rPr lang="en-US" altLang="en-US"/>
              <a:t>Page referenced:</a:t>
            </a:r>
          </a:p>
          <a:p>
            <a:pPr lvl="2"/>
            <a:r>
              <a:rPr lang="en-US" altLang="en-US"/>
              <a:t>move it to the top</a:t>
            </a:r>
          </a:p>
          <a:p>
            <a:pPr lvl="2"/>
            <a:r>
              <a:rPr lang="en-US" altLang="en-US"/>
              <a:t>requires 6 pointers to be changed</a:t>
            </a:r>
          </a:p>
          <a:p>
            <a:pPr lvl="1"/>
            <a:r>
              <a:rPr lang="en-US" altLang="en-US"/>
              <a:t>But each update more expensive</a:t>
            </a:r>
          </a:p>
          <a:p>
            <a:pPr lvl="1"/>
            <a:r>
              <a:rPr lang="en-US" altLang="en-US"/>
              <a:t>No search for replacement</a:t>
            </a:r>
          </a:p>
        </p:txBody>
      </p:sp>
    </p:spTree>
    <p:extLst>
      <p:ext uri="{BB962C8B-B14F-4D97-AF65-F5344CB8AC3E}">
        <p14:creationId xmlns:p14="http://schemas.microsoft.com/office/powerpoint/2010/main" val="2064565775"/>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466531" y="232199"/>
            <a:ext cx="8229600" cy="576262"/>
          </a:xfrm>
        </p:spPr>
        <p:txBody>
          <a:bodyPr/>
          <a:lstStyle/>
          <a:p>
            <a:pPr eaLnBrk="1" hangingPunct="1"/>
            <a:r>
              <a:rPr lang="en-US" altLang="en-US"/>
              <a:t>LRU Algorithm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type="body" idx="4294967295"/>
          </p:nvPr>
        </p:nvSpPr>
        <p:spPr>
          <a:xfrm>
            <a:off x="849086" y="950913"/>
            <a:ext cx="7728177" cy="5246687"/>
          </a:xfrm>
        </p:spPr>
        <p:txBody>
          <a:bodyPr/>
          <a:lstStyle/>
          <a:p>
            <a:r>
              <a:rPr lang="en-US" altLang="en-US"/>
              <a:t>LRU and OPT are cases of </a:t>
            </a:r>
            <a:r>
              <a:rPr lang="en-US" altLang="en-US" b="1">
                <a:solidFill>
                  <a:srgbClr val="006699"/>
                </a:solidFill>
                <a:latin typeface="+mj-lt"/>
              </a:rPr>
              <a:t>stack algorithms </a:t>
            </a:r>
            <a:r>
              <a:rPr lang="en-US" altLang="en-US"/>
              <a:t>that don</a:t>
            </a:r>
            <a:r>
              <a:rPr lang="ja-JP" altLang="en-US"/>
              <a:t>’</a:t>
            </a:r>
            <a:r>
              <a:rPr lang="en-US" altLang="ja-JP"/>
              <a:t>t have Belady</a:t>
            </a:r>
            <a:r>
              <a:rPr lang="ja-JP" altLang="en-US"/>
              <a:t>’</a:t>
            </a:r>
            <a:r>
              <a:rPr lang="en-US" altLang="ja-JP"/>
              <a:t>s Anomaly</a:t>
            </a:r>
          </a:p>
          <a:p>
            <a:r>
              <a:rPr lang="en-US" altLang="en-US"/>
              <a:t>Use Of A Stack to Record Most Recent Page References</a:t>
            </a:r>
            <a:endParaRPr lang="en-US"/>
          </a:p>
          <a:p>
            <a:endParaRPr lang="en-US" altLang="en-US"/>
          </a:p>
        </p:txBody>
      </p:sp>
      <p:pic>
        <p:nvPicPr>
          <p:cNvPr id="4" name="Picture 1" descr="9_16.pdf">
            <a:extLst>
              <a:ext uri="{FF2B5EF4-FFF2-40B4-BE49-F238E27FC236}">
                <a16:creationId xmlns:a16="http://schemas.microsoft.com/office/drawing/2014/main" id="{650D8023-264A-4AC3-B430-E0C59C953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78038" y="2260350"/>
            <a:ext cx="47021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77278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F731FD3-D4BB-4495-AA41-BEE2A772C8D1}"/>
              </a:ext>
            </a:extLst>
          </p:cNvPr>
          <p:cNvSpPr>
            <a:spLocks noGrp="1" noChangeArrowheads="1"/>
          </p:cNvSpPr>
          <p:nvPr>
            <p:ph type="title"/>
          </p:nvPr>
        </p:nvSpPr>
        <p:spPr>
          <a:xfrm>
            <a:off x="457200" y="235568"/>
            <a:ext cx="8229600" cy="576262"/>
          </a:xfrm>
        </p:spPr>
        <p:txBody>
          <a:bodyPr/>
          <a:lstStyle/>
          <a:p>
            <a:pPr eaLnBrk="1" hangingPunct="1"/>
            <a:r>
              <a:rPr lang="en-US" altLang="en-US"/>
              <a:t>Thrashing</a:t>
            </a:r>
          </a:p>
        </p:txBody>
      </p:sp>
      <p:sp>
        <p:nvSpPr>
          <p:cNvPr id="57347" name="Rectangle 3">
            <a:extLst>
              <a:ext uri="{FF2B5EF4-FFF2-40B4-BE49-F238E27FC236}">
                <a16:creationId xmlns:a16="http://schemas.microsoft.com/office/drawing/2014/main" id="{1BFB067A-221A-4384-BE53-811322B7EC93}"/>
              </a:ext>
            </a:extLst>
          </p:cNvPr>
          <p:cNvSpPr>
            <a:spLocks noGrp="1" noChangeArrowheads="1"/>
          </p:cNvSpPr>
          <p:nvPr>
            <p:ph type="body" idx="4294967295"/>
          </p:nvPr>
        </p:nvSpPr>
        <p:spPr>
          <a:xfrm>
            <a:off x="867747" y="1234526"/>
            <a:ext cx="7669763" cy="4483100"/>
          </a:xfrm>
        </p:spPr>
        <p:txBody>
          <a:bodyPr/>
          <a:lstStyle/>
          <a:p>
            <a:r>
              <a:rPr lang="en-US" altLang="en-US"/>
              <a:t>If a process does not have </a:t>
            </a:r>
            <a:r>
              <a:rPr lang="ja-JP" altLang="en-US"/>
              <a:t>“</a:t>
            </a:r>
            <a:r>
              <a:rPr lang="en-US" altLang="ja-JP"/>
              <a:t>enough</a:t>
            </a:r>
            <a:r>
              <a:rPr lang="ja-JP" altLang="en-US"/>
              <a:t>”</a:t>
            </a:r>
            <a:r>
              <a:rPr lang="en-US" altLang="ja-JP"/>
              <a:t> pages, the page-fault rate is very high</a:t>
            </a:r>
          </a:p>
          <a:p>
            <a:pPr lvl="1"/>
            <a:r>
              <a:rPr lang="en-US" altLang="en-US"/>
              <a:t>Page fault to get page</a:t>
            </a:r>
          </a:p>
          <a:p>
            <a:pPr lvl="1"/>
            <a:r>
              <a:rPr lang="en-US" altLang="en-US"/>
              <a:t>Replace existing frame</a:t>
            </a:r>
          </a:p>
          <a:p>
            <a:pPr lvl="1"/>
            <a:r>
              <a:rPr lang="en-US" altLang="en-US"/>
              <a:t>But quickly need replaced frame back</a:t>
            </a:r>
          </a:p>
          <a:p>
            <a:pPr lvl="1"/>
            <a:r>
              <a:rPr lang="en-US" altLang="en-US"/>
              <a:t>This leads to:</a:t>
            </a:r>
          </a:p>
          <a:p>
            <a:pPr lvl="2"/>
            <a:r>
              <a:rPr lang="en-US" altLang="en-US"/>
              <a:t>Low CPU utilization</a:t>
            </a:r>
          </a:p>
          <a:p>
            <a:pPr lvl="2"/>
            <a:r>
              <a:rPr lang="en-US" altLang="en-US"/>
              <a:t>Operating system thinking that it needs to increase the degree of multiprogramming</a:t>
            </a:r>
          </a:p>
          <a:p>
            <a:pPr lvl="2"/>
            <a:r>
              <a:rPr lang="en-US" altLang="en-US"/>
              <a:t>Another process added to the system</a:t>
            </a:r>
            <a:br>
              <a:rPr lang="en-US" altLang="en-US"/>
            </a:br>
            <a:endParaRPr lang="en-US" altLang="en-US"/>
          </a:p>
        </p:txBody>
      </p:sp>
    </p:spTree>
    <p:extLst>
      <p:ext uri="{BB962C8B-B14F-4D97-AF65-F5344CB8AC3E}">
        <p14:creationId xmlns:p14="http://schemas.microsoft.com/office/powerpoint/2010/main" val="3954082051"/>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37029F3-575E-45E9-8727-29B42A6C299E}"/>
              </a:ext>
            </a:extLst>
          </p:cNvPr>
          <p:cNvSpPr>
            <a:spLocks noGrp="1" noChangeArrowheads="1"/>
          </p:cNvSpPr>
          <p:nvPr>
            <p:ph type="title"/>
          </p:nvPr>
        </p:nvSpPr>
        <p:spPr>
          <a:xfrm>
            <a:off x="457200" y="235568"/>
            <a:ext cx="8229600" cy="576262"/>
          </a:xfrm>
        </p:spPr>
        <p:txBody>
          <a:bodyPr/>
          <a:lstStyle/>
          <a:p>
            <a:pPr eaLnBrk="1" hangingPunct="1"/>
            <a:r>
              <a:rPr lang="en-US" altLang="en-US"/>
              <a:t>Thrashing (Cont.)</a:t>
            </a:r>
          </a:p>
        </p:txBody>
      </p:sp>
      <p:sp>
        <p:nvSpPr>
          <p:cNvPr id="58371" name="Rectangle 3">
            <a:extLst>
              <a:ext uri="{FF2B5EF4-FFF2-40B4-BE49-F238E27FC236}">
                <a16:creationId xmlns:a16="http://schemas.microsoft.com/office/drawing/2014/main" id="{1466EF36-C0B0-44EF-8514-5525DA5E5C56}"/>
              </a:ext>
            </a:extLst>
          </p:cNvPr>
          <p:cNvSpPr>
            <a:spLocks noGrp="1" noChangeArrowheads="1"/>
          </p:cNvSpPr>
          <p:nvPr>
            <p:ph type="body" idx="4294967295"/>
          </p:nvPr>
        </p:nvSpPr>
        <p:spPr>
          <a:xfrm>
            <a:off x="877080" y="1206536"/>
            <a:ext cx="7265631" cy="939800"/>
          </a:xfrm>
        </p:spPr>
        <p:txBody>
          <a:bodyPr/>
          <a:lstStyle/>
          <a:p>
            <a:r>
              <a:rPr lang="en-US" altLang="en-US" b="1">
                <a:solidFill>
                  <a:srgbClr val="006699"/>
                </a:solidFill>
                <a:latin typeface="+mj-lt"/>
              </a:rPr>
              <a:t>Thrashing</a:t>
            </a:r>
            <a:r>
              <a:rPr lang="en-US" altLang="en-US">
                <a:solidFill>
                  <a:srgbClr val="3366FF"/>
                </a:solidFill>
              </a:rPr>
              <a:t>. </a:t>
            </a:r>
            <a:r>
              <a:rPr lang="en-US" altLang="en-US">
                <a:sym typeface="Symbol" panose="05050102010706020507" pitchFamily="18" charset="2"/>
              </a:rPr>
              <a:t> A process is busy swapping pages in and out</a:t>
            </a:r>
            <a:endParaRPr lang="en-US" altLang="en-US"/>
          </a:p>
        </p:txBody>
      </p:sp>
      <p:pic>
        <p:nvPicPr>
          <p:cNvPr id="58372" name="Picture 4" descr="B:\os-book\os10-dir\Slides-WORK-area\Figures-dir\ch10\JPG-dir\10_20.jpg">
            <a:extLst>
              <a:ext uri="{FF2B5EF4-FFF2-40B4-BE49-F238E27FC236}">
                <a16:creationId xmlns:a16="http://schemas.microsoft.com/office/drawing/2014/main" id="{94F4115B-BBC6-4F1B-BBD0-84201898A5F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7225" y="1974886"/>
            <a:ext cx="4868863"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96424"/>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E30A934-7B5E-4C49-8AA9-85E72C0A931F}"/>
              </a:ext>
            </a:extLst>
          </p:cNvPr>
          <p:cNvSpPr>
            <a:spLocks noGrp="1" noChangeArrowheads="1"/>
          </p:cNvSpPr>
          <p:nvPr>
            <p:ph type="ctrTitle"/>
          </p:nvPr>
        </p:nvSpPr>
        <p:spPr>
          <a:xfrm>
            <a:off x="685800" y="814388"/>
            <a:ext cx="7772400" cy="2127250"/>
          </a:xfrm>
        </p:spPr>
        <p:txBody>
          <a:bodyPr/>
          <a:lstStyle/>
          <a:p>
            <a:pPr eaLnBrk="1" hangingPunct="1"/>
            <a:r>
              <a:rPr lang="en-US" altLang="en-US"/>
              <a:t>Chapter 6:  </a:t>
            </a:r>
            <a:br>
              <a:rPr lang="en-US" altLang="en-US"/>
            </a:br>
            <a:r>
              <a:rPr lang="en-US" altLang="en-US"/>
              <a:t>File Management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3622BC2-D8A3-4714-B19A-26A06CC05772}"/>
              </a:ext>
            </a:extLst>
          </p:cNvPr>
          <p:cNvSpPr>
            <a:spLocks noGrp="1" noChangeArrowheads="1"/>
          </p:cNvSpPr>
          <p:nvPr>
            <p:ph type="title" idx="4294967295"/>
          </p:nvPr>
        </p:nvSpPr>
        <p:spPr>
          <a:xfrm>
            <a:off x="1268413" y="204788"/>
            <a:ext cx="7194550" cy="576262"/>
          </a:xfrm>
        </p:spPr>
        <p:txBody>
          <a:bodyPr/>
          <a:lstStyle/>
          <a:p>
            <a:pPr eaLnBrk="1" hangingPunct="1"/>
            <a:r>
              <a:rPr lang="en-US" altLang="en-US"/>
              <a:t>Virtualization</a:t>
            </a:r>
          </a:p>
        </p:txBody>
      </p:sp>
      <p:sp>
        <p:nvSpPr>
          <p:cNvPr id="90115" name="Rectangle 3">
            <a:extLst>
              <a:ext uri="{FF2B5EF4-FFF2-40B4-BE49-F238E27FC236}">
                <a16:creationId xmlns:a16="http://schemas.microsoft.com/office/drawing/2014/main" id="{C3AAFBD5-73DB-46BC-A327-5E1260FD7D4E}"/>
              </a:ext>
            </a:extLst>
          </p:cNvPr>
          <p:cNvSpPr>
            <a:spLocks noGrp="1" noChangeArrowheads="1"/>
          </p:cNvSpPr>
          <p:nvPr>
            <p:ph type="body" idx="4294967295"/>
          </p:nvPr>
        </p:nvSpPr>
        <p:spPr>
          <a:xfrm>
            <a:off x="806450" y="1233488"/>
            <a:ext cx="7740650" cy="4530725"/>
          </a:xfrm>
        </p:spPr>
        <p:txBody>
          <a:bodyPr/>
          <a:lstStyle/>
          <a:p>
            <a:r>
              <a:rPr lang="en-US" altLang="en-US"/>
              <a:t>Allows operating systems to run applications within other OSes</a:t>
            </a:r>
          </a:p>
          <a:p>
            <a:pPr lvl="1"/>
            <a:r>
              <a:rPr lang="en-US" altLang="en-US"/>
              <a:t>Vast and growing industry</a:t>
            </a:r>
            <a:endParaRPr lang="en-US" altLang="en-US" sz="800"/>
          </a:p>
          <a:p>
            <a:r>
              <a:rPr lang="en-US" altLang="en-US" b="1">
                <a:solidFill>
                  <a:srgbClr val="006699"/>
                </a:solidFill>
                <a:latin typeface="+mj-lt"/>
              </a:rPr>
              <a:t>Emulation</a:t>
            </a:r>
            <a:r>
              <a:rPr lang="en-US" altLang="en-US"/>
              <a:t> used when source CPU type different from target type (i.e. PowerPC to Intel x86)</a:t>
            </a:r>
          </a:p>
          <a:p>
            <a:pPr lvl="1"/>
            <a:r>
              <a:rPr lang="en-US" altLang="en-US"/>
              <a:t>Generally slowest method</a:t>
            </a:r>
          </a:p>
          <a:p>
            <a:pPr lvl="1"/>
            <a:r>
              <a:rPr lang="en-US" altLang="en-US"/>
              <a:t>When computer language not compiled to native code – </a:t>
            </a:r>
            <a:r>
              <a:rPr lang="en-US" altLang="en-US" b="1">
                <a:solidFill>
                  <a:srgbClr val="006699"/>
                </a:solidFill>
                <a:latin typeface="+mj-lt"/>
              </a:rPr>
              <a:t>Interpretation</a:t>
            </a:r>
          </a:p>
          <a:p>
            <a:r>
              <a:rPr lang="en-US" altLang="en-US" b="1">
                <a:solidFill>
                  <a:srgbClr val="006699"/>
                </a:solidFill>
                <a:latin typeface="+mj-lt"/>
              </a:rPr>
              <a:t>Virtualization</a:t>
            </a:r>
            <a:r>
              <a:rPr lang="en-US" altLang="en-US"/>
              <a:t> – OS natively compiled for CPU, running </a:t>
            </a:r>
            <a:r>
              <a:rPr lang="en-US" altLang="en-US" b="1">
                <a:solidFill>
                  <a:srgbClr val="006699"/>
                </a:solidFill>
                <a:latin typeface="+mj-lt"/>
              </a:rPr>
              <a:t>guest</a:t>
            </a:r>
            <a:r>
              <a:rPr lang="en-US" altLang="en-US"/>
              <a:t> OSes  also natively compiled </a:t>
            </a:r>
          </a:p>
          <a:p>
            <a:pPr lvl="1"/>
            <a:r>
              <a:rPr lang="en-US" altLang="en-US"/>
              <a:t>Consider VMware running WinXP guests, each running applications, all on native WinXP </a:t>
            </a:r>
            <a:r>
              <a:rPr lang="en-US" altLang="en-US" b="1">
                <a:solidFill>
                  <a:srgbClr val="006699"/>
                </a:solidFill>
                <a:latin typeface="+mj-lt"/>
              </a:rPr>
              <a:t>host </a:t>
            </a:r>
            <a:r>
              <a:rPr lang="en-US" altLang="en-US"/>
              <a:t>OS</a:t>
            </a:r>
          </a:p>
          <a:p>
            <a:pPr lvl="1"/>
            <a:r>
              <a:rPr lang="en-US" altLang="en-US" b="1">
                <a:solidFill>
                  <a:srgbClr val="006699"/>
                </a:solidFill>
                <a:latin typeface="+mj-lt"/>
              </a:rPr>
              <a:t>VMM</a:t>
            </a:r>
            <a:r>
              <a:rPr lang="en-US" altLang="en-US"/>
              <a:t> (virtual machine Manager) provides virtualization services</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23F8973-D50F-4DF1-AD92-3DC692F224F1}"/>
              </a:ext>
            </a:extLst>
          </p:cNvPr>
          <p:cNvSpPr>
            <a:spLocks noGrp="1" noChangeArrowheads="1"/>
          </p:cNvSpPr>
          <p:nvPr>
            <p:ph type="title"/>
          </p:nvPr>
        </p:nvSpPr>
        <p:spPr>
          <a:xfrm>
            <a:off x="903061" y="139850"/>
            <a:ext cx="7929563" cy="576263"/>
          </a:xfrm>
        </p:spPr>
        <p:txBody>
          <a:bodyPr/>
          <a:lstStyle/>
          <a:p>
            <a:pPr eaLnBrk="1" hangingPunct="1"/>
            <a:r>
              <a:rPr lang="en-US" altLang="en-US"/>
              <a:t>Outline</a:t>
            </a:r>
          </a:p>
        </p:txBody>
      </p:sp>
      <p:sp>
        <p:nvSpPr>
          <p:cNvPr id="4099" name="Rectangle 3">
            <a:extLst>
              <a:ext uri="{FF2B5EF4-FFF2-40B4-BE49-F238E27FC236}">
                <a16:creationId xmlns:a16="http://schemas.microsoft.com/office/drawing/2014/main" id="{8AC2A110-A4D8-43F4-9C09-95BEEA7D7F6F}"/>
              </a:ext>
            </a:extLst>
          </p:cNvPr>
          <p:cNvSpPr>
            <a:spLocks noGrp="1" noChangeArrowheads="1"/>
          </p:cNvSpPr>
          <p:nvPr>
            <p:ph type="body" idx="4294967295"/>
          </p:nvPr>
        </p:nvSpPr>
        <p:spPr>
          <a:xfrm>
            <a:off x="903060" y="942090"/>
            <a:ext cx="7718425" cy="3494087"/>
          </a:xfrm>
        </p:spPr>
        <p:txBody>
          <a:bodyPr/>
          <a:lstStyle/>
          <a:p>
            <a:r>
              <a:rPr lang="en-US" altLang="en-US"/>
              <a:t>File Concept</a:t>
            </a:r>
          </a:p>
          <a:p>
            <a:r>
              <a:rPr lang="en-US" altLang="en-US"/>
              <a:t>Access Methods</a:t>
            </a:r>
          </a:p>
          <a:p>
            <a:r>
              <a:rPr lang="en-US" altLang="en-US"/>
              <a:t>Disk and Directory Structure</a:t>
            </a:r>
          </a:p>
          <a:p>
            <a:r>
              <a:rPr lang="en-US" altLang="en-US"/>
              <a:t>Protection</a:t>
            </a:r>
          </a:p>
          <a:p>
            <a:r>
              <a:rPr lang="en-US" altLang="en-US"/>
              <a:t>Memory-Mapped Files</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7311EE-EAAE-42C5-87B1-E2BA40562EBF}"/>
              </a:ext>
            </a:extLst>
          </p:cNvPr>
          <p:cNvSpPr>
            <a:spLocks noGrp="1" noChangeArrowheads="1"/>
          </p:cNvSpPr>
          <p:nvPr>
            <p:ph type="title"/>
          </p:nvPr>
        </p:nvSpPr>
        <p:spPr>
          <a:xfrm>
            <a:off x="354559" y="149898"/>
            <a:ext cx="8229600" cy="576263"/>
          </a:xfrm>
        </p:spPr>
        <p:txBody>
          <a:bodyPr/>
          <a:lstStyle/>
          <a:p>
            <a:pPr eaLnBrk="1" hangingPunct="1"/>
            <a:r>
              <a:rPr lang="en-US" altLang="en-US"/>
              <a:t>File Concept</a:t>
            </a:r>
          </a:p>
        </p:txBody>
      </p:sp>
      <p:sp>
        <p:nvSpPr>
          <p:cNvPr id="6147" name="Rectangle 3">
            <a:extLst>
              <a:ext uri="{FF2B5EF4-FFF2-40B4-BE49-F238E27FC236}">
                <a16:creationId xmlns:a16="http://schemas.microsoft.com/office/drawing/2014/main" id="{37B7C5E7-8176-4731-B84D-C095481726B2}"/>
              </a:ext>
            </a:extLst>
          </p:cNvPr>
          <p:cNvSpPr>
            <a:spLocks noGrp="1" noChangeArrowheads="1"/>
          </p:cNvSpPr>
          <p:nvPr>
            <p:ph type="body" idx="4294967295"/>
          </p:nvPr>
        </p:nvSpPr>
        <p:spPr>
          <a:xfrm>
            <a:off x="907591" y="930580"/>
            <a:ext cx="7648575" cy="4530725"/>
          </a:xfrm>
        </p:spPr>
        <p:txBody>
          <a:bodyPr/>
          <a:lstStyle/>
          <a:p>
            <a:r>
              <a:rPr lang="en-US" altLang="en-US"/>
              <a:t>Contiguous logical address space</a:t>
            </a:r>
          </a:p>
          <a:p>
            <a:r>
              <a:rPr lang="en-US" altLang="en-US"/>
              <a:t>Types: </a:t>
            </a:r>
          </a:p>
          <a:p>
            <a:pPr lvl="1"/>
            <a:r>
              <a:rPr lang="en-US" altLang="en-US"/>
              <a:t>Data</a:t>
            </a:r>
          </a:p>
          <a:p>
            <a:pPr lvl="2"/>
            <a:r>
              <a:rPr lang="en-US" altLang="en-US"/>
              <a:t>Numeric</a:t>
            </a:r>
          </a:p>
          <a:p>
            <a:pPr lvl="2"/>
            <a:r>
              <a:rPr lang="en-US" altLang="en-US"/>
              <a:t>Character</a:t>
            </a:r>
          </a:p>
          <a:p>
            <a:pPr lvl="2"/>
            <a:r>
              <a:rPr lang="en-US" altLang="en-US"/>
              <a:t>Binary</a:t>
            </a:r>
          </a:p>
          <a:p>
            <a:pPr lvl="1"/>
            <a:r>
              <a:rPr lang="en-US" altLang="en-US"/>
              <a:t>Program</a:t>
            </a:r>
          </a:p>
          <a:p>
            <a:r>
              <a:rPr lang="en-US" altLang="en-US"/>
              <a:t>Contents defined by file’s creator</a:t>
            </a:r>
          </a:p>
          <a:p>
            <a:pPr lvl="1"/>
            <a:r>
              <a:rPr lang="en-US" altLang="en-US"/>
              <a:t>Many types</a:t>
            </a:r>
          </a:p>
          <a:p>
            <a:pPr lvl="2"/>
            <a:r>
              <a:rPr lang="en-US" altLang="en-US" b="1">
                <a:solidFill>
                  <a:srgbClr val="006699"/>
                </a:solidFill>
                <a:latin typeface="+mj-lt"/>
              </a:rPr>
              <a:t>text</a:t>
            </a:r>
            <a:r>
              <a:rPr lang="en-US" altLang="en-US" b="1">
                <a:solidFill>
                  <a:srgbClr val="3366FF"/>
                </a:solidFill>
              </a:rPr>
              <a:t> </a:t>
            </a:r>
            <a:r>
              <a:rPr lang="en-US" altLang="en-US" b="1">
                <a:solidFill>
                  <a:srgbClr val="006699"/>
                </a:solidFill>
                <a:latin typeface="+mj-lt"/>
              </a:rPr>
              <a:t>file</a:t>
            </a:r>
            <a:r>
              <a:rPr lang="en-US" altLang="en-US" b="1">
                <a:solidFill>
                  <a:srgbClr val="3366FF"/>
                </a:solidFill>
              </a:rPr>
              <a:t>, </a:t>
            </a:r>
          </a:p>
          <a:p>
            <a:pPr lvl="2"/>
            <a:r>
              <a:rPr lang="en-US" altLang="en-US" b="1">
                <a:solidFill>
                  <a:srgbClr val="006699"/>
                </a:solidFill>
                <a:latin typeface="+mj-lt"/>
              </a:rPr>
              <a:t>source</a:t>
            </a:r>
            <a:r>
              <a:rPr lang="en-US" altLang="en-US" b="1">
                <a:solidFill>
                  <a:srgbClr val="3366FF"/>
                </a:solidFill>
              </a:rPr>
              <a:t> </a:t>
            </a:r>
            <a:r>
              <a:rPr lang="en-US" altLang="en-US" b="1">
                <a:solidFill>
                  <a:srgbClr val="006699"/>
                </a:solidFill>
                <a:latin typeface="+mj-lt"/>
              </a:rPr>
              <a:t>file</a:t>
            </a:r>
            <a:r>
              <a:rPr lang="en-US" altLang="en-US" b="1">
                <a:solidFill>
                  <a:srgbClr val="3366FF"/>
                </a:solidFill>
              </a:rPr>
              <a:t>, </a:t>
            </a:r>
          </a:p>
          <a:p>
            <a:pPr lvl="2"/>
            <a:r>
              <a:rPr lang="en-US" altLang="en-US" b="1">
                <a:solidFill>
                  <a:srgbClr val="006699"/>
                </a:solidFill>
                <a:latin typeface="+mj-lt"/>
              </a:rPr>
              <a:t>executable</a:t>
            </a:r>
            <a:r>
              <a:rPr lang="en-US" altLang="en-US" b="1">
                <a:solidFill>
                  <a:srgbClr val="3366FF"/>
                </a:solidFill>
              </a:rPr>
              <a:t> </a:t>
            </a:r>
            <a:r>
              <a:rPr lang="en-US" altLang="en-US" b="1">
                <a:solidFill>
                  <a:srgbClr val="006699"/>
                </a:solidFill>
                <a:latin typeface="+mj-lt"/>
              </a:rPr>
              <a:t>file</a:t>
            </a: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822FA0E-4125-4F49-9BE5-C72BAB457AA2}"/>
              </a:ext>
            </a:extLst>
          </p:cNvPr>
          <p:cNvSpPr>
            <a:spLocks noGrp="1" noChangeArrowheads="1"/>
          </p:cNvSpPr>
          <p:nvPr>
            <p:ph type="title"/>
          </p:nvPr>
        </p:nvSpPr>
        <p:spPr>
          <a:xfrm>
            <a:off x="363893" y="155946"/>
            <a:ext cx="8229600" cy="576262"/>
          </a:xfrm>
        </p:spPr>
        <p:txBody>
          <a:bodyPr/>
          <a:lstStyle/>
          <a:p>
            <a:pPr eaLnBrk="1" hangingPunct="1"/>
            <a:r>
              <a:rPr lang="en-US" altLang="en-US"/>
              <a:t>File Attributes</a:t>
            </a:r>
          </a:p>
        </p:txBody>
      </p:sp>
      <p:sp>
        <p:nvSpPr>
          <p:cNvPr id="7171" name="Rectangle 3">
            <a:extLst>
              <a:ext uri="{FF2B5EF4-FFF2-40B4-BE49-F238E27FC236}">
                <a16:creationId xmlns:a16="http://schemas.microsoft.com/office/drawing/2014/main" id="{C780046D-9741-40EC-933F-FFEA08E5239F}"/>
              </a:ext>
            </a:extLst>
          </p:cNvPr>
          <p:cNvSpPr>
            <a:spLocks noGrp="1" noChangeArrowheads="1"/>
          </p:cNvSpPr>
          <p:nvPr>
            <p:ph type="body" idx="4294967295"/>
          </p:nvPr>
        </p:nvSpPr>
        <p:spPr>
          <a:xfrm>
            <a:off x="905067" y="944549"/>
            <a:ext cx="7493389" cy="4379835"/>
          </a:xfrm>
        </p:spPr>
        <p:txBody>
          <a:bodyPr/>
          <a:lstStyle/>
          <a:p>
            <a:r>
              <a:rPr lang="en-US" altLang="en-US" b="1"/>
              <a:t>Name</a:t>
            </a:r>
            <a:r>
              <a:rPr lang="en-US" altLang="en-US"/>
              <a:t> – only information kept in human-readable form</a:t>
            </a:r>
          </a:p>
          <a:p>
            <a:r>
              <a:rPr lang="en-US" altLang="en-US" b="1"/>
              <a:t>Identifier</a:t>
            </a:r>
            <a:r>
              <a:rPr lang="en-US" altLang="en-US"/>
              <a:t> – unique tag (number) identifies file within file system</a:t>
            </a:r>
          </a:p>
          <a:p>
            <a:r>
              <a:rPr lang="en-US" altLang="en-US" b="1"/>
              <a:t>Type</a:t>
            </a:r>
            <a:r>
              <a:rPr lang="en-US" altLang="en-US"/>
              <a:t> – needed for systems that support different types</a:t>
            </a:r>
          </a:p>
          <a:p>
            <a:r>
              <a:rPr lang="en-US" altLang="en-US" b="1"/>
              <a:t>Location</a:t>
            </a:r>
            <a:r>
              <a:rPr lang="en-US" altLang="en-US"/>
              <a:t> – pointer to file location on device</a:t>
            </a:r>
          </a:p>
          <a:p>
            <a:r>
              <a:rPr lang="en-US" altLang="en-US" b="1"/>
              <a:t>Size</a:t>
            </a:r>
            <a:r>
              <a:rPr lang="en-US" altLang="en-US"/>
              <a:t> – current file size</a:t>
            </a:r>
          </a:p>
          <a:p>
            <a:r>
              <a:rPr lang="en-US" altLang="en-US" b="1"/>
              <a:t>Protection</a:t>
            </a:r>
            <a:r>
              <a:rPr lang="en-US" altLang="en-US"/>
              <a:t> – controls who can do reading, writing, executing</a:t>
            </a:r>
          </a:p>
          <a:p>
            <a:r>
              <a:rPr lang="en-US" altLang="en-US" b="1"/>
              <a:t>Time, date, and user identification</a:t>
            </a:r>
            <a:r>
              <a:rPr lang="en-US" altLang="en-US"/>
              <a:t> – data for protection, security, and usage monitoring</a:t>
            </a:r>
          </a:p>
          <a:p>
            <a:r>
              <a:rPr lang="en-US" altLang="en-US"/>
              <a:t>Information about files are kept in the directory structure, which is maintained on the disk</a:t>
            </a:r>
          </a:p>
          <a:p>
            <a:r>
              <a:rPr lang="en-US" altLang="en-US"/>
              <a:t>Many variations, including extended file attributes such as file checksum</a:t>
            </a:r>
          </a:p>
          <a:p>
            <a:r>
              <a:rPr lang="en-US" altLang="en-US"/>
              <a:t>Information kept in the directory structure</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D82530B-0E54-46E1-8931-71745921995E}"/>
              </a:ext>
            </a:extLst>
          </p:cNvPr>
          <p:cNvSpPr>
            <a:spLocks noGrp="1" noChangeArrowheads="1"/>
          </p:cNvSpPr>
          <p:nvPr>
            <p:ph type="title"/>
          </p:nvPr>
        </p:nvSpPr>
        <p:spPr>
          <a:xfrm>
            <a:off x="307909" y="125448"/>
            <a:ext cx="8229600" cy="576263"/>
          </a:xfrm>
        </p:spPr>
        <p:txBody>
          <a:bodyPr/>
          <a:lstStyle/>
          <a:p>
            <a:pPr eaLnBrk="1" hangingPunct="1"/>
            <a:r>
              <a:rPr lang="en-US" altLang="en-US"/>
              <a:t>File Operations</a:t>
            </a:r>
          </a:p>
        </p:txBody>
      </p:sp>
      <p:sp>
        <p:nvSpPr>
          <p:cNvPr id="9219" name="Rectangle 3">
            <a:extLst>
              <a:ext uri="{FF2B5EF4-FFF2-40B4-BE49-F238E27FC236}">
                <a16:creationId xmlns:a16="http://schemas.microsoft.com/office/drawing/2014/main" id="{17DAB2CA-5895-49F7-9AFA-D5AA30392EDD}"/>
              </a:ext>
            </a:extLst>
          </p:cNvPr>
          <p:cNvSpPr>
            <a:spLocks noGrp="1" noChangeArrowheads="1"/>
          </p:cNvSpPr>
          <p:nvPr>
            <p:ph type="body" idx="4294967295"/>
          </p:nvPr>
        </p:nvSpPr>
        <p:spPr>
          <a:xfrm>
            <a:off x="895737" y="934499"/>
            <a:ext cx="7093834" cy="4483952"/>
          </a:xfrm>
        </p:spPr>
        <p:txBody>
          <a:bodyPr/>
          <a:lstStyle/>
          <a:p>
            <a:r>
              <a:rPr lang="en-US" altLang="en-US" b="1"/>
              <a:t>Create</a:t>
            </a:r>
          </a:p>
          <a:p>
            <a:r>
              <a:rPr lang="en-US" altLang="en-US" b="1"/>
              <a:t>Write – </a:t>
            </a:r>
            <a:r>
              <a:rPr lang="en-US" altLang="en-US"/>
              <a:t>at</a:t>
            </a:r>
            <a:r>
              <a:rPr lang="en-US" altLang="en-US" b="1"/>
              <a:t> </a:t>
            </a:r>
            <a:r>
              <a:rPr lang="en-US" altLang="en-US" b="1">
                <a:solidFill>
                  <a:srgbClr val="006699"/>
                </a:solidFill>
                <a:latin typeface="+mj-lt"/>
              </a:rPr>
              <a:t>write</a:t>
            </a:r>
            <a:r>
              <a:rPr lang="en-US" altLang="en-US" b="1">
                <a:solidFill>
                  <a:srgbClr val="3366FF"/>
                </a:solidFill>
              </a:rPr>
              <a:t> </a:t>
            </a:r>
            <a:r>
              <a:rPr lang="en-US" altLang="en-US" b="1">
                <a:solidFill>
                  <a:srgbClr val="006699"/>
                </a:solidFill>
                <a:latin typeface="+mj-lt"/>
              </a:rPr>
              <a:t>pointer</a:t>
            </a:r>
            <a:r>
              <a:rPr lang="en-US" altLang="en-US" b="1">
                <a:solidFill>
                  <a:srgbClr val="3366FF"/>
                </a:solidFill>
              </a:rPr>
              <a:t> </a:t>
            </a:r>
            <a:r>
              <a:rPr lang="en-US" altLang="en-US"/>
              <a:t>location</a:t>
            </a:r>
          </a:p>
          <a:p>
            <a:r>
              <a:rPr lang="en-US" altLang="en-US" b="1"/>
              <a:t>Read – </a:t>
            </a:r>
            <a:r>
              <a:rPr lang="en-US" altLang="en-US"/>
              <a:t>at</a:t>
            </a:r>
            <a:r>
              <a:rPr lang="en-US" altLang="en-US" b="1"/>
              <a:t> </a:t>
            </a:r>
            <a:r>
              <a:rPr lang="en-US" altLang="en-US" b="1">
                <a:solidFill>
                  <a:srgbClr val="006699"/>
                </a:solidFill>
                <a:latin typeface="+mj-lt"/>
              </a:rPr>
              <a:t>read</a:t>
            </a:r>
            <a:r>
              <a:rPr lang="en-US" altLang="en-US" b="1">
                <a:solidFill>
                  <a:srgbClr val="3366FF"/>
                </a:solidFill>
              </a:rPr>
              <a:t> </a:t>
            </a:r>
            <a:r>
              <a:rPr lang="en-US" altLang="en-US" b="1">
                <a:solidFill>
                  <a:srgbClr val="006699"/>
                </a:solidFill>
                <a:latin typeface="+mj-lt"/>
              </a:rPr>
              <a:t>pointer</a:t>
            </a:r>
            <a:r>
              <a:rPr lang="en-US" altLang="en-US" b="1">
                <a:solidFill>
                  <a:srgbClr val="3366FF"/>
                </a:solidFill>
              </a:rPr>
              <a:t> </a:t>
            </a:r>
            <a:r>
              <a:rPr lang="en-US" altLang="en-US"/>
              <a:t>location</a:t>
            </a:r>
          </a:p>
          <a:p>
            <a:r>
              <a:rPr lang="en-US" altLang="en-US" b="1"/>
              <a:t>Reposition within file - </a:t>
            </a:r>
            <a:r>
              <a:rPr lang="en-US" altLang="en-US" b="1">
                <a:solidFill>
                  <a:srgbClr val="006699"/>
                </a:solidFill>
                <a:latin typeface="+mj-lt"/>
              </a:rPr>
              <a:t>seek</a:t>
            </a:r>
          </a:p>
          <a:p>
            <a:r>
              <a:rPr lang="en-US" altLang="en-US" b="1"/>
              <a:t>Delete</a:t>
            </a:r>
          </a:p>
          <a:p>
            <a:r>
              <a:rPr lang="en-US" altLang="en-US" b="1"/>
              <a:t>Truncate</a:t>
            </a:r>
          </a:p>
          <a:p>
            <a:r>
              <a:rPr lang="en-US" altLang="en-US" b="1" i="1"/>
              <a:t>Open </a:t>
            </a:r>
            <a:r>
              <a:rPr lang="en-US" altLang="en-US" b="1"/>
              <a:t>(</a:t>
            </a:r>
            <a:r>
              <a:rPr lang="en-US" altLang="en-US" b="1" i="1"/>
              <a:t>F</a:t>
            </a:r>
            <a:r>
              <a:rPr lang="en-US" altLang="en-US" b="1" i="1" baseline="-25000"/>
              <a:t>i</a:t>
            </a:r>
            <a:r>
              <a:rPr lang="en-US" altLang="en-US" b="1"/>
              <a:t>) </a:t>
            </a:r>
            <a:r>
              <a:rPr lang="en-US" altLang="en-US"/>
              <a:t>– search the directory structure on disk for entry </a:t>
            </a:r>
            <a:r>
              <a:rPr lang="en-US" altLang="en-US" b="1" i="1"/>
              <a:t>F</a:t>
            </a:r>
            <a:r>
              <a:rPr lang="en-US" altLang="en-US" b="1" i="1" baseline="-25000"/>
              <a:t>i</a:t>
            </a:r>
            <a:r>
              <a:rPr lang="en-US" altLang="en-US"/>
              <a:t>, and move the content of entry to memory</a:t>
            </a:r>
          </a:p>
          <a:p>
            <a:r>
              <a:rPr lang="en-US" altLang="en-US" b="1" i="1"/>
              <a:t>Close </a:t>
            </a:r>
            <a:r>
              <a:rPr lang="en-US" altLang="en-US" b="1"/>
              <a:t>(</a:t>
            </a:r>
            <a:r>
              <a:rPr lang="en-US" altLang="en-US" b="1" i="1"/>
              <a:t>F</a:t>
            </a:r>
            <a:r>
              <a:rPr lang="en-US" altLang="en-US" b="1" i="1" baseline="-25000"/>
              <a:t>i</a:t>
            </a:r>
            <a:r>
              <a:rPr lang="en-US" altLang="en-US" b="1"/>
              <a:t>) </a:t>
            </a:r>
            <a:r>
              <a:rPr lang="en-US" altLang="en-US"/>
              <a:t>– move the content of entry</a:t>
            </a:r>
            <a:r>
              <a:rPr lang="en-US" altLang="en-US" b="1"/>
              <a:t> </a:t>
            </a:r>
            <a:r>
              <a:rPr lang="en-US" altLang="en-US" b="1" i="1"/>
              <a:t>F</a:t>
            </a:r>
            <a:r>
              <a:rPr lang="en-US" altLang="en-US" b="1" i="1" baseline="-25000"/>
              <a:t>i</a:t>
            </a:r>
            <a:r>
              <a:rPr lang="en-US" altLang="en-US" b="1"/>
              <a:t> </a:t>
            </a:r>
            <a:r>
              <a:rPr lang="en-US" altLang="en-US"/>
              <a:t>in memory to directory structure on disk</a:t>
            </a: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901319-4902-4FF1-A8EF-AA9B1300B3BE}"/>
              </a:ext>
            </a:extLst>
          </p:cNvPr>
          <p:cNvSpPr>
            <a:spLocks noGrp="1" noChangeArrowheads="1"/>
          </p:cNvSpPr>
          <p:nvPr>
            <p:ph type="title"/>
          </p:nvPr>
        </p:nvSpPr>
        <p:spPr>
          <a:xfrm>
            <a:off x="307909" y="132504"/>
            <a:ext cx="8229600" cy="576262"/>
          </a:xfrm>
        </p:spPr>
        <p:txBody>
          <a:bodyPr/>
          <a:lstStyle/>
          <a:p>
            <a:pPr eaLnBrk="1" hangingPunct="1"/>
            <a:r>
              <a:rPr lang="en-US" altLang="en-US"/>
              <a:t> File Locking</a:t>
            </a:r>
          </a:p>
        </p:txBody>
      </p:sp>
      <p:sp>
        <p:nvSpPr>
          <p:cNvPr id="11267" name="Rectangle 3">
            <a:extLst>
              <a:ext uri="{FF2B5EF4-FFF2-40B4-BE49-F238E27FC236}">
                <a16:creationId xmlns:a16="http://schemas.microsoft.com/office/drawing/2014/main" id="{FF341099-F84A-486B-8354-E95792451A7F}"/>
              </a:ext>
            </a:extLst>
          </p:cNvPr>
          <p:cNvSpPr>
            <a:spLocks noGrp="1" noChangeArrowheads="1"/>
          </p:cNvSpPr>
          <p:nvPr>
            <p:ph type="body" idx="4294967295"/>
          </p:nvPr>
        </p:nvSpPr>
        <p:spPr>
          <a:xfrm>
            <a:off x="881099" y="944547"/>
            <a:ext cx="7272302" cy="4584993"/>
          </a:xfrm>
        </p:spPr>
        <p:txBody>
          <a:bodyPr/>
          <a:lstStyle/>
          <a:p>
            <a:r>
              <a:rPr lang="en-US" altLang="en-US"/>
              <a:t>Provided by some operating systems and file systems</a:t>
            </a:r>
          </a:p>
          <a:p>
            <a:pPr lvl="1"/>
            <a:r>
              <a:rPr lang="en-US" altLang="en-US"/>
              <a:t>Similar to reader-writer locks</a:t>
            </a:r>
          </a:p>
          <a:p>
            <a:pPr lvl="1"/>
            <a:r>
              <a:rPr lang="en-US" altLang="en-US" b="1">
                <a:solidFill>
                  <a:srgbClr val="006699"/>
                </a:solidFill>
                <a:latin typeface="+mj-lt"/>
              </a:rPr>
              <a:t>Shared</a:t>
            </a:r>
            <a:r>
              <a:rPr lang="en-US" altLang="en-US"/>
              <a:t> </a:t>
            </a:r>
            <a:r>
              <a:rPr lang="en-US" altLang="en-US" b="1">
                <a:solidFill>
                  <a:srgbClr val="006699"/>
                </a:solidFill>
                <a:latin typeface="+mj-lt"/>
              </a:rPr>
              <a:t>lock</a:t>
            </a:r>
            <a:r>
              <a:rPr lang="en-US" altLang="en-US"/>
              <a:t> similar to reader lock – several processes can acquire concurrently</a:t>
            </a:r>
          </a:p>
          <a:p>
            <a:pPr lvl="1"/>
            <a:r>
              <a:rPr lang="en-US" altLang="en-US" b="1">
                <a:solidFill>
                  <a:srgbClr val="006699"/>
                </a:solidFill>
                <a:latin typeface="+mj-lt"/>
              </a:rPr>
              <a:t>Exclusive</a:t>
            </a:r>
            <a:r>
              <a:rPr lang="en-US" altLang="en-US" b="1">
                <a:solidFill>
                  <a:srgbClr val="3366FF"/>
                </a:solidFill>
              </a:rPr>
              <a:t> </a:t>
            </a:r>
            <a:r>
              <a:rPr lang="en-US" altLang="en-US" b="1">
                <a:solidFill>
                  <a:srgbClr val="006699"/>
                </a:solidFill>
                <a:latin typeface="+mj-lt"/>
              </a:rPr>
              <a:t>lock</a:t>
            </a:r>
            <a:r>
              <a:rPr lang="en-US" altLang="en-US" b="1">
                <a:solidFill>
                  <a:srgbClr val="3366FF"/>
                </a:solidFill>
              </a:rPr>
              <a:t> </a:t>
            </a:r>
            <a:r>
              <a:rPr lang="en-US" altLang="en-US"/>
              <a:t>similar to writer lock</a:t>
            </a:r>
          </a:p>
          <a:p>
            <a:r>
              <a:rPr lang="en-US" altLang="en-US"/>
              <a:t>Mediates access to a file</a:t>
            </a:r>
          </a:p>
          <a:p>
            <a:r>
              <a:rPr lang="en-US" altLang="en-US"/>
              <a:t>Mandatory or advisory:</a:t>
            </a:r>
          </a:p>
          <a:p>
            <a:pPr lvl="1"/>
            <a:r>
              <a:rPr lang="en-US" altLang="en-US" b="1">
                <a:solidFill>
                  <a:srgbClr val="006699"/>
                </a:solidFill>
                <a:latin typeface="+mj-lt"/>
              </a:rPr>
              <a:t>Mandatory</a:t>
            </a:r>
            <a:r>
              <a:rPr lang="en-US" altLang="en-US"/>
              <a:t> – access is denied depending on locks held and requested</a:t>
            </a:r>
          </a:p>
          <a:p>
            <a:pPr lvl="1"/>
            <a:r>
              <a:rPr lang="en-US" altLang="en-US" b="1">
                <a:solidFill>
                  <a:srgbClr val="006699"/>
                </a:solidFill>
                <a:latin typeface="+mj-lt"/>
              </a:rPr>
              <a:t>Advisory</a:t>
            </a:r>
            <a:r>
              <a:rPr lang="en-US" altLang="en-US"/>
              <a:t> – processes can find status of locks and decide what to do</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9962686-EB10-476C-A6AC-E3D304176E75}"/>
              </a:ext>
            </a:extLst>
          </p:cNvPr>
          <p:cNvSpPr>
            <a:spLocks noGrp="1" noChangeArrowheads="1"/>
          </p:cNvSpPr>
          <p:nvPr>
            <p:ph type="title"/>
          </p:nvPr>
        </p:nvSpPr>
        <p:spPr>
          <a:xfrm>
            <a:off x="788339" y="154782"/>
            <a:ext cx="7777162" cy="576262"/>
          </a:xfrm>
        </p:spPr>
        <p:txBody>
          <a:bodyPr/>
          <a:lstStyle/>
          <a:p>
            <a:pPr eaLnBrk="1" hangingPunct="1"/>
            <a:r>
              <a:rPr lang="en-US" altLang="en-US"/>
              <a:t>File Structure</a:t>
            </a:r>
          </a:p>
        </p:txBody>
      </p:sp>
      <p:sp>
        <p:nvSpPr>
          <p:cNvPr id="15363" name="Rectangle 3">
            <a:extLst>
              <a:ext uri="{FF2B5EF4-FFF2-40B4-BE49-F238E27FC236}">
                <a16:creationId xmlns:a16="http://schemas.microsoft.com/office/drawing/2014/main" id="{99E21934-9FD8-4F70-8E28-C941EF28E491}"/>
              </a:ext>
            </a:extLst>
          </p:cNvPr>
          <p:cNvSpPr>
            <a:spLocks noGrp="1" noChangeArrowheads="1"/>
          </p:cNvSpPr>
          <p:nvPr>
            <p:ph type="body" idx="4294967295"/>
          </p:nvPr>
        </p:nvSpPr>
        <p:spPr>
          <a:xfrm>
            <a:off x="849313" y="954420"/>
            <a:ext cx="6774497" cy="4319961"/>
          </a:xfrm>
        </p:spPr>
        <p:txBody>
          <a:bodyPr/>
          <a:lstStyle/>
          <a:p>
            <a:pPr>
              <a:lnSpc>
                <a:spcPct val="90000"/>
              </a:lnSpc>
            </a:pPr>
            <a:r>
              <a:rPr lang="en-US" altLang="en-US"/>
              <a:t>None - sequence of words, bytes</a:t>
            </a:r>
          </a:p>
          <a:p>
            <a:pPr>
              <a:lnSpc>
                <a:spcPct val="90000"/>
              </a:lnSpc>
            </a:pPr>
            <a:r>
              <a:rPr lang="en-US" altLang="en-US"/>
              <a:t>Simple record structure</a:t>
            </a:r>
          </a:p>
          <a:p>
            <a:pPr lvl="1">
              <a:lnSpc>
                <a:spcPct val="90000"/>
              </a:lnSpc>
            </a:pPr>
            <a:r>
              <a:rPr lang="en-US" altLang="en-US"/>
              <a:t>Lines </a:t>
            </a:r>
          </a:p>
          <a:p>
            <a:pPr lvl="1">
              <a:lnSpc>
                <a:spcPct val="90000"/>
              </a:lnSpc>
            </a:pPr>
            <a:r>
              <a:rPr lang="en-US" altLang="en-US"/>
              <a:t>Fixed length</a:t>
            </a:r>
          </a:p>
          <a:p>
            <a:pPr lvl="1">
              <a:lnSpc>
                <a:spcPct val="90000"/>
              </a:lnSpc>
            </a:pPr>
            <a:r>
              <a:rPr lang="en-US" altLang="en-US"/>
              <a:t>Variable length</a:t>
            </a:r>
          </a:p>
          <a:p>
            <a:pPr>
              <a:lnSpc>
                <a:spcPct val="90000"/>
              </a:lnSpc>
            </a:pPr>
            <a:r>
              <a:rPr lang="en-US" altLang="en-US"/>
              <a:t>Complex Structures</a:t>
            </a:r>
          </a:p>
          <a:p>
            <a:pPr lvl="1">
              <a:lnSpc>
                <a:spcPct val="90000"/>
              </a:lnSpc>
            </a:pPr>
            <a:r>
              <a:rPr lang="en-US" altLang="en-US"/>
              <a:t>Formatted document</a:t>
            </a:r>
          </a:p>
          <a:p>
            <a:pPr lvl="1">
              <a:lnSpc>
                <a:spcPct val="90000"/>
              </a:lnSpc>
            </a:pPr>
            <a:r>
              <a:rPr lang="en-US" altLang="en-US"/>
              <a:t>Relocatable load file	</a:t>
            </a:r>
          </a:p>
          <a:p>
            <a:pPr>
              <a:lnSpc>
                <a:spcPct val="90000"/>
              </a:lnSpc>
            </a:pPr>
            <a:r>
              <a:rPr lang="en-US" altLang="en-US"/>
              <a:t>Can simulate last two with first method by inserting appropriate control characters</a:t>
            </a:r>
          </a:p>
          <a:p>
            <a:pPr>
              <a:lnSpc>
                <a:spcPct val="90000"/>
              </a:lnSpc>
            </a:pPr>
            <a:r>
              <a:rPr lang="en-US" altLang="en-US"/>
              <a:t>Who decides:</a:t>
            </a:r>
          </a:p>
          <a:p>
            <a:pPr lvl="1">
              <a:lnSpc>
                <a:spcPct val="90000"/>
              </a:lnSpc>
            </a:pPr>
            <a:r>
              <a:rPr lang="en-US" altLang="en-US"/>
              <a:t>Operating system</a:t>
            </a:r>
          </a:p>
          <a:p>
            <a:pPr lvl="1">
              <a:lnSpc>
                <a:spcPct val="90000"/>
              </a:lnSpc>
            </a:pPr>
            <a:r>
              <a:rPr lang="en-US" altLang="en-US"/>
              <a:t>Program</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8D8E146-01B9-415C-A11A-1C26DC61C9B1}"/>
              </a:ext>
            </a:extLst>
          </p:cNvPr>
          <p:cNvSpPr>
            <a:spLocks noGrp="1" noChangeArrowheads="1"/>
          </p:cNvSpPr>
          <p:nvPr>
            <p:ph type="title"/>
          </p:nvPr>
        </p:nvSpPr>
        <p:spPr>
          <a:xfrm>
            <a:off x="731520" y="128345"/>
            <a:ext cx="7848600" cy="576262"/>
          </a:xfrm>
        </p:spPr>
        <p:txBody>
          <a:bodyPr/>
          <a:lstStyle/>
          <a:p>
            <a:pPr eaLnBrk="1" hangingPunct="1"/>
            <a:r>
              <a:rPr lang="en-US" altLang="en-US"/>
              <a:t>Access Methods</a:t>
            </a:r>
          </a:p>
        </p:txBody>
      </p:sp>
      <p:sp>
        <p:nvSpPr>
          <p:cNvPr id="17411" name="Rectangle 3">
            <a:extLst>
              <a:ext uri="{FF2B5EF4-FFF2-40B4-BE49-F238E27FC236}">
                <a16:creationId xmlns:a16="http://schemas.microsoft.com/office/drawing/2014/main" id="{1397E407-429D-4692-9976-AF8F08D3D983}"/>
              </a:ext>
            </a:extLst>
          </p:cNvPr>
          <p:cNvSpPr>
            <a:spLocks noGrp="1" noChangeArrowheads="1"/>
          </p:cNvSpPr>
          <p:nvPr>
            <p:ph type="body" idx="4294967295"/>
          </p:nvPr>
        </p:nvSpPr>
        <p:spPr>
          <a:xfrm>
            <a:off x="862365" y="990206"/>
            <a:ext cx="7848599" cy="4529137"/>
          </a:xfrm>
        </p:spPr>
        <p:txBody>
          <a:bodyPr/>
          <a:lstStyle/>
          <a:p>
            <a:pPr>
              <a:lnSpc>
                <a:spcPct val="90000"/>
              </a:lnSpc>
              <a:tabLst>
                <a:tab pos="3203575" algn="l"/>
                <a:tab pos="4056063" algn="l"/>
              </a:tabLst>
            </a:pPr>
            <a:r>
              <a:rPr lang="en-US" altLang="en-US">
                <a:solidFill>
                  <a:srgbClr val="000000"/>
                </a:solidFill>
              </a:rPr>
              <a:t>A</a:t>
            </a:r>
            <a:r>
              <a:rPr lang="en-US" altLang="en-US" b="1">
                <a:solidFill>
                  <a:srgbClr val="000000"/>
                </a:solidFill>
              </a:rPr>
              <a:t> </a:t>
            </a:r>
            <a:r>
              <a:rPr lang="en-US" altLang="en-US">
                <a:solidFill>
                  <a:srgbClr val="000000"/>
                </a:solidFill>
              </a:rPr>
              <a:t>file is fixed length </a:t>
            </a:r>
            <a:r>
              <a:rPr lang="en-US" altLang="en-US" b="1">
                <a:solidFill>
                  <a:srgbClr val="006699"/>
                </a:solidFill>
                <a:latin typeface="+mj-lt"/>
              </a:rPr>
              <a:t>logical</a:t>
            </a:r>
            <a:r>
              <a:rPr lang="en-US" altLang="en-US">
                <a:solidFill>
                  <a:srgbClr val="0033CC"/>
                </a:solidFill>
              </a:rPr>
              <a:t> </a:t>
            </a:r>
            <a:r>
              <a:rPr lang="en-US" altLang="en-US" b="1">
                <a:solidFill>
                  <a:srgbClr val="006699"/>
                </a:solidFill>
                <a:latin typeface="+mj-lt"/>
              </a:rPr>
              <a:t>records</a:t>
            </a:r>
            <a:endParaRPr lang="en-US" altLang="en-US" b="1"/>
          </a:p>
          <a:p>
            <a:pPr>
              <a:lnSpc>
                <a:spcPct val="90000"/>
              </a:lnSpc>
              <a:tabLst>
                <a:tab pos="3203575" algn="l"/>
                <a:tab pos="4056063" algn="l"/>
              </a:tabLst>
            </a:pPr>
            <a:r>
              <a:rPr lang="en-US" altLang="en-US" b="1"/>
              <a:t>Sequential Access</a:t>
            </a:r>
          </a:p>
          <a:p>
            <a:pPr>
              <a:lnSpc>
                <a:spcPct val="90000"/>
              </a:lnSpc>
              <a:tabLst>
                <a:tab pos="3203575" algn="l"/>
                <a:tab pos="4056063" algn="l"/>
              </a:tabLst>
            </a:pPr>
            <a:r>
              <a:rPr lang="en-US" altLang="en-US" b="1">
                <a:solidFill>
                  <a:srgbClr val="000000"/>
                </a:solidFill>
              </a:rPr>
              <a:t>Direct Access</a:t>
            </a:r>
          </a:p>
          <a:p>
            <a:pPr>
              <a:lnSpc>
                <a:spcPct val="90000"/>
              </a:lnSpc>
              <a:tabLst>
                <a:tab pos="3203575" algn="l"/>
                <a:tab pos="4056063" algn="l"/>
              </a:tabLst>
            </a:pPr>
            <a:r>
              <a:rPr lang="en-US" altLang="en-US" b="1">
                <a:solidFill>
                  <a:srgbClr val="000000"/>
                </a:solidFill>
              </a:rPr>
              <a:t>Other Access Methods</a:t>
            </a:r>
            <a:endParaRPr lang="en-US" altLang="en-US"/>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8D8E146-01B9-415C-A11A-1C26DC61C9B1}"/>
              </a:ext>
            </a:extLst>
          </p:cNvPr>
          <p:cNvSpPr>
            <a:spLocks noGrp="1" noChangeArrowheads="1"/>
          </p:cNvSpPr>
          <p:nvPr>
            <p:ph type="title"/>
          </p:nvPr>
        </p:nvSpPr>
        <p:spPr>
          <a:xfrm>
            <a:off x="1005840" y="75192"/>
            <a:ext cx="7848600" cy="576262"/>
          </a:xfrm>
        </p:spPr>
        <p:txBody>
          <a:bodyPr/>
          <a:lstStyle/>
          <a:p>
            <a:pPr eaLnBrk="1" hangingPunct="1"/>
            <a:r>
              <a:rPr lang="en-US" altLang="en-US"/>
              <a:t>Sequential Access</a:t>
            </a:r>
          </a:p>
        </p:txBody>
      </p:sp>
      <p:sp>
        <p:nvSpPr>
          <p:cNvPr id="17411" name="Rectangle 3">
            <a:extLst>
              <a:ext uri="{FF2B5EF4-FFF2-40B4-BE49-F238E27FC236}">
                <a16:creationId xmlns:a16="http://schemas.microsoft.com/office/drawing/2014/main" id="{1397E407-429D-4692-9976-AF8F08D3D983}"/>
              </a:ext>
            </a:extLst>
          </p:cNvPr>
          <p:cNvSpPr>
            <a:spLocks noGrp="1" noChangeArrowheads="1"/>
          </p:cNvSpPr>
          <p:nvPr>
            <p:ph type="body" idx="4294967295"/>
          </p:nvPr>
        </p:nvSpPr>
        <p:spPr>
          <a:xfrm>
            <a:off x="862365" y="980156"/>
            <a:ext cx="7848599" cy="4529137"/>
          </a:xfrm>
        </p:spPr>
        <p:txBody>
          <a:bodyPr/>
          <a:lstStyle/>
          <a:p>
            <a:pPr>
              <a:lnSpc>
                <a:spcPct val="90000"/>
              </a:lnSpc>
              <a:tabLst>
                <a:tab pos="3203575" algn="l"/>
                <a:tab pos="4056063" algn="l"/>
              </a:tabLst>
            </a:pPr>
            <a:r>
              <a:rPr lang="en-US" altLang="en-US">
                <a:solidFill>
                  <a:srgbClr val="000000"/>
                </a:solidFill>
              </a:rPr>
              <a:t>Operations</a:t>
            </a:r>
          </a:p>
          <a:p>
            <a:pPr lvl="1">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read next</a:t>
            </a:r>
          </a:p>
          <a:p>
            <a:pPr lvl="1">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write next </a:t>
            </a:r>
          </a:p>
          <a:p>
            <a:pPr lvl="1">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Reset</a:t>
            </a:r>
          </a:p>
          <a:p>
            <a:pPr lvl="1">
              <a:lnSpc>
                <a:spcPct val="90000"/>
              </a:lnSpc>
              <a:tabLst>
                <a:tab pos="3203575" algn="l"/>
                <a:tab pos="4056063" algn="l"/>
              </a:tabLst>
            </a:pPr>
            <a:r>
              <a:rPr lang="en-US" altLang="en-US">
                <a:solidFill>
                  <a:srgbClr val="000000"/>
                </a:solidFill>
              </a:rPr>
              <a:t>no read after last write  (rewrite)</a:t>
            </a:r>
          </a:p>
          <a:p>
            <a:pPr marL="457200" lvl="1" indent="0">
              <a:lnSpc>
                <a:spcPct val="90000"/>
              </a:lnSpc>
              <a:buNone/>
              <a:tabLst>
                <a:tab pos="3203575" algn="l"/>
                <a:tab pos="4056063" algn="l"/>
              </a:tabLst>
            </a:pPr>
            <a:endParaRPr lang="en-US" altLang="en-US">
              <a:solidFill>
                <a:srgbClr val="000000"/>
              </a:solidFill>
            </a:endParaRPr>
          </a:p>
          <a:p>
            <a:pPr>
              <a:lnSpc>
                <a:spcPct val="90000"/>
              </a:lnSpc>
              <a:spcBef>
                <a:spcPct val="10000"/>
              </a:spcBef>
              <a:tabLst>
                <a:tab pos="3203575" algn="l"/>
                <a:tab pos="4056063" algn="l"/>
              </a:tabLst>
            </a:pPr>
            <a:r>
              <a:rPr lang="en-US" altLang="en-US">
                <a:solidFill>
                  <a:srgbClr val="000000"/>
                </a:solidFill>
              </a:rPr>
              <a:t>Figure</a:t>
            </a:r>
          </a:p>
        </p:txBody>
      </p:sp>
      <p:pic>
        <p:nvPicPr>
          <p:cNvPr id="4" name="Picture 5">
            <a:extLst>
              <a:ext uri="{FF2B5EF4-FFF2-40B4-BE49-F238E27FC236}">
                <a16:creationId xmlns:a16="http://schemas.microsoft.com/office/drawing/2014/main" id="{18FD60E2-26B2-468E-9ADA-D8D4695E2F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3080" y="3410888"/>
            <a:ext cx="4311015" cy="137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92850"/>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8D8E146-01B9-415C-A11A-1C26DC61C9B1}"/>
              </a:ext>
            </a:extLst>
          </p:cNvPr>
          <p:cNvSpPr>
            <a:spLocks noGrp="1" noChangeArrowheads="1"/>
          </p:cNvSpPr>
          <p:nvPr>
            <p:ph type="title"/>
          </p:nvPr>
        </p:nvSpPr>
        <p:spPr>
          <a:xfrm>
            <a:off x="731520" y="128345"/>
            <a:ext cx="7848600" cy="576262"/>
          </a:xfrm>
        </p:spPr>
        <p:txBody>
          <a:bodyPr/>
          <a:lstStyle/>
          <a:p>
            <a:pPr eaLnBrk="1" hangingPunct="1"/>
            <a:r>
              <a:rPr lang="en-US" altLang="en-US"/>
              <a:t>Direct Access</a:t>
            </a:r>
          </a:p>
        </p:txBody>
      </p:sp>
      <p:sp>
        <p:nvSpPr>
          <p:cNvPr id="17411" name="Rectangle 3">
            <a:extLst>
              <a:ext uri="{FF2B5EF4-FFF2-40B4-BE49-F238E27FC236}">
                <a16:creationId xmlns:a16="http://schemas.microsoft.com/office/drawing/2014/main" id="{1397E407-429D-4692-9976-AF8F08D3D983}"/>
              </a:ext>
            </a:extLst>
          </p:cNvPr>
          <p:cNvSpPr>
            <a:spLocks noGrp="1" noChangeArrowheads="1"/>
          </p:cNvSpPr>
          <p:nvPr>
            <p:ph type="body" idx="4294967295"/>
          </p:nvPr>
        </p:nvSpPr>
        <p:spPr>
          <a:xfrm>
            <a:off x="862365" y="964643"/>
            <a:ext cx="5595585" cy="4496763"/>
          </a:xfrm>
        </p:spPr>
        <p:txBody>
          <a:bodyPr/>
          <a:lstStyle/>
          <a:p>
            <a:pPr>
              <a:lnSpc>
                <a:spcPct val="90000"/>
              </a:lnSpc>
              <a:tabLst>
                <a:tab pos="3203575" algn="l"/>
                <a:tab pos="4056063" algn="l"/>
              </a:tabLst>
            </a:pPr>
            <a:r>
              <a:rPr lang="en-US" altLang="en-US">
                <a:solidFill>
                  <a:srgbClr val="000000"/>
                </a:solidFill>
              </a:rPr>
              <a:t>Operations</a:t>
            </a:r>
          </a:p>
          <a:p>
            <a:pPr lvl="1">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read </a:t>
            </a:r>
            <a:r>
              <a:rPr lang="en-US" altLang="en-US" b="1" i="1">
                <a:solidFill>
                  <a:srgbClr val="000000"/>
                </a:solidFill>
                <a:latin typeface="Courier New" panose="02070309020205020404" pitchFamily="49" charset="0"/>
                <a:cs typeface="Courier New" pitchFamily="49" charset="0"/>
              </a:rPr>
              <a:t>n</a:t>
            </a:r>
          </a:p>
          <a:p>
            <a:pPr lvl="1">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write </a:t>
            </a:r>
            <a:r>
              <a:rPr lang="en-US" altLang="en-US" b="1" i="1">
                <a:solidFill>
                  <a:srgbClr val="000000"/>
                </a:solidFill>
                <a:latin typeface="Courier New" panose="02070309020205020404" pitchFamily="49" charset="0"/>
                <a:cs typeface="Courier New" pitchFamily="49" charset="0"/>
              </a:rPr>
              <a:t>n</a:t>
            </a:r>
          </a:p>
          <a:p>
            <a:pPr lvl="1">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position to </a:t>
            </a:r>
            <a:r>
              <a:rPr lang="en-US" altLang="en-US" b="1" i="1">
                <a:solidFill>
                  <a:srgbClr val="000000"/>
                </a:solidFill>
                <a:latin typeface="Courier New" panose="02070309020205020404" pitchFamily="49" charset="0"/>
                <a:cs typeface="Courier New" pitchFamily="49" charset="0"/>
              </a:rPr>
              <a:t>n</a:t>
            </a:r>
          </a:p>
          <a:p>
            <a:pPr lvl="2">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read next</a:t>
            </a:r>
          </a:p>
          <a:p>
            <a:pPr lvl="2">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write next </a:t>
            </a:r>
          </a:p>
          <a:p>
            <a:pPr lvl="2">
              <a:lnSpc>
                <a:spcPct val="90000"/>
              </a:lnSpc>
              <a:tabLst>
                <a:tab pos="3203575" algn="l"/>
                <a:tab pos="4056063" algn="l"/>
              </a:tabLst>
            </a:pPr>
            <a:r>
              <a:rPr lang="en-US" altLang="en-US" b="1">
                <a:solidFill>
                  <a:srgbClr val="000000"/>
                </a:solidFill>
                <a:latin typeface="Courier New" panose="02070309020205020404" pitchFamily="49" charset="0"/>
                <a:cs typeface="Courier New" pitchFamily="49" charset="0"/>
              </a:rPr>
              <a:t>rewrite </a:t>
            </a:r>
            <a:r>
              <a:rPr lang="en-US" altLang="en-US" b="1" i="1">
                <a:solidFill>
                  <a:srgbClr val="000000"/>
                </a:solidFill>
                <a:latin typeface="Courier New" panose="02070309020205020404" pitchFamily="49" charset="0"/>
                <a:cs typeface="Courier New" pitchFamily="49" charset="0"/>
              </a:rPr>
              <a:t>n</a:t>
            </a:r>
          </a:p>
          <a:p>
            <a:pPr>
              <a:lnSpc>
                <a:spcPct val="90000"/>
              </a:lnSpc>
              <a:buFont typeface="Monotype Sorts" pitchFamily="-84" charset="2"/>
              <a:buNone/>
              <a:tabLst>
                <a:tab pos="3203575" algn="l"/>
                <a:tab pos="4056063" algn="l"/>
              </a:tabLst>
            </a:pPr>
            <a:r>
              <a:rPr lang="en-US" altLang="en-US"/>
              <a:t>	     </a:t>
            </a:r>
            <a:r>
              <a:rPr lang="en-US" altLang="en-US" i="1"/>
              <a:t>n</a:t>
            </a:r>
            <a:r>
              <a:rPr lang="en-US" altLang="en-US"/>
              <a:t> = </a:t>
            </a:r>
            <a:r>
              <a:rPr lang="en-US" altLang="en-US" b="1">
                <a:solidFill>
                  <a:srgbClr val="006699"/>
                </a:solidFill>
                <a:latin typeface="+mj-lt"/>
              </a:rPr>
              <a:t>relative</a:t>
            </a:r>
            <a:r>
              <a:rPr lang="en-US" altLang="en-US">
                <a:solidFill>
                  <a:srgbClr val="0033CC"/>
                </a:solidFill>
              </a:rPr>
              <a:t> </a:t>
            </a:r>
            <a:r>
              <a:rPr lang="en-US" altLang="en-US" b="1">
                <a:solidFill>
                  <a:srgbClr val="006699"/>
                </a:solidFill>
                <a:latin typeface="+mj-lt"/>
              </a:rPr>
              <a:t>block</a:t>
            </a:r>
            <a:r>
              <a:rPr lang="en-US" altLang="en-US">
                <a:solidFill>
                  <a:srgbClr val="0033CC"/>
                </a:solidFill>
              </a:rPr>
              <a:t> </a:t>
            </a:r>
            <a:r>
              <a:rPr lang="en-US" altLang="en-US" b="1">
                <a:solidFill>
                  <a:srgbClr val="006699"/>
                </a:solidFill>
                <a:latin typeface="+mj-lt"/>
              </a:rPr>
              <a:t>number</a:t>
            </a:r>
          </a:p>
          <a:p>
            <a:pPr>
              <a:lnSpc>
                <a:spcPct val="90000"/>
              </a:lnSpc>
              <a:buFont typeface="Monotype Sorts" pitchFamily="-84" charset="2"/>
              <a:buNone/>
              <a:tabLst>
                <a:tab pos="3203575" algn="l"/>
                <a:tab pos="4056063" algn="l"/>
              </a:tabLst>
            </a:pPr>
            <a:r>
              <a:rPr lang="en-US" altLang="en-US" sz="800">
                <a:solidFill>
                  <a:srgbClr val="0033CC"/>
                </a:solidFill>
              </a:rPr>
              <a:t> </a:t>
            </a:r>
            <a:endParaRPr lang="en-US" altLang="en-US" sz="800"/>
          </a:p>
          <a:p>
            <a:pPr>
              <a:lnSpc>
                <a:spcPct val="90000"/>
              </a:lnSpc>
              <a:tabLst>
                <a:tab pos="3203575" algn="l"/>
                <a:tab pos="4056063" algn="l"/>
              </a:tabLst>
            </a:pPr>
            <a:r>
              <a:rPr lang="en-US" altLang="en-US"/>
              <a:t>Relative block numbers allow OS to decide where file should be placed</a:t>
            </a:r>
          </a:p>
        </p:txBody>
      </p:sp>
    </p:spTree>
    <p:extLst>
      <p:ext uri="{BB962C8B-B14F-4D97-AF65-F5344CB8AC3E}">
        <p14:creationId xmlns:p14="http://schemas.microsoft.com/office/powerpoint/2010/main" val="2231559244"/>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25BE7AEC-07DA-4065-A39B-D62187306F35}"/>
              </a:ext>
            </a:extLst>
          </p:cNvPr>
          <p:cNvSpPr>
            <a:spLocks noGrp="1"/>
          </p:cNvSpPr>
          <p:nvPr>
            <p:ph type="title" idx="4294967295"/>
          </p:nvPr>
        </p:nvSpPr>
        <p:spPr>
          <a:xfrm>
            <a:off x="354562" y="127267"/>
            <a:ext cx="8229600" cy="576262"/>
          </a:xfrm>
        </p:spPr>
        <p:txBody>
          <a:bodyPr/>
          <a:lstStyle/>
          <a:p>
            <a:pPr eaLnBrk="1" hangingPunct="1"/>
            <a:r>
              <a:rPr lang="en-US" altLang="en-US"/>
              <a:t>Disk Structure</a:t>
            </a:r>
          </a:p>
        </p:txBody>
      </p:sp>
      <p:sp>
        <p:nvSpPr>
          <p:cNvPr id="22531" name="Content Placeholder 3">
            <a:extLst>
              <a:ext uri="{FF2B5EF4-FFF2-40B4-BE49-F238E27FC236}">
                <a16:creationId xmlns:a16="http://schemas.microsoft.com/office/drawing/2014/main" id="{DD9C32BF-30B5-4B23-8669-58D6AE49D8C3}"/>
              </a:ext>
            </a:extLst>
          </p:cNvPr>
          <p:cNvSpPr>
            <a:spLocks noGrp="1"/>
          </p:cNvSpPr>
          <p:nvPr>
            <p:ph idx="4294967295"/>
          </p:nvPr>
        </p:nvSpPr>
        <p:spPr>
          <a:xfrm>
            <a:off x="867747" y="823123"/>
            <a:ext cx="7121823" cy="4358796"/>
          </a:xfrm>
        </p:spPr>
        <p:txBody>
          <a:bodyPr/>
          <a:lstStyle/>
          <a:p>
            <a:r>
              <a:rPr lang="en-US" altLang="en-US"/>
              <a:t>Disk can be subdivided into </a:t>
            </a:r>
            <a:r>
              <a:rPr lang="en-US" altLang="en-US" b="1">
                <a:solidFill>
                  <a:srgbClr val="006699"/>
                </a:solidFill>
                <a:latin typeface="+mj-lt"/>
              </a:rPr>
              <a:t>partitions</a:t>
            </a:r>
          </a:p>
          <a:p>
            <a:r>
              <a:rPr lang="en-US" altLang="en-US"/>
              <a:t>Disks or partitions can be </a:t>
            </a:r>
            <a:r>
              <a:rPr lang="en-US" altLang="en-US" b="1">
                <a:solidFill>
                  <a:srgbClr val="006699"/>
                </a:solidFill>
                <a:latin typeface="+mj-lt"/>
              </a:rPr>
              <a:t>RAID</a:t>
            </a:r>
            <a:r>
              <a:rPr lang="en-US" altLang="en-US" b="1">
                <a:solidFill>
                  <a:srgbClr val="3366FF"/>
                </a:solidFill>
              </a:rPr>
              <a:t> </a:t>
            </a:r>
            <a:r>
              <a:rPr lang="en-US" altLang="en-US"/>
              <a:t>protected against failure</a:t>
            </a:r>
          </a:p>
          <a:p>
            <a:r>
              <a:rPr lang="en-US" altLang="en-US"/>
              <a:t>Disk or partition can be used </a:t>
            </a:r>
            <a:r>
              <a:rPr lang="en-US" altLang="en-US" b="1">
                <a:solidFill>
                  <a:srgbClr val="006699"/>
                </a:solidFill>
                <a:latin typeface="+mj-lt"/>
              </a:rPr>
              <a:t>raw</a:t>
            </a:r>
            <a:r>
              <a:rPr lang="en-US" altLang="en-US">
                <a:solidFill>
                  <a:srgbClr val="3366FF"/>
                </a:solidFill>
              </a:rPr>
              <a:t> </a:t>
            </a:r>
            <a:r>
              <a:rPr lang="en-US" altLang="en-US"/>
              <a:t>– without a file system, or </a:t>
            </a:r>
            <a:r>
              <a:rPr lang="en-US" altLang="en-US" b="1">
                <a:solidFill>
                  <a:srgbClr val="006699"/>
                </a:solidFill>
                <a:latin typeface="+mj-lt"/>
              </a:rPr>
              <a:t>formatted</a:t>
            </a:r>
            <a:r>
              <a:rPr lang="en-US" altLang="en-US">
                <a:solidFill>
                  <a:srgbClr val="3366FF"/>
                </a:solidFill>
              </a:rPr>
              <a:t> </a:t>
            </a:r>
            <a:r>
              <a:rPr lang="en-US" altLang="en-US"/>
              <a:t>with a file system</a:t>
            </a:r>
          </a:p>
          <a:p>
            <a:r>
              <a:rPr lang="en-US" altLang="en-US"/>
              <a:t>Partitions also known as minidisks, slices</a:t>
            </a:r>
          </a:p>
          <a:p>
            <a:r>
              <a:rPr lang="en-US" altLang="en-US"/>
              <a:t>Entity containing file system is known as a </a:t>
            </a:r>
            <a:r>
              <a:rPr lang="en-US" altLang="en-US" b="1">
                <a:solidFill>
                  <a:srgbClr val="006699"/>
                </a:solidFill>
                <a:latin typeface="+mj-lt"/>
              </a:rPr>
              <a:t>volume</a:t>
            </a:r>
          </a:p>
          <a:p>
            <a:r>
              <a:rPr lang="en-US" altLang="en-US"/>
              <a:t>Each volume containing a file system also tracks that file system’</a:t>
            </a:r>
            <a:r>
              <a:rPr lang="en-US" altLang="ja-JP"/>
              <a:t>s info in </a:t>
            </a:r>
            <a:r>
              <a:rPr lang="en-US" altLang="ja-JP" b="1">
                <a:solidFill>
                  <a:srgbClr val="006699"/>
                </a:solidFill>
                <a:latin typeface="+mj-lt"/>
              </a:rPr>
              <a:t>device</a:t>
            </a:r>
            <a:r>
              <a:rPr lang="en-US" altLang="ja-JP" b="1">
                <a:solidFill>
                  <a:srgbClr val="3366FF"/>
                </a:solidFill>
              </a:rPr>
              <a:t> </a:t>
            </a:r>
            <a:r>
              <a:rPr lang="en-US" altLang="ja-JP" b="1">
                <a:solidFill>
                  <a:srgbClr val="006699"/>
                </a:solidFill>
                <a:latin typeface="+mj-lt"/>
              </a:rPr>
              <a:t>directory</a:t>
            </a:r>
            <a:r>
              <a:rPr lang="en-US" altLang="ja-JP">
                <a:solidFill>
                  <a:srgbClr val="3366FF"/>
                </a:solidFill>
              </a:rPr>
              <a:t> </a:t>
            </a:r>
            <a:r>
              <a:rPr lang="en-US" altLang="ja-JP"/>
              <a:t>or </a:t>
            </a:r>
            <a:r>
              <a:rPr lang="en-US" altLang="ja-JP" b="1">
                <a:solidFill>
                  <a:srgbClr val="006699"/>
                </a:solidFill>
                <a:latin typeface="+mj-lt"/>
              </a:rPr>
              <a:t>volume</a:t>
            </a:r>
            <a:r>
              <a:rPr lang="en-US" altLang="ja-JP" b="1">
                <a:solidFill>
                  <a:srgbClr val="3366FF"/>
                </a:solidFill>
              </a:rPr>
              <a:t> </a:t>
            </a:r>
            <a:r>
              <a:rPr lang="en-US" altLang="ja-JP" b="1">
                <a:solidFill>
                  <a:srgbClr val="006699"/>
                </a:solidFill>
                <a:latin typeface="+mj-lt"/>
              </a:rPr>
              <a:t>table</a:t>
            </a:r>
            <a:r>
              <a:rPr lang="en-US" altLang="ja-JP" b="1">
                <a:solidFill>
                  <a:srgbClr val="3366FF"/>
                </a:solidFill>
              </a:rPr>
              <a:t> </a:t>
            </a:r>
            <a:r>
              <a:rPr lang="en-US" altLang="ja-JP" b="1">
                <a:solidFill>
                  <a:srgbClr val="006699"/>
                </a:solidFill>
                <a:latin typeface="+mj-lt"/>
              </a:rPr>
              <a:t>of</a:t>
            </a:r>
            <a:r>
              <a:rPr lang="en-US" altLang="ja-JP" b="1">
                <a:solidFill>
                  <a:srgbClr val="3366FF"/>
                </a:solidFill>
              </a:rPr>
              <a:t> </a:t>
            </a:r>
            <a:r>
              <a:rPr lang="en-US" altLang="ja-JP" b="1">
                <a:solidFill>
                  <a:srgbClr val="006699"/>
                </a:solidFill>
                <a:latin typeface="+mj-lt"/>
              </a:rPr>
              <a:t>contents</a:t>
            </a:r>
          </a:p>
          <a:p>
            <a:r>
              <a:rPr lang="en-US" altLang="en-US"/>
              <a:t>In addition to </a:t>
            </a:r>
            <a:r>
              <a:rPr lang="en-US" altLang="en-US" b="1">
                <a:solidFill>
                  <a:srgbClr val="006699"/>
                </a:solidFill>
                <a:latin typeface="+mj-lt"/>
              </a:rPr>
              <a:t>general-purpose</a:t>
            </a:r>
            <a:r>
              <a:rPr lang="en-US" altLang="en-US" b="1">
                <a:solidFill>
                  <a:srgbClr val="3366FF"/>
                </a:solidFill>
              </a:rPr>
              <a:t> </a:t>
            </a:r>
            <a:r>
              <a:rPr lang="en-US" altLang="en-US" b="1">
                <a:solidFill>
                  <a:srgbClr val="006699"/>
                </a:solidFill>
                <a:latin typeface="+mj-lt"/>
              </a:rPr>
              <a:t>file</a:t>
            </a:r>
            <a:r>
              <a:rPr lang="en-US" altLang="en-US" b="1">
                <a:solidFill>
                  <a:srgbClr val="3366FF"/>
                </a:solidFill>
              </a:rPr>
              <a:t> </a:t>
            </a:r>
            <a:r>
              <a:rPr lang="en-US" altLang="en-US" b="1">
                <a:solidFill>
                  <a:srgbClr val="006699"/>
                </a:solidFill>
                <a:latin typeface="+mj-lt"/>
              </a:rPr>
              <a:t>systems</a:t>
            </a:r>
            <a:r>
              <a:rPr lang="en-US" altLang="en-US">
                <a:solidFill>
                  <a:srgbClr val="3366FF"/>
                </a:solidFill>
              </a:rPr>
              <a:t> </a:t>
            </a:r>
            <a:r>
              <a:rPr lang="en-US" altLang="en-US"/>
              <a:t>there are many </a:t>
            </a:r>
            <a:r>
              <a:rPr lang="en-US" altLang="en-US" b="1">
                <a:solidFill>
                  <a:srgbClr val="006699"/>
                </a:solidFill>
                <a:latin typeface="+mj-lt"/>
              </a:rPr>
              <a:t>special-purpose</a:t>
            </a:r>
            <a:r>
              <a:rPr lang="en-US" altLang="en-US" b="1">
                <a:solidFill>
                  <a:srgbClr val="3366FF"/>
                </a:solidFill>
              </a:rPr>
              <a:t> </a:t>
            </a:r>
            <a:r>
              <a:rPr lang="en-US" altLang="en-US" b="1">
                <a:solidFill>
                  <a:srgbClr val="006699"/>
                </a:solidFill>
                <a:latin typeface="+mj-lt"/>
              </a:rPr>
              <a:t>file</a:t>
            </a:r>
            <a:r>
              <a:rPr lang="en-US" altLang="en-US" b="1">
                <a:solidFill>
                  <a:srgbClr val="3366FF"/>
                </a:solidFill>
              </a:rPr>
              <a:t> </a:t>
            </a:r>
            <a:r>
              <a:rPr lang="en-US" altLang="en-US" b="1">
                <a:solidFill>
                  <a:srgbClr val="006699"/>
                </a:solidFill>
                <a:latin typeface="+mj-lt"/>
              </a:rPr>
              <a:t>systems</a:t>
            </a:r>
            <a:r>
              <a:rPr lang="en-US" altLang="en-US"/>
              <a:t>, frequently all within the same operating system or computer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AAFF784-E85C-41DD-9564-2AFE9F2AF854}"/>
              </a:ext>
            </a:extLst>
          </p:cNvPr>
          <p:cNvSpPr>
            <a:spLocks noGrp="1" noChangeArrowheads="1"/>
          </p:cNvSpPr>
          <p:nvPr>
            <p:ph type="title" idx="4294967295"/>
          </p:nvPr>
        </p:nvSpPr>
        <p:spPr>
          <a:xfrm>
            <a:off x="1117600" y="206375"/>
            <a:ext cx="7400925" cy="576263"/>
          </a:xfrm>
        </p:spPr>
        <p:txBody>
          <a:bodyPr/>
          <a:lstStyle/>
          <a:p>
            <a:pPr eaLnBrk="1" hangingPunct="1"/>
            <a:r>
              <a:rPr lang="en-US" altLang="en-US"/>
              <a:t>Virtualization (cont.)</a:t>
            </a:r>
          </a:p>
        </p:txBody>
      </p:sp>
      <p:sp>
        <p:nvSpPr>
          <p:cNvPr id="92163" name="Rectangle 3">
            <a:extLst>
              <a:ext uri="{FF2B5EF4-FFF2-40B4-BE49-F238E27FC236}">
                <a16:creationId xmlns:a16="http://schemas.microsoft.com/office/drawing/2014/main" id="{739FC5C6-2924-4E47-B256-294439530617}"/>
              </a:ext>
            </a:extLst>
          </p:cNvPr>
          <p:cNvSpPr>
            <a:spLocks noGrp="1" noChangeArrowheads="1"/>
          </p:cNvSpPr>
          <p:nvPr>
            <p:ph type="body" idx="4294967295"/>
          </p:nvPr>
        </p:nvSpPr>
        <p:spPr>
          <a:xfrm>
            <a:off x="806450" y="1233488"/>
            <a:ext cx="7712075" cy="4530725"/>
          </a:xfrm>
        </p:spPr>
        <p:txBody>
          <a:bodyPr/>
          <a:lstStyle/>
          <a:p>
            <a:r>
              <a:rPr lang="en-US" altLang="en-US"/>
              <a:t>Use cases involve laptops and desktops running multiple OSes for exploration or compatibility</a:t>
            </a:r>
          </a:p>
          <a:p>
            <a:pPr lvl="1"/>
            <a:r>
              <a:rPr lang="en-US" altLang="en-US"/>
              <a:t>Apple laptop running Mac OS X host, Windows as a guest</a:t>
            </a:r>
          </a:p>
          <a:p>
            <a:pPr lvl="1"/>
            <a:r>
              <a:rPr lang="en-US" altLang="en-US"/>
              <a:t>Developing apps for multiple OSes without having multiple systems</a:t>
            </a:r>
          </a:p>
          <a:p>
            <a:pPr lvl="1"/>
            <a:r>
              <a:rPr lang="en-US" altLang="en-US"/>
              <a:t>Quality assurance testing applications without having multiple systems</a:t>
            </a:r>
          </a:p>
          <a:p>
            <a:pPr lvl="1"/>
            <a:r>
              <a:rPr lang="en-US" altLang="en-US"/>
              <a:t>Executing and managing compute environments within data centers</a:t>
            </a:r>
          </a:p>
          <a:p>
            <a:r>
              <a:rPr lang="en-US" altLang="en-US"/>
              <a:t>VMM can run natively, in which case they are also the host</a:t>
            </a:r>
          </a:p>
          <a:p>
            <a:pPr lvl="1"/>
            <a:r>
              <a:rPr lang="en-US" altLang="en-US"/>
              <a:t>There is no general-purpose host then (VMware ESX and Citrix XenServer)</a:t>
            </a:r>
          </a:p>
          <a:p>
            <a:pPr lvl="2"/>
            <a:endParaRPr lang="en-US" altLang="en-US"/>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C61A9A-3B9F-4159-ACB6-994F24302FA5}"/>
              </a:ext>
            </a:extLst>
          </p:cNvPr>
          <p:cNvSpPr>
            <a:spLocks noGrp="1" noChangeArrowheads="1"/>
          </p:cNvSpPr>
          <p:nvPr>
            <p:ph type="title"/>
          </p:nvPr>
        </p:nvSpPr>
        <p:spPr>
          <a:xfrm>
            <a:off x="828984" y="104739"/>
            <a:ext cx="8229600" cy="576262"/>
          </a:xfrm>
        </p:spPr>
        <p:txBody>
          <a:bodyPr/>
          <a:lstStyle/>
          <a:p>
            <a:pPr eaLnBrk="1" hangingPunct="1"/>
            <a:r>
              <a:rPr lang="en-US" altLang="en-US" sz="3000"/>
              <a:t>A Typical File-system Organization</a:t>
            </a:r>
          </a:p>
        </p:txBody>
      </p:sp>
      <p:pic>
        <p:nvPicPr>
          <p:cNvPr id="3" name="Picture 6" descr="10">
            <a:extLst>
              <a:ext uri="{FF2B5EF4-FFF2-40B4-BE49-F238E27FC236}">
                <a16:creationId xmlns:a16="http://schemas.microsoft.com/office/drawing/2014/main" id="{BB1EB00D-9011-425D-95CF-45D0F3CF05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77594" y="1129766"/>
            <a:ext cx="6414023" cy="340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301278"/>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38BD3AB-ADA2-41E1-B7F5-5355D004392E}"/>
              </a:ext>
            </a:extLst>
          </p:cNvPr>
          <p:cNvSpPr>
            <a:spLocks noGrp="1" noChangeArrowheads="1"/>
          </p:cNvSpPr>
          <p:nvPr>
            <p:ph type="title"/>
          </p:nvPr>
        </p:nvSpPr>
        <p:spPr>
          <a:xfrm>
            <a:off x="419876" y="130630"/>
            <a:ext cx="8229600" cy="555806"/>
          </a:xfrm>
        </p:spPr>
        <p:txBody>
          <a:bodyPr/>
          <a:lstStyle/>
          <a:p>
            <a:pPr eaLnBrk="1" hangingPunct="1"/>
            <a:r>
              <a:rPr lang="en-US" altLang="en-US"/>
              <a:t>Directory Structure</a:t>
            </a:r>
          </a:p>
        </p:txBody>
      </p:sp>
      <p:sp>
        <p:nvSpPr>
          <p:cNvPr id="21507" name="Rectangle 3">
            <a:extLst>
              <a:ext uri="{FF2B5EF4-FFF2-40B4-BE49-F238E27FC236}">
                <a16:creationId xmlns:a16="http://schemas.microsoft.com/office/drawing/2014/main" id="{FF944469-B704-4C95-B54F-B06D7A5DFE46}"/>
              </a:ext>
            </a:extLst>
          </p:cNvPr>
          <p:cNvSpPr>
            <a:spLocks noGrp="1" noChangeArrowheads="1"/>
          </p:cNvSpPr>
          <p:nvPr>
            <p:ph type="body" idx="4294967295"/>
          </p:nvPr>
        </p:nvSpPr>
        <p:spPr>
          <a:xfrm>
            <a:off x="895739" y="944547"/>
            <a:ext cx="7862181" cy="5123208"/>
          </a:xfrm>
        </p:spPr>
        <p:txBody>
          <a:bodyPr/>
          <a:lstStyle/>
          <a:p>
            <a:pPr>
              <a:lnSpc>
                <a:spcPct val="90000"/>
              </a:lnSpc>
            </a:pPr>
            <a:r>
              <a:rPr lang="en-US" altLang="en-US"/>
              <a:t>A collection of nodes containing information about all files</a:t>
            </a:r>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r>
              <a:rPr lang="en-US" altLang="en-US">
                <a:latin typeface="Helvetica" panose="020B0604020202020204" pitchFamily="34" charset="0"/>
              </a:rPr>
              <a:t>Both the directory structure and the files reside on disk</a:t>
            </a:r>
          </a:p>
          <a:p>
            <a:pPr>
              <a:lnSpc>
                <a:spcPct val="90000"/>
              </a:lnSpc>
            </a:pPr>
            <a:endParaRPr lang="en-US" altLang="en-US"/>
          </a:p>
        </p:txBody>
      </p:sp>
      <p:graphicFrame>
        <p:nvGraphicFramePr>
          <p:cNvPr id="3" name="Object 2">
            <a:extLst>
              <a:ext uri="{FF2B5EF4-FFF2-40B4-BE49-F238E27FC236}">
                <a16:creationId xmlns:a16="http://schemas.microsoft.com/office/drawing/2014/main" id="{EFA0E160-EA21-4EED-AEA0-5382DEE31EB4}"/>
              </a:ext>
            </a:extLst>
          </p:cNvPr>
          <p:cNvGraphicFramePr>
            <a:graphicFrameLocks noChangeAspect="1"/>
          </p:cNvGraphicFramePr>
          <p:nvPr>
            <p:extLst>
              <p:ext uri="{D42A27DB-BD31-4B8C-83A1-F6EECF244321}">
                <p14:modId xmlns:p14="http://schemas.microsoft.com/office/powerpoint/2010/main" val="4248169162"/>
              </p:ext>
            </p:extLst>
          </p:nvPr>
        </p:nvGraphicFramePr>
        <p:xfrm>
          <a:off x="2835212" y="1507255"/>
          <a:ext cx="3041077" cy="2642715"/>
        </p:xfrm>
        <a:graphic>
          <a:graphicData uri="http://schemas.openxmlformats.org/presentationml/2006/ole">
            <mc:AlternateContent xmlns:mc="http://schemas.openxmlformats.org/markup-compatibility/2006">
              <mc:Choice xmlns:v="urn:schemas-microsoft-com:vml" Requires="v">
                <p:oleObj name="Acrobat Document" r:id="rId3" imgW="2171594" imgH="1874473" progId="AcroExch.Document.DC">
                  <p:embed/>
                </p:oleObj>
              </mc:Choice>
              <mc:Fallback>
                <p:oleObj name="Acrobat Document" r:id="rId3" imgW="2171594" imgH="1874473" progId="AcroExch.Document.DC">
                  <p:embed/>
                  <p:pic>
                    <p:nvPicPr>
                      <p:cNvPr id="0" name="OLE substitute image"/>
                      <p:cNvPicPr/>
                      <p:nvPr/>
                    </p:nvPicPr>
                    <p:blipFill>
                      <a:blip r:embed="rId4"/>
                      <a:stretch>
                        <a:fillRect/>
                      </a:stretch>
                    </p:blipFill>
                    <p:spPr>
                      <a:xfrm>
                        <a:off x="2835212" y="1507255"/>
                        <a:ext cx="3041077" cy="2642715"/>
                      </a:xfrm>
                      <a:prstGeom prst="rect">
                        <a:avLst/>
                      </a:prstGeom>
                    </p:spPr>
                  </p:pic>
                </p:oleObj>
              </mc:Fallback>
            </mc:AlternateContent>
          </a:graphicData>
        </a:graphic>
      </p:graphicFrame>
    </p:spTree>
    <p:extLst>
      <p:ext uri="{BB962C8B-B14F-4D97-AF65-F5344CB8AC3E}">
        <p14:creationId xmlns:p14="http://schemas.microsoft.com/office/powerpoint/2010/main" val="1856974385"/>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ACF19F4-426B-4C1D-B08A-FA62E4E6A262}"/>
              </a:ext>
            </a:extLst>
          </p:cNvPr>
          <p:cNvSpPr>
            <a:spLocks noGrp="1" noChangeArrowheads="1"/>
          </p:cNvSpPr>
          <p:nvPr>
            <p:ph type="title"/>
          </p:nvPr>
        </p:nvSpPr>
        <p:spPr>
          <a:xfrm>
            <a:off x="959613" y="129822"/>
            <a:ext cx="8229600" cy="576262"/>
          </a:xfrm>
        </p:spPr>
        <p:txBody>
          <a:bodyPr/>
          <a:lstStyle/>
          <a:p>
            <a:pPr eaLnBrk="1" hangingPunct="1"/>
            <a:r>
              <a:rPr lang="en-US" altLang="en-US"/>
              <a:t>Operations Performed on Directory</a:t>
            </a:r>
          </a:p>
        </p:txBody>
      </p:sp>
      <p:sp>
        <p:nvSpPr>
          <p:cNvPr id="25603" name="Rectangle 3">
            <a:extLst>
              <a:ext uri="{FF2B5EF4-FFF2-40B4-BE49-F238E27FC236}">
                <a16:creationId xmlns:a16="http://schemas.microsoft.com/office/drawing/2014/main" id="{DB69FBC2-80F7-43A8-A6AB-561417C6C9E8}"/>
              </a:ext>
            </a:extLst>
          </p:cNvPr>
          <p:cNvSpPr>
            <a:spLocks noGrp="1" noChangeArrowheads="1"/>
          </p:cNvSpPr>
          <p:nvPr>
            <p:ph type="body" idx="4294967295"/>
          </p:nvPr>
        </p:nvSpPr>
        <p:spPr>
          <a:xfrm>
            <a:off x="886603" y="1017551"/>
            <a:ext cx="7678899" cy="4530725"/>
          </a:xfrm>
        </p:spPr>
        <p:txBody>
          <a:bodyPr/>
          <a:lstStyle/>
          <a:p>
            <a:r>
              <a:rPr lang="en-US" altLang="en-US"/>
              <a:t>Search for a file</a:t>
            </a:r>
          </a:p>
          <a:p>
            <a:endParaRPr lang="en-US" altLang="en-US" sz="800"/>
          </a:p>
          <a:p>
            <a:r>
              <a:rPr lang="en-US" altLang="en-US"/>
              <a:t>Create a file</a:t>
            </a:r>
          </a:p>
          <a:p>
            <a:endParaRPr lang="en-US" altLang="en-US" sz="800"/>
          </a:p>
          <a:p>
            <a:r>
              <a:rPr lang="en-US" altLang="en-US"/>
              <a:t>Delete a file</a:t>
            </a:r>
          </a:p>
          <a:p>
            <a:endParaRPr lang="en-US" altLang="en-US" sz="800"/>
          </a:p>
          <a:p>
            <a:r>
              <a:rPr lang="en-US" altLang="en-US"/>
              <a:t>List a directory</a:t>
            </a:r>
          </a:p>
          <a:p>
            <a:endParaRPr lang="en-US" altLang="en-US" sz="800"/>
          </a:p>
          <a:p>
            <a:r>
              <a:rPr lang="en-US" altLang="en-US"/>
              <a:t>Rename a file</a:t>
            </a:r>
          </a:p>
          <a:p>
            <a:endParaRPr lang="en-US" altLang="en-US" sz="800"/>
          </a:p>
          <a:p>
            <a:r>
              <a:rPr lang="en-US" altLang="en-US"/>
              <a:t>Traverse the file system</a:t>
            </a: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414293-0AF3-4A9F-BE3B-DCA02E9A7594}"/>
              </a:ext>
            </a:extLst>
          </p:cNvPr>
          <p:cNvSpPr>
            <a:spLocks noGrp="1" noChangeArrowheads="1"/>
          </p:cNvSpPr>
          <p:nvPr>
            <p:ph type="title"/>
          </p:nvPr>
        </p:nvSpPr>
        <p:spPr>
          <a:xfrm>
            <a:off x="778295" y="221066"/>
            <a:ext cx="7743825" cy="428346"/>
          </a:xfrm>
        </p:spPr>
        <p:txBody>
          <a:bodyPr/>
          <a:lstStyle/>
          <a:p>
            <a:pPr eaLnBrk="1" hangingPunct="1"/>
            <a:r>
              <a:rPr lang="en-US" altLang="en-US"/>
              <a:t>Directory Organization</a:t>
            </a:r>
          </a:p>
        </p:txBody>
      </p:sp>
      <p:sp>
        <p:nvSpPr>
          <p:cNvPr id="26627" name="Rectangle 3">
            <a:extLst>
              <a:ext uri="{FF2B5EF4-FFF2-40B4-BE49-F238E27FC236}">
                <a16:creationId xmlns:a16="http://schemas.microsoft.com/office/drawing/2014/main" id="{F79B2879-15AF-4085-9167-1D59489A4A93}"/>
              </a:ext>
            </a:extLst>
          </p:cNvPr>
          <p:cNvSpPr>
            <a:spLocks noGrp="1" noChangeArrowheads="1"/>
          </p:cNvSpPr>
          <p:nvPr>
            <p:ph type="body" idx="4294967295"/>
          </p:nvPr>
        </p:nvSpPr>
        <p:spPr>
          <a:xfrm>
            <a:off x="1200150" y="1296242"/>
            <a:ext cx="6386356" cy="4491609"/>
          </a:xfrm>
        </p:spPr>
        <p:txBody>
          <a:bodyPr/>
          <a:lstStyle/>
          <a:p>
            <a:r>
              <a:rPr lang="en-US" altLang="en-US"/>
              <a:t>Efficiency – locating a file quickly</a:t>
            </a:r>
          </a:p>
          <a:p>
            <a:r>
              <a:rPr lang="en-US" altLang="en-US"/>
              <a:t>Naming – convenient to users</a:t>
            </a:r>
          </a:p>
          <a:p>
            <a:pPr lvl="1"/>
            <a:r>
              <a:rPr lang="en-US" altLang="en-US"/>
              <a:t>Two users can have same name for different files</a:t>
            </a:r>
          </a:p>
          <a:p>
            <a:pPr lvl="1"/>
            <a:r>
              <a:rPr lang="en-US" altLang="en-US"/>
              <a:t>The same file can have several different names</a:t>
            </a:r>
          </a:p>
          <a:p>
            <a:r>
              <a:rPr lang="en-US" altLang="en-US"/>
              <a:t>Grouping – logical grouping of files by properties, (e.g., all Java programs, all games, …)</a:t>
            </a:r>
          </a:p>
        </p:txBody>
      </p:sp>
      <p:sp>
        <p:nvSpPr>
          <p:cNvPr id="26628" name="Rectangle 4">
            <a:extLst>
              <a:ext uri="{FF2B5EF4-FFF2-40B4-BE49-F238E27FC236}">
                <a16:creationId xmlns:a16="http://schemas.microsoft.com/office/drawing/2014/main" id="{9B43EDD4-1D08-4BC5-8A60-7A07B4E85CBF}"/>
              </a:ext>
            </a:extLst>
          </p:cNvPr>
          <p:cNvSpPr>
            <a:spLocks noChangeArrowheads="1"/>
          </p:cNvSpPr>
          <p:nvPr/>
        </p:nvSpPr>
        <p:spPr bwMode="auto">
          <a:xfrm>
            <a:off x="900113" y="933228"/>
            <a:ext cx="71882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r>
              <a:rPr lang="en-US" altLang="en-US" sz="1700">
                <a:latin typeface="Helvetica" panose="020B0604020202020204" pitchFamily="34" charset="0"/>
              </a:rPr>
              <a:t>The directory is organized logically to obtain </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5A99D68-2D0E-4041-A56C-2E8506F0E1FD}"/>
              </a:ext>
            </a:extLst>
          </p:cNvPr>
          <p:cNvSpPr>
            <a:spLocks noGrp="1" noChangeArrowheads="1"/>
          </p:cNvSpPr>
          <p:nvPr>
            <p:ph type="title"/>
          </p:nvPr>
        </p:nvSpPr>
        <p:spPr>
          <a:xfrm>
            <a:off x="457200" y="129219"/>
            <a:ext cx="8229600" cy="576263"/>
          </a:xfrm>
        </p:spPr>
        <p:txBody>
          <a:bodyPr/>
          <a:lstStyle/>
          <a:p>
            <a:pPr eaLnBrk="1" hangingPunct="1"/>
            <a:r>
              <a:rPr lang="en-US" altLang="en-US"/>
              <a:t>Single-Level Directory</a:t>
            </a:r>
            <a:endParaRPr lang="en-US" altLang="en-US" sz="2400"/>
          </a:p>
        </p:txBody>
      </p:sp>
      <p:sp>
        <p:nvSpPr>
          <p:cNvPr id="27651" name="Rectangle 3">
            <a:extLst>
              <a:ext uri="{FF2B5EF4-FFF2-40B4-BE49-F238E27FC236}">
                <a16:creationId xmlns:a16="http://schemas.microsoft.com/office/drawing/2014/main" id="{A6992309-99B3-429C-97D5-9162A2154F6E}"/>
              </a:ext>
            </a:extLst>
          </p:cNvPr>
          <p:cNvSpPr>
            <a:spLocks noGrp="1" noChangeArrowheads="1"/>
          </p:cNvSpPr>
          <p:nvPr>
            <p:ph type="body" idx="4294967295"/>
          </p:nvPr>
        </p:nvSpPr>
        <p:spPr>
          <a:xfrm>
            <a:off x="855663" y="981273"/>
            <a:ext cx="7275512" cy="4130675"/>
          </a:xfrm>
        </p:spPr>
        <p:txBody>
          <a:bodyPr/>
          <a:lstStyle/>
          <a:p>
            <a:r>
              <a:rPr lang="en-US" altLang="en-US"/>
              <a:t>A single directory for all users</a:t>
            </a:r>
          </a:p>
          <a:p>
            <a:endParaRPr lang="en-US" altLang="en-US"/>
          </a:p>
          <a:p>
            <a:endParaRPr lang="en-US" altLang="en-US"/>
          </a:p>
          <a:p>
            <a:endParaRPr lang="en-US" altLang="en-US"/>
          </a:p>
          <a:p>
            <a:endParaRPr lang="en-US" altLang="en-US"/>
          </a:p>
          <a:p>
            <a:endParaRPr lang="en-US" altLang="en-US"/>
          </a:p>
          <a:p>
            <a:r>
              <a:rPr lang="en-US" altLang="en-US"/>
              <a:t>Naming problem</a:t>
            </a:r>
          </a:p>
          <a:p>
            <a:r>
              <a:rPr lang="en-US" altLang="en-US"/>
              <a:t>Grouping problem</a:t>
            </a:r>
          </a:p>
          <a:p>
            <a:endParaRPr lang="en-US" altLang="en-US"/>
          </a:p>
          <a:p>
            <a:endParaRPr lang="en-US" altLang="en-US"/>
          </a:p>
          <a:p>
            <a:endParaRPr lang="en-US" altLang="en-US"/>
          </a:p>
        </p:txBody>
      </p:sp>
      <p:sp>
        <p:nvSpPr>
          <p:cNvPr id="27652" name="Rectangle 5">
            <a:extLst>
              <a:ext uri="{FF2B5EF4-FFF2-40B4-BE49-F238E27FC236}">
                <a16:creationId xmlns:a16="http://schemas.microsoft.com/office/drawing/2014/main" id="{A485EA9C-1F05-4BCE-9C7C-9A04E7B29C09}"/>
              </a:ext>
            </a:extLst>
          </p:cNvPr>
          <p:cNvSpPr>
            <a:spLocks noChangeArrowheads="1"/>
          </p:cNvSpPr>
          <p:nvPr/>
        </p:nvSpPr>
        <p:spPr bwMode="auto">
          <a:xfrm>
            <a:off x="1050925" y="3746500"/>
            <a:ext cx="440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endParaRPr lang="en-US" altLang="en-US" sz="2000">
              <a:latin typeface="Helvetica" panose="020B0604020202020204" pitchFamily="34" charset="0"/>
            </a:endParaRPr>
          </a:p>
        </p:txBody>
      </p:sp>
      <p:pic>
        <p:nvPicPr>
          <p:cNvPr id="27653" name="Picture 7">
            <a:extLst>
              <a:ext uri="{FF2B5EF4-FFF2-40B4-BE49-F238E27FC236}">
                <a16:creationId xmlns:a16="http://schemas.microsoft.com/office/drawing/2014/main" id="{76218F22-7939-4544-9D7D-2F1E404509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6552" y="1517304"/>
            <a:ext cx="5527087" cy="1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B8D356E-9517-4510-B89B-830CEC94290A}"/>
              </a:ext>
            </a:extLst>
          </p:cNvPr>
          <p:cNvSpPr>
            <a:spLocks noGrp="1" noChangeArrowheads="1"/>
          </p:cNvSpPr>
          <p:nvPr>
            <p:ph type="title"/>
          </p:nvPr>
        </p:nvSpPr>
        <p:spPr>
          <a:xfrm>
            <a:off x="429207" y="114080"/>
            <a:ext cx="8229600" cy="576262"/>
          </a:xfrm>
        </p:spPr>
        <p:txBody>
          <a:bodyPr/>
          <a:lstStyle/>
          <a:p>
            <a:pPr eaLnBrk="1" hangingPunct="1"/>
            <a:r>
              <a:rPr lang="en-US" altLang="en-US"/>
              <a:t>Two-Level Directory</a:t>
            </a:r>
            <a:endParaRPr lang="en-US" altLang="en-US" sz="2400"/>
          </a:p>
        </p:txBody>
      </p:sp>
      <p:sp>
        <p:nvSpPr>
          <p:cNvPr id="28675" name="Rectangle 3">
            <a:extLst>
              <a:ext uri="{FF2B5EF4-FFF2-40B4-BE49-F238E27FC236}">
                <a16:creationId xmlns:a16="http://schemas.microsoft.com/office/drawing/2014/main" id="{ECB33359-9268-4EDE-93A3-90B81EE4860C}"/>
              </a:ext>
            </a:extLst>
          </p:cNvPr>
          <p:cNvSpPr>
            <a:spLocks noGrp="1" noChangeArrowheads="1"/>
          </p:cNvSpPr>
          <p:nvPr>
            <p:ph type="body" idx="4294967295"/>
          </p:nvPr>
        </p:nvSpPr>
        <p:spPr>
          <a:xfrm>
            <a:off x="849313" y="939910"/>
            <a:ext cx="7869237" cy="555625"/>
          </a:xfrm>
        </p:spPr>
        <p:txBody>
          <a:bodyPr/>
          <a:lstStyle/>
          <a:p>
            <a:r>
              <a:rPr lang="en-US" altLang="en-US"/>
              <a:t>Separate directory for each user</a:t>
            </a:r>
          </a:p>
        </p:txBody>
      </p:sp>
      <p:sp>
        <p:nvSpPr>
          <p:cNvPr id="28676" name="Rectangle 5">
            <a:extLst>
              <a:ext uri="{FF2B5EF4-FFF2-40B4-BE49-F238E27FC236}">
                <a16:creationId xmlns:a16="http://schemas.microsoft.com/office/drawing/2014/main" id="{E1D5DF09-0166-4795-A39B-12D29BA64A2E}"/>
              </a:ext>
            </a:extLst>
          </p:cNvPr>
          <p:cNvSpPr>
            <a:spLocks noChangeArrowheads="1"/>
          </p:cNvSpPr>
          <p:nvPr/>
        </p:nvSpPr>
        <p:spPr bwMode="auto">
          <a:xfrm>
            <a:off x="854075" y="3739838"/>
            <a:ext cx="7002463"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342900" indent="-3429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9pPr>
          </a:lstStyle>
          <a:p>
            <a:pPr>
              <a:spcBef>
                <a:spcPct val="35000"/>
              </a:spcBef>
              <a:buClr>
                <a:srgbClr val="993300"/>
              </a:buClr>
              <a:buSzPct val="110000"/>
              <a:buFont typeface="Wingdings" panose="05000000000000000000" pitchFamily="2" charset="2"/>
              <a:buChar char="§"/>
            </a:pPr>
            <a:r>
              <a:rPr kumimoji="1" lang="en-US" altLang="en-US" sz="1700">
                <a:latin typeface="Helvetica" panose="020B0604020202020204" pitchFamily="34" charset="0"/>
              </a:rPr>
              <a:t>Path name</a:t>
            </a:r>
          </a:p>
          <a:p>
            <a:pPr>
              <a:spcBef>
                <a:spcPct val="35000"/>
              </a:spcBef>
              <a:buClr>
                <a:srgbClr val="993300"/>
              </a:buClr>
              <a:buSzPct val="110000"/>
              <a:buFont typeface="Wingdings" panose="05000000000000000000" pitchFamily="2" charset="2"/>
              <a:buChar char="§"/>
            </a:pPr>
            <a:r>
              <a:rPr kumimoji="1" lang="en-US" altLang="en-US" sz="1700">
                <a:latin typeface="Helvetica" panose="020B0604020202020204" pitchFamily="34" charset="0"/>
              </a:rPr>
              <a:t>Can have the same file name for different user</a:t>
            </a:r>
          </a:p>
          <a:p>
            <a:pPr>
              <a:spcBef>
                <a:spcPct val="35000"/>
              </a:spcBef>
              <a:buClr>
                <a:srgbClr val="993300"/>
              </a:buClr>
              <a:buSzPct val="110000"/>
              <a:buFont typeface="Wingdings" panose="05000000000000000000" pitchFamily="2" charset="2"/>
              <a:buChar char="§"/>
            </a:pPr>
            <a:r>
              <a:rPr kumimoji="1" lang="en-US" altLang="en-US" sz="1700">
                <a:latin typeface="Helvetica" panose="020B0604020202020204" pitchFamily="34" charset="0"/>
              </a:rPr>
              <a:t>Efficient searching</a:t>
            </a:r>
          </a:p>
          <a:p>
            <a:pPr>
              <a:spcBef>
                <a:spcPct val="35000"/>
              </a:spcBef>
              <a:buClr>
                <a:srgbClr val="993300"/>
              </a:buClr>
              <a:buSzPct val="110000"/>
              <a:buFont typeface="Wingdings" panose="05000000000000000000" pitchFamily="2" charset="2"/>
              <a:buChar char="§"/>
            </a:pPr>
            <a:r>
              <a:rPr kumimoji="1" lang="en-US" altLang="en-US" sz="1700">
                <a:latin typeface="Helvetica" panose="020B0604020202020204" pitchFamily="34" charset="0"/>
              </a:rPr>
              <a:t>No grouping capability</a:t>
            </a:r>
          </a:p>
        </p:txBody>
      </p:sp>
      <p:pic>
        <p:nvPicPr>
          <p:cNvPr id="28677" name="Picture 8">
            <a:extLst>
              <a:ext uri="{FF2B5EF4-FFF2-40B4-BE49-F238E27FC236}">
                <a16:creationId xmlns:a16="http://schemas.microsoft.com/office/drawing/2014/main" id="{67867623-FB52-4C18-9523-A6343747D8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08707" y="1467058"/>
            <a:ext cx="5903704" cy="20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7BDE1F1-2505-4238-9EC4-F1264D6FDB5C}"/>
              </a:ext>
            </a:extLst>
          </p:cNvPr>
          <p:cNvSpPr>
            <a:spLocks noGrp="1" noChangeArrowheads="1"/>
          </p:cNvSpPr>
          <p:nvPr>
            <p:ph type="title"/>
          </p:nvPr>
        </p:nvSpPr>
        <p:spPr>
          <a:xfrm>
            <a:off x="952877" y="93777"/>
            <a:ext cx="8229600" cy="576262"/>
          </a:xfrm>
        </p:spPr>
        <p:txBody>
          <a:bodyPr/>
          <a:lstStyle/>
          <a:p>
            <a:pPr eaLnBrk="1" hangingPunct="1"/>
            <a:r>
              <a:rPr lang="en-US" altLang="en-US"/>
              <a:t>Current Directory</a:t>
            </a:r>
          </a:p>
        </p:txBody>
      </p:sp>
      <p:sp>
        <p:nvSpPr>
          <p:cNvPr id="31747" name="Rectangle 3">
            <a:extLst>
              <a:ext uri="{FF2B5EF4-FFF2-40B4-BE49-F238E27FC236}">
                <a16:creationId xmlns:a16="http://schemas.microsoft.com/office/drawing/2014/main" id="{B4225E8E-BF7D-4B18-8AFA-C4691320474F}"/>
              </a:ext>
            </a:extLst>
          </p:cNvPr>
          <p:cNvSpPr>
            <a:spLocks noGrp="1" noChangeArrowheads="1"/>
          </p:cNvSpPr>
          <p:nvPr>
            <p:ph type="body" idx="4294967295"/>
          </p:nvPr>
        </p:nvSpPr>
        <p:spPr>
          <a:xfrm>
            <a:off x="975737" y="944595"/>
            <a:ext cx="7560310" cy="4978400"/>
          </a:xfrm>
        </p:spPr>
        <p:txBody>
          <a:bodyPr/>
          <a:lstStyle/>
          <a:p>
            <a:pPr>
              <a:lnSpc>
                <a:spcPct val="90000"/>
              </a:lnSpc>
              <a:tabLst>
                <a:tab pos="2857500" algn="ctr"/>
              </a:tabLst>
            </a:pPr>
            <a:r>
              <a:rPr lang="en-US" altLang="en-US"/>
              <a:t>Can designate one of the directories as the current (working) directory</a:t>
            </a:r>
          </a:p>
          <a:p>
            <a:pPr lvl="1"/>
            <a:r>
              <a:rPr lang="en-US" altLang="en-US" b="1">
                <a:solidFill>
                  <a:srgbClr val="000000"/>
                </a:solidFill>
                <a:latin typeface="Courier New" panose="02070309020205020404" pitchFamily="49" charset="0"/>
                <a:cs typeface="Courier New" pitchFamily="49" charset="0"/>
              </a:rPr>
              <a:t>cd /spell/mail/prog</a:t>
            </a:r>
          </a:p>
          <a:p>
            <a:pPr lvl="1"/>
            <a:r>
              <a:rPr lang="en-US" altLang="en-US" b="1">
                <a:solidFill>
                  <a:srgbClr val="000000"/>
                </a:solidFill>
                <a:latin typeface="Courier New" panose="02070309020205020404" pitchFamily="49" charset="0"/>
                <a:cs typeface="Courier New" pitchFamily="49" charset="0"/>
              </a:rPr>
              <a:t>type list</a:t>
            </a:r>
            <a:endParaRPr lang="en-US" altLang="en-US"/>
          </a:p>
          <a:p>
            <a:pPr>
              <a:lnSpc>
                <a:spcPct val="90000"/>
              </a:lnSpc>
              <a:tabLst>
                <a:tab pos="2857500" algn="ctr"/>
              </a:tabLst>
            </a:pPr>
            <a:r>
              <a:rPr lang="en-US" altLang="en-US"/>
              <a:t>Creating and deleting a file is done in current directory</a:t>
            </a:r>
          </a:p>
          <a:p>
            <a:pPr>
              <a:lnSpc>
                <a:spcPct val="90000"/>
              </a:lnSpc>
              <a:tabLst>
                <a:tab pos="2857500" algn="ctr"/>
              </a:tabLst>
            </a:pPr>
            <a:r>
              <a:rPr lang="en-US" altLang="en-US"/>
              <a:t>Example of creating a new file</a:t>
            </a:r>
          </a:p>
          <a:p>
            <a:pPr lvl="1">
              <a:lnSpc>
                <a:spcPct val="90000"/>
              </a:lnSpc>
              <a:tabLst>
                <a:tab pos="2857500" algn="ctr"/>
              </a:tabLst>
            </a:pPr>
            <a:r>
              <a:rPr lang="en-US" altLang="en-US"/>
              <a:t>If in current directory  is  </a:t>
            </a:r>
            <a:r>
              <a:rPr lang="en-US" altLang="en-US" b="1">
                <a:solidFill>
                  <a:srgbClr val="000000"/>
                </a:solidFill>
                <a:latin typeface="Courier New" panose="02070309020205020404" pitchFamily="49" charset="0"/>
                <a:cs typeface="Courier New" pitchFamily="49" charset="0"/>
              </a:rPr>
              <a:t>/mail</a:t>
            </a:r>
          </a:p>
          <a:p>
            <a:pPr lvl="1">
              <a:lnSpc>
                <a:spcPct val="90000"/>
              </a:lnSpc>
              <a:tabLst>
                <a:tab pos="2857500" algn="ctr"/>
              </a:tabLst>
            </a:pPr>
            <a:r>
              <a:rPr lang="en-US" altLang="en-US"/>
              <a:t>The command </a:t>
            </a:r>
          </a:p>
          <a:p>
            <a:pPr marL="0" indent="0">
              <a:lnSpc>
                <a:spcPct val="90000"/>
              </a:lnSpc>
              <a:buNone/>
              <a:tabLst>
                <a:tab pos="2857500" algn="ctr"/>
              </a:tabLst>
            </a:pPr>
            <a:r>
              <a:rPr lang="en-US" altLang="en-US"/>
              <a:t>                  </a:t>
            </a:r>
            <a:r>
              <a:rPr lang="en-US" altLang="en-US" b="1" err="1"/>
              <a:t>mkdir &lt;dir-name&gt;</a:t>
            </a:r>
            <a:endParaRPr lang="en-US" altLang="en-US"/>
          </a:p>
          <a:p>
            <a:pPr lvl="1">
              <a:lnSpc>
                <a:spcPct val="90000"/>
              </a:lnSpc>
              <a:tabLst>
                <a:tab pos="2857500" algn="ctr"/>
              </a:tabLst>
            </a:pPr>
            <a:r>
              <a:rPr lang="en-US" altLang="en-US"/>
              <a:t>Results in:</a:t>
            </a:r>
          </a:p>
          <a:p>
            <a:pPr lvl="1">
              <a:lnSpc>
                <a:spcPct val="90000"/>
              </a:lnSpc>
              <a:tabLst>
                <a:tab pos="2857500" algn="ctr"/>
              </a:tabLst>
            </a:pPr>
            <a:endParaRPr lang="en-US" altLang="en-US"/>
          </a:p>
          <a:p>
            <a:pPr lvl="1">
              <a:lnSpc>
                <a:spcPct val="90000"/>
              </a:lnSpc>
              <a:tabLst>
                <a:tab pos="2857500" algn="ctr"/>
              </a:tabLst>
            </a:pPr>
            <a:endParaRPr lang="en-US" altLang="en-US"/>
          </a:p>
          <a:p>
            <a:pPr lvl="1">
              <a:lnSpc>
                <a:spcPct val="90000"/>
              </a:lnSpc>
              <a:tabLst>
                <a:tab pos="2857500" algn="ctr"/>
              </a:tabLst>
            </a:pPr>
            <a:endParaRPr lang="en-US" altLang="en-US"/>
          </a:p>
          <a:p>
            <a:pPr lvl="1">
              <a:lnSpc>
                <a:spcPct val="90000"/>
              </a:lnSpc>
              <a:tabLst>
                <a:tab pos="2857500" algn="ctr"/>
              </a:tabLst>
            </a:pPr>
            <a:endParaRPr lang="en-US" altLang="en-US"/>
          </a:p>
          <a:p>
            <a:pPr lvl="1">
              <a:lnSpc>
                <a:spcPct val="90000"/>
              </a:lnSpc>
              <a:tabLst>
                <a:tab pos="2857500" algn="ctr"/>
              </a:tabLst>
            </a:pPr>
            <a:r>
              <a:rPr lang="en-US" altLang="en-US">
                <a:latin typeface="Helvetica" panose="020B0604020202020204" pitchFamily="34" charset="0"/>
              </a:rPr>
              <a:t>Deleting </a:t>
            </a:r>
            <a:r>
              <a:rPr lang="ja-JP" altLang="en-US">
                <a:latin typeface="Helvetica" panose="020B0604020202020204" pitchFamily="34" charset="0"/>
              </a:rPr>
              <a:t>“</a:t>
            </a:r>
            <a:r>
              <a:rPr lang="en-US" altLang="ja-JP">
                <a:latin typeface="Helvetica" panose="020B0604020202020204" pitchFamily="34" charset="0"/>
              </a:rPr>
              <a:t>mail</a:t>
            </a:r>
            <a:r>
              <a:rPr lang="ja-JP" altLang="en-US">
                <a:latin typeface="Helvetica" panose="020B0604020202020204" pitchFamily="34" charset="0"/>
              </a:rPr>
              <a:t>”</a:t>
            </a:r>
            <a:r>
              <a:rPr lang="en-US" altLang="ja-JP">
                <a:latin typeface="Helvetica" panose="020B0604020202020204" pitchFamily="34" charset="0"/>
              </a:rPr>
              <a:t> </a:t>
            </a:r>
            <a:r>
              <a:rPr lang="en-US" altLang="ja-JP">
                <a:latin typeface="Helvetica" panose="020B0604020202020204" pitchFamily="34" charset="0"/>
                <a:sym typeface="Symbol" panose="05050102010706020507" pitchFamily="18" charset="2"/>
              </a:rPr>
              <a:t> deleting the entire subtree rooted by </a:t>
            </a:r>
            <a:r>
              <a:rPr lang="ja-JP" altLang="en-US">
                <a:latin typeface="Helvetica" panose="020B0604020202020204" pitchFamily="34" charset="0"/>
                <a:sym typeface="Symbol" panose="05050102010706020507" pitchFamily="18" charset="2"/>
              </a:rPr>
              <a:t>“</a:t>
            </a:r>
            <a:r>
              <a:rPr lang="en-US" altLang="ja-JP">
                <a:latin typeface="Helvetica" panose="020B0604020202020204" pitchFamily="34" charset="0"/>
                <a:sym typeface="Symbol" panose="05050102010706020507" pitchFamily="18" charset="2"/>
              </a:rPr>
              <a:t>mail</a:t>
            </a:r>
            <a:r>
              <a:rPr lang="ja-JP" altLang="en-US">
                <a:latin typeface="Helvetica" panose="020B0604020202020204" pitchFamily="34" charset="0"/>
                <a:sym typeface="Symbol" panose="05050102010706020507" pitchFamily="18" charset="2"/>
              </a:rPr>
              <a:t>”</a:t>
            </a:r>
            <a:endParaRPr lang="en-US" altLang="en-US">
              <a:latin typeface="Helvetica" panose="020B0604020202020204" pitchFamily="34" charset="0"/>
            </a:endParaRPr>
          </a:p>
          <a:p>
            <a:pPr>
              <a:lnSpc>
                <a:spcPct val="90000"/>
              </a:lnSpc>
              <a:tabLst>
                <a:tab pos="2857500" algn="ctr"/>
              </a:tabLst>
            </a:pPr>
            <a:endParaRPr lang="en-US" altLang="en-US"/>
          </a:p>
          <a:p>
            <a:pPr marL="342900" lvl="1" indent="-342900">
              <a:lnSpc>
                <a:spcPct val="90000"/>
              </a:lnSpc>
              <a:buClr>
                <a:srgbClr val="993300"/>
              </a:buClr>
              <a:buSzPct val="90000"/>
              <a:buFont typeface="Monotype Sorts" pitchFamily="-84" charset="2"/>
              <a:buNone/>
              <a:tabLst>
                <a:tab pos="2857500" algn="ctr"/>
              </a:tabLst>
            </a:pPr>
            <a:r>
              <a:rPr lang="en-US" altLang="en-US" b="1">
                <a:solidFill>
                  <a:srgbClr val="000000"/>
                </a:solidFill>
                <a:latin typeface="Courier New" panose="02070309020205020404" pitchFamily="49" charset="0"/>
                <a:cs typeface="Courier New" pitchFamily="49" charset="0"/>
              </a:rPr>
              <a:t>		</a:t>
            </a:r>
          </a:p>
        </p:txBody>
      </p:sp>
      <p:sp>
        <p:nvSpPr>
          <p:cNvPr id="31748" name="Rectangle 11">
            <a:extLst>
              <a:ext uri="{FF2B5EF4-FFF2-40B4-BE49-F238E27FC236}">
                <a16:creationId xmlns:a16="http://schemas.microsoft.com/office/drawing/2014/main" id="{C4796BEF-77B3-4BDD-A44D-A76EC0749B76}"/>
              </a:ext>
            </a:extLst>
          </p:cNvPr>
          <p:cNvSpPr>
            <a:spLocks noChangeArrowheads="1"/>
          </p:cNvSpPr>
          <p:nvPr/>
        </p:nvSpPr>
        <p:spPr bwMode="auto">
          <a:xfrm>
            <a:off x="852488" y="5109210"/>
            <a:ext cx="7423150" cy="78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1pPr>
            <a:lvl2pPr marL="742950" indent="-285750" algn="l" rtl="0" eaLnBrk="0" fontAlgn="base"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2pPr>
            <a:lvl3pPr marL="1143000" indent="-228600" algn="l" rtl="0" eaLnBrk="0" fontAlgn="base"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3pPr>
            <a:lvl4pPr marL="1600200" indent="-228600" algn="l" rtl="0" eaLnBrk="0" fontAlgn="base"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4pPr>
            <a:lvl5pPr marL="2057400" indent="-228600" algn="l" rtl="0" eaLnBrk="0" fontAlgn="base"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tabLst>
                <a:tab pos="2857500" algn="ctr"/>
              </a:tabLst>
              <a:defRPr kern="1200">
                <a:solidFill>
                  <a:schemeClr val="tx1"/>
                </a:solidFill>
                <a:latin typeface="Verdana" panose="020B0604030504040204" pitchFamily="34" charset="0"/>
                <a:ea typeface="MS PGothic" panose="020B0600070205080204" pitchFamily="34" charset="-128"/>
                <a:cs typeface="+mn-cs"/>
              </a:defRPr>
            </a:lvl9pPr>
          </a:lstStyle>
          <a:p>
            <a:endParaRPr lang="en-US" altLang="en-US" sz="2000">
              <a:latin typeface="Helvetica" panose="020B0604020202020204" pitchFamily="34" charset="0"/>
            </a:endParaRPr>
          </a:p>
        </p:txBody>
      </p:sp>
      <p:pic>
        <p:nvPicPr>
          <p:cNvPr id="31749" name="Picture 1">
            <a:extLst>
              <a:ext uri="{FF2B5EF4-FFF2-40B4-BE49-F238E27FC236}">
                <a16:creationId xmlns:a16="http://schemas.microsoft.com/office/drawing/2014/main" id="{FC81682E-CF05-4DC4-841B-08EC50EA10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311122" y="4016957"/>
            <a:ext cx="2384809" cy="87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4662553"/>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1061B50-56DF-4E7B-AC66-6978CD373F11}"/>
              </a:ext>
            </a:extLst>
          </p:cNvPr>
          <p:cNvSpPr>
            <a:spLocks noGrp="1" noChangeArrowheads="1"/>
          </p:cNvSpPr>
          <p:nvPr>
            <p:ph type="title"/>
          </p:nvPr>
        </p:nvSpPr>
        <p:spPr>
          <a:xfrm>
            <a:off x="373221" y="134779"/>
            <a:ext cx="8229600" cy="576263"/>
          </a:xfrm>
        </p:spPr>
        <p:txBody>
          <a:bodyPr/>
          <a:lstStyle/>
          <a:p>
            <a:pPr eaLnBrk="1" hangingPunct="1"/>
            <a:r>
              <a:rPr lang="en-US" altLang="en-US"/>
              <a:t>Protection</a:t>
            </a:r>
          </a:p>
        </p:txBody>
      </p:sp>
      <p:sp>
        <p:nvSpPr>
          <p:cNvPr id="43011" name="Rectangle 3">
            <a:extLst>
              <a:ext uri="{FF2B5EF4-FFF2-40B4-BE49-F238E27FC236}">
                <a16:creationId xmlns:a16="http://schemas.microsoft.com/office/drawing/2014/main" id="{7007C22D-387E-4D4B-BBFE-5663BA7F20A4}"/>
              </a:ext>
            </a:extLst>
          </p:cNvPr>
          <p:cNvSpPr>
            <a:spLocks noGrp="1" noChangeArrowheads="1"/>
          </p:cNvSpPr>
          <p:nvPr>
            <p:ph type="body" idx="4294967295"/>
          </p:nvPr>
        </p:nvSpPr>
        <p:spPr>
          <a:xfrm>
            <a:off x="876300" y="951528"/>
            <a:ext cx="7451725" cy="4530725"/>
          </a:xfrm>
        </p:spPr>
        <p:txBody>
          <a:bodyPr/>
          <a:lstStyle/>
          <a:p>
            <a:r>
              <a:rPr lang="en-US" altLang="en-US"/>
              <a:t>File owner/creator should be able to control:</a:t>
            </a:r>
          </a:p>
          <a:p>
            <a:pPr lvl="1"/>
            <a:r>
              <a:rPr lang="en-US" altLang="en-US"/>
              <a:t>What can be done</a:t>
            </a:r>
          </a:p>
          <a:p>
            <a:pPr lvl="1"/>
            <a:r>
              <a:rPr lang="en-US" altLang="en-US"/>
              <a:t>By whom</a:t>
            </a:r>
          </a:p>
          <a:p>
            <a:r>
              <a:rPr lang="en-US" altLang="en-US"/>
              <a:t>Types of access</a:t>
            </a:r>
          </a:p>
          <a:p>
            <a:pPr lvl="1"/>
            <a:r>
              <a:rPr lang="en-US" altLang="en-US" b="1"/>
              <a:t>Read</a:t>
            </a:r>
          </a:p>
          <a:p>
            <a:pPr lvl="1"/>
            <a:r>
              <a:rPr lang="en-US" altLang="en-US" b="1"/>
              <a:t>Write</a:t>
            </a:r>
          </a:p>
          <a:p>
            <a:pPr lvl="1"/>
            <a:r>
              <a:rPr lang="en-US" altLang="en-US" b="1"/>
              <a:t>Execute</a:t>
            </a:r>
          </a:p>
          <a:p>
            <a:pPr lvl="1"/>
            <a:r>
              <a:rPr lang="en-US" altLang="en-US" b="1"/>
              <a:t>Append</a:t>
            </a:r>
          </a:p>
          <a:p>
            <a:pPr lvl="1"/>
            <a:r>
              <a:rPr lang="en-US" altLang="en-US" b="1"/>
              <a:t>Delete</a:t>
            </a:r>
          </a:p>
          <a:p>
            <a:pPr lvl="1"/>
            <a:r>
              <a:rPr lang="en-US" altLang="en-US" b="1"/>
              <a:t>List</a:t>
            </a: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CFA52A-4082-4AB9-8FD4-C4510DCE1F3E}"/>
              </a:ext>
            </a:extLst>
          </p:cNvPr>
          <p:cNvSpPr>
            <a:spLocks noGrp="1" noChangeArrowheads="1"/>
          </p:cNvSpPr>
          <p:nvPr>
            <p:ph type="ctrTitle"/>
          </p:nvPr>
        </p:nvSpPr>
        <p:spPr>
          <a:xfrm>
            <a:off x="685800" y="830263"/>
            <a:ext cx="7772400" cy="2127250"/>
          </a:xfrm>
        </p:spPr>
        <p:txBody>
          <a:bodyPr/>
          <a:lstStyle/>
          <a:p>
            <a:pPr eaLnBrk="1" hangingPunct="1"/>
            <a:r>
              <a:rPr lang="en-US" altLang="en-US"/>
              <a:t>Chapter 6 (Cont’d):  File System Implementation</a:t>
            </a:r>
          </a:p>
        </p:txBody>
      </p:sp>
    </p:spTree>
    <p:extLst>
      <p:ext uri="{BB962C8B-B14F-4D97-AF65-F5344CB8AC3E}">
        <p14:creationId xmlns:p14="http://schemas.microsoft.com/office/powerpoint/2010/main" val="3961465700"/>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FDC630E2-6A19-41F9-B067-203AE5DB8A10}"/>
              </a:ext>
            </a:extLst>
          </p:cNvPr>
          <p:cNvSpPr>
            <a:spLocks noGrp="1" noChangeArrowheads="1"/>
          </p:cNvSpPr>
          <p:nvPr>
            <p:ph type="title"/>
          </p:nvPr>
        </p:nvSpPr>
        <p:spPr>
          <a:xfrm>
            <a:off x="886601" y="113211"/>
            <a:ext cx="7762875" cy="576262"/>
          </a:xfrm>
        </p:spPr>
        <p:txBody>
          <a:bodyPr/>
          <a:lstStyle/>
          <a:p>
            <a:pPr eaLnBrk="1" hangingPunct="1"/>
            <a:r>
              <a:rPr lang="en-US" altLang="en-US"/>
              <a:t>File-System Structure</a:t>
            </a:r>
          </a:p>
        </p:txBody>
      </p:sp>
      <p:sp>
        <p:nvSpPr>
          <p:cNvPr id="11266" name="Rectangle 3">
            <a:extLst>
              <a:ext uri="{FF2B5EF4-FFF2-40B4-BE49-F238E27FC236}">
                <a16:creationId xmlns:a16="http://schemas.microsoft.com/office/drawing/2014/main" id="{44C2C079-F5DF-42D0-8D47-51C2C8C67A43}"/>
              </a:ext>
            </a:extLst>
          </p:cNvPr>
          <p:cNvSpPr>
            <a:spLocks noGrp="1" noChangeArrowheads="1"/>
          </p:cNvSpPr>
          <p:nvPr>
            <p:ph type="body" idx="4294967295"/>
          </p:nvPr>
        </p:nvSpPr>
        <p:spPr>
          <a:xfrm>
            <a:off x="915987" y="937390"/>
            <a:ext cx="7312025" cy="4530725"/>
          </a:xfrm>
        </p:spPr>
        <p:txBody>
          <a:bodyPr/>
          <a:lstStyle/>
          <a:p>
            <a:r>
              <a:rPr lang="en-US" altLang="en-US"/>
              <a:t>File structure</a:t>
            </a:r>
          </a:p>
          <a:p>
            <a:pPr lvl="1"/>
            <a:r>
              <a:rPr lang="en-US" altLang="en-US"/>
              <a:t>Logical storage unit</a:t>
            </a:r>
          </a:p>
          <a:p>
            <a:pPr lvl="1"/>
            <a:r>
              <a:rPr lang="en-US" altLang="en-US"/>
              <a:t>Collection of related information</a:t>
            </a:r>
            <a:endParaRPr lang="en-US" altLang="en-US" sz="800"/>
          </a:p>
          <a:p>
            <a:r>
              <a:rPr lang="en-US" altLang="en-US" b="1">
                <a:solidFill>
                  <a:srgbClr val="006699"/>
                </a:solidFill>
                <a:latin typeface="+mj-lt"/>
              </a:rPr>
              <a:t>File</a:t>
            </a:r>
            <a:r>
              <a:rPr lang="en-US" altLang="en-US" b="1">
                <a:solidFill>
                  <a:srgbClr val="3366FF"/>
                </a:solidFill>
              </a:rPr>
              <a:t> </a:t>
            </a:r>
            <a:r>
              <a:rPr lang="en-US" altLang="en-US" b="1">
                <a:solidFill>
                  <a:srgbClr val="006699"/>
                </a:solidFill>
                <a:latin typeface="+mj-lt"/>
              </a:rPr>
              <a:t>system</a:t>
            </a:r>
            <a:r>
              <a:rPr lang="en-US" altLang="en-US">
                <a:solidFill>
                  <a:srgbClr val="3366FF"/>
                </a:solidFill>
              </a:rPr>
              <a:t> </a:t>
            </a:r>
            <a:r>
              <a:rPr lang="en-US" altLang="en-US"/>
              <a:t>resides on secondary storage (disks)</a:t>
            </a:r>
          </a:p>
          <a:p>
            <a:pPr lvl="1"/>
            <a:r>
              <a:rPr lang="en-US" altLang="en-US"/>
              <a:t>Provided user interface to storage, mapping logical to physical</a:t>
            </a:r>
          </a:p>
          <a:p>
            <a:pPr lvl="1"/>
            <a:r>
              <a:rPr lang="en-US" altLang="en-US"/>
              <a:t>Provides efficient and convenient access to disk by allowing data to be stored, located retrieved easily</a:t>
            </a:r>
          </a:p>
          <a:p>
            <a:r>
              <a:rPr lang="en-US" altLang="en-US"/>
              <a:t>Disk provides in-place rewrite and random access</a:t>
            </a:r>
          </a:p>
          <a:p>
            <a:pPr lvl="1"/>
            <a:r>
              <a:rPr lang="en-US" altLang="en-US"/>
              <a:t>I/O transfers performed in </a:t>
            </a:r>
            <a:r>
              <a:rPr lang="en-US" altLang="en-US" b="1">
                <a:solidFill>
                  <a:srgbClr val="006699"/>
                </a:solidFill>
                <a:latin typeface="+mj-lt"/>
              </a:rPr>
              <a:t>blocks</a:t>
            </a:r>
            <a:r>
              <a:rPr lang="en-US" altLang="en-US"/>
              <a:t> of </a:t>
            </a:r>
            <a:r>
              <a:rPr lang="en-US" altLang="en-US" b="1">
                <a:solidFill>
                  <a:srgbClr val="006699"/>
                </a:solidFill>
                <a:latin typeface="+mj-lt"/>
              </a:rPr>
              <a:t>sectors</a:t>
            </a:r>
            <a:r>
              <a:rPr lang="en-US" altLang="en-US"/>
              <a:t> (usually 512 bytes)</a:t>
            </a:r>
            <a:endParaRPr lang="en-US" altLang="en-US" sz="800"/>
          </a:p>
          <a:p>
            <a:r>
              <a:rPr lang="en-US" altLang="en-US" b="1">
                <a:solidFill>
                  <a:srgbClr val="006699"/>
                </a:solidFill>
                <a:latin typeface="+mj-lt"/>
              </a:rPr>
              <a:t>File</a:t>
            </a:r>
            <a:r>
              <a:rPr lang="en-US" altLang="en-US" b="1">
                <a:solidFill>
                  <a:srgbClr val="3366FF"/>
                </a:solidFill>
              </a:rPr>
              <a:t> </a:t>
            </a:r>
            <a:r>
              <a:rPr lang="en-US" altLang="en-US" b="1">
                <a:solidFill>
                  <a:srgbClr val="006699"/>
                </a:solidFill>
                <a:latin typeface="+mj-lt"/>
              </a:rPr>
              <a:t>control</a:t>
            </a:r>
            <a:r>
              <a:rPr lang="en-US" altLang="en-US" b="1">
                <a:solidFill>
                  <a:srgbClr val="3366FF"/>
                </a:solidFill>
              </a:rPr>
              <a:t> </a:t>
            </a:r>
            <a:r>
              <a:rPr lang="en-US" altLang="en-US" b="1">
                <a:solidFill>
                  <a:srgbClr val="006699"/>
                </a:solidFill>
                <a:latin typeface="+mj-lt"/>
              </a:rPr>
              <a:t>block</a:t>
            </a:r>
            <a:r>
              <a:rPr lang="en-US" altLang="en-US" b="1">
                <a:solidFill>
                  <a:srgbClr val="3366FF"/>
                </a:solidFill>
              </a:rPr>
              <a:t> </a:t>
            </a:r>
            <a:r>
              <a:rPr lang="en-US" altLang="en-US"/>
              <a:t>(</a:t>
            </a:r>
            <a:r>
              <a:rPr lang="en-US" altLang="en-US" b="1">
                <a:solidFill>
                  <a:srgbClr val="006699"/>
                </a:solidFill>
                <a:latin typeface="+mj-lt"/>
              </a:rPr>
              <a:t>FCB</a:t>
            </a:r>
            <a:r>
              <a:rPr lang="en-US" altLang="en-US"/>
              <a:t>)</a:t>
            </a:r>
            <a:r>
              <a:rPr lang="en-US" altLang="en-US">
                <a:solidFill>
                  <a:srgbClr val="3366FF"/>
                </a:solidFill>
              </a:rPr>
              <a:t> </a:t>
            </a:r>
            <a:r>
              <a:rPr lang="en-US" altLang="en-US"/>
              <a:t>– storage structure consisting of information about a file</a:t>
            </a:r>
            <a:endParaRPr lang="en-US" altLang="en-US" sz="800"/>
          </a:p>
          <a:p>
            <a:r>
              <a:rPr lang="en-US" altLang="en-US" b="1">
                <a:solidFill>
                  <a:srgbClr val="006699"/>
                </a:solidFill>
                <a:latin typeface="+mj-lt"/>
              </a:rPr>
              <a:t>Device</a:t>
            </a:r>
            <a:r>
              <a:rPr lang="en-US" altLang="en-US" b="1">
                <a:solidFill>
                  <a:srgbClr val="3366FF"/>
                </a:solidFill>
              </a:rPr>
              <a:t> </a:t>
            </a:r>
            <a:r>
              <a:rPr lang="en-US" altLang="en-US" b="1">
                <a:solidFill>
                  <a:srgbClr val="006699"/>
                </a:solidFill>
                <a:latin typeface="+mj-lt"/>
              </a:rPr>
              <a:t>driver</a:t>
            </a:r>
            <a:r>
              <a:rPr lang="en-US" altLang="en-US">
                <a:solidFill>
                  <a:srgbClr val="3366FF"/>
                </a:solidFill>
              </a:rPr>
              <a:t> </a:t>
            </a:r>
            <a:r>
              <a:rPr lang="en-US" altLang="en-US"/>
              <a:t>controls the physical device </a:t>
            </a:r>
          </a:p>
          <a:p>
            <a:r>
              <a:rPr lang="en-US" altLang="en-US"/>
              <a:t>File system organized into layers</a:t>
            </a:r>
          </a:p>
          <a:p>
            <a:endParaRPr lang="en-US" altLang="en-US"/>
          </a:p>
        </p:txBody>
      </p:sp>
    </p:spTree>
    <p:extLst>
      <p:ext uri="{BB962C8B-B14F-4D97-AF65-F5344CB8AC3E}">
        <p14:creationId xmlns:p14="http://schemas.microsoft.com/office/powerpoint/2010/main" val="33060197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67AD9E5-C263-4DD7-BF7C-15DD636247AC}"/>
              </a:ext>
            </a:extLst>
          </p:cNvPr>
          <p:cNvSpPr>
            <a:spLocks noGrp="1" noChangeArrowheads="1"/>
          </p:cNvSpPr>
          <p:nvPr>
            <p:ph type="title" idx="4294967295"/>
          </p:nvPr>
        </p:nvSpPr>
        <p:spPr>
          <a:xfrm>
            <a:off x="1120775" y="192088"/>
            <a:ext cx="7645400" cy="601662"/>
          </a:xfrm>
        </p:spPr>
        <p:txBody>
          <a:bodyPr/>
          <a:lstStyle/>
          <a:p>
            <a:pPr eaLnBrk="1" hangingPunct="1"/>
            <a:r>
              <a:rPr lang="en-US" altLang="en-US" sz="3000"/>
              <a:t>Computing Environments - Virtualization</a:t>
            </a:r>
          </a:p>
        </p:txBody>
      </p:sp>
      <p:pic>
        <p:nvPicPr>
          <p:cNvPr id="94211" name="Picture 1" descr="1_20.pdf">
            <a:extLst>
              <a:ext uri="{FF2B5EF4-FFF2-40B4-BE49-F238E27FC236}">
                <a16:creationId xmlns:a16="http://schemas.microsoft.com/office/drawing/2014/main" id="{6757256A-1C41-4B7F-99E9-C6E76C868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B4D5E75F-FA80-449A-915F-D2BD587208C9}"/>
              </a:ext>
            </a:extLst>
          </p:cNvPr>
          <p:cNvSpPr>
            <a:spLocks noGrp="1" noChangeArrowheads="1"/>
          </p:cNvSpPr>
          <p:nvPr>
            <p:ph type="title"/>
          </p:nvPr>
        </p:nvSpPr>
        <p:spPr>
          <a:xfrm>
            <a:off x="457200" y="115999"/>
            <a:ext cx="8229600" cy="576262"/>
          </a:xfrm>
        </p:spPr>
        <p:txBody>
          <a:bodyPr/>
          <a:lstStyle/>
          <a:p>
            <a:pPr eaLnBrk="1" hangingPunct="1"/>
            <a:r>
              <a:rPr lang="en-US" altLang="en-US"/>
              <a:t>Layered File System</a:t>
            </a:r>
          </a:p>
        </p:txBody>
      </p:sp>
      <p:pic>
        <p:nvPicPr>
          <p:cNvPr id="13314" name="Picture 2">
            <a:extLst>
              <a:ext uri="{FF2B5EF4-FFF2-40B4-BE49-F238E27FC236}">
                <a16:creationId xmlns:a16="http://schemas.microsoft.com/office/drawing/2014/main" id="{441F3BCD-EC43-449D-BDE4-031AB51C61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92257" y="1084080"/>
            <a:ext cx="2032268" cy="3963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8953437"/>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DBB66CE-15D9-45C4-9141-1EC5CCDA6599}"/>
              </a:ext>
            </a:extLst>
          </p:cNvPr>
          <p:cNvSpPr>
            <a:spLocks noGrp="1" noChangeArrowheads="1"/>
          </p:cNvSpPr>
          <p:nvPr>
            <p:ph type="title"/>
          </p:nvPr>
        </p:nvSpPr>
        <p:spPr>
          <a:xfrm>
            <a:off x="457200" y="113115"/>
            <a:ext cx="8229600" cy="576262"/>
          </a:xfrm>
        </p:spPr>
        <p:txBody>
          <a:bodyPr/>
          <a:lstStyle/>
          <a:p>
            <a:r>
              <a:rPr lang="en-US" altLang="en-US"/>
              <a:t>File System Layers</a:t>
            </a:r>
          </a:p>
        </p:txBody>
      </p:sp>
      <p:sp>
        <p:nvSpPr>
          <p:cNvPr id="8195" name="Content Placeholder 2">
            <a:extLst>
              <a:ext uri="{FF2B5EF4-FFF2-40B4-BE49-F238E27FC236}">
                <a16:creationId xmlns:a16="http://schemas.microsoft.com/office/drawing/2014/main" id="{DDAD3471-F4DF-5B4A-AD80-1B5DCFD2163D}"/>
              </a:ext>
            </a:extLst>
          </p:cNvPr>
          <p:cNvSpPr>
            <a:spLocks noGrp="1"/>
          </p:cNvSpPr>
          <p:nvPr>
            <p:ph idx="1"/>
          </p:nvPr>
        </p:nvSpPr>
        <p:spPr>
          <a:xfrm>
            <a:off x="894186" y="933252"/>
            <a:ext cx="7792614" cy="4798245"/>
          </a:xfrm>
        </p:spPr>
        <p:txBody>
          <a:bodyPr/>
          <a:lstStyle/>
          <a:p>
            <a:pPr>
              <a:defRPr/>
            </a:pPr>
            <a:r>
              <a:rPr lang="en-US" altLang="en-US" b="1">
                <a:solidFill>
                  <a:srgbClr val="006699"/>
                </a:solidFill>
                <a:latin typeface="+mj-lt"/>
              </a:rPr>
              <a:t>Device</a:t>
            </a:r>
            <a:r>
              <a:rPr lang="en-US" altLang="en-US" b="1">
                <a:solidFill>
                  <a:srgbClr val="3366FF"/>
                </a:solidFill>
              </a:rPr>
              <a:t> </a:t>
            </a:r>
            <a:r>
              <a:rPr lang="en-US" altLang="en-US" b="1">
                <a:solidFill>
                  <a:srgbClr val="006699"/>
                </a:solidFill>
                <a:latin typeface="+mj-lt"/>
              </a:rPr>
              <a:t>drivers</a:t>
            </a:r>
            <a:r>
              <a:rPr lang="en-US" altLang="en-US" b="1">
                <a:solidFill>
                  <a:srgbClr val="3366FF"/>
                </a:solidFill>
              </a:rPr>
              <a:t> </a:t>
            </a:r>
            <a:r>
              <a:rPr lang="en-US" altLang="en-US"/>
              <a:t>manage I/O devices at the I/O control layer</a:t>
            </a:r>
          </a:p>
          <a:p>
            <a:pPr marL="457200" lvl="1" indent="0">
              <a:buNone/>
              <a:defRPr/>
            </a:pPr>
            <a:r>
              <a:rPr lang="en-US" altLang="en-US"/>
              <a:t>   Given commands like </a:t>
            </a:r>
          </a:p>
          <a:p>
            <a:pPr marL="457200" lvl="1" indent="0">
              <a:buNone/>
              <a:defRPr/>
            </a:pPr>
            <a:r>
              <a:rPr lang="en-US" altLang="ja-JP"/>
              <a:t>        </a:t>
            </a:r>
            <a:r>
              <a:rPr lang="en-US" altLang="ja-JP" sz="1600"/>
              <a:t>read drive1, cylinder 72, track 2, sector 10, into memory location 1060</a:t>
            </a:r>
          </a:p>
          <a:p>
            <a:pPr marL="457200" lvl="1" indent="0">
              <a:buNone/>
              <a:defRPr/>
            </a:pPr>
            <a:r>
              <a:rPr lang="en-US" altLang="ja-JP"/>
              <a:t>   Outputs low-level hardware specific commands to hardware controller</a:t>
            </a:r>
            <a:endParaRPr lang="en-US" altLang="ja-JP" b="1">
              <a:solidFill>
                <a:srgbClr val="3366FF"/>
              </a:solidFill>
            </a:endParaRPr>
          </a:p>
          <a:p>
            <a:pPr>
              <a:defRPr/>
            </a:pPr>
            <a:r>
              <a:rPr lang="en-US" altLang="en-US" b="1">
                <a:solidFill>
                  <a:srgbClr val="006699"/>
                </a:solidFill>
                <a:latin typeface="+mj-lt"/>
              </a:rPr>
              <a:t>Basic</a:t>
            </a:r>
            <a:r>
              <a:rPr lang="en-US" altLang="en-US" b="1">
                <a:solidFill>
                  <a:srgbClr val="3366FF"/>
                </a:solidFill>
              </a:rPr>
              <a:t> </a:t>
            </a:r>
            <a:r>
              <a:rPr lang="en-US" altLang="en-US" b="1">
                <a:solidFill>
                  <a:srgbClr val="006699"/>
                </a:solidFill>
                <a:latin typeface="+mj-lt"/>
              </a:rPr>
              <a:t>file</a:t>
            </a:r>
            <a:r>
              <a:rPr lang="en-US" altLang="en-US" b="1">
                <a:solidFill>
                  <a:srgbClr val="3366FF"/>
                </a:solidFill>
              </a:rPr>
              <a:t> </a:t>
            </a:r>
            <a:r>
              <a:rPr lang="en-US" altLang="en-US" b="1">
                <a:solidFill>
                  <a:srgbClr val="006699"/>
                </a:solidFill>
                <a:latin typeface="+mj-lt"/>
              </a:rPr>
              <a:t>system</a:t>
            </a:r>
            <a:r>
              <a:rPr lang="en-US" altLang="en-US" b="1">
                <a:solidFill>
                  <a:srgbClr val="3366FF"/>
                </a:solidFill>
              </a:rPr>
              <a:t> </a:t>
            </a:r>
            <a:r>
              <a:rPr lang="en-US" altLang="en-US"/>
              <a:t>given command like </a:t>
            </a:r>
            <a:r>
              <a:rPr lang="ja-JP" altLang="en-US"/>
              <a:t>“</a:t>
            </a:r>
            <a:r>
              <a:rPr lang="en-US" altLang="ja-JP"/>
              <a:t>retrieve block 123</a:t>
            </a:r>
            <a:r>
              <a:rPr lang="ja-JP" altLang="en-US"/>
              <a:t>”</a:t>
            </a:r>
            <a:r>
              <a:rPr lang="en-US" altLang="ja-JP"/>
              <a:t> translates to device driver</a:t>
            </a:r>
          </a:p>
          <a:p>
            <a:pPr>
              <a:defRPr/>
            </a:pPr>
            <a:r>
              <a:rPr lang="en-US" altLang="en-US"/>
              <a:t>Also manages memory buffers and caches (allocation, freeing, replacement) </a:t>
            </a:r>
          </a:p>
          <a:p>
            <a:pPr lvl="1">
              <a:defRPr/>
            </a:pPr>
            <a:r>
              <a:rPr lang="en-US" altLang="en-US"/>
              <a:t>Buffers hold data in transit</a:t>
            </a:r>
          </a:p>
          <a:p>
            <a:pPr lvl="1">
              <a:defRPr/>
            </a:pPr>
            <a:r>
              <a:rPr lang="en-US" altLang="en-US"/>
              <a:t>Caches hold frequently used data</a:t>
            </a:r>
            <a:endParaRPr lang="en-US" altLang="ja-JP" b="1">
              <a:solidFill>
                <a:srgbClr val="3366FF"/>
              </a:solidFill>
            </a:endParaRPr>
          </a:p>
          <a:p>
            <a:pPr>
              <a:defRPr/>
            </a:pPr>
            <a:r>
              <a:rPr lang="en-US" altLang="en-US" b="1">
                <a:solidFill>
                  <a:srgbClr val="006699"/>
                </a:solidFill>
                <a:latin typeface="+mj-lt"/>
              </a:rPr>
              <a:t>File</a:t>
            </a:r>
            <a:r>
              <a:rPr lang="en-US" altLang="en-US" b="1">
                <a:solidFill>
                  <a:srgbClr val="3366FF"/>
                </a:solidFill>
              </a:rPr>
              <a:t> </a:t>
            </a:r>
            <a:r>
              <a:rPr lang="en-US" altLang="en-US" b="1">
                <a:solidFill>
                  <a:srgbClr val="006699"/>
                </a:solidFill>
                <a:latin typeface="+mj-lt"/>
              </a:rPr>
              <a:t>organization</a:t>
            </a:r>
            <a:r>
              <a:rPr lang="en-US" altLang="en-US" b="1">
                <a:solidFill>
                  <a:srgbClr val="3366FF"/>
                </a:solidFill>
              </a:rPr>
              <a:t> </a:t>
            </a:r>
            <a:r>
              <a:rPr lang="en-US" altLang="en-US" b="1">
                <a:solidFill>
                  <a:srgbClr val="006699"/>
                </a:solidFill>
                <a:latin typeface="+mj-lt"/>
              </a:rPr>
              <a:t>module</a:t>
            </a:r>
            <a:r>
              <a:rPr lang="en-US" altLang="en-US" b="1">
                <a:solidFill>
                  <a:srgbClr val="3366FF"/>
                </a:solidFill>
              </a:rPr>
              <a:t> </a:t>
            </a:r>
            <a:r>
              <a:rPr lang="en-US" altLang="en-US"/>
              <a:t>understands files, logical address, and physical blocks</a:t>
            </a:r>
          </a:p>
          <a:p>
            <a:pPr marL="285750" lvl="1">
              <a:buClr>
                <a:srgbClr val="993300"/>
              </a:buClr>
              <a:buFont typeface="Wingdings" panose="05000000000000000000" pitchFamily="2" charset="2"/>
              <a:buChar char="§"/>
              <a:defRPr/>
            </a:pPr>
            <a:r>
              <a:rPr lang="en-US" altLang="en-US"/>
              <a:t>Translates logical block # to physical block #</a:t>
            </a:r>
          </a:p>
          <a:p>
            <a:pPr marL="285750" lvl="1">
              <a:buClr>
                <a:srgbClr val="993300"/>
              </a:buClr>
              <a:buFont typeface="Wingdings" panose="05000000000000000000" pitchFamily="2" charset="2"/>
              <a:buChar char="§"/>
              <a:defRPr/>
            </a:pPr>
            <a:r>
              <a:rPr lang="en-US" altLang="en-US"/>
              <a:t>Manages free space, disk allocation</a:t>
            </a:r>
          </a:p>
          <a:p>
            <a:pPr marL="1027113" lvl="3" indent="-341313">
              <a:buClr>
                <a:srgbClr val="993300"/>
              </a:buClr>
              <a:buSzPct val="90000"/>
              <a:buFont typeface="Monotype Sorts" pitchFamily="-84" charset="2"/>
              <a:buChar char="n"/>
              <a:defRPr/>
            </a:pPr>
            <a:endParaRPr lang="en-US" altLang="en-US"/>
          </a:p>
          <a:p>
            <a:pPr lvl="1">
              <a:buClr>
                <a:srgbClr val="993300"/>
              </a:buClr>
              <a:buSzPct val="90000"/>
              <a:buFont typeface="Monotype Sorts" pitchFamily="-84" charset="2"/>
              <a:buChar char="n"/>
              <a:defRPr/>
            </a:pPr>
            <a:endParaRPr lang="en-US" altLang="en-US"/>
          </a:p>
          <a:p>
            <a:pPr marL="1027113" lvl="3" indent="-341313">
              <a:buClr>
                <a:srgbClr val="993300"/>
              </a:buClr>
              <a:buSzPct val="90000"/>
              <a:buFont typeface="Monotype Sorts" pitchFamily="-84" charset="2"/>
              <a:buChar char="n"/>
              <a:defRPr/>
            </a:pPr>
            <a:endParaRPr lang="en-US" altLang="en-US"/>
          </a:p>
          <a:p>
            <a:pPr>
              <a:defRPr/>
            </a:pPr>
            <a:endParaRPr lang="en-US" altLang="en-US"/>
          </a:p>
        </p:txBody>
      </p:sp>
    </p:spTree>
    <p:extLst>
      <p:ext uri="{BB962C8B-B14F-4D97-AF65-F5344CB8AC3E}">
        <p14:creationId xmlns:p14="http://schemas.microsoft.com/office/powerpoint/2010/main" val="1828533945"/>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D1679D0F-FB9C-4217-AF0B-A91D899C7165}"/>
              </a:ext>
            </a:extLst>
          </p:cNvPr>
          <p:cNvSpPr>
            <a:spLocks noGrp="1" noChangeArrowheads="1"/>
          </p:cNvSpPr>
          <p:nvPr>
            <p:ph type="title"/>
          </p:nvPr>
        </p:nvSpPr>
        <p:spPr>
          <a:xfrm>
            <a:off x="711729" y="144183"/>
            <a:ext cx="8229600" cy="576262"/>
          </a:xfrm>
        </p:spPr>
        <p:txBody>
          <a:bodyPr/>
          <a:lstStyle/>
          <a:p>
            <a:r>
              <a:rPr lang="en-US" altLang="en-US"/>
              <a:t>File System Layers (Cont.)</a:t>
            </a:r>
          </a:p>
        </p:txBody>
      </p:sp>
      <p:sp>
        <p:nvSpPr>
          <p:cNvPr id="16386" name="Content Placeholder 2">
            <a:extLst>
              <a:ext uri="{FF2B5EF4-FFF2-40B4-BE49-F238E27FC236}">
                <a16:creationId xmlns:a16="http://schemas.microsoft.com/office/drawing/2014/main" id="{190C61EE-E2DF-40C7-AD60-5A1AC9076867}"/>
              </a:ext>
            </a:extLst>
          </p:cNvPr>
          <p:cNvSpPr>
            <a:spLocks noGrp="1" noChangeArrowheads="1"/>
          </p:cNvSpPr>
          <p:nvPr>
            <p:ph idx="1"/>
          </p:nvPr>
        </p:nvSpPr>
        <p:spPr>
          <a:xfrm>
            <a:off x="891399" y="979706"/>
            <a:ext cx="6659471" cy="5006315"/>
          </a:xfrm>
        </p:spPr>
        <p:txBody>
          <a:bodyPr/>
          <a:lstStyle/>
          <a:p>
            <a:r>
              <a:rPr lang="en-US" altLang="en-US" b="1">
                <a:solidFill>
                  <a:srgbClr val="006699"/>
                </a:solidFill>
                <a:latin typeface="+mj-lt"/>
              </a:rPr>
              <a:t>Logical</a:t>
            </a:r>
            <a:r>
              <a:rPr lang="en-US" altLang="en-US" b="1">
                <a:solidFill>
                  <a:srgbClr val="3366FF"/>
                </a:solidFill>
              </a:rPr>
              <a:t> </a:t>
            </a:r>
            <a:r>
              <a:rPr lang="en-US" altLang="en-US" b="1">
                <a:solidFill>
                  <a:srgbClr val="006699"/>
                </a:solidFill>
                <a:latin typeface="+mj-lt"/>
              </a:rPr>
              <a:t>file</a:t>
            </a:r>
            <a:r>
              <a:rPr lang="en-US" altLang="en-US" b="1">
                <a:solidFill>
                  <a:srgbClr val="3366FF"/>
                </a:solidFill>
              </a:rPr>
              <a:t> </a:t>
            </a:r>
            <a:r>
              <a:rPr lang="en-US" altLang="en-US" b="1">
                <a:solidFill>
                  <a:srgbClr val="006699"/>
                </a:solidFill>
                <a:latin typeface="+mj-lt"/>
              </a:rPr>
              <a:t>system</a:t>
            </a:r>
            <a:r>
              <a:rPr lang="en-US" altLang="en-US" b="1">
                <a:solidFill>
                  <a:srgbClr val="3366FF"/>
                </a:solidFill>
              </a:rPr>
              <a:t> </a:t>
            </a:r>
            <a:r>
              <a:rPr lang="en-US" altLang="en-US"/>
              <a:t>manages metadata information</a:t>
            </a:r>
          </a:p>
          <a:p>
            <a:pPr lvl="1"/>
            <a:r>
              <a:rPr lang="en-US" altLang="en-US"/>
              <a:t>Translates file name into file number, file handle, location by maintaining file control blocks (</a:t>
            </a:r>
            <a:r>
              <a:rPr lang="en-US" altLang="en-US" b="1">
                <a:solidFill>
                  <a:srgbClr val="006699"/>
                </a:solidFill>
                <a:latin typeface="+mj-lt"/>
              </a:rPr>
              <a:t>inodes</a:t>
            </a:r>
            <a:r>
              <a:rPr lang="en-US" altLang="en-US"/>
              <a:t> in UNIX)</a:t>
            </a:r>
          </a:p>
          <a:p>
            <a:pPr lvl="1"/>
            <a:r>
              <a:rPr lang="en-US" altLang="en-US"/>
              <a:t>Directory management</a:t>
            </a:r>
          </a:p>
          <a:p>
            <a:pPr lvl="1"/>
            <a:r>
              <a:rPr lang="en-US" altLang="en-US"/>
              <a:t>Protection</a:t>
            </a:r>
          </a:p>
          <a:p>
            <a:r>
              <a:rPr lang="en-US" altLang="en-US"/>
              <a:t>Layering useful for reducing complexity and redundancy, but adds overhead and can decrease performance </a:t>
            </a:r>
          </a:p>
          <a:p>
            <a:r>
              <a:rPr lang="en-US" altLang="en-US"/>
              <a:t>Logical layers can be implemented by any coding method according to OS designer</a:t>
            </a:r>
          </a:p>
        </p:txBody>
      </p:sp>
    </p:spTree>
    <p:extLst>
      <p:ext uri="{BB962C8B-B14F-4D97-AF65-F5344CB8AC3E}">
        <p14:creationId xmlns:p14="http://schemas.microsoft.com/office/powerpoint/2010/main" val="1520247054"/>
      </p:ext>
    </p:extLst>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7D1D344F-2489-423C-966A-8CA1658CC2C1}"/>
              </a:ext>
            </a:extLst>
          </p:cNvPr>
          <p:cNvSpPr>
            <a:spLocks noGrp="1" noChangeArrowheads="1"/>
          </p:cNvSpPr>
          <p:nvPr>
            <p:ph type="title"/>
          </p:nvPr>
        </p:nvSpPr>
        <p:spPr>
          <a:xfrm>
            <a:off x="1023967" y="110534"/>
            <a:ext cx="7731125" cy="604019"/>
          </a:xfrm>
        </p:spPr>
        <p:txBody>
          <a:bodyPr/>
          <a:lstStyle/>
          <a:p>
            <a:pPr eaLnBrk="1" hangingPunct="1"/>
            <a:r>
              <a:rPr lang="en-US" altLang="en-US"/>
              <a:t>Allocation Method </a:t>
            </a:r>
          </a:p>
        </p:txBody>
      </p:sp>
      <p:sp>
        <p:nvSpPr>
          <p:cNvPr id="28674" name="Rectangle 3">
            <a:extLst>
              <a:ext uri="{FF2B5EF4-FFF2-40B4-BE49-F238E27FC236}">
                <a16:creationId xmlns:a16="http://schemas.microsoft.com/office/drawing/2014/main" id="{A43BF954-6E80-4C8F-8A87-81BA8B4295FA}"/>
              </a:ext>
            </a:extLst>
          </p:cNvPr>
          <p:cNvSpPr>
            <a:spLocks noGrp="1" noChangeArrowheads="1"/>
          </p:cNvSpPr>
          <p:nvPr>
            <p:ph type="body" idx="4294967295"/>
          </p:nvPr>
        </p:nvSpPr>
        <p:spPr>
          <a:xfrm>
            <a:off x="889581" y="952108"/>
            <a:ext cx="6445939" cy="4393834"/>
          </a:xfrm>
        </p:spPr>
        <p:txBody>
          <a:bodyPr/>
          <a:lstStyle/>
          <a:p>
            <a:r>
              <a:rPr lang="en-US" altLang="en-US"/>
              <a:t>An allocation method refers to how disk blocks are allocated for files:</a:t>
            </a:r>
          </a:p>
          <a:p>
            <a:pPr lvl="1"/>
            <a:r>
              <a:rPr lang="en-US" altLang="en-US"/>
              <a:t>Contiguous</a:t>
            </a:r>
          </a:p>
          <a:p>
            <a:pPr lvl="1"/>
            <a:r>
              <a:rPr lang="en-US" altLang="en-US"/>
              <a:t>Linked</a:t>
            </a:r>
          </a:p>
          <a:p>
            <a:pPr lvl="1"/>
            <a:r>
              <a:rPr lang="en-US" altLang="en-US">
                <a:solidFill>
                  <a:srgbClr val="000000"/>
                </a:solidFill>
              </a:rPr>
              <a:t>File Allocation Table (FAT)</a:t>
            </a:r>
            <a:endParaRPr lang="en-US" altLang="en-US"/>
          </a:p>
          <a:p>
            <a:pPr lvl="1"/>
            <a:endParaRPr lang="en-US" altLang="en-US"/>
          </a:p>
        </p:txBody>
      </p:sp>
    </p:spTree>
    <p:extLst>
      <p:ext uri="{BB962C8B-B14F-4D97-AF65-F5344CB8AC3E}">
        <p14:creationId xmlns:p14="http://schemas.microsoft.com/office/powerpoint/2010/main" val="706365804"/>
      </p:ext>
    </p:extLst>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7D1D344F-2489-423C-966A-8CA1658CC2C1}"/>
              </a:ext>
            </a:extLst>
          </p:cNvPr>
          <p:cNvSpPr>
            <a:spLocks noGrp="1" noChangeArrowheads="1"/>
          </p:cNvSpPr>
          <p:nvPr>
            <p:ph type="title"/>
          </p:nvPr>
        </p:nvSpPr>
        <p:spPr>
          <a:xfrm>
            <a:off x="1023967" y="188531"/>
            <a:ext cx="7731125" cy="576262"/>
          </a:xfrm>
        </p:spPr>
        <p:txBody>
          <a:bodyPr/>
          <a:lstStyle/>
          <a:p>
            <a:pPr eaLnBrk="1" hangingPunct="1"/>
            <a:r>
              <a:rPr lang="en-US" altLang="en-US"/>
              <a:t>Contiguous Allocation Method </a:t>
            </a:r>
          </a:p>
        </p:txBody>
      </p:sp>
      <p:sp>
        <p:nvSpPr>
          <p:cNvPr id="28674" name="Rectangle 3">
            <a:extLst>
              <a:ext uri="{FF2B5EF4-FFF2-40B4-BE49-F238E27FC236}">
                <a16:creationId xmlns:a16="http://schemas.microsoft.com/office/drawing/2014/main" id="{A43BF954-6E80-4C8F-8A87-81BA8B4295FA}"/>
              </a:ext>
            </a:extLst>
          </p:cNvPr>
          <p:cNvSpPr>
            <a:spLocks noGrp="1" noChangeArrowheads="1"/>
          </p:cNvSpPr>
          <p:nvPr>
            <p:ph type="body" idx="4294967295"/>
          </p:nvPr>
        </p:nvSpPr>
        <p:spPr>
          <a:xfrm>
            <a:off x="889581" y="952108"/>
            <a:ext cx="6445939" cy="4393834"/>
          </a:xfrm>
        </p:spPr>
        <p:txBody>
          <a:bodyPr/>
          <a:lstStyle/>
          <a:p>
            <a:r>
              <a:rPr lang="en-US" altLang="en-US"/>
              <a:t>An allocation method refers to how disk blocks are allocated for files:</a:t>
            </a:r>
          </a:p>
          <a:p>
            <a:r>
              <a:rPr lang="en-US" altLang="en-US"/>
              <a:t>Each file occupies set of contiguous blocks</a:t>
            </a:r>
          </a:p>
          <a:p>
            <a:pPr lvl="1"/>
            <a:r>
              <a:rPr lang="en-US" altLang="en-US"/>
              <a:t>Best performance in most cases</a:t>
            </a:r>
          </a:p>
          <a:p>
            <a:pPr lvl="1"/>
            <a:r>
              <a:rPr lang="en-US" altLang="en-US"/>
              <a:t>Simple – only starting location (block #) and length (number of blocks) are required</a:t>
            </a:r>
          </a:p>
          <a:p>
            <a:pPr lvl="1"/>
            <a:r>
              <a:rPr lang="en-US" altLang="en-US"/>
              <a:t>Problems include:</a:t>
            </a:r>
          </a:p>
          <a:p>
            <a:pPr lvl="2"/>
            <a:r>
              <a:rPr lang="en-US" altLang="en-US"/>
              <a:t>Finding space on the disk for a file, </a:t>
            </a:r>
          </a:p>
          <a:p>
            <a:pPr lvl="2"/>
            <a:r>
              <a:rPr lang="en-US" altLang="en-US"/>
              <a:t>Knowing file size, </a:t>
            </a:r>
          </a:p>
          <a:p>
            <a:pPr lvl="2"/>
            <a:r>
              <a:rPr lang="en-US" altLang="en-US"/>
              <a:t>External fragmentation, need for </a:t>
            </a:r>
            <a:r>
              <a:rPr lang="en-US" altLang="en-US" b="1">
                <a:solidFill>
                  <a:srgbClr val="006699"/>
                </a:solidFill>
                <a:latin typeface="+mj-lt"/>
              </a:rPr>
              <a:t>compaction</a:t>
            </a:r>
            <a:r>
              <a:rPr lang="en-US" altLang="en-US" b="1">
                <a:solidFill>
                  <a:srgbClr val="3366FF"/>
                </a:solidFill>
              </a:rPr>
              <a:t> </a:t>
            </a:r>
            <a:r>
              <a:rPr lang="en-US" altLang="en-US" b="1">
                <a:solidFill>
                  <a:srgbClr val="006699"/>
                </a:solidFill>
                <a:latin typeface="+mj-lt"/>
              </a:rPr>
              <a:t>off-line</a:t>
            </a:r>
            <a:r>
              <a:rPr lang="en-US" altLang="en-US"/>
              <a:t> (</a:t>
            </a:r>
            <a:r>
              <a:rPr lang="en-US" altLang="en-US" b="1">
                <a:solidFill>
                  <a:srgbClr val="006699"/>
                </a:solidFill>
                <a:latin typeface="+mj-lt"/>
              </a:rPr>
              <a:t>downtime</a:t>
            </a:r>
            <a:r>
              <a:rPr lang="en-US" altLang="en-US"/>
              <a:t>) or </a:t>
            </a:r>
            <a:r>
              <a:rPr lang="en-US" altLang="en-US" b="1">
                <a:solidFill>
                  <a:srgbClr val="006699"/>
                </a:solidFill>
                <a:latin typeface="+mj-lt"/>
              </a:rPr>
              <a:t>on-line</a:t>
            </a:r>
          </a:p>
          <a:p>
            <a:endParaRPr lang="en-US" altLang="en-US"/>
          </a:p>
        </p:txBody>
      </p:sp>
    </p:spTree>
    <p:extLst>
      <p:ext uri="{BB962C8B-B14F-4D97-AF65-F5344CB8AC3E}">
        <p14:creationId xmlns:p14="http://schemas.microsoft.com/office/powerpoint/2010/main" val="3301913643"/>
      </p:ext>
    </p:extLst>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01B6035C-73CC-40FB-91DB-0AE075EBFD83}"/>
              </a:ext>
            </a:extLst>
          </p:cNvPr>
          <p:cNvSpPr>
            <a:spLocks noGrp="1" noChangeArrowheads="1"/>
          </p:cNvSpPr>
          <p:nvPr>
            <p:ph type="title"/>
          </p:nvPr>
        </p:nvSpPr>
        <p:spPr>
          <a:xfrm>
            <a:off x="473075" y="179200"/>
            <a:ext cx="8229600" cy="576262"/>
          </a:xfrm>
        </p:spPr>
        <p:txBody>
          <a:bodyPr/>
          <a:lstStyle/>
          <a:p>
            <a:pPr eaLnBrk="1" hangingPunct="1"/>
            <a:r>
              <a:rPr lang="en-US" altLang="en-US"/>
              <a:t>Contiguous Allocation (Cont.)</a:t>
            </a:r>
          </a:p>
        </p:txBody>
      </p:sp>
      <p:sp>
        <p:nvSpPr>
          <p:cNvPr id="30722" name="Rectangle 3">
            <a:extLst>
              <a:ext uri="{FF2B5EF4-FFF2-40B4-BE49-F238E27FC236}">
                <a16:creationId xmlns:a16="http://schemas.microsoft.com/office/drawing/2014/main" id="{64C71157-C3D6-4B84-8D4C-44CE466515FE}"/>
              </a:ext>
            </a:extLst>
          </p:cNvPr>
          <p:cNvSpPr>
            <a:spLocks noGrp="1" noChangeArrowheads="1"/>
          </p:cNvSpPr>
          <p:nvPr>
            <p:ph type="body" idx="4294967295"/>
          </p:nvPr>
        </p:nvSpPr>
        <p:spPr>
          <a:xfrm>
            <a:off x="806450" y="961529"/>
            <a:ext cx="3958590" cy="3611334"/>
          </a:xfrm>
        </p:spPr>
        <p:txBody>
          <a:bodyPr/>
          <a:lstStyle/>
          <a:p>
            <a:r>
              <a:rPr lang="en-US" altLang="en-US"/>
              <a:t>Mapping from logical to physical (block size =512 bytes)</a:t>
            </a:r>
          </a:p>
          <a:p>
            <a:endParaRPr lang="en-US" altLang="en-US"/>
          </a:p>
          <a:p>
            <a:endParaRPr lang="en-US" altLang="en-US"/>
          </a:p>
          <a:p>
            <a:endParaRPr lang="en-US" altLang="en-US"/>
          </a:p>
          <a:p>
            <a:endParaRPr lang="en-US" altLang="en-US"/>
          </a:p>
          <a:p>
            <a:endParaRPr lang="en-US" altLang="en-US"/>
          </a:p>
          <a:p>
            <a:r>
              <a:rPr kumimoji="0" lang="en-US" altLang="en-US"/>
              <a:t>Block to be accessed = starting address +  Q</a:t>
            </a:r>
          </a:p>
          <a:p>
            <a:r>
              <a:rPr kumimoji="0" lang="en-US" altLang="en-US"/>
              <a:t>Displacement into block = R</a:t>
            </a:r>
          </a:p>
          <a:p>
            <a:endParaRPr kumimoji="0" lang="en-US" altLang="en-US"/>
          </a:p>
          <a:p>
            <a:endParaRPr kumimoji="0" lang="en-US" altLang="en-US"/>
          </a:p>
          <a:p>
            <a:endParaRPr lang="en-US" altLang="en-US"/>
          </a:p>
          <a:p>
            <a:endParaRPr lang="en-US" altLang="en-US"/>
          </a:p>
          <a:p>
            <a:endParaRPr lang="en-US" altLang="en-US"/>
          </a:p>
          <a:p>
            <a:endParaRPr lang="en-US" altLang="en-US"/>
          </a:p>
          <a:p>
            <a:endParaRPr lang="en-US" altLang="en-US"/>
          </a:p>
        </p:txBody>
      </p:sp>
      <p:grpSp>
        <p:nvGrpSpPr>
          <p:cNvPr id="30723" name="Group 1">
            <a:extLst>
              <a:ext uri="{FF2B5EF4-FFF2-40B4-BE49-F238E27FC236}">
                <a16:creationId xmlns:a16="http://schemas.microsoft.com/office/drawing/2014/main" id="{429E2E25-91F1-497A-9894-902FC32A767D}"/>
              </a:ext>
            </a:extLst>
          </p:cNvPr>
          <p:cNvGrpSpPr/>
          <p:nvPr/>
        </p:nvGrpSpPr>
        <p:grpSpPr>
          <a:xfrm>
            <a:off x="2459788" y="1668027"/>
            <a:ext cx="1917700" cy="1562306"/>
            <a:chOff x="2655888" y="2127250"/>
            <a:chExt cx="1917700" cy="1385888"/>
          </a:xfrm>
        </p:grpSpPr>
        <p:sp>
          <p:nvSpPr>
            <p:cNvPr id="30726" name="Text Box 4">
              <a:extLst>
                <a:ext uri="{FF2B5EF4-FFF2-40B4-BE49-F238E27FC236}">
                  <a16:creationId xmlns:a16="http://schemas.microsoft.com/office/drawing/2014/main" id="{891B6133-0CE2-4CAB-BD0C-DF98879783A5}"/>
                </a:ext>
              </a:extLst>
            </p:cNvPr>
            <p:cNvSpPr txBox="1">
              <a:spLocks noChangeArrowheads="1"/>
            </p:cNvSpPr>
            <p:nvPr/>
          </p:nvSpPr>
          <p:spPr bwMode="auto">
            <a:xfrm>
              <a:off x="2655888" y="2584450"/>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defPPr>
                <a:defRPr lang="en-US"/>
              </a:defPPr>
              <a:lvl1pPr algn="l" rtl="0" eaLnBrk="0" fontAlgn="base" hangingPunct="0">
                <a:spcBef>
                  <a:spcPct val="35000"/>
                </a:spcBef>
                <a:spcAft>
                  <a:spcPct val="0"/>
                </a:spcAft>
                <a:buClr>
                  <a:srgbClr val="993300"/>
                </a:buClr>
                <a:buSzPct val="90000"/>
                <a:buFont typeface="Monotype Sorts" pitchFamily="-84" charset="2"/>
                <a:buChar char="n"/>
                <a:defRPr kumimoji="1" kern="1200">
                  <a:solidFill>
                    <a:schemeClr val="tx1"/>
                  </a:solidFill>
                  <a:latin typeface="Helvetica" panose="020B0604020202020204" pitchFamily="34" charset="0"/>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kern="1200">
                  <a:solidFill>
                    <a:schemeClr val="tx1"/>
                  </a:solidFill>
                  <a:latin typeface="Helvetica" panose="020B0604020202020204" pitchFamily="34" charset="0"/>
                  <a:ea typeface="MS PGothic" panose="020B0600070205080204" pitchFamily="34" charset="-128"/>
                  <a:cs typeface="+mn-cs"/>
                </a:defRPr>
              </a:lvl2pPr>
              <a:lvl3pPr marL="114300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Helvetica" panose="020B0604020202020204" pitchFamily="34" charset="0"/>
                  <a:ea typeface="MS PGothic" panose="020B0600070205080204" pitchFamily="34" charset="-128"/>
                  <a:cs typeface="+mn-cs"/>
                </a:defRPr>
              </a:lvl3pPr>
              <a:lvl4pPr marL="1600200" indent="-228600" algn="l" rtl="0" eaLnBrk="0" fontAlgn="base" hangingPunct="0">
                <a:spcBef>
                  <a:spcPct val="35000"/>
                </a:spcBef>
                <a:spcAft>
                  <a:spcPct val="0"/>
                </a:spcAft>
                <a:buClr>
                  <a:schemeClr val="hlink"/>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4pPr>
              <a:lvl5pPr marL="2057400" indent="-228600" algn="l" rtl="0" eaLnBrk="0" fontAlgn="base"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LA/512</a:t>
              </a:r>
            </a:p>
          </p:txBody>
        </p:sp>
        <p:sp>
          <p:nvSpPr>
            <p:cNvPr id="30727" name="Text Box 5">
              <a:extLst>
                <a:ext uri="{FF2B5EF4-FFF2-40B4-BE49-F238E27FC236}">
                  <a16:creationId xmlns:a16="http://schemas.microsoft.com/office/drawing/2014/main" id="{ED77BC9D-906B-44CC-879C-905DB8893EB0}"/>
                </a:ext>
              </a:extLst>
            </p:cNvPr>
            <p:cNvSpPr txBox="1">
              <a:spLocks noChangeArrowheads="1"/>
            </p:cNvSpPr>
            <p:nvPr/>
          </p:nvSpPr>
          <p:spPr bwMode="auto">
            <a:xfrm>
              <a:off x="3768725" y="2127250"/>
              <a:ext cx="80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defPPr>
                <a:defRPr lang="en-US"/>
              </a:defPPr>
              <a:lvl1pPr algn="l" rtl="0" eaLnBrk="0" fontAlgn="base" hangingPunct="0">
                <a:spcBef>
                  <a:spcPct val="35000"/>
                </a:spcBef>
                <a:spcAft>
                  <a:spcPct val="0"/>
                </a:spcAft>
                <a:buClr>
                  <a:srgbClr val="993300"/>
                </a:buClr>
                <a:buSzPct val="90000"/>
                <a:buFont typeface="Monotype Sorts" pitchFamily="-84" charset="2"/>
                <a:buChar char="n"/>
                <a:defRPr kumimoji="1" kern="1200">
                  <a:solidFill>
                    <a:schemeClr val="tx1"/>
                  </a:solidFill>
                  <a:latin typeface="Helvetica" panose="020B0604020202020204" pitchFamily="34" charset="0"/>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kern="1200">
                  <a:solidFill>
                    <a:schemeClr val="tx1"/>
                  </a:solidFill>
                  <a:latin typeface="Helvetica" panose="020B0604020202020204" pitchFamily="34" charset="0"/>
                  <a:ea typeface="MS PGothic" panose="020B0600070205080204" pitchFamily="34" charset="-128"/>
                  <a:cs typeface="+mn-cs"/>
                </a:defRPr>
              </a:lvl2pPr>
              <a:lvl3pPr marL="114300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Helvetica" panose="020B0604020202020204" pitchFamily="34" charset="0"/>
                  <a:ea typeface="MS PGothic" panose="020B0600070205080204" pitchFamily="34" charset="-128"/>
                  <a:cs typeface="+mn-cs"/>
                </a:defRPr>
              </a:lvl3pPr>
              <a:lvl4pPr marL="1600200" indent="-228600" algn="l" rtl="0" eaLnBrk="0" fontAlgn="base" hangingPunct="0">
                <a:spcBef>
                  <a:spcPct val="35000"/>
                </a:spcBef>
                <a:spcAft>
                  <a:spcPct val="0"/>
                </a:spcAft>
                <a:buClr>
                  <a:schemeClr val="hlink"/>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4pPr>
              <a:lvl5pPr marL="2057400" indent="-228600" algn="l" rtl="0" eaLnBrk="0" fontAlgn="base"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Q</a:t>
              </a:r>
            </a:p>
          </p:txBody>
        </p:sp>
        <p:sp>
          <p:nvSpPr>
            <p:cNvPr id="30728" name="Text Box 6">
              <a:extLst>
                <a:ext uri="{FF2B5EF4-FFF2-40B4-BE49-F238E27FC236}">
                  <a16:creationId xmlns:a16="http://schemas.microsoft.com/office/drawing/2014/main" id="{82CDC4B6-B116-441F-A90B-EB63E38A12F5}"/>
                </a:ext>
              </a:extLst>
            </p:cNvPr>
            <p:cNvSpPr txBox="1">
              <a:spLocks noChangeArrowheads="1"/>
            </p:cNvSpPr>
            <p:nvPr/>
          </p:nvSpPr>
          <p:spPr bwMode="auto">
            <a:xfrm>
              <a:off x="3825875" y="3143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defPPr>
                <a:defRPr lang="en-US"/>
              </a:defPPr>
              <a:lvl1pPr algn="l" rtl="0" eaLnBrk="0" fontAlgn="base" hangingPunct="0">
                <a:spcBef>
                  <a:spcPct val="35000"/>
                </a:spcBef>
                <a:spcAft>
                  <a:spcPct val="0"/>
                </a:spcAft>
                <a:buClr>
                  <a:srgbClr val="993300"/>
                </a:buClr>
                <a:buSzPct val="90000"/>
                <a:buFont typeface="Monotype Sorts" pitchFamily="-84" charset="2"/>
                <a:buChar char="n"/>
                <a:defRPr kumimoji="1" kern="1200">
                  <a:solidFill>
                    <a:schemeClr val="tx1"/>
                  </a:solidFill>
                  <a:latin typeface="Helvetica" panose="020B0604020202020204" pitchFamily="34" charset="0"/>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kern="1200">
                  <a:solidFill>
                    <a:schemeClr val="tx1"/>
                  </a:solidFill>
                  <a:latin typeface="Helvetica" panose="020B0604020202020204" pitchFamily="34" charset="0"/>
                  <a:ea typeface="MS PGothic" panose="020B0600070205080204" pitchFamily="34" charset="-128"/>
                  <a:cs typeface="+mn-cs"/>
                </a:defRPr>
              </a:lvl2pPr>
              <a:lvl3pPr marL="114300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Helvetica" panose="020B0604020202020204" pitchFamily="34" charset="0"/>
                  <a:ea typeface="MS PGothic" panose="020B0600070205080204" pitchFamily="34" charset="-128"/>
                  <a:cs typeface="+mn-cs"/>
                </a:defRPr>
              </a:lvl3pPr>
              <a:lvl4pPr marL="1600200" indent="-228600" algn="l" rtl="0" eaLnBrk="0" fontAlgn="base" hangingPunct="0">
                <a:spcBef>
                  <a:spcPct val="35000"/>
                </a:spcBef>
                <a:spcAft>
                  <a:spcPct val="0"/>
                </a:spcAft>
                <a:buClr>
                  <a:schemeClr val="hlink"/>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4pPr>
              <a:lvl5pPr marL="2057400" indent="-228600" algn="l" rtl="0" eaLnBrk="0" fontAlgn="base"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R</a:t>
              </a:r>
            </a:p>
          </p:txBody>
        </p:sp>
        <p:sp>
          <p:nvSpPr>
            <p:cNvPr id="30729" name="Line 7">
              <a:extLst>
                <a:ext uri="{FF2B5EF4-FFF2-40B4-BE49-F238E27FC236}">
                  <a16:creationId xmlns:a16="http://schemas.microsoft.com/office/drawing/2014/main" id="{B2B782C1-0F3D-4F8F-9D2F-50987E117BFC}"/>
                </a:ext>
              </a:extLst>
            </p:cNvPr>
            <p:cNvSpPr>
              <a:spLocks noChangeShapeType="1"/>
            </p:cNvSpPr>
            <p:nvPr/>
          </p:nvSpPr>
          <p:spPr bwMode="auto">
            <a:xfrm flipV="1">
              <a:off x="3675327" y="2437022"/>
              <a:ext cx="309298" cy="173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30730" name="Line 8">
              <a:extLst>
                <a:ext uri="{FF2B5EF4-FFF2-40B4-BE49-F238E27FC236}">
                  <a16:creationId xmlns:a16="http://schemas.microsoft.com/office/drawing/2014/main" id="{0EA63DA7-9F65-4258-8D33-08DAE7B2B63A}"/>
                </a:ext>
              </a:extLst>
            </p:cNvPr>
            <p:cNvSpPr>
              <a:spLocks noChangeShapeType="1"/>
            </p:cNvSpPr>
            <p:nvPr/>
          </p:nvSpPr>
          <p:spPr bwMode="auto">
            <a:xfrm>
              <a:off x="3711575" y="2954338"/>
              <a:ext cx="273050"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30724" name="Rectangle 10">
            <a:extLst>
              <a:ext uri="{FF2B5EF4-FFF2-40B4-BE49-F238E27FC236}">
                <a16:creationId xmlns:a16="http://schemas.microsoft.com/office/drawing/2014/main" id="{FC1F0FF6-71D8-4EC9-852F-D23B2F22A9E3}"/>
              </a:ext>
            </a:extLst>
          </p:cNvPr>
          <p:cNvSpPr>
            <a:spLocks noChangeArrowheads="1"/>
          </p:cNvSpPr>
          <p:nvPr/>
        </p:nvSpPr>
        <p:spPr bwMode="auto">
          <a:xfrm>
            <a:off x="635000" y="5111750"/>
            <a:ext cx="40465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defPPr>
              <a:defRPr lang="en-US"/>
            </a:defPPr>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35000"/>
              </a:spcBef>
              <a:spcAft>
                <a:spcPct val="0"/>
              </a:spcAft>
              <a:buClr>
                <a:srgbClr val="CC6600"/>
              </a:buClr>
              <a:buSzPct val="80000"/>
              <a:buFont typeface="Monotype Sorts" pitchFamily="-84" charset="2"/>
              <a:buChar char="l"/>
              <a:defRPr kumimoji="1" kern="1200">
                <a:solidFill>
                  <a:schemeClr val="tx1"/>
                </a:solidFill>
                <a:latin typeface="Helvetica" panose="020B0604020202020204" pitchFamily="34" charset="0"/>
                <a:ea typeface="MS PGothic" panose="020B0600070205080204" pitchFamily="34" charset="-128"/>
                <a:cs typeface="+mn-cs"/>
              </a:defRPr>
            </a:lvl2pPr>
            <a:lvl3pPr marL="114300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Helvetica" panose="020B0604020202020204" pitchFamily="34" charset="0"/>
                <a:ea typeface="MS PGothic" panose="020B0600070205080204" pitchFamily="34" charset="-128"/>
                <a:cs typeface="+mn-cs"/>
              </a:defRPr>
            </a:lvl3pPr>
            <a:lvl4pPr marL="1600200" indent="-228600" algn="l" rtl="0" eaLnBrk="0" fontAlgn="base" hangingPunct="0">
              <a:spcBef>
                <a:spcPct val="35000"/>
              </a:spcBef>
              <a:spcAft>
                <a:spcPct val="0"/>
              </a:spcAft>
              <a:buClr>
                <a:schemeClr val="hlink"/>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4pPr>
            <a:lvl5pPr marL="2057400" indent="-228600" algn="l" rtl="0" eaLnBrk="0" fontAlgn="base"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9pPr>
          </a:lstStyle>
          <a:p>
            <a:pPr lvl="1" eaLnBrk="1" hangingPunct="1">
              <a:spcBef>
                <a:spcPct val="0"/>
              </a:spcBef>
              <a:buClrTx/>
              <a:buSzTx/>
              <a:buFontTx/>
              <a:buNone/>
            </a:pPr>
            <a:endParaRPr kumimoji="0" lang="en-US" altLang="en-US"/>
          </a:p>
        </p:txBody>
      </p:sp>
      <p:pic>
        <p:nvPicPr>
          <p:cNvPr id="30725" name="Picture 2">
            <a:extLst>
              <a:ext uri="{FF2B5EF4-FFF2-40B4-BE49-F238E27FC236}">
                <a16:creationId xmlns:a16="http://schemas.microsoft.com/office/drawing/2014/main" id="{8BF5A203-E081-4642-BFFE-9B835CC72A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58092" y="1453720"/>
            <a:ext cx="3351213" cy="336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201401"/>
      </p:ext>
    </p:extLst>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49E77B6F-3B15-4A36-824B-076A9FF923E2}"/>
              </a:ext>
            </a:extLst>
          </p:cNvPr>
          <p:cNvSpPr>
            <a:spLocks noGrp="1" noChangeArrowheads="1"/>
          </p:cNvSpPr>
          <p:nvPr>
            <p:ph type="title"/>
          </p:nvPr>
        </p:nvSpPr>
        <p:spPr>
          <a:xfrm>
            <a:off x="457200" y="122493"/>
            <a:ext cx="8229600" cy="576262"/>
          </a:xfrm>
        </p:spPr>
        <p:txBody>
          <a:bodyPr/>
          <a:lstStyle/>
          <a:p>
            <a:r>
              <a:rPr lang="en-US" altLang="en-US"/>
              <a:t>Linked Allocation</a:t>
            </a:r>
          </a:p>
        </p:txBody>
      </p:sp>
      <p:sp>
        <p:nvSpPr>
          <p:cNvPr id="34818" name="Content Placeholder 2">
            <a:extLst>
              <a:ext uri="{FF2B5EF4-FFF2-40B4-BE49-F238E27FC236}">
                <a16:creationId xmlns:a16="http://schemas.microsoft.com/office/drawing/2014/main" id="{C812DEB8-54C8-45BC-9398-B7AE3CB5BED5}"/>
              </a:ext>
            </a:extLst>
          </p:cNvPr>
          <p:cNvSpPr>
            <a:spLocks noGrp="1" noChangeArrowheads="1"/>
          </p:cNvSpPr>
          <p:nvPr>
            <p:ph idx="1"/>
          </p:nvPr>
        </p:nvSpPr>
        <p:spPr>
          <a:xfrm>
            <a:off x="884855" y="945492"/>
            <a:ext cx="7324648" cy="4631343"/>
          </a:xfrm>
        </p:spPr>
        <p:txBody>
          <a:bodyPr/>
          <a:lstStyle/>
          <a:p>
            <a:r>
              <a:rPr lang="en-US" altLang="en-US">
                <a:solidFill>
                  <a:srgbClr val="000000"/>
                </a:solidFill>
              </a:rPr>
              <a:t>Each file is a linked list of blocks</a:t>
            </a:r>
          </a:p>
          <a:p>
            <a:r>
              <a:rPr lang="en-US" altLang="en-US">
                <a:solidFill>
                  <a:srgbClr val="000000"/>
                </a:solidFill>
              </a:rPr>
              <a:t>File ends at nil pointer</a:t>
            </a:r>
          </a:p>
          <a:p>
            <a:r>
              <a:rPr lang="en-US" altLang="en-US">
                <a:solidFill>
                  <a:srgbClr val="000000"/>
                </a:solidFill>
              </a:rPr>
              <a:t>No external fragmentation</a:t>
            </a:r>
          </a:p>
          <a:p>
            <a:r>
              <a:rPr lang="en-US" altLang="en-US">
                <a:solidFill>
                  <a:srgbClr val="000000"/>
                </a:solidFill>
              </a:rPr>
              <a:t>Each block contains pointer to next block</a:t>
            </a:r>
          </a:p>
          <a:p>
            <a:r>
              <a:rPr lang="en-US" altLang="en-US">
                <a:solidFill>
                  <a:srgbClr val="000000"/>
                </a:solidFill>
              </a:rPr>
              <a:t>No compaction, external fragmentation</a:t>
            </a:r>
          </a:p>
          <a:p>
            <a:r>
              <a:rPr lang="en-US" altLang="en-US">
                <a:solidFill>
                  <a:srgbClr val="000000"/>
                </a:solidFill>
              </a:rPr>
              <a:t>Free space management system called when new block needed</a:t>
            </a:r>
          </a:p>
          <a:p>
            <a:r>
              <a:rPr lang="en-US" altLang="en-US">
                <a:solidFill>
                  <a:srgbClr val="000000"/>
                </a:solidFill>
              </a:rPr>
              <a:t>Improve efficiency by clustering blocks into groups but increases internal fragmentation</a:t>
            </a:r>
          </a:p>
          <a:p>
            <a:r>
              <a:rPr lang="en-US" altLang="en-US">
                <a:solidFill>
                  <a:srgbClr val="000000"/>
                </a:solidFill>
              </a:rPr>
              <a:t>Reliability can be a problem</a:t>
            </a:r>
          </a:p>
          <a:p>
            <a:r>
              <a:rPr lang="en-US" altLang="en-US">
                <a:solidFill>
                  <a:srgbClr val="000000"/>
                </a:solidFill>
              </a:rPr>
              <a:t>Locating a block can take many I/Os and disk seeks</a:t>
            </a:r>
          </a:p>
          <a:p>
            <a:pPr>
              <a:buFont typeface="Monotype Sorts" pitchFamily="-84" charset="2"/>
              <a:buNone/>
            </a:pPr>
            <a:endParaRPr lang="en-US" altLang="en-US"/>
          </a:p>
          <a:p>
            <a:endParaRPr lang="en-US" altLang="en-US"/>
          </a:p>
        </p:txBody>
      </p:sp>
    </p:spTree>
    <p:extLst>
      <p:ext uri="{BB962C8B-B14F-4D97-AF65-F5344CB8AC3E}">
        <p14:creationId xmlns:p14="http://schemas.microsoft.com/office/powerpoint/2010/main" val="1191935786"/>
      </p:ext>
    </p:extLst>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2DFBE6AC-1BA8-4025-A63D-ACE3D4DEB8E3}"/>
              </a:ext>
            </a:extLst>
          </p:cNvPr>
          <p:cNvSpPr>
            <a:spLocks noGrp="1" noChangeArrowheads="1"/>
          </p:cNvSpPr>
          <p:nvPr>
            <p:ph type="title"/>
          </p:nvPr>
        </p:nvSpPr>
        <p:spPr>
          <a:xfrm>
            <a:off x="662182" y="122234"/>
            <a:ext cx="7893989" cy="576262"/>
          </a:xfrm>
        </p:spPr>
        <p:txBody>
          <a:bodyPr/>
          <a:lstStyle/>
          <a:p>
            <a:pPr eaLnBrk="1" hangingPunct="1"/>
            <a:r>
              <a:rPr lang="en-US" altLang="en-US"/>
              <a:t>Linked Allocation Example</a:t>
            </a:r>
          </a:p>
        </p:txBody>
      </p:sp>
      <p:sp>
        <p:nvSpPr>
          <p:cNvPr id="36866" name="Rectangle 3">
            <a:extLst>
              <a:ext uri="{FF2B5EF4-FFF2-40B4-BE49-F238E27FC236}">
                <a16:creationId xmlns:a16="http://schemas.microsoft.com/office/drawing/2014/main" id="{93B1D99E-E031-4323-B82A-79E5FF225234}"/>
              </a:ext>
            </a:extLst>
          </p:cNvPr>
          <p:cNvSpPr>
            <a:spLocks noGrp="1" noChangeArrowheads="1"/>
          </p:cNvSpPr>
          <p:nvPr>
            <p:ph type="body" idx="4294967295"/>
          </p:nvPr>
        </p:nvSpPr>
        <p:spPr>
          <a:xfrm>
            <a:off x="890429" y="914397"/>
            <a:ext cx="6810851" cy="5085970"/>
          </a:xfrm>
        </p:spPr>
        <p:txBody>
          <a:bodyPr/>
          <a:lstStyle/>
          <a:p>
            <a:r>
              <a:rPr lang="en-US" altLang="en-US"/>
              <a:t>Each file is a linked list of disk blocks: blocks may be scattered anywhere on the disk</a:t>
            </a:r>
          </a:p>
          <a:p>
            <a:r>
              <a:rPr lang="en-US" altLang="en-US"/>
              <a:t>Scheme</a:t>
            </a:r>
          </a:p>
        </p:txBody>
      </p:sp>
      <p:pic>
        <p:nvPicPr>
          <p:cNvPr id="16" name="Picture 2">
            <a:extLst>
              <a:ext uri="{FF2B5EF4-FFF2-40B4-BE49-F238E27FC236}">
                <a16:creationId xmlns:a16="http://schemas.microsoft.com/office/drawing/2014/main" id="{2D1DAAFC-8771-42A5-95BE-0922965413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487862" y="2073896"/>
            <a:ext cx="3301432" cy="339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2230281"/>
      </p:ext>
    </p:extLst>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2DFBE6AC-1BA8-4025-A63D-ACE3D4DEB8E3}"/>
              </a:ext>
            </a:extLst>
          </p:cNvPr>
          <p:cNvSpPr>
            <a:spLocks noGrp="1" noChangeArrowheads="1"/>
          </p:cNvSpPr>
          <p:nvPr>
            <p:ph type="title"/>
          </p:nvPr>
        </p:nvSpPr>
        <p:spPr>
          <a:xfrm>
            <a:off x="662182" y="169369"/>
            <a:ext cx="7893989" cy="576262"/>
          </a:xfrm>
        </p:spPr>
        <p:txBody>
          <a:bodyPr/>
          <a:lstStyle/>
          <a:p>
            <a:pPr eaLnBrk="1" hangingPunct="1"/>
            <a:r>
              <a:rPr lang="en-US" altLang="en-US"/>
              <a:t>Linked Allocation (Cont.)</a:t>
            </a:r>
          </a:p>
        </p:txBody>
      </p:sp>
      <p:sp>
        <p:nvSpPr>
          <p:cNvPr id="36866" name="Rectangle 3">
            <a:extLst>
              <a:ext uri="{FF2B5EF4-FFF2-40B4-BE49-F238E27FC236}">
                <a16:creationId xmlns:a16="http://schemas.microsoft.com/office/drawing/2014/main" id="{93B1D99E-E031-4323-B82A-79E5FF225234}"/>
              </a:ext>
            </a:extLst>
          </p:cNvPr>
          <p:cNvSpPr>
            <a:spLocks noGrp="1" noChangeArrowheads="1"/>
          </p:cNvSpPr>
          <p:nvPr>
            <p:ph type="body" idx="4294967295"/>
          </p:nvPr>
        </p:nvSpPr>
        <p:spPr>
          <a:xfrm>
            <a:off x="890429" y="942675"/>
            <a:ext cx="6160612" cy="3744222"/>
          </a:xfrm>
        </p:spPr>
        <p:txBody>
          <a:bodyPr/>
          <a:lstStyle/>
          <a:p>
            <a:r>
              <a:rPr lang="en-US" altLang="en-US"/>
              <a:t>Mapping</a:t>
            </a:r>
          </a:p>
          <a:p>
            <a:endParaRPr lang="en-US" altLang="en-US"/>
          </a:p>
          <a:p>
            <a:endParaRPr lang="en-US" altLang="en-US"/>
          </a:p>
          <a:p>
            <a:endParaRPr lang="en-US" altLang="en-US"/>
          </a:p>
          <a:p>
            <a:endParaRPr lang="en-US" altLang="en-US"/>
          </a:p>
          <a:p>
            <a:r>
              <a:rPr lang="en-US" altLang="en-US"/>
              <a:t>Block to be accessed is the Q</a:t>
            </a:r>
            <a:r>
              <a:rPr lang="en-US" altLang="en-US" baseline="30000"/>
              <a:t>th</a:t>
            </a:r>
            <a:r>
              <a:rPr lang="en-US" altLang="en-US"/>
              <a:t> block in the linked chain of blocks representing the file.</a:t>
            </a:r>
          </a:p>
          <a:p>
            <a:r>
              <a:rPr lang="en-US" altLang="en-US"/>
              <a:t>Displacement into block = R + 1</a:t>
            </a:r>
          </a:p>
          <a:p>
            <a:endParaRPr lang="en-US" altLang="en-US"/>
          </a:p>
        </p:txBody>
      </p:sp>
      <p:grpSp>
        <p:nvGrpSpPr>
          <p:cNvPr id="36870" name="Group 1">
            <a:extLst>
              <a:ext uri="{FF2B5EF4-FFF2-40B4-BE49-F238E27FC236}">
                <a16:creationId xmlns:a16="http://schemas.microsoft.com/office/drawing/2014/main" id="{65C621B7-3C10-491F-A311-0EAE38CF84A9}"/>
              </a:ext>
            </a:extLst>
          </p:cNvPr>
          <p:cNvGrpSpPr/>
          <p:nvPr/>
        </p:nvGrpSpPr>
        <p:grpSpPr>
          <a:xfrm>
            <a:off x="1911442" y="1357458"/>
            <a:ext cx="1386205" cy="1186557"/>
            <a:chOff x="3232150" y="3935037"/>
            <a:chExt cx="1374775" cy="985838"/>
          </a:xfrm>
        </p:grpSpPr>
        <p:sp>
          <p:nvSpPr>
            <p:cNvPr id="36871" name="Text Box 5">
              <a:extLst>
                <a:ext uri="{FF2B5EF4-FFF2-40B4-BE49-F238E27FC236}">
                  <a16:creationId xmlns:a16="http://schemas.microsoft.com/office/drawing/2014/main" id="{C6DFE8F1-C390-4E0F-9B40-03FC3F118AB7}"/>
                </a:ext>
              </a:extLst>
            </p:cNvPr>
            <p:cNvSpPr txBox="1">
              <a:spLocks noChangeArrowheads="1"/>
            </p:cNvSpPr>
            <p:nvPr/>
          </p:nvSpPr>
          <p:spPr bwMode="auto">
            <a:xfrm>
              <a:off x="3232150" y="4250950"/>
              <a:ext cx="89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defPPr>
                <a:defRPr lang="en-US"/>
              </a:defPPr>
              <a:lvl1pPr algn="l" rtl="0" eaLnBrk="0" fontAlgn="base" hangingPunct="0">
                <a:spcBef>
                  <a:spcPct val="35000"/>
                </a:spcBef>
                <a:spcAft>
                  <a:spcPct val="0"/>
                </a:spcAft>
                <a:buClr>
                  <a:srgbClr val="993300"/>
                </a:buClr>
                <a:buSzPct val="90000"/>
                <a:buFont typeface="Monotype Sorts" pitchFamily="-84" charset="2"/>
                <a:buChar char="n"/>
                <a:defRPr kumimoji="1" kern="1200">
                  <a:solidFill>
                    <a:schemeClr val="tx1"/>
                  </a:solidFill>
                  <a:latin typeface="Helvetica" panose="020B0604020202020204" pitchFamily="34" charset="0"/>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kern="1200">
                  <a:solidFill>
                    <a:schemeClr val="tx1"/>
                  </a:solidFill>
                  <a:latin typeface="Helvetica" panose="020B0604020202020204" pitchFamily="34" charset="0"/>
                  <a:ea typeface="MS PGothic" panose="020B0600070205080204" pitchFamily="34" charset="-128"/>
                  <a:cs typeface="+mn-cs"/>
                </a:defRPr>
              </a:lvl2pPr>
              <a:lvl3pPr marL="114300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Helvetica" panose="020B0604020202020204" pitchFamily="34" charset="0"/>
                  <a:ea typeface="MS PGothic" panose="020B0600070205080204" pitchFamily="34" charset="-128"/>
                  <a:cs typeface="+mn-cs"/>
                </a:defRPr>
              </a:lvl3pPr>
              <a:lvl4pPr marL="1600200" indent="-228600" algn="l" rtl="0" eaLnBrk="0" fontAlgn="base" hangingPunct="0">
                <a:spcBef>
                  <a:spcPct val="35000"/>
                </a:spcBef>
                <a:spcAft>
                  <a:spcPct val="0"/>
                </a:spcAft>
                <a:buClr>
                  <a:schemeClr val="hlink"/>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4pPr>
              <a:lvl5pPr marL="2057400" indent="-228600" algn="l" rtl="0" eaLnBrk="0" fontAlgn="base"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LA/511</a:t>
              </a:r>
            </a:p>
          </p:txBody>
        </p:sp>
        <p:sp>
          <p:nvSpPr>
            <p:cNvPr id="36872" name="Text Box 6">
              <a:extLst>
                <a:ext uri="{FF2B5EF4-FFF2-40B4-BE49-F238E27FC236}">
                  <a16:creationId xmlns:a16="http://schemas.microsoft.com/office/drawing/2014/main" id="{01A1A44A-DD26-432B-8D4C-0478EF091657}"/>
                </a:ext>
              </a:extLst>
            </p:cNvPr>
            <p:cNvSpPr txBox="1">
              <a:spLocks noChangeArrowheads="1"/>
            </p:cNvSpPr>
            <p:nvPr/>
          </p:nvSpPr>
          <p:spPr bwMode="auto">
            <a:xfrm>
              <a:off x="4241800" y="3935037"/>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defPPr>
                <a:defRPr lang="en-US"/>
              </a:defPPr>
              <a:lvl1pPr algn="l" rtl="0" eaLnBrk="0" fontAlgn="base" hangingPunct="0">
                <a:spcBef>
                  <a:spcPct val="35000"/>
                </a:spcBef>
                <a:spcAft>
                  <a:spcPct val="0"/>
                </a:spcAft>
                <a:buClr>
                  <a:srgbClr val="993300"/>
                </a:buClr>
                <a:buSzPct val="90000"/>
                <a:buFont typeface="Monotype Sorts" pitchFamily="-84" charset="2"/>
                <a:buChar char="n"/>
                <a:defRPr kumimoji="1" kern="1200">
                  <a:solidFill>
                    <a:schemeClr val="tx1"/>
                  </a:solidFill>
                  <a:latin typeface="Helvetica" panose="020B0604020202020204" pitchFamily="34" charset="0"/>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kern="1200">
                  <a:solidFill>
                    <a:schemeClr val="tx1"/>
                  </a:solidFill>
                  <a:latin typeface="Helvetica" panose="020B0604020202020204" pitchFamily="34" charset="0"/>
                  <a:ea typeface="MS PGothic" panose="020B0600070205080204" pitchFamily="34" charset="-128"/>
                  <a:cs typeface="+mn-cs"/>
                </a:defRPr>
              </a:lvl2pPr>
              <a:lvl3pPr marL="114300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Helvetica" panose="020B0604020202020204" pitchFamily="34" charset="0"/>
                  <a:ea typeface="MS PGothic" panose="020B0600070205080204" pitchFamily="34" charset="-128"/>
                  <a:cs typeface="+mn-cs"/>
                </a:defRPr>
              </a:lvl3pPr>
              <a:lvl4pPr marL="1600200" indent="-228600" algn="l" rtl="0" eaLnBrk="0" fontAlgn="base" hangingPunct="0">
                <a:spcBef>
                  <a:spcPct val="35000"/>
                </a:spcBef>
                <a:spcAft>
                  <a:spcPct val="0"/>
                </a:spcAft>
                <a:buClr>
                  <a:schemeClr val="hlink"/>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4pPr>
              <a:lvl5pPr marL="2057400" indent="-228600" algn="l" rtl="0" eaLnBrk="0" fontAlgn="base"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Q</a:t>
              </a:r>
            </a:p>
          </p:txBody>
        </p:sp>
        <p:sp>
          <p:nvSpPr>
            <p:cNvPr id="36873" name="Text Box 7">
              <a:extLst>
                <a:ext uri="{FF2B5EF4-FFF2-40B4-BE49-F238E27FC236}">
                  <a16:creationId xmlns:a16="http://schemas.microsoft.com/office/drawing/2014/main" id="{9694045C-0E72-4114-AAB0-B9882F5847A0}"/>
                </a:ext>
              </a:extLst>
            </p:cNvPr>
            <p:cNvSpPr txBox="1">
              <a:spLocks noChangeArrowheads="1"/>
            </p:cNvSpPr>
            <p:nvPr/>
          </p:nvSpPr>
          <p:spPr bwMode="auto">
            <a:xfrm>
              <a:off x="4241800" y="4550987"/>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defPPr>
                <a:defRPr lang="en-US"/>
              </a:defPPr>
              <a:lvl1pPr algn="l" rtl="0" eaLnBrk="0" fontAlgn="base" hangingPunct="0">
                <a:spcBef>
                  <a:spcPct val="35000"/>
                </a:spcBef>
                <a:spcAft>
                  <a:spcPct val="0"/>
                </a:spcAft>
                <a:buClr>
                  <a:srgbClr val="993300"/>
                </a:buClr>
                <a:buSzPct val="90000"/>
                <a:buFont typeface="Monotype Sorts" pitchFamily="-84" charset="2"/>
                <a:buChar char="n"/>
                <a:defRPr kumimoji="1" kern="1200">
                  <a:solidFill>
                    <a:schemeClr val="tx1"/>
                  </a:solidFill>
                  <a:latin typeface="Helvetica" panose="020B0604020202020204" pitchFamily="34" charset="0"/>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kern="1200">
                  <a:solidFill>
                    <a:schemeClr val="tx1"/>
                  </a:solidFill>
                  <a:latin typeface="Helvetica" panose="020B0604020202020204" pitchFamily="34" charset="0"/>
                  <a:ea typeface="MS PGothic" panose="020B0600070205080204" pitchFamily="34" charset="-128"/>
                  <a:cs typeface="+mn-cs"/>
                </a:defRPr>
              </a:lvl2pPr>
              <a:lvl3pPr marL="114300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Helvetica" panose="020B0604020202020204" pitchFamily="34" charset="0"/>
                  <a:ea typeface="MS PGothic" panose="020B0600070205080204" pitchFamily="34" charset="-128"/>
                  <a:cs typeface="+mn-cs"/>
                </a:defRPr>
              </a:lvl3pPr>
              <a:lvl4pPr marL="1600200" indent="-228600" algn="l" rtl="0" eaLnBrk="0" fontAlgn="base" hangingPunct="0">
                <a:spcBef>
                  <a:spcPct val="35000"/>
                </a:spcBef>
                <a:spcAft>
                  <a:spcPct val="0"/>
                </a:spcAft>
                <a:buClr>
                  <a:schemeClr val="hlink"/>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4pPr>
              <a:lvl5pPr marL="2057400" indent="-228600" algn="l" rtl="0" eaLnBrk="0" fontAlgn="base"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R</a:t>
              </a:r>
            </a:p>
          </p:txBody>
        </p:sp>
        <p:sp>
          <p:nvSpPr>
            <p:cNvPr id="36874" name="Line 8">
              <a:extLst>
                <a:ext uri="{FF2B5EF4-FFF2-40B4-BE49-F238E27FC236}">
                  <a16:creationId xmlns:a16="http://schemas.microsoft.com/office/drawing/2014/main" id="{873BF068-5475-4EFA-A110-5153CBD5CADE}"/>
                </a:ext>
              </a:extLst>
            </p:cNvPr>
            <p:cNvSpPr>
              <a:spLocks noChangeShapeType="1"/>
            </p:cNvSpPr>
            <p:nvPr/>
          </p:nvSpPr>
          <p:spPr bwMode="auto">
            <a:xfrm flipV="1">
              <a:off x="4049713" y="4177925"/>
              <a:ext cx="258762" cy="173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36875" name="Line 9">
              <a:extLst>
                <a:ext uri="{FF2B5EF4-FFF2-40B4-BE49-F238E27FC236}">
                  <a16:creationId xmlns:a16="http://schemas.microsoft.com/office/drawing/2014/main" id="{3804C853-554B-4EC0-9E2B-7D400B32F8F1}"/>
                </a:ext>
              </a:extLst>
            </p:cNvPr>
            <p:cNvSpPr>
              <a:spLocks noChangeShapeType="1"/>
            </p:cNvSpPr>
            <p:nvPr/>
          </p:nvSpPr>
          <p:spPr bwMode="auto">
            <a:xfrm>
              <a:off x="4057650" y="4489075"/>
              <a:ext cx="258763" cy="173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435" tIns="45718" rIns="91435" bIns="45718" anchor="ct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Tree>
    <p:extLst>
      <p:ext uri="{BB962C8B-B14F-4D97-AF65-F5344CB8AC3E}">
        <p14:creationId xmlns:p14="http://schemas.microsoft.com/office/powerpoint/2010/main" val="1007883160"/>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6AD98AD2-566F-4E16-8F5C-F3D1605AB760}"/>
              </a:ext>
            </a:extLst>
          </p:cNvPr>
          <p:cNvSpPr>
            <a:spLocks noGrp="1" noChangeArrowheads="1"/>
          </p:cNvSpPr>
          <p:nvPr>
            <p:ph type="title"/>
          </p:nvPr>
        </p:nvSpPr>
        <p:spPr>
          <a:xfrm>
            <a:off x="712882" y="134756"/>
            <a:ext cx="8229600" cy="576262"/>
          </a:xfrm>
        </p:spPr>
        <p:txBody>
          <a:bodyPr/>
          <a:lstStyle/>
          <a:p>
            <a:r>
              <a:rPr lang="en-US" altLang="en-US"/>
              <a:t>FAT Allocation Method</a:t>
            </a:r>
          </a:p>
        </p:txBody>
      </p:sp>
      <p:sp>
        <p:nvSpPr>
          <p:cNvPr id="35842" name="Content Placeholder 2">
            <a:extLst>
              <a:ext uri="{FF2B5EF4-FFF2-40B4-BE49-F238E27FC236}">
                <a16:creationId xmlns:a16="http://schemas.microsoft.com/office/drawing/2014/main" id="{132984ED-2CEE-456C-B2BE-B934D84A75CF}"/>
              </a:ext>
            </a:extLst>
          </p:cNvPr>
          <p:cNvSpPr>
            <a:spLocks noGrp="1" noChangeArrowheads="1"/>
          </p:cNvSpPr>
          <p:nvPr>
            <p:ph idx="1"/>
          </p:nvPr>
        </p:nvSpPr>
        <p:spPr>
          <a:xfrm>
            <a:off x="884856" y="983202"/>
            <a:ext cx="7671315" cy="4530725"/>
          </a:xfrm>
        </p:spPr>
        <p:txBody>
          <a:bodyPr/>
          <a:lstStyle/>
          <a:p>
            <a:r>
              <a:rPr lang="en-US" altLang="en-US">
                <a:solidFill>
                  <a:srgbClr val="000000"/>
                </a:solidFill>
              </a:rPr>
              <a:t>Beginning of volume has table, indexed by block number</a:t>
            </a:r>
          </a:p>
          <a:p>
            <a:r>
              <a:rPr lang="en-US" altLang="en-US">
                <a:solidFill>
                  <a:srgbClr val="000000"/>
                </a:solidFill>
              </a:rPr>
              <a:t>Much like a linked list, but faster on disk and cacheable </a:t>
            </a:r>
          </a:p>
          <a:p>
            <a:r>
              <a:rPr lang="en-US" altLang="en-US">
                <a:solidFill>
                  <a:srgbClr val="000000"/>
                </a:solidFill>
              </a:rPr>
              <a:t>New block allocation simple</a:t>
            </a:r>
          </a:p>
          <a:p>
            <a:pPr>
              <a:buFont typeface="Monotype Sorts" pitchFamily="-84" charset="2"/>
              <a:buNone/>
            </a:pPr>
            <a:endParaRPr lang="en-US" altLang="en-US"/>
          </a:p>
          <a:p>
            <a:endParaRPr lang="en-US" altLang="en-US"/>
          </a:p>
        </p:txBody>
      </p:sp>
    </p:spTree>
    <p:extLst>
      <p:ext uri="{BB962C8B-B14F-4D97-AF65-F5344CB8AC3E}">
        <p14:creationId xmlns:p14="http://schemas.microsoft.com/office/powerpoint/2010/main" val="343338361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1EFD3035-A582-45DD-89A5-82ABE6A7D46D}"/>
              </a:ext>
            </a:extLst>
          </p:cNvPr>
          <p:cNvSpPr>
            <a:spLocks noGrp="1" noChangeArrowheads="1"/>
          </p:cNvSpPr>
          <p:nvPr>
            <p:ph type="ctrTitle"/>
          </p:nvPr>
        </p:nvSpPr>
        <p:spPr>
          <a:xfrm>
            <a:off x="371475" y="1900238"/>
            <a:ext cx="8458200" cy="1143000"/>
          </a:xfrm>
          <a:noFill/>
        </p:spPr>
        <p:txBody>
          <a:bodyPr/>
          <a:lstStyle/>
          <a:p>
            <a:pPr eaLnBrk="1" hangingPunct="1"/>
            <a:r>
              <a:rPr lang="en-US" altLang="en-US"/>
              <a:t>Chapter 1(Cont’d):  Operating-System Services</a:t>
            </a:r>
          </a:p>
        </p:txBody>
      </p:sp>
    </p:spTree>
    <p:extLst>
      <p:ext uri="{BB962C8B-B14F-4D97-AF65-F5344CB8AC3E}">
        <p14:creationId xmlns:p14="http://schemas.microsoft.com/office/powerpoint/2010/main" val="2900226115"/>
      </p:ext>
    </p:extLst>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C61A9A-3B9F-4159-ACB6-994F24302FA5}"/>
              </a:ext>
            </a:extLst>
          </p:cNvPr>
          <p:cNvSpPr>
            <a:spLocks noGrp="1" noChangeArrowheads="1"/>
          </p:cNvSpPr>
          <p:nvPr>
            <p:ph type="title"/>
          </p:nvPr>
        </p:nvSpPr>
        <p:spPr>
          <a:xfrm>
            <a:off x="457200" y="144931"/>
            <a:ext cx="8229600" cy="576262"/>
          </a:xfrm>
        </p:spPr>
        <p:txBody>
          <a:bodyPr/>
          <a:lstStyle/>
          <a:p>
            <a:pPr eaLnBrk="1" hangingPunct="1"/>
            <a:r>
              <a:rPr lang="en-US" altLang="en-US"/>
              <a:t>File-Allocation Table</a:t>
            </a:r>
          </a:p>
        </p:txBody>
      </p:sp>
      <p:pic>
        <p:nvPicPr>
          <p:cNvPr id="3" name="Picture 2">
            <a:extLst>
              <a:ext uri="{FF2B5EF4-FFF2-40B4-BE49-F238E27FC236}">
                <a16:creationId xmlns:a16="http://schemas.microsoft.com/office/drawing/2014/main" id="{3BB119AC-E5F4-496B-8F1B-213A20BFA0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487613" y="1311910"/>
            <a:ext cx="4521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124701"/>
      </p:ext>
    </p:extLst>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C7D0E9CB-2004-49C6-A4D6-E1009C53A489}"/>
              </a:ext>
            </a:extLst>
          </p:cNvPr>
          <p:cNvSpPr>
            <a:spLocks noGrp="1" noChangeArrowheads="1"/>
          </p:cNvSpPr>
          <p:nvPr>
            <p:ph type="title"/>
          </p:nvPr>
        </p:nvSpPr>
        <p:spPr>
          <a:xfrm>
            <a:off x="793102" y="146279"/>
            <a:ext cx="7893698" cy="576262"/>
          </a:xfrm>
        </p:spPr>
        <p:txBody>
          <a:bodyPr/>
          <a:lstStyle/>
          <a:p>
            <a:r>
              <a:rPr lang="en-US" altLang="en-US"/>
              <a:t>Indexed Allocation Method</a:t>
            </a:r>
          </a:p>
        </p:txBody>
      </p:sp>
      <p:sp>
        <p:nvSpPr>
          <p:cNvPr id="43010" name="Content Placeholder 2">
            <a:extLst>
              <a:ext uri="{FF2B5EF4-FFF2-40B4-BE49-F238E27FC236}">
                <a16:creationId xmlns:a16="http://schemas.microsoft.com/office/drawing/2014/main" id="{1DDB8330-F894-4E51-93AF-DA9581F52808}"/>
              </a:ext>
            </a:extLst>
          </p:cNvPr>
          <p:cNvSpPr>
            <a:spLocks noGrp="1" noChangeArrowheads="1"/>
          </p:cNvSpPr>
          <p:nvPr>
            <p:ph idx="1"/>
          </p:nvPr>
        </p:nvSpPr>
        <p:spPr>
          <a:xfrm>
            <a:off x="877864" y="1040448"/>
            <a:ext cx="7640983" cy="4530725"/>
          </a:xfrm>
        </p:spPr>
        <p:txBody>
          <a:bodyPr/>
          <a:lstStyle/>
          <a:p>
            <a:r>
              <a:rPr lang="en-US" altLang="en-US">
                <a:solidFill>
                  <a:srgbClr val="000000"/>
                </a:solidFill>
              </a:rPr>
              <a:t>Each file has its own </a:t>
            </a:r>
            <a:r>
              <a:rPr lang="en-US" altLang="en-US" b="1">
                <a:solidFill>
                  <a:srgbClr val="006699"/>
                </a:solidFill>
                <a:latin typeface="+mj-lt"/>
              </a:rPr>
              <a:t>index</a:t>
            </a:r>
            <a:r>
              <a:rPr lang="en-US" altLang="en-US" b="1">
                <a:solidFill>
                  <a:srgbClr val="3366FF"/>
                </a:solidFill>
              </a:rPr>
              <a:t> </a:t>
            </a:r>
            <a:r>
              <a:rPr lang="en-US" altLang="en-US" b="1">
                <a:solidFill>
                  <a:srgbClr val="006699"/>
                </a:solidFill>
                <a:latin typeface="+mj-lt"/>
              </a:rPr>
              <a:t>block</a:t>
            </a:r>
            <a:r>
              <a:rPr lang="en-US" altLang="en-US">
                <a:solidFill>
                  <a:srgbClr val="000000"/>
                </a:solidFill>
              </a:rPr>
              <a:t>(s) of pointers to its data blocks</a:t>
            </a:r>
          </a:p>
          <a:p>
            <a:r>
              <a:rPr lang="en-US" altLang="en-US">
                <a:solidFill>
                  <a:srgbClr val="000000"/>
                </a:solidFill>
              </a:rPr>
              <a:t>Logical view</a:t>
            </a:r>
          </a:p>
          <a:p>
            <a:endParaRPr lang="en-US" altLang="en-US"/>
          </a:p>
        </p:txBody>
      </p:sp>
      <p:pic>
        <p:nvPicPr>
          <p:cNvPr id="43011" name="Picture 2">
            <a:extLst>
              <a:ext uri="{FF2B5EF4-FFF2-40B4-BE49-F238E27FC236}">
                <a16:creationId xmlns:a16="http://schemas.microsoft.com/office/drawing/2014/main" id="{08996236-7165-4194-8532-3E971EE9B3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718118" y="1898333"/>
            <a:ext cx="22860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491971"/>
      </p:ext>
    </p:extLst>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C61A9A-3B9F-4159-ACB6-994F24302FA5}"/>
              </a:ext>
            </a:extLst>
          </p:cNvPr>
          <p:cNvSpPr>
            <a:spLocks noGrp="1" noChangeArrowheads="1"/>
          </p:cNvSpPr>
          <p:nvPr>
            <p:ph type="title"/>
          </p:nvPr>
        </p:nvSpPr>
        <p:spPr>
          <a:xfrm>
            <a:off x="708407" y="124835"/>
            <a:ext cx="8229600" cy="576262"/>
          </a:xfrm>
        </p:spPr>
        <p:txBody>
          <a:bodyPr/>
          <a:lstStyle/>
          <a:p>
            <a:pPr eaLnBrk="1" hangingPunct="1"/>
            <a:r>
              <a:rPr lang="en-US" altLang="en-US"/>
              <a:t>Example of Indexed Allocation</a:t>
            </a:r>
          </a:p>
        </p:txBody>
      </p:sp>
      <p:pic>
        <p:nvPicPr>
          <p:cNvPr id="3" name="Picture 3">
            <a:extLst>
              <a:ext uri="{FF2B5EF4-FFF2-40B4-BE49-F238E27FC236}">
                <a16:creationId xmlns:a16="http://schemas.microsoft.com/office/drawing/2014/main" id="{1F294D38-7D42-45D3-9B30-7457D4CE0E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448957" y="1219199"/>
            <a:ext cx="4790677" cy="419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720373"/>
      </p:ext>
    </p:extLst>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1474AC88-EBEA-4F6E-ADFA-272E42AE8448}"/>
              </a:ext>
            </a:extLst>
          </p:cNvPr>
          <p:cNvSpPr>
            <a:spLocks noGrp="1" noChangeArrowheads="1"/>
          </p:cNvSpPr>
          <p:nvPr>
            <p:ph type="title"/>
          </p:nvPr>
        </p:nvSpPr>
        <p:spPr>
          <a:xfrm>
            <a:off x="457200" y="152594"/>
            <a:ext cx="8229600" cy="576262"/>
          </a:xfrm>
        </p:spPr>
        <p:txBody>
          <a:bodyPr/>
          <a:lstStyle/>
          <a:p>
            <a:r>
              <a:rPr lang="en-US" altLang="en-US"/>
              <a:t>File Sharing</a:t>
            </a:r>
          </a:p>
        </p:txBody>
      </p:sp>
      <p:sp>
        <p:nvSpPr>
          <p:cNvPr id="14338" name="Content Placeholder 2">
            <a:extLst>
              <a:ext uri="{FF2B5EF4-FFF2-40B4-BE49-F238E27FC236}">
                <a16:creationId xmlns:a16="http://schemas.microsoft.com/office/drawing/2014/main" id="{66E3DBF8-5790-4CCB-A3C4-F20A74860286}"/>
              </a:ext>
            </a:extLst>
          </p:cNvPr>
          <p:cNvSpPr>
            <a:spLocks noGrp="1" noChangeArrowheads="1"/>
          </p:cNvSpPr>
          <p:nvPr>
            <p:ph idx="1"/>
          </p:nvPr>
        </p:nvSpPr>
        <p:spPr>
          <a:xfrm>
            <a:off x="867747" y="946803"/>
            <a:ext cx="7466628" cy="4676775"/>
          </a:xfrm>
        </p:spPr>
        <p:txBody>
          <a:bodyPr/>
          <a:lstStyle/>
          <a:p>
            <a:r>
              <a:rPr lang="en-US" altLang="en-US"/>
              <a:t>Allows multiple users / systems access to the same files</a:t>
            </a:r>
          </a:p>
          <a:p>
            <a:r>
              <a:rPr lang="en-US" altLang="en-US"/>
              <a:t>Permissions / protection must be implemented and accurate</a:t>
            </a:r>
          </a:p>
          <a:p>
            <a:pPr lvl="1"/>
            <a:r>
              <a:rPr lang="en-US" altLang="en-US"/>
              <a:t>Most systems provide concepts of owner, group member</a:t>
            </a:r>
          </a:p>
          <a:p>
            <a:pPr lvl="1"/>
            <a:r>
              <a:rPr lang="en-US" altLang="en-US"/>
              <a:t>Must have a way to apply these between systems</a:t>
            </a:r>
          </a:p>
          <a:p>
            <a:endParaRPr lang="en-US" altLang="en-US"/>
          </a:p>
        </p:txBody>
      </p:sp>
    </p:spTree>
    <p:extLst>
      <p:ext uri="{BB962C8B-B14F-4D97-AF65-F5344CB8AC3E}">
        <p14:creationId xmlns:p14="http://schemas.microsoft.com/office/powerpoint/2010/main" val="1705445626"/>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3981AA6-6145-4285-B815-E4EA0B0DE51B}"/>
              </a:ext>
            </a:extLst>
          </p:cNvPr>
          <p:cNvSpPr>
            <a:spLocks noGrp="1" noChangeArrowheads="1"/>
          </p:cNvSpPr>
          <p:nvPr>
            <p:ph type="ctrTitle"/>
          </p:nvPr>
        </p:nvSpPr>
        <p:spPr>
          <a:xfrm>
            <a:off x="685800" y="806450"/>
            <a:ext cx="7772400" cy="2127250"/>
          </a:xfrm>
        </p:spPr>
        <p:txBody>
          <a:bodyPr/>
          <a:lstStyle/>
          <a:p>
            <a:pPr eaLnBrk="1" hangingPunct="1"/>
            <a:r>
              <a:rPr lang="en-US" altLang="en-US"/>
              <a:t>Chapter 6 (Cont’d):  OS Security</a:t>
            </a:r>
          </a:p>
        </p:txBody>
      </p:sp>
    </p:spTree>
    <p:extLst>
      <p:ext uri="{BB962C8B-B14F-4D97-AF65-F5344CB8AC3E}">
        <p14:creationId xmlns:p14="http://schemas.microsoft.com/office/powerpoint/2010/main" val="947886965"/>
      </p:ext>
    </p:extLst>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0B73A116-7B24-41C8-BF4E-E675D2D5B07D}"/>
              </a:ext>
            </a:extLst>
          </p:cNvPr>
          <p:cNvSpPr>
            <a:spLocks noGrp="1" noChangeArrowheads="1"/>
          </p:cNvSpPr>
          <p:nvPr>
            <p:ph type="title"/>
          </p:nvPr>
        </p:nvSpPr>
        <p:spPr>
          <a:xfrm>
            <a:off x="363892" y="241918"/>
            <a:ext cx="8229600" cy="576262"/>
          </a:xfrm>
        </p:spPr>
        <p:txBody>
          <a:bodyPr/>
          <a:lstStyle/>
          <a:p>
            <a:pPr eaLnBrk="1" hangingPunct="1"/>
            <a:r>
              <a:rPr lang="en-US" altLang="en-US"/>
              <a:t>The Security Problem</a:t>
            </a:r>
          </a:p>
        </p:txBody>
      </p:sp>
      <p:sp>
        <p:nvSpPr>
          <p:cNvPr id="11266" name="Rectangle 3">
            <a:extLst>
              <a:ext uri="{FF2B5EF4-FFF2-40B4-BE49-F238E27FC236}">
                <a16:creationId xmlns:a16="http://schemas.microsoft.com/office/drawing/2014/main" id="{F56C7DD6-B43A-4F79-A348-3AA7EC0283F6}"/>
              </a:ext>
            </a:extLst>
          </p:cNvPr>
          <p:cNvSpPr>
            <a:spLocks noGrp="1" noChangeArrowheads="1"/>
          </p:cNvSpPr>
          <p:nvPr>
            <p:ph type="body" idx="4294967295"/>
          </p:nvPr>
        </p:nvSpPr>
        <p:spPr>
          <a:xfrm>
            <a:off x="866387" y="1165225"/>
            <a:ext cx="7596479" cy="4852988"/>
          </a:xfrm>
        </p:spPr>
        <p:txBody>
          <a:bodyPr/>
          <a:lstStyle/>
          <a:p>
            <a:r>
              <a:rPr lang="en-US" altLang="en-US"/>
              <a:t>System </a:t>
            </a:r>
            <a:r>
              <a:rPr lang="en-US" altLang="en-US" b="1">
                <a:solidFill>
                  <a:srgbClr val="006699"/>
                </a:solidFill>
                <a:latin typeface="+mj-lt"/>
              </a:rPr>
              <a:t>secure</a:t>
            </a:r>
            <a:r>
              <a:rPr lang="en-US" altLang="en-US"/>
              <a:t> if resources used and accessed as intended under all circumstances</a:t>
            </a:r>
          </a:p>
          <a:p>
            <a:pPr lvl="1"/>
            <a:r>
              <a:rPr lang="en-US" altLang="en-US"/>
              <a:t>Unachievable</a:t>
            </a:r>
          </a:p>
          <a:p>
            <a:r>
              <a:rPr lang="en-US" altLang="en-US" b="1">
                <a:solidFill>
                  <a:srgbClr val="006699"/>
                </a:solidFill>
                <a:latin typeface="+mj-lt"/>
              </a:rPr>
              <a:t>Intruders</a:t>
            </a:r>
            <a:r>
              <a:rPr lang="en-US" altLang="en-US"/>
              <a:t> (</a:t>
            </a:r>
            <a:r>
              <a:rPr lang="en-US" altLang="en-US" b="1">
                <a:solidFill>
                  <a:srgbClr val="006699"/>
                </a:solidFill>
                <a:latin typeface="+mj-lt"/>
              </a:rPr>
              <a:t>crackers</a:t>
            </a:r>
            <a:r>
              <a:rPr lang="en-US" altLang="en-US"/>
              <a:t>) attempt to breach security</a:t>
            </a:r>
          </a:p>
          <a:p>
            <a:r>
              <a:rPr lang="en-US" altLang="en-US" b="1">
                <a:solidFill>
                  <a:srgbClr val="006699"/>
                </a:solidFill>
                <a:latin typeface="+mj-lt"/>
              </a:rPr>
              <a:t>Threat</a:t>
            </a:r>
            <a:r>
              <a:rPr lang="en-US" altLang="en-US" b="1">
                <a:solidFill>
                  <a:srgbClr val="3366FF"/>
                </a:solidFill>
              </a:rPr>
              <a:t> </a:t>
            </a:r>
            <a:r>
              <a:rPr lang="en-US" altLang="en-US"/>
              <a:t>is potential security violation</a:t>
            </a:r>
          </a:p>
          <a:p>
            <a:r>
              <a:rPr lang="en-US" altLang="en-US" b="1">
                <a:solidFill>
                  <a:srgbClr val="006699"/>
                </a:solidFill>
                <a:latin typeface="+mj-lt"/>
              </a:rPr>
              <a:t>Attack</a:t>
            </a:r>
            <a:r>
              <a:rPr lang="en-US" altLang="en-US"/>
              <a:t> is attempt to breach security</a:t>
            </a:r>
          </a:p>
          <a:p>
            <a:r>
              <a:rPr lang="en-US" altLang="en-US"/>
              <a:t>Attack can be accidental or malicious</a:t>
            </a:r>
          </a:p>
          <a:p>
            <a:r>
              <a:rPr lang="en-US" altLang="en-US"/>
              <a:t>Easier to protect against accidental than malicious misuse</a:t>
            </a:r>
          </a:p>
        </p:txBody>
      </p:sp>
    </p:spTree>
    <p:extLst>
      <p:ext uri="{BB962C8B-B14F-4D97-AF65-F5344CB8AC3E}">
        <p14:creationId xmlns:p14="http://schemas.microsoft.com/office/powerpoint/2010/main" val="5959479"/>
      </p:ext>
    </p:extLst>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66F0276C-4EDA-461C-B2CF-F2EFD8A4F0FD}"/>
              </a:ext>
            </a:extLst>
          </p:cNvPr>
          <p:cNvSpPr>
            <a:spLocks noGrp="1" noChangeArrowheads="1"/>
          </p:cNvSpPr>
          <p:nvPr>
            <p:ph type="title"/>
          </p:nvPr>
        </p:nvSpPr>
        <p:spPr>
          <a:xfrm>
            <a:off x="1101012" y="232587"/>
            <a:ext cx="7445830" cy="576262"/>
          </a:xfrm>
        </p:spPr>
        <p:txBody>
          <a:bodyPr/>
          <a:lstStyle/>
          <a:p>
            <a:pPr eaLnBrk="1" hangingPunct="1"/>
            <a:r>
              <a:rPr lang="en-US" altLang="en-US"/>
              <a:t>Security Violation Categories</a:t>
            </a:r>
          </a:p>
        </p:txBody>
      </p:sp>
      <p:sp>
        <p:nvSpPr>
          <p:cNvPr id="13314" name="Rectangle 3">
            <a:extLst>
              <a:ext uri="{FF2B5EF4-FFF2-40B4-BE49-F238E27FC236}">
                <a16:creationId xmlns:a16="http://schemas.microsoft.com/office/drawing/2014/main" id="{6EC5E3BA-0599-4589-9899-7D9268DD4762}"/>
              </a:ext>
            </a:extLst>
          </p:cNvPr>
          <p:cNvSpPr>
            <a:spLocks noGrp="1" noChangeArrowheads="1"/>
          </p:cNvSpPr>
          <p:nvPr>
            <p:ph type="body" idx="4294967295"/>
          </p:nvPr>
        </p:nvSpPr>
        <p:spPr>
          <a:xfrm>
            <a:off x="860425" y="1165225"/>
            <a:ext cx="6700838" cy="5035550"/>
          </a:xfrm>
        </p:spPr>
        <p:txBody>
          <a:bodyPr/>
          <a:lstStyle/>
          <a:p>
            <a:r>
              <a:rPr lang="en-US" altLang="en-US" b="1"/>
              <a:t>Breach of confidentiality</a:t>
            </a:r>
          </a:p>
          <a:p>
            <a:pPr lvl="1"/>
            <a:r>
              <a:rPr lang="en-US" altLang="en-US"/>
              <a:t>Unauthorized reading of data</a:t>
            </a:r>
          </a:p>
          <a:p>
            <a:r>
              <a:rPr lang="en-US" altLang="en-US" b="1"/>
              <a:t>Breach of integrity</a:t>
            </a:r>
          </a:p>
          <a:p>
            <a:pPr lvl="1"/>
            <a:r>
              <a:rPr lang="en-US" altLang="en-US"/>
              <a:t>Unauthorized modification of data</a:t>
            </a:r>
          </a:p>
          <a:p>
            <a:r>
              <a:rPr lang="en-US" altLang="en-US" b="1"/>
              <a:t>Breach of availability</a:t>
            </a:r>
          </a:p>
          <a:p>
            <a:pPr lvl="1"/>
            <a:r>
              <a:rPr lang="en-US" altLang="en-US"/>
              <a:t>Unauthorized destruction of data</a:t>
            </a:r>
          </a:p>
          <a:p>
            <a:r>
              <a:rPr lang="en-US" altLang="en-US" b="1"/>
              <a:t>Theft of service</a:t>
            </a:r>
          </a:p>
          <a:p>
            <a:pPr lvl="1"/>
            <a:r>
              <a:rPr lang="en-US" altLang="en-US"/>
              <a:t>Unauthorized use of resources</a:t>
            </a:r>
          </a:p>
          <a:p>
            <a:r>
              <a:rPr lang="en-US" altLang="en-US" b="1"/>
              <a:t>Denial of service (</a:t>
            </a:r>
            <a:r>
              <a:rPr lang="en-US" altLang="en-US" b="1">
                <a:solidFill>
                  <a:srgbClr val="006699"/>
                </a:solidFill>
                <a:latin typeface="+mj-lt"/>
              </a:rPr>
              <a:t>DOS</a:t>
            </a:r>
            <a:r>
              <a:rPr lang="en-US" altLang="en-US" b="1"/>
              <a:t>)</a:t>
            </a:r>
          </a:p>
          <a:p>
            <a:pPr lvl="1"/>
            <a:r>
              <a:rPr lang="en-US" altLang="en-US"/>
              <a:t>Prevention of legitimate use</a:t>
            </a:r>
          </a:p>
        </p:txBody>
      </p:sp>
    </p:spTree>
    <p:extLst>
      <p:ext uri="{BB962C8B-B14F-4D97-AF65-F5344CB8AC3E}">
        <p14:creationId xmlns:p14="http://schemas.microsoft.com/office/powerpoint/2010/main" val="1909119715"/>
      </p:ext>
    </p:extLst>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5127923A-F6A0-46A5-8376-EA20493A14EF}"/>
              </a:ext>
            </a:extLst>
          </p:cNvPr>
          <p:cNvSpPr>
            <a:spLocks noGrp="1" noChangeArrowheads="1"/>
          </p:cNvSpPr>
          <p:nvPr>
            <p:ph type="title"/>
          </p:nvPr>
        </p:nvSpPr>
        <p:spPr>
          <a:xfrm>
            <a:off x="686093" y="232587"/>
            <a:ext cx="7842085" cy="576262"/>
          </a:xfrm>
        </p:spPr>
        <p:txBody>
          <a:bodyPr/>
          <a:lstStyle/>
          <a:p>
            <a:r>
              <a:rPr lang="en-US" altLang="en-US"/>
              <a:t>Security Violation Methods</a:t>
            </a:r>
          </a:p>
        </p:txBody>
      </p:sp>
      <p:sp>
        <p:nvSpPr>
          <p:cNvPr id="15362" name="Content Placeholder 2">
            <a:extLst>
              <a:ext uri="{FF2B5EF4-FFF2-40B4-BE49-F238E27FC236}">
                <a16:creationId xmlns:a16="http://schemas.microsoft.com/office/drawing/2014/main" id="{48A976B9-6124-40A2-9683-E35B7AD2B5CD}"/>
              </a:ext>
            </a:extLst>
          </p:cNvPr>
          <p:cNvSpPr>
            <a:spLocks noGrp="1" noChangeArrowheads="1"/>
          </p:cNvSpPr>
          <p:nvPr>
            <p:ph idx="1"/>
          </p:nvPr>
        </p:nvSpPr>
        <p:spPr>
          <a:xfrm>
            <a:off x="847725" y="796925"/>
            <a:ext cx="7123113" cy="4530725"/>
          </a:xfrm>
        </p:spPr>
        <p:txBody>
          <a:bodyPr/>
          <a:lstStyle/>
          <a:p>
            <a:pPr lvl="1"/>
            <a:endParaRPr lang="en-US" altLang="en-US" b="1"/>
          </a:p>
          <a:p>
            <a:r>
              <a:rPr lang="en-US" altLang="en-US" b="1">
                <a:solidFill>
                  <a:srgbClr val="006699"/>
                </a:solidFill>
                <a:latin typeface="+mj-lt"/>
              </a:rPr>
              <a:t>Masquerading</a:t>
            </a:r>
            <a:r>
              <a:rPr lang="en-US" altLang="en-US" b="1">
                <a:solidFill>
                  <a:srgbClr val="3366FF"/>
                </a:solidFill>
              </a:rPr>
              <a:t> </a:t>
            </a:r>
            <a:r>
              <a:rPr lang="en-US" altLang="en-US"/>
              <a:t>(breach </a:t>
            </a:r>
            <a:r>
              <a:rPr lang="en-US" altLang="en-US" b="1">
                <a:solidFill>
                  <a:srgbClr val="006699"/>
                </a:solidFill>
                <a:latin typeface="+mj-lt"/>
              </a:rPr>
              <a:t>authentication</a:t>
            </a:r>
            <a:r>
              <a:rPr lang="en-US" altLang="en-US"/>
              <a:t>)</a:t>
            </a:r>
          </a:p>
          <a:p>
            <a:pPr lvl="1"/>
            <a:r>
              <a:rPr lang="en-US" altLang="en-US"/>
              <a:t>Pretending to be an authorized user to escalate privileges</a:t>
            </a:r>
          </a:p>
          <a:p>
            <a:r>
              <a:rPr lang="en-US" altLang="en-US" b="1">
                <a:solidFill>
                  <a:srgbClr val="006699"/>
                </a:solidFill>
                <a:latin typeface="+mj-lt"/>
              </a:rPr>
              <a:t>Replay</a:t>
            </a:r>
            <a:r>
              <a:rPr lang="en-US" altLang="en-US" b="1">
                <a:solidFill>
                  <a:srgbClr val="3366FF"/>
                </a:solidFill>
              </a:rPr>
              <a:t> </a:t>
            </a:r>
            <a:r>
              <a:rPr lang="en-US" altLang="en-US" b="1">
                <a:solidFill>
                  <a:srgbClr val="006699"/>
                </a:solidFill>
                <a:latin typeface="+mj-lt"/>
              </a:rPr>
              <a:t>attack</a:t>
            </a:r>
          </a:p>
          <a:p>
            <a:pPr lvl="1"/>
            <a:r>
              <a:rPr lang="en-US" altLang="en-US"/>
              <a:t>As is or with </a:t>
            </a:r>
            <a:r>
              <a:rPr lang="en-US" altLang="en-US" b="1">
                <a:solidFill>
                  <a:srgbClr val="006699"/>
                </a:solidFill>
                <a:latin typeface="+mj-lt"/>
              </a:rPr>
              <a:t>message</a:t>
            </a:r>
            <a:r>
              <a:rPr lang="en-US" altLang="en-US" b="1">
                <a:solidFill>
                  <a:srgbClr val="3366FF"/>
                </a:solidFill>
              </a:rPr>
              <a:t> </a:t>
            </a:r>
            <a:r>
              <a:rPr lang="en-US" altLang="en-US" b="1">
                <a:solidFill>
                  <a:srgbClr val="006699"/>
                </a:solidFill>
                <a:latin typeface="+mj-lt"/>
              </a:rPr>
              <a:t>modification</a:t>
            </a:r>
          </a:p>
          <a:p>
            <a:r>
              <a:rPr lang="en-US" altLang="en-US" b="1">
                <a:solidFill>
                  <a:srgbClr val="006699"/>
                </a:solidFill>
                <a:latin typeface="+mj-lt"/>
              </a:rPr>
              <a:t>Man-in-the-middle</a:t>
            </a:r>
            <a:r>
              <a:rPr lang="en-US" altLang="en-US" b="1">
                <a:solidFill>
                  <a:srgbClr val="3366FF"/>
                </a:solidFill>
              </a:rPr>
              <a:t> </a:t>
            </a:r>
            <a:r>
              <a:rPr lang="en-US" altLang="en-US" b="1">
                <a:solidFill>
                  <a:srgbClr val="006699"/>
                </a:solidFill>
                <a:latin typeface="+mj-lt"/>
              </a:rPr>
              <a:t>attack</a:t>
            </a:r>
          </a:p>
          <a:p>
            <a:pPr lvl="1"/>
            <a:r>
              <a:rPr lang="en-US" altLang="en-US"/>
              <a:t>Intruder sits in data flow, masquerading as sender to receiver and vice versa</a:t>
            </a:r>
          </a:p>
          <a:p>
            <a:r>
              <a:rPr lang="en-US" altLang="en-US" b="1">
                <a:solidFill>
                  <a:srgbClr val="006699"/>
                </a:solidFill>
                <a:latin typeface="+mj-lt"/>
              </a:rPr>
              <a:t>Session</a:t>
            </a:r>
            <a:r>
              <a:rPr lang="en-US" altLang="en-US" b="1">
                <a:solidFill>
                  <a:srgbClr val="3366FF"/>
                </a:solidFill>
              </a:rPr>
              <a:t> </a:t>
            </a:r>
            <a:r>
              <a:rPr lang="en-US" altLang="en-US" b="1">
                <a:solidFill>
                  <a:srgbClr val="006699"/>
                </a:solidFill>
                <a:latin typeface="+mj-lt"/>
              </a:rPr>
              <a:t>hijacking</a:t>
            </a:r>
          </a:p>
          <a:p>
            <a:pPr lvl="1"/>
            <a:r>
              <a:rPr lang="en-US" altLang="en-US"/>
              <a:t>Intercept an already-established session to bypass authentication</a:t>
            </a:r>
          </a:p>
          <a:p>
            <a:r>
              <a:rPr lang="en-US" altLang="en-US" b="1">
                <a:solidFill>
                  <a:srgbClr val="006699"/>
                </a:solidFill>
                <a:latin typeface="+mj-lt"/>
              </a:rPr>
              <a:t>Privilege</a:t>
            </a:r>
            <a:r>
              <a:rPr lang="en-US" altLang="en-US" b="1">
                <a:solidFill>
                  <a:srgbClr val="3366FF"/>
                </a:solidFill>
              </a:rPr>
              <a:t> </a:t>
            </a:r>
            <a:r>
              <a:rPr lang="en-US" altLang="en-US" b="1">
                <a:solidFill>
                  <a:srgbClr val="006699"/>
                </a:solidFill>
                <a:latin typeface="+mj-lt"/>
              </a:rPr>
              <a:t>escalation</a:t>
            </a:r>
          </a:p>
          <a:p>
            <a:pPr lvl="1"/>
            <a:r>
              <a:rPr lang="en-US" altLang="en-US"/>
              <a:t>Common attack type with access beyond what a user or resource is supposed to have</a:t>
            </a:r>
          </a:p>
          <a:p>
            <a:pPr lvl="1"/>
            <a:endParaRPr lang="en-US" altLang="en-US"/>
          </a:p>
          <a:p>
            <a:pPr lvl="1"/>
            <a:endParaRPr lang="en-US" altLang="en-US" b="1"/>
          </a:p>
          <a:p>
            <a:endParaRPr lang="en-US" altLang="en-US"/>
          </a:p>
        </p:txBody>
      </p:sp>
    </p:spTree>
    <p:extLst>
      <p:ext uri="{BB962C8B-B14F-4D97-AF65-F5344CB8AC3E}">
        <p14:creationId xmlns:p14="http://schemas.microsoft.com/office/powerpoint/2010/main" val="4237828745"/>
      </p:ext>
    </p:extLst>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6000AA5E-22D9-4DEA-AE6D-0AF4C0046401}"/>
              </a:ext>
            </a:extLst>
          </p:cNvPr>
          <p:cNvSpPr>
            <a:spLocks noGrp="1" noChangeArrowheads="1"/>
          </p:cNvSpPr>
          <p:nvPr>
            <p:ph type="title"/>
          </p:nvPr>
        </p:nvSpPr>
        <p:spPr>
          <a:xfrm>
            <a:off x="734557" y="242923"/>
            <a:ext cx="7821612" cy="576263"/>
          </a:xfrm>
        </p:spPr>
        <p:txBody>
          <a:bodyPr/>
          <a:lstStyle/>
          <a:p>
            <a:pPr eaLnBrk="1" hangingPunct="1"/>
            <a:r>
              <a:rPr lang="en-US" altLang="en-US"/>
              <a:t>Security Measure Levels</a:t>
            </a:r>
          </a:p>
        </p:txBody>
      </p:sp>
      <p:sp>
        <p:nvSpPr>
          <p:cNvPr id="16386" name="Rectangle 3">
            <a:extLst>
              <a:ext uri="{FF2B5EF4-FFF2-40B4-BE49-F238E27FC236}">
                <a16:creationId xmlns:a16="http://schemas.microsoft.com/office/drawing/2014/main" id="{DBCE6604-1C0A-4F61-9CB4-73CF56DB5B09}"/>
              </a:ext>
            </a:extLst>
          </p:cNvPr>
          <p:cNvSpPr>
            <a:spLocks noGrp="1" noChangeArrowheads="1"/>
          </p:cNvSpPr>
          <p:nvPr>
            <p:ph type="body" idx="4294967295"/>
          </p:nvPr>
        </p:nvSpPr>
        <p:spPr>
          <a:xfrm>
            <a:off x="847725" y="1069975"/>
            <a:ext cx="7708444" cy="4921250"/>
          </a:xfrm>
        </p:spPr>
        <p:txBody>
          <a:bodyPr/>
          <a:lstStyle/>
          <a:p>
            <a:r>
              <a:rPr lang="en-US" altLang="en-US"/>
              <a:t>Impossible to have absolute security, but make cost to perpetrator sufficiently high to deter most intruders</a:t>
            </a:r>
          </a:p>
          <a:p>
            <a:r>
              <a:rPr lang="en-US" altLang="en-US"/>
              <a:t>Security must occur at four levels to be effective:</a:t>
            </a:r>
          </a:p>
          <a:p>
            <a:pPr lvl="1"/>
            <a:r>
              <a:rPr lang="en-US" altLang="en-US" b="1"/>
              <a:t>Physical</a:t>
            </a:r>
          </a:p>
          <a:p>
            <a:pPr lvl="2"/>
            <a:r>
              <a:rPr lang="en-US" altLang="en-US"/>
              <a:t>Data centers, servers, connected terminals</a:t>
            </a:r>
          </a:p>
          <a:p>
            <a:pPr lvl="1"/>
            <a:r>
              <a:rPr lang="en-US" altLang="en-US" b="1"/>
              <a:t>Application</a:t>
            </a:r>
          </a:p>
          <a:p>
            <a:pPr lvl="2"/>
            <a:r>
              <a:rPr lang="en-US" altLang="en-US"/>
              <a:t>Benign or malicious apps can cause security problems</a:t>
            </a:r>
          </a:p>
          <a:p>
            <a:pPr lvl="1"/>
            <a:r>
              <a:rPr lang="en-US" altLang="en-US" b="1"/>
              <a:t>Operating System</a:t>
            </a:r>
          </a:p>
          <a:p>
            <a:pPr lvl="2"/>
            <a:r>
              <a:rPr lang="en-US" altLang="en-US"/>
              <a:t>Protection mechanisms, debugging</a:t>
            </a:r>
          </a:p>
          <a:p>
            <a:pPr lvl="1"/>
            <a:r>
              <a:rPr lang="en-US" altLang="en-US" b="1"/>
              <a:t>Network</a:t>
            </a:r>
          </a:p>
          <a:p>
            <a:pPr lvl="2"/>
            <a:r>
              <a:rPr lang="en-US" altLang="en-US"/>
              <a:t>Intercepted communications, interruption, DOS</a:t>
            </a:r>
          </a:p>
          <a:p>
            <a:r>
              <a:rPr lang="en-US" altLang="en-US"/>
              <a:t>Security is as weak as the weakest link in the chain</a:t>
            </a:r>
          </a:p>
          <a:p>
            <a:r>
              <a:rPr lang="en-US" altLang="en-US"/>
              <a:t>Humans a risk too via </a:t>
            </a:r>
            <a:r>
              <a:rPr lang="en-US" altLang="en-US" b="1">
                <a:solidFill>
                  <a:srgbClr val="006699"/>
                </a:solidFill>
                <a:latin typeface="+mj-lt"/>
              </a:rPr>
              <a:t>phishing</a:t>
            </a:r>
            <a:r>
              <a:rPr lang="en-US" altLang="en-US"/>
              <a:t> and </a:t>
            </a:r>
            <a:r>
              <a:rPr lang="en-US" altLang="en-US" b="1">
                <a:solidFill>
                  <a:srgbClr val="006699"/>
                </a:solidFill>
                <a:latin typeface="+mj-lt"/>
              </a:rPr>
              <a:t>social-engineering</a:t>
            </a:r>
            <a:r>
              <a:rPr lang="en-US" altLang="en-US"/>
              <a:t> attacks</a:t>
            </a:r>
          </a:p>
          <a:p>
            <a:r>
              <a:rPr lang="en-US" altLang="en-US"/>
              <a:t>But can too much security be a problem?</a:t>
            </a:r>
          </a:p>
          <a:p>
            <a:endParaRPr lang="en-US" altLang="en-US"/>
          </a:p>
        </p:txBody>
      </p:sp>
    </p:spTree>
    <p:extLst>
      <p:ext uri="{BB962C8B-B14F-4D97-AF65-F5344CB8AC3E}">
        <p14:creationId xmlns:p14="http://schemas.microsoft.com/office/powerpoint/2010/main" val="1726691408"/>
      </p:ext>
    </p:extLst>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20EE332A-0A7B-4C69-9F5E-2D07965447D8}"/>
              </a:ext>
            </a:extLst>
          </p:cNvPr>
          <p:cNvSpPr>
            <a:spLocks noGrp="1" noChangeArrowheads="1"/>
          </p:cNvSpPr>
          <p:nvPr>
            <p:ph type="ctrTitle"/>
          </p:nvPr>
        </p:nvSpPr>
        <p:spPr/>
        <p:txBody>
          <a:bodyPr/>
          <a:lstStyle/>
          <a:p>
            <a:pPr eaLnBrk="1" hangingPunct="1"/>
            <a:r>
              <a:rPr lang="en-US" altLang="en-US"/>
              <a:t>End of Chapter 6</a:t>
            </a:r>
          </a:p>
        </p:txBody>
      </p:sp>
    </p:spTree>
    <p:extLst>
      <p:ext uri="{BB962C8B-B14F-4D97-AF65-F5344CB8AC3E}">
        <p14:creationId xmlns:p14="http://schemas.microsoft.com/office/powerpoint/2010/main" val="27956858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76E12C-0A8F-49FF-8988-D53352F14B90}"/>
              </a:ext>
            </a:extLst>
          </p:cNvPr>
          <p:cNvSpPr>
            <a:spLocks noGrp="1" noChangeArrowheads="1"/>
          </p:cNvSpPr>
          <p:nvPr>
            <p:ph type="title" idx="4294967295"/>
          </p:nvPr>
        </p:nvSpPr>
        <p:spPr>
          <a:xfrm>
            <a:off x="457200" y="203200"/>
            <a:ext cx="8034338" cy="576263"/>
          </a:xfrm>
        </p:spPr>
        <p:txBody>
          <a:bodyPr/>
          <a:lstStyle/>
          <a:p>
            <a:pPr eaLnBrk="1" hangingPunct="1"/>
            <a:r>
              <a:rPr lang="en-US" altLang="en-US"/>
              <a:t>Chapter 1: Introduction</a:t>
            </a:r>
          </a:p>
        </p:txBody>
      </p:sp>
      <p:sp>
        <p:nvSpPr>
          <p:cNvPr id="7171" name="Rectangle 3">
            <a:extLst>
              <a:ext uri="{FF2B5EF4-FFF2-40B4-BE49-F238E27FC236}">
                <a16:creationId xmlns:a16="http://schemas.microsoft.com/office/drawing/2014/main" id="{D002EA22-F1BB-4F36-8EAD-4A3CBBBFD932}"/>
              </a:ext>
            </a:extLst>
          </p:cNvPr>
          <p:cNvSpPr>
            <a:spLocks noGrp="1" noChangeArrowheads="1"/>
          </p:cNvSpPr>
          <p:nvPr>
            <p:ph type="body" idx="4294967295"/>
          </p:nvPr>
        </p:nvSpPr>
        <p:spPr>
          <a:xfrm>
            <a:off x="806450" y="1233488"/>
            <a:ext cx="8229600" cy="4530725"/>
          </a:xfrm>
        </p:spPr>
        <p:txBody>
          <a:bodyPr/>
          <a:lstStyle/>
          <a:p>
            <a:r>
              <a:rPr lang="en-US" altLang="en-US"/>
              <a:t>What Operating Systems Do</a:t>
            </a:r>
          </a:p>
          <a:p>
            <a:r>
              <a:rPr lang="en-US" altLang="en-US"/>
              <a:t>Computer-System Organization</a:t>
            </a:r>
          </a:p>
          <a:p>
            <a:r>
              <a:rPr lang="en-US" altLang="en-US"/>
              <a:t>Computer-System Architecture</a:t>
            </a:r>
          </a:p>
          <a:p>
            <a:r>
              <a:rPr lang="en-US" altLang="en-US"/>
              <a:t>Operating-System Operations</a:t>
            </a:r>
          </a:p>
          <a:p>
            <a:r>
              <a:rPr lang="en-US" altLang="en-US"/>
              <a:t>Resource Management</a:t>
            </a:r>
          </a:p>
          <a:p>
            <a:r>
              <a:rPr lang="en-US" altLang="en-US"/>
              <a:t>Security and Protection</a:t>
            </a:r>
          </a:p>
          <a:p>
            <a:r>
              <a:rPr lang="en-US" altLang="en-US"/>
              <a:t>Virtualization</a:t>
            </a:r>
          </a:p>
          <a:p>
            <a:pPr>
              <a:buFont typeface="Monotype Sorts" pitchFamily="-84" charset="2"/>
              <a:buNone/>
            </a:pPr>
            <a:endParaRPr lang="en-US" altLang="en-US"/>
          </a:p>
          <a:p>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4C24230-0BCA-4F21-BEE9-496253FB2795}"/>
              </a:ext>
            </a:extLst>
          </p:cNvPr>
          <p:cNvSpPr>
            <a:spLocks noGrp="1" noChangeArrowheads="1"/>
          </p:cNvSpPr>
          <p:nvPr>
            <p:ph type="title"/>
          </p:nvPr>
        </p:nvSpPr>
        <p:spPr>
          <a:xfrm>
            <a:off x="1050925" y="147152"/>
            <a:ext cx="7448550" cy="576262"/>
          </a:xfrm>
        </p:spPr>
        <p:txBody>
          <a:bodyPr/>
          <a:lstStyle/>
          <a:p>
            <a:pPr eaLnBrk="1" hangingPunct="1"/>
            <a:r>
              <a:rPr lang="en-US" altLang="en-US"/>
              <a:t>Operating System Services</a:t>
            </a:r>
          </a:p>
        </p:txBody>
      </p:sp>
      <p:sp>
        <p:nvSpPr>
          <p:cNvPr id="11267" name="Rectangle 3">
            <a:extLst>
              <a:ext uri="{FF2B5EF4-FFF2-40B4-BE49-F238E27FC236}">
                <a16:creationId xmlns:a16="http://schemas.microsoft.com/office/drawing/2014/main" id="{4273FD5E-1C82-4A27-94EC-32DCB0EF2F72}"/>
              </a:ext>
            </a:extLst>
          </p:cNvPr>
          <p:cNvSpPr>
            <a:spLocks noGrp="1" noChangeArrowheads="1"/>
          </p:cNvSpPr>
          <p:nvPr>
            <p:ph type="body" idx="4294967295"/>
          </p:nvPr>
        </p:nvSpPr>
        <p:spPr>
          <a:xfrm>
            <a:off x="846138" y="1119188"/>
            <a:ext cx="7653337" cy="5002212"/>
          </a:xfrm>
          <a:noFill/>
        </p:spPr>
        <p:txBody>
          <a:bodyPr/>
          <a:lstStyle/>
          <a:p>
            <a:r>
              <a:rPr lang="en-US" altLang="en-US"/>
              <a:t>Operating systems provide an environment for execution of programs and services to programs and users</a:t>
            </a:r>
          </a:p>
          <a:p>
            <a:r>
              <a:rPr lang="en-US" altLang="en-US"/>
              <a:t>One set of operating-system services provides functions that are helpful to the user:</a:t>
            </a:r>
          </a:p>
          <a:p>
            <a:pPr lvl="1"/>
            <a:r>
              <a:rPr lang="en-US" altLang="en-US" b="1"/>
              <a:t>User interface </a:t>
            </a:r>
            <a:r>
              <a:rPr lang="en-US" altLang="en-US"/>
              <a:t>- Almost all operating systems have a user interface (</a:t>
            </a:r>
            <a:r>
              <a:rPr lang="en-US" altLang="en-US" b="1">
                <a:solidFill>
                  <a:srgbClr val="006699"/>
                </a:solidFill>
                <a:latin typeface="+mj-lt"/>
              </a:rPr>
              <a:t>UI</a:t>
            </a:r>
            <a:r>
              <a:rPr lang="en-US" altLang="en-US"/>
              <a:t>).</a:t>
            </a:r>
          </a:p>
          <a:p>
            <a:pPr lvl="2"/>
            <a:r>
              <a:rPr lang="en-US" altLang="en-US"/>
              <a:t>Varies between </a:t>
            </a:r>
            <a:r>
              <a:rPr lang="en-US" altLang="en-US" b="1">
                <a:solidFill>
                  <a:srgbClr val="006699"/>
                </a:solidFill>
                <a:latin typeface="+mj-lt"/>
              </a:rPr>
              <a:t>Command-Line</a:t>
            </a:r>
            <a:r>
              <a:rPr lang="en-US" altLang="en-US" b="1">
                <a:solidFill>
                  <a:srgbClr val="3366FF"/>
                </a:solidFill>
              </a:rPr>
              <a:t> </a:t>
            </a:r>
            <a:r>
              <a:rPr lang="en-US" altLang="en-US"/>
              <a:t>(</a:t>
            </a:r>
            <a:r>
              <a:rPr lang="en-US" altLang="en-US" b="1">
                <a:solidFill>
                  <a:srgbClr val="006699"/>
                </a:solidFill>
                <a:latin typeface="+mj-lt"/>
              </a:rPr>
              <a:t>CLI</a:t>
            </a:r>
            <a:r>
              <a:rPr lang="en-US" altLang="en-US"/>
              <a:t>)</a:t>
            </a:r>
            <a:r>
              <a:rPr lang="en-US" altLang="en-US">
                <a:solidFill>
                  <a:srgbClr val="000000"/>
                </a:solidFill>
              </a:rPr>
              <a:t>, </a:t>
            </a:r>
            <a:r>
              <a:rPr lang="en-US" altLang="en-US" b="1">
                <a:solidFill>
                  <a:srgbClr val="006699"/>
                </a:solidFill>
                <a:latin typeface="+mj-lt"/>
              </a:rPr>
              <a:t>Graphics</a:t>
            </a:r>
            <a:r>
              <a:rPr lang="en-US" altLang="en-US" b="1">
                <a:solidFill>
                  <a:srgbClr val="3366FF"/>
                </a:solidFill>
              </a:rPr>
              <a:t> </a:t>
            </a:r>
            <a:r>
              <a:rPr lang="en-US" altLang="en-US" b="1">
                <a:solidFill>
                  <a:srgbClr val="006699"/>
                </a:solidFill>
                <a:latin typeface="+mj-lt"/>
              </a:rPr>
              <a:t>User</a:t>
            </a:r>
            <a:r>
              <a:rPr lang="en-US" altLang="en-US" b="1">
                <a:solidFill>
                  <a:srgbClr val="3366FF"/>
                </a:solidFill>
              </a:rPr>
              <a:t> </a:t>
            </a:r>
            <a:r>
              <a:rPr lang="en-US" altLang="en-US" b="1">
                <a:solidFill>
                  <a:srgbClr val="006699"/>
                </a:solidFill>
                <a:latin typeface="+mj-lt"/>
              </a:rPr>
              <a:t>Interface</a:t>
            </a:r>
            <a:r>
              <a:rPr lang="en-US" altLang="en-US" b="1">
                <a:solidFill>
                  <a:srgbClr val="3366FF"/>
                </a:solidFill>
              </a:rPr>
              <a:t> </a:t>
            </a:r>
            <a:r>
              <a:rPr lang="en-US" altLang="en-US"/>
              <a:t>(</a:t>
            </a:r>
            <a:r>
              <a:rPr lang="en-US" altLang="en-US" b="1">
                <a:solidFill>
                  <a:srgbClr val="006699"/>
                </a:solidFill>
                <a:latin typeface="+mj-lt"/>
              </a:rPr>
              <a:t>GUI</a:t>
            </a:r>
            <a:r>
              <a:rPr lang="en-US" altLang="en-US"/>
              <a:t>)</a:t>
            </a:r>
            <a:r>
              <a:rPr lang="en-US" altLang="en-US">
                <a:solidFill>
                  <a:srgbClr val="000000"/>
                </a:solidFill>
              </a:rPr>
              <a:t>,</a:t>
            </a:r>
            <a:r>
              <a:rPr lang="en-US" altLang="en-US" b="1">
                <a:solidFill>
                  <a:srgbClr val="3366FF"/>
                </a:solidFill>
              </a:rPr>
              <a:t>  </a:t>
            </a:r>
            <a:r>
              <a:rPr lang="en-US" altLang="en-US" b="1">
                <a:solidFill>
                  <a:srgbClr val="006699"/>
                </a:solidFill>
                <a:latin typeface="+mj-lt"/>
              </a:rPr>
              <a:t>touch-screen</a:t>
            </a:r>
            <a:r>
              <a:rPr lang="en-US" altLang="en-US" b="1">
                <a:solidFill>
                  <a:srgbClr val="3366FF"/>
                </a:solidFill>
              </a:rPr>
              <a:t>,  </a:t>
            </a:r>
            <a:r>
              <a:rPr lang="en-US" altLang="en-US" b="1">
                <a:solidFill>
                  <a:srgbClr val="006699"/>
                </a:solidFill>
                <a:latin typeface="+mj-lt"/>
              </a:rPr>
              <a:t>Batch</a:t>
            </a:r>
          </a:p>
          <a:p>
            <a:pPr lvl="1"/>
            <a:r>
              <a:rPr lang="en-US" altLang="en-US" b="1"/>
              <a:t>Program execution </a:t>
            </a:r>
            <a:r>
              <a:rPr lang="en-US" altLang="en-US"/>
              <a:t>- The system must be able to load a program into memory and to run that program, end execution, either normally or abnormally (indicating error)</a:t>
            </a:r>
          </a:p>
          <a:p>
            <a:pPr lvl="1"/>
            <a:r>
              <a:rPr lang="en-US" altLang="en-US" b="1"/>
              <a:t>I/O operations </a:t>
            </a:r>
            <a:r>
              <a:rPr lang="en-US" altLang="en-US"/>
              <a:t>-  A running program may require I/O, which may involve a file or an I/O device</a:t>
            </a:r>
          </a:p>
          <a:p>
            <a:pPr lvl="1"/>
            <a:r>
              <a:rPr lang="en-US" altLang="en-US" b="1"/>
              <a:t>File-system manipulation </a:t>
            </a:r>
            <a:r>
              <a:rPr lang="en-US" altLang="en-US"/>
              <a:t>-  The file system is of particular interest. Programs need to read and write files and directories, create and delete them, search them, list file Information, permission management.</a:t>
            </a:r>
            <a:endParaRPr lang="en-US" altLang="en-US" b="1"/>
          </a:p>
          <a:p>
            <a:pPr lvl="1"/>
            <a:endParaRPr lang="en-US" altLang="en-US"/>
          </a:p>
        </p:txBody>
      </p:sp>
    </p:spTree>
    <p:extLst>
      <p:ext uri="{BB962C8B-B14F-4D97-AF65-F5344CB8AC3E}">
        <p14:creationId xmlns:p14="http://schemas.microsoft.com/office/powerpoint/2010/main" val="17257310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53D310B-2F05-42DF-BD11-7984E309A7AB}"/>
              </a:ext>
            </a:extLst>
          </p:cNvPr>
          <p:cNvSpPr>
            <a:spLocks noGrp="1" noChangeArrowheads="1"/>
          </p:cNvSpPr>
          <p:nvPr>
            <p:ph type="title"/>
          </p:nvPr>
        </p:nvSpPr>
        <p:spPr>
          <a:xfrm>
            <a:off x="946150" y="220663"/>
            <a:ext cx="7869238" cy="576262"/>
          </a:xfrm>
        </p:spPr>
        <p:txBody>
          <a:bodyPr/>
          <a:lstStyle/>
          <a:p>
            <a:pPr eaLnBrk="1" hangingPunct="1"/>
            <a:r>
              <a:rPr lang="en-US" altLang="en-US"/>
              <a:t>Operating System Services (Cont.)</a:t>
            </a:r>
          </a:p>
        </p:txBody>
      </p:sp>
      <p:sp>
        <p:nvSpPr>
          <p:cNvPr id="13315" name="Rectangle 3">
            <a:extLst>
              <a:ext uri="{FF2B5EF4-FFF2-40B4-BE49-F238E27FC236}">
                <a16:creationId xmlns:a16="http://schemas.microsoft.com/office/drawing/2014/main" id="{E7DE154C-EBA1-44B0-9AA5-AD6DB9C31D20}"/>
              </a:ext>
            </a:extLst>
          </p:cNvPr>
          <p:cNvSpPr>
            <a:spLocks noGrp="1" noChangeArrowheads="1"/>
          </p:cNvSpPr>
          <p:nvPr>
            <p:ph type="body" idx="4294967295"/>
          </p:nvPr>
        </p:nvSpPr>
        <p:spPr>
          <a:xfrm>
            <a:off x="849313" y="1138238"/>
            <a:ext cx="7678737" cy="5418137"/>
          </a:xfrm>
          <a:noFill/>
        </p:spPr>
        <p:txBody>
          <a:bodyPr/>
          <a:lstStyle/>
          <a:p>
            <a:r>
              <a:rPr lang="en-US" altLang="en-US"/>
              <a:t>One set of operating-system services provides functions that are helpful to the user (Cont.):</a:t>
            </a:r>
            <a:endParaRPr lang="en-US" altLang="en-US" b="1"/>
          </a:p>
          <a:p>
            <a:pPr lvl="1"/>
            <a:r>
              <a:rPr lang="en-US" altLang="en-US" b="1"/>
              <a:t>Communications</a:t>
            </a:r>
            <a:r>
              <a:rPr lang="en-US" altLang="en-US"/>
              <a:t> – Processes may exchange information, on the same computer or between computers over a network</a:t>
            </a:r>
          </a:p>
          <a:p>
            <a:pPr lvl="2"/>
            <a:r>
              <a:rPr lang="en-US" altLang="en-US"/>
              <a:t>Communications may be via shared memory or through message passing (packets moved by the OS)</a:t>
            </a:r>
          </a:p>
          <a:p>
            <a:pPr lvl="1"/>
            <a:r>
              <a:rPr lang="en-US" altLang="en-US" b="1"/>
              <a:t>Error detection </a:t>
            </a:r>
            <a:r>
              <a:rPr lang="en-US" altLang="en-US"/>
              <a:t>– OS needs to be constantly aware of possible errors</a:t>
            </a:r>
          </a:p>
          <a:p>
            <a:pPr lvl="2"/>
            <a:r>
              <a:rPr lang="en-US" altLang="en-US"/>
              <a:t>May occur in the CPU and memory hardware, in I/O devices, in user program</a:t>
            </a:r>
          </a:p>
          <a:p>
            <a:pPr lvl="2"/>
            <a:r>
              <a:rPr lang="en-US" altLang="en-US"/>
              <a:t>For each type of error, OS should take the appropriate action to ensure correct and consistent computing</a:t>
            </a:r>
          </a:p>
          <a:p>
            <a:pPr lvl="2"/>
            <a:r>
              <a:rPr lang="en-US" altLang="en-US"/>
              <a:t>Debugging facilities can greatly enhance the user</a:t>
            </a:r>
            <a:r>
              <a:rPr lang="ja-JP" altLang="en-US"/>
              <a:t>’</a:t>
            </a:r>
            <a:r>
              <a:rPr lang="en-US" altLang="ja-JP"/>
              <a:t>s and programmer</a:t>
            </a:r>
            <a:r>
              <a:rPr lang="ja-JP" altLang="en-US"/>
              <a:t>’</a:t>
            </a:r>
            <a:r>
              <a:rPr lang="en-US" altLang="ja-JP"/>
              <a:t>s abilities to efficiently use the system</a:t>
            </a:r>
            <a:endParaRPr lang="en-US" altLang="en-US"/>
          </a:p>
        </p:txBody>
      </p:sp>
    </p:spTree>
    <p:extLst>
      <p:ext uri="{BB962C8B-B14F-4D97-AF65-F5344CB8AC3E}">
        <p14:creationId xmlns:p14="http://schemas.microsoft.com/office/powerpoint/2010/main" val="4692509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9EE909-C5A2-41F1-A857-667DFBB541BB}"/>
              </a:ext>
            </a:extLst>
          </p:cNvPr>
          <p:cNvSpPr>
            <a:spLocks noGrp="1" noChangeArrowheads="1"/>
          </p:cNvSpPr>
          <p:nvPr>
            <p:ph type="title"/>
          </p:nvPr>
        </p:nvSpPr>
        <p:spPr>
          <a:xfrm>
            <a:off x="1003300" y="220663"/>
            <a:ext cx="7739063" cy="576262"/>
          </a:xfrm>
        </p:spPr>
        <p:txBody>
          <a:bodyPr/>
          <a:lstStyle/>
          <a:p>
            <a:pPr eaLnBrk="1" hangingPunct="1"/>
            <a:r>
              <a:rPr lang="en-US" altLang="en-US"/>
              <a:t>Operating System Services (Cont.)</a:t>
            </a:r>
          </a:p>
        </p:txBody>
      </p:sp>
      <p:sp>
        <p:nvSpPr>
          <p:cNvPr id="15363" name="Rectangle 3">
            <a:extLst>
              <a:ext uri="{FF2B5EF4-FFF2-40B4-BE49-F238E27FC236}">
                <a16:creationId xmlns:a16="http://schemas.microsoft.com/office/drawing/2014/main" id="{13A7443B-7ADA-4411-B376-7A65FA9BD8C7}"/>
              </a:ext>
            </a:extLst>
          </p:cNvPr>
          <p:cNvSpPr>
            <a:spLocks noGrp="1" noChangeArrowheads="1"/>
          </p:cNvSpPr>
          <p:nvPr>
            <p:ph type="body" idx="4294967295"/>
          </p:nvPr>
        </p:nvSpPr>
        <p:spPr>
          <a:xfrm>
            <a:off x="844550" y="1158875"/>
            <a:ext cx="7739063" cy="4905375"/>
          </a:xfrm>
        </p:spPr>
        <p:txBody>
          <a:bodyPr/>
          <a:lstStyle/>
          <a:p>
            <a:pPr>
              <a:lnSpc>
                <a:spcPct val="90000"/>
              </a:lnSpc>
            </a:pPr>
            <a:r>
              <a:rPr lang="en-US" altLang="en-US"/>
              <a:t>Another set of OS functions exists for ensuring the efficient operation of the system itself via resource sharing</a:t>
            </a:r>
          </a:p>
          <a:p>
            <a:pPr lvl="1">
              <a:lnSpc>
                <a:spcPct val="90000"/>
              </a:lnSpc>
            </a:pPr>
            <a:r>
              <a:rPr lang="en-US" altLang="en-US" b="1"/>
              <a:t>Resource allocation - </a:t>
            </a:r>
            <a:r>
              <a:rPr lang="en-US" altLang="en-US"/>
              <a:t>When  multiple users or multiple jobs running concurrently, resources must be allocated to each of them</a:t>
            </a:r>
          </a:p>
          <a:p>
            <a:pPr lvl="2">
              <a:lnSpc>
                <a:spcPct val="90000"/>
              </a:lnSpc>
            </a:pPr>
            <a:r>
              <a:rPr lang="en-US" altLang="en-US"/>
              <a:t>Many types of resources -   CPU cycles, main memory, file storage, I/O devices.</a:t>
            </a:r>
          </a:p>
          <a:p>
            <a:pPr lvl="1">
              <a:lnSpc>
                <a:spcPct val="90000"/>
              </a:lnSpc>
            </a:pPr>
            <a:r>
              <a:rPr lang="en-US" altLang="en-US" b="1"/>
              <a:t>Logging -</a:t>
            </a:r>
            <a:r>
              <a:rPr lang="en-US" altLang="en-US"/>
              <a:t> To keep track of which users use how much and what kinds of computer resources</a:t>
            </a:r>
          </a:p>
          <a:p>
            <a:pPr lvl="1">
              <a:lnSpc>
                <a:spcPct val="90000"/>
              </a:lnSpc>
            </a:pPr>
            <a:r>
              <a:rPr lang="en-US" altLang="en-US" b="1"/>
              <a:t>Protection and security - </a:t>
            </a:r>
            <a:r>
              <a:rPr lang="en-US" altLang="en-US"/>
              <a:t>The owners of information stored in a multiuser or networked computer system may want to control use of that information, concurrent processes should not interfere with each other</a:t>
            </a:r>
          </a:p>
          <a:p>
            <a:pPr lvl="2">
              <a:lnSpc>
                <a:spcPct val="90000"/>
              </a:lnSpc>
            </a:pPr>
            <a:r>
              <a:rPr lang="en-US" altLang="en-US" b="1"/>
              <a:t>Protection</a:t>
            </a:r>
            <a:r>
              <a:rPr lang="en-US" altLang="en-US"/>
              <a:t> involves ensuring that all access to system resources is controlled</a:t>
            </a:r>
          </a:p>
          <a:p>
            <a:pPr lvl="2">
              <a:lnSpc>
                <a:spcPct val="90000"/>
              </a:lnSpc>
            </a:pPr>
            <a:r>
              <a:rPr lang="en-US" altLang="en-US" b="1"/>
              <a:t>Security</a:t>
            </a:r>
            <a:r>
              <a:rPr lang="en-US" altLang="en-US"/>
              <a:t> of the system from outsiders requires user authentication, extends to defending external I/O devices from invalid access attempts</a:t>
            </a:r>
          </a:p>
          <a:p>
            <a:pPr>
              <a:lnSpc>
                <a:spcPct val="90000"/>
              </a:lnSpc>
              <a:buFont typeface="Monotype Sorts" pitchFamily="-84" charset="2"/>
              <a:buNone/>
            </a:pPr>
            <a:endParaRPr lang="en-US" altLang="en-US"/>
          </a:p>
        </p:txBody>
      </p:sp>
    </p:spTree>
    <p:extLst>
      <p:ext uri="{BB962C8B-B14F-4D97-AF65-F5344CB8AC3E}">
        <p14:creationId xmlns:p14="http://schemas.microsoft.com/office/powerpoint/2010/main" val="25331899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84A6F67-063F-4959-9060-0C6E5AFA8749}"/>
              </a:ext>
            </a:extLst>
          </p:cNvPr>
          <p:cNvSpPr>
            <a:spLocks noGrp="1" noChangeArrowheads="1"/>
          </p:cNvSpPr>
          <p:nvPr>
            <p:ph type="title"/>
          </p:nvPr>
        </p:nvSpPr>
        <p:spPr>
          <a:xfrm>
            <a:off x="992188" y="206375"/>
            <a:ext cx="7918450" cy="576263"/>
          </a:xfrm>
        </p:spPr>
        <p:txBody>
          <a:bodyPr/>
          <a:lstStyle/>
          <a:p>
            <a:pPr eaLnBrk="1" hangingPunct="1"/>
            <a:r>
              <a:rPr lang="en-US" altLang="en-US"/>
              <a:t>A View of Operating System Services</a:t>
            </a:r>
          </a:p>
        </p:txBody>
      </p:sp>
      <p:pic>
        <p:nvPicPr>
          <p:cNvPr id="17411" name="Picture 2">
            <a:extLst>
              <a:ext uri="{FF2B5EF4-FFF2-40B4-BE49-F238E27FC236}">
                <a16:creationId xmlns:a16="http://schemas.microsoft.com/office/drawing/2014/main" id="{881CA9B9-B059-4545-AFC1-C781346678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93800" y="1836738"/>
            <a:ext cx="7221538"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1097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6CD12CFE-09B0-48A4-9AEE-9A58E11BB892}"/>
              </a:ext>
            </a:extLst>
          </p:cNvPr>
          <p:cNvSpPr>
            <a:spLocks noGrp="1" noChangeArrowheads="1"/>
          </p:cNvSpPr>
          <p:nvPr>
            <p:ph type="title"/>
          </p:nvPr>
        </p:nvSpPr>
        <p:spPr>
          <a:xfrm>
            <a:off x="457200" y="220663"/>
            <a:ext cx="8229600" cy="576262"/>
          </a:xfrm>
        </p:spPr>
        <p:txBody>
          <a:bodyPr/>
          <a:lstStyle/>
          <a:p>
            <a:r>
              <a:rPr lang="en-US" altLang="en-US"/>
              <a:t>Operating System Structure</a:t>
            </a:r>
          </a:p>
        </p:txBody>
      </p:sp>
      <p:sp>
        <p:nvSpPr>
          <p:cNvPr id="76803" name="Content Placeholder 2">
            <a:extLst>
              <a:ext uri="{FF2B5EF4-FFF2-40B4-BE49-F238E27FC236}">
                <a16:creationId xmlns:a16="http://schemas.microsoft.com/office/drawing/2014/main" id="{7C77CAAD-91EB-4676-A633-22880A53EEF1}"/>
              </a:ext>
            </a:extLst>
          </p:cNvPr>
          <p:cNvSpPr>
            <a:spLocks noGrp="1" noChangeArrowheads="1"/>
          </p:cNvSpPr>
          <p:nvPr>
            <p:ph idx="1"/>
          </p:nvPr>
        </p:nvSpPr>
        <p:spPr>
          <a:xfrm>
            <a:off x="835025" y="1241425"/>
            <a:ext cx="6918325" cy="4530725"/>
          </a:xfrm>
        </p:spPr>
        <p:txBody>
          <a:bodyPr/>
          <a:lstStyle/>
          <a:p>
            <a:r>
              <a:rPr lang="en-US" altLang="en-US"/>
              <a:t>General-purpose OS is very large program</a:t>
            </a:r>
          </a:p>
          <a:p>
            <a:r>
              <a:rPr lang="en-US" altLang="en-US"/>
              <a:t>Various ways to structure ones</a:t>
            </a:r>
          </a:p>
          <a:p>
            <a:pPr lvl="1"/>
            <a:r>
              <a:rPr lang="en-US" altLang="en-US"/>
              <a:t>Simple structure – MS-DOS</a:t>
            </a:r>
          </a:p>
          <a:p>
            <a:pPr lvl="1"/>
            <a:r>
              <a:rPr lang="en-US" altLang="en-US"/>
              <a:t>More complex – UNIX</a:t>
            </a:r>
          </a:p>
          <a:p>
            <a:pPr lvl="1"/>
            <a:r>
              <a:rPr lang="en-US" altLang="en-US"/>
              <a:t>Layered – an abstraction</a:t>
            </a:r>
          </a:p>
          <a:p>
            <a:pPr lvl="1"/>
            <a:r>
              <a:rPr lang="en-US" altLang="en-US"/>
              <a:t>Microkernel – Mach</a:t>
            </a:r>
          </a:p>
          <a:p>
            <a:endParaRPr lang="en-US" altLang="en-US"/>
          </a:p>
        </p:txBody>
      </p:sp>
    </p:spTree>
    <p:extLst>
      <p:ext uri="{BB962C8B-B14F-4D97-AF65-F5344CB8AC3E}">
        <p14:creationId xmlns:p14="http://schemas.microsoft.com/office/powerpoint/2010/main" val="14470470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377E7B4-9EBE-4C2B-8887-F7A7B2906CE0}"/>
              </a:ext>
            </a:extLst>
          </p:cNvPr>
          <p:cNvSpPr>
            <a:spLocks noGrp="1" noChangeArrowheads="1"/>
          </p:cNvSpPr>
          <p:nvPr>
            <p:ph type="title"/>
          </p:nvPr>
        </p:nvSpPr>
        <p:spPr>
          <a:xfrm>
            <a:off x="869320" y="289485"/>
            <a:ext cx="8137525" cy="457200"/>
          </a:xfrm>
        </p:spPr>
        <p:txBody>
          <a:bodyPr/>
          <a:lstStyle/>
          <a:p>
            <a:pPr eaLnBrk="1" hangingPunct="1"/>
            <a:r>
              <a:rPr lang="en-US" altLang="en-US"/>
              <a:t>Monolithic Structure – Original UNIX</a:t>
            </a:r>
            <a:r>
              <a:rPr lang="en-US" altLang="en-US">
                <a:highlight>
                  <a:srgbClr val="FFFF00"/>
                </a:highlight>
              </a:rPr>
              <a:t> </a:t>
            </a:r>
            <a:endParaRPr lang="en-US" altLang="en-US"/>
          </a:p>
        </p:txBody>
      </p:sp>
      <p:sp>
        <p:nvSpPr>
          <p:cNvPr id="77827" name="Rectangle 3">
            <a:extLst>
              <a:ext uri="{FF2B5EF4-FFF2-40B4-BE49-F238E27FC236}">
                <a16:creationId xmlns:a16="http://schemas.microsoft.com/office/drawing/2014/main" id="{FC6D798A-4128-40D0-B643-81391EF1733D}"/>
              </a:ext>
            </a:extLst>
          </p:cNvPr>
          <p:cNvSpPr>
            <a:spLocks noGrp="1" noChangeArrowheads="1"/>
          </p:cNvSpPr>
          <p:nvPr>
            <p:ph type="body" idx="4294967295"/>
          </p:nvPr>
        </p:nvSpPr>
        <p:spPr>
          <a:xfrm>
            <a:off x="839788" y="1155700"/>
            <a:ext cx="7743825" cy="4073525"/>
          </a:xfrm>
        </p:spPr>
        <p:txBody>
          <a:bodyPr/>
          <a:lstStyle/>
          <a:p>
            <a:r>
              <a:rPr lang="en-US" altLang="en-US"/>
              <a:t>UNIX – limited by hardware functionality, the original UNIX operating system had limited structuring.  </a:t>
            </a:r>
          </a:p>
          <a:p>
            <a:r>
              <a:rPr lang="en-US" altLang="en-US"/>
              <a:t>The UNIX OS consists of two separable parts</a:t>
            </a:r>
          </a:p>
          <a:p>
            <a:pPr lvl="1"/>
            <a:r>
              <a:rPr lang="en-US" altLang="en-US"/>
              <a:t>Systems programs</a:t>
            </a:r>
          </a:p>
          <a:p>
            <a:pPr lvl="1"/>
            <a:r>
              <a:rPr lang="en-US" altLang="en-US"/>
              <a:t>The kernel</a:t>
            </a:r>
          </a:p>
          <a:p>
            <a:pPr lvl="2"/>
            <a:r>
              <a:rPr lang="en-US" altLang="en-US"/>
              <a:t>Consists of everything below the system-call interface and above the physical hardware</a:t>
            </a:r>
          </a:p>
          <a:p>
            <a:pPr lvl="2"/>
            <a:r>
              <a:rPr lang="en-US" altLang="en-US"/>
              <a:t>Provides the file system, CPU scheduling, memory management, and other operating-system functions; a large number of functions for one level</a:t>
            </a:r>
          </a:p>
        </p:txBody>
      </p:sp>
    </p:spTree>
    <p:extLst>
      <p:ext uri="{BB962C8B-B14F-4D97-AF65-F5344CB8AC3E}">
        <p14:creationId xmlns:p14="http://schemas.microsoft.com/office/powerpoint/2010/main" val="10425354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D347B9A-F212-4276-94F4-7598F322B291}"/>
              </a:ext>
            </a:extLst>
          </p:cNvPr>
          <p:cNvSpPr>
            <a:spLocks noGrp="1" noChangeArrowheads="1"/>
          </p:cNvSpPr>
          <p:nvPr>
            <p:ph type="title"/>
          </p:nvPr>
        </p:nvSpPr>
        <p:spPr>
          <a:xfrm>
            <a:off x="457200" y="207963"/>
            <a:ext cx="8061325" cy="576262"/>
          </a:xfrm>
        </p:spPr>
        <p:txBody>
          <a:bodyPr/>
          <a:lstStyle/>
          <a:p>
            <a:pPr eaLnBrk="1" hangingPunct="1"/>
            <a:r>
              <a:rPr lang="en-US" altLang="en-US"/>
              <a:t>Layered Approach</a:t>
            </a:r>
          </a:p>
        </p:txBody>
      </p:sp>
      <p:sp>
        <p:nvSpPr>
          <p:cNvPr id="83971" name="Rectangle 3">
            <a:extLst>
              <a:ext uri="{FF2B5EF4-FFF2-40B4-BE49-F238E27FC236}">
                <a16:creationId xmlns:a16="http://schemas.microsoft.com/office/drawing/2014/main" id="{EF88837C-C3AF-4F6B-BDE3-AD82D9B29A62}"/>
              </a:ext>
            </a:extLst>
          </p:cNvPr>
          <p:cNvSpPr>
            <a:spLocks noGrp="1" noChangeArrowheads="1"/>
          </p:cNvSpPr>
          <p:nvPr>
            <p:ph type="body" idx="4294967295"/>
          </p:nvPr>
        </p:nvSpPr>
        <p:spPr>
          <a:xfrm>
            <a:off x="820738" y="1233488"/>
            <a:ext cx="3735387" cy="4530725"/>
          </a:xfrm>
        </p:spPr>
        <p:txBody>
          <a:bodyPr/>
          <a:lstStyle/>
          <a:p>
            <a:r>
              <a:rPr lang="en-US" altLang="en-US"/>
              <a:t>The operating system is divided into a number of layers (levels), each built on top of lower layers.  The bottom layer (layer 0), is the hardware; the highest (layer N) is the user interface.</a:t>
            </a:r>
          </a:p>
          <a:p>
            <a:r>
              <a:rPr lang="en-US" altLang="en-US"/>
              <a:t>With modularity, layers are selected such that each uses functions (operations) and services of only lower-level layers</a:t>
            </a:r>
          </a:p>
        </p:txBody>
      </p:sp>
      <p:pic>
        <p:nvPicPr>
          <p:cNvPr id="83972" name="Picture 2">
            <a:extLst>
              <a:ext uri="{FF2B5EF4-FFF2-40B4-BE49-F238E27FC236}">
                <a16:creationId xmlns:a16="http://schemas.microsoft.com/office/drawing/2014/main" id="{407A23F2-DA55-4CEE-97C1-871903D963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4757" y="1257727"/>
            <a:ext cx="3547958" cy="328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2970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877023E-2F55-41F6-99AD-606BBD5F506F}"/>
              </a:ext>
            </a:extLst>
          </p:cNvPr>
          <p:cNvSpPr>
            <a:spLocks noGrp="1" noChangeArrowheads="1"/>
          </p:cNvSpPr>
          <p:nvPr>
            <p:ph type="title"/>
          </p:nvPr>
        </p:nvSpPr>
        <p:spPr>
          <a:xfrm>
            <a:off x="757238" y="207963"/>
            <a:ext cx="7816850" cy="576262"/>
          </a:xfrm>
        </p:spPr>
        <p:txBody>
          <a:bodyPr/>
          <a:lstStyle/>
          <a:p>
            <a:pPr eaLnBrk="1" hangingPunct="1"/>
            <a:r>
              <a:rPr lang="en-US" altLang="en-US"/>
              <a:t>Microkernels</a:t>
            </a:r>
            <a:endParaRPr lang="en-US" altLang="en-US" sz="2400"/>
          </a:p>
        </p:txBody>
      </p:sp>
      <p:sp>
        <p:nvSpPr>
          <p:cNvPr id="86019" name="Rectangle 3">
            <a:extLst>
              <a:ext uri="{FF2B5EF4-FFF2-40B4-BE49-F238E27FC236}">
                <a16:creationId xmlns:a16="http://schemas.microsoft.com/office/drawing/2014/main" id="{F3C84D0A-C5EC-46A8-A546-5363A149B9F9}"/>
              </a:ext>
            </a:extLst>
          </p:cNvPr>
          <p:cNvSpPr>
            <a:spLocks noGrp="1" noChangeArrowheads="1"/>
          </p:cNvSpPr>
          <p:nvPr>
            <p:ph idx="1"/>
          </p:nvPr>
        </p:nvSpPr>
        <p:spPr>
          <a:xfrm>
            <a:off x="757238" y="1108075"/>
            <a:ext cx="7225619" cy="4857296"/>
          </a:xfrm>
        </p:spPr>
        <p:txBody>
          <a:bodyPr/>
          <a:lstStyle/>
          <a:p>
            <a:r>
              <a:rPr lang="en-US" altLang="en-US"/>
              <a:t>Moves as much from the kernel into user space</a:t>
            </a:r>
          </a:p>
          <a:p>
            <a:r>
              <a:rPr lang="en-US" altLang="en-US" b="1">
                <a:solidFill>
                  <a:srgbClr val="006699"/>
                </a:solidFill>
                <a:latin typeface="+mj-lt"/>
              </a:rPr>
              <a:t>Mach</a:t>
            </a:r>
            <a:r>
              <a:rPr lang="en-US" altLang="en-US"/>
              <a:t> is an example of </a:t>
            </a:r>
            <a:r>
              <a:rPr lang="en-US" altLang="en-US" b="1">
                <a:solidFill>
                  <a:srgbClr val="006699"/>
                </a:solidFill>
                <a:latin typeface="+mj-lt"/>
              </a:rPr>
              <a:t>microkernel</a:t>
            </a:r>
          </a:p>
          <a:p>
            <a:pPr lvl="1"/>
            <a:r>
              <a:rPr lang="en-US" altLang="en-US"/>
              <a:t>Mac OS X kernel (</a:t>
            </a:r>
            <a:r>
              <a:rPr lang="en-US" altLang="en-US" b="1">
                <a:solidFill>
                  <a:srgbClr val="006699"/>
                </a:solidFill>
                <a:latin typeface="+mj-lt"/>
              </a:rPr>
              <a:t>Darwin</a:t>
            </a:r>
            <a:r>
              <a:rPr lang="en-US" altLang="en-US"/>
              <a:t>) partly based on Mach</a:t>
            </a:r>
            <a:endParaRPr lang="en-US" altLang="en-US" sz="800"/>
          </a:p>
          <a:p>
            <a:r>
              <a:rPr lang="en-US" altLang="en-US"/>
              <a:t>Communication takes place between user modules using </a:t>
            </a:r>
            <a:r>
              <a:rPr lang="en-US" altLang="en-US" b="1">
                <a:solidFill>
                  <a:srgbClr val="006699"/>
                </a:solidFill>
                <a:latin typeface="+mj-lt"/>
              </a:rPr>
              <a:t>message</a:t>
            </a:r>
            <a:r>
              <a:rPr lang="en-US" altLang="en-US" b="1">
                <a:solidFill>
                  <a:srgbClr val="3366FF"/>
                </a:solidFill>
              </a:rPr>
              <a:t> </a:t>
            </a:r>
            <a:r>
              <a:rPr lang="en-US" altLang="en-US" b="1">
                <a:solidFill>
                  <a:srgbClr val="006699"/>
                </a:solidFill>
                <a:latin typeface="+mj-lt"/>
              </a:rPr>
              <a:t>passing</a:t>
            </a:r>
          </a:p>
          <a:p>
            <a:r>
              <a:rPr lang="en-US" altLang="en-US"/>
              <a:t>Benefits:</a:t>
            </a:r>
          </a:p>
          <a:p>
            <a:pPr lvl="1"/>
            <a:r>
              <a:rPr lang="en-US" altLang="en-US"/>
              <a:t>Easier to extend a microkernel</a:t>
            </a:r>
          </a:p>
          <a:p>
            <a:pPr lvl="1"/>
            <a:r>
              <a:rPr lang="en-US" altLang="en-US"/>
              <a:t>Easier to port the operating system to new architectures</a:t>
            </a:r>
          </a:p>
          <a:p>
            <a:pPr lvl="1"/>
            <a:r>
              <a:rPr lang="en-US" altLang="en-US"/>
              <a:t>More reliable (less code is running in kernel mode)</a:t>
            </a:r>
          </a:p>
          <a:p>
            <a:pPr lvl="1"/>
            <a:r>
              <a:rPr lang="en-US" altLang="en-US"/>
              <a:t>More secure</a:t>
            </a:r>
            <a:endParaRPr lang="en-US" altLang="en-US" sz="800"/>
          </a:p>
          <a:p>
            <a:r>
              <a:rPr lang="en-US" altLang="en-US"/>
              <a:t>Detriments:</a:t>
            </a:r>
          </a:p>
          <a:p>
            <a:pPr lvl="1"/>
            <a:r>
              <a:rPr lang="en-US" altLang="en-US"/>
              <a:t>Performance overhead of user space to kernel space communication</a:t>
            </a:r>
          </a:p>
        </p:txBody>
      </p:sp>
    </p:spTree>
    <p:extLst>
      <p:ext uri="{BB962C8B-B14F-4D97-AF65-F5344CB8AC3E}">
        <p14:creationId xmlns:p14="http://schemas.microsoft.com/office/powerpoint/2010/main" val="241914003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1DBEE6C-3A88-4D5B-9245-EF2BF859C9CF}"/>
              </a:ext>
            </a:extLst>
          </p:cNvPr>
          <p:cNvSpPr>
            <a:spLocks noGrp="1" noChangeArrowheads="1"/>
          </p:cNvSpPr>
          <p:nvPr>
            <p:ph type="title"/>
          </p:nvPr>
        </p:nvSpPr>
        <p:spPr>
          <a:xfrm>
            <a:off x="1157288" y="214313"/>
            <a:ext cx="7399337" cy="576262"/>
          </a:xfrm>
        </p:spPr>
        <p:txBody>
          <a:bodyPr/>
          <a:lstStyle/>
          <a:p>
            <a:pPr eaLnBrk="1" hangingPunct="1"/>
            <a:r>
              <a:rPr lang="en-US" altLang="en-US"/>
              <a:t>Microkernel System Structure </a:t>
            </a:r>
            <a:endParaRPr lang="en-US" altLang="en-US" sz="2400"/>
          </a:p>
        </p:txBody>
      </p:sp>
      <p:pic>
        <p:nvPicPr>
          <p:cNvPr id="88067" name="Picture 2">
            <a:extLst>
              <a:ext uri="{FF2B5EF4-FFF2-40B4-BE49-F238E27FC236}">
                <a16:creationId xmlns:a16="http://schemas.microsoft.com/office/drawing/2014/main" id="{25A0E5C8-7A5F-457D-83DE-F96A7C9EED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36229" y="1557524"/>
            <a:ext cx="6795238" cy="3283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57523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9BD8569B-4861-4CBE-8902-C2DD5C49C833}"/>
              </a:ext>
            </a:extLst>
          </p:cNvPr>
          <p:cNvSpPr>
            <a:spLocks noGrp="1" noChangeArrowheads="1"/>
          </p:cNvSpPr>
          <p:nvPr>
            <p:ph type="ctrTitle"/>
          </p:nvPr>
        </p:nvSpPr>
        <p:spPr>
          <a:xfrm>
            <a:off x="371475" y="1831975"/>
            <a:ext cx="8458200" cy="1143000"/>
          </a:xfrm>
          <a:noFill/>
        </p:spPr>
        <p:txBody>
          <a:bodyPr/>
          <a:lstStyle/>
          <a:p>
            <a:pPr eaLnBrk="1" hangingPunct="1"/>
            <a:r>
              <a:rPr lang="en-US" altLang="en-US"/>
              <a:t>Chapter 2:  Processes &amp; Threads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6147" name="Rectangle 3">
            <a:extLst>
              <a:ext uri="{FF2B5EF4-FFF2-40B4-BE49-F238E27FC236}">
                <a16:creationId xmlns:a16="http://schemas.microsoft.com/office/drawing/2014/main" id="{CD36D9CA-D38B-456F-A12D-3CBF399EEDF5}"/>
              </a:ext>
            </a:extLst>
          </p:cNvPr>
          <p:cNvSpPr>
            <a:spLocks noGrp="1" noChangeArrowheads="1"/>
          </p:cNvSpPr>
          <p:nvPr>
            <p:ph type="body" idx="4294967295"/>
          </p:nvPr>
        </p:nvSpPr>
        <p:spPr>
          <a:xfrm>
            <a:off x="925513" y="1268413"/>
            <a:ext cx="7121525" cy="4159250"/>
          </a:xfrm>
        </p:spPr>
        <p:txBody>
          <a:bodyPr/>
          <a:lstStyle/>
          <a:p>
            <a:r>
              <a:rPr lang="en-US" altLang="en-US"/>
              <a:t>A program that acts as an intermediary between a user of a computer and the computer hardware</a:t>
            </a:r>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3F2AA79-94D9-4276-9C41-F8DFF3001472}"/>
              </a:ext>
            </a:extLst>
          </p:cNvPr>
          <p:cNvSpPr>
            <a:spLocks noGrp="1" noChangeArrowheads="1"/>
          </p:cNvSpPr>
          <p:nvPr>
            <p:ph type="title"/>
          </p:nvPr>
        </p:nvSpPr>
        <p:spPr>
          <a:xfrm>
            <a:off x="1644650" y="228600"/>
            <a:ext cx="6380163" cy="576263"/>
          </a:xfrm>
        </p:spPr>
        <p:txBody>
          <a:bodyPr/>
          <a:lstStyle/>
          <a:p>
            <a:pPr eaLnBrk="1" hangingPunct="1"/>
            <a:r>
              <a:rPr lang="en-US" altLang="en-US"/>
              <a:t>Outline</a:t>
            </a:r>
          </a:p>
        </p:txBody>
      </p:sp>
      <p:sp>
        <p:nvSpPr>
          <p:cNvPr id="7171" name="Rectangle 3">
            <a:extLst>
              <a:ext uri="{FF2B5EF4-FFF2-40B4-BE49-F238E27FC236}">
                <a16:creationId xmlns:a16="http://schemas.microsoft.com/office/drawing/2014/main" id="{5C7B4A6B-A9B9-465A-90EA-66F577052347}"/>
              </a:ext>
            </a:extLst>
          </p:cNvPr>
          <p:cNvSpPr>
            <a:spLocks noGrp="1" noChangeArrowheads="1"/>
          </p:cNvSpPr>
          <p:nvPr>
            <p:ph type="body" idx="4294967295"/>
          </p:nvPr>
        </p:nvSpPr>
        <p:spPr>
          <a:xfrm>
            <a:off x="801688" y="1149350"/>
            <a:ext cx="7791450" cy="3822700"/>
          </a:xfrm>
        </p:spPr>
        <p:txBody>
          <a:bodyPr/>
          <a:lstStyle/>
          <a:p>
            <a:r>
              <a:rPr lang="en-US" altLang="en-US"/>
              <a:t>Process Concept</a:t>
            </a:r>
          </a:p>
          <a:p>
            <a:r>
              <a:rPr lang="en-US" altLang="en-US"/>
              <a:t>Process Scheduling</a:t>
            </a:r>
          </a:p>
          <a:p>
            <a:r>
              <a:rPr lang="en-US" altLang="en-US"/>
              <a:t>Operations on Processes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7E8AE27-E50C-40A0-B477-CFFEC3475E01}"/>
              </a:ext>
            </a:extLst>
          </p:cNvPr>
          <p:cNvSpPr>
            <a:spLocks noGrp="1" noChangeArrowheads="1"/>
          </p:cNvSpPr>
          <p:nvPr>
            <p:ph type="title"/>
          </p:nvPr>
        </p:nvSpPr>
        <p:spPr>
          <a:xfrm>
            <a:off x="1576388" y="222250"/>
            <a:ext cx="6107112" cy="576263"/>
          </a:xfrm>
        </p:spPr>
        <p:txBody>
          <a:bodyPr/>
          <a:lstStyle/>
          <a:p>
            <a:pPr eaLnBrk="1" hangingPunct="1"/>
            <a:r>
              <a:rPr lang="en-US" altLang="en-US"/>
              <a:t>Process Concept</a:t>
            </a:r>
          </a:p>
        </p:txBody>
      </p:sp>
      <p:sp>
        <p:nvSpPr>
          <p:cNvPr id="11267" name="Rectangle 3">
            <a:extLst>
              <a:ext uri="{FF2B5EF4-FFF2-40B4-BE49-F238E27FC236}">
                <a16:creationId xmlns:a16="http://schemas.microsoft.com/office/drawing/2014/main" id="{5D446FCF-843C-4B0E-B66C-D60BED27776C}"/>
              </a:ext>
            </a:extLst>
          </p:cNvPr>
          <p:cNvSpPr>
            <a:spLocks noGrp="1" noChangeArrowheads="1"/>
          </p:cNvSpPr>
          <p:nvPr>
            <p:ph type="body" idx="4294967295"/>
          </p:nvPr>
        </p:nvSpPr>
        <p:spPr>
          <a:xfrm>
            <a:off x="793750" y="1206500"/>
            <a:ext cx="7624536" cy="4758871"/>
          </a:xfrm>
        </p:spPr>
        <p:txBody>
          <a:bodyPr/>
          <a:lstStyle/>
          <a:p>
            <a:pPr>
              <a:lnSpc>
                <a:spcPct val="90000"/>
              </a:lnSpc>
            </a:pPr>
            <a:r>
              <a:rPr lang="en-US" altLang="en-US"/>
              <a:t>An operating system executes a variety of programs that run as a process.</a:t>
            </a:r>
          </a:p>
          <a:p>
            <a:pPr>
              <a:lnSpc>
                <a:spcPct val="90000"/>
              </a:lnSpc>
            </a:pPr>
            <a:r>
              <a:rPr lang="en-US" altLang="en-US" b="1">
                <a:solidFill>
                  <a:srgbClr val="006699"/>
                </a:solidFill>
                <a:latin typeface="+mj-lt"/>
              </a:rPr>
              <a:t>Process</a:t>
            </a:r>
            <a:r>
              <a:rPr lang="en-US" altLang="en-US"/>
              <a:t> – a program in execution; process execution must progress in sequential fashion. No parallel execution of instructions of a  single process</a:t>
            </a:r>
          </a:p>
          <a:p>
            <a:r>
              <a:rPr lang="en-US" altLang="en-US"/>
              <a:t>Multiple parts</a:t>
            </a:r>
          </a:p>
          <a:p>
            <a:pPr lvl="1"/>
            <a:r>
              <a:rPr lang="en-US" altLang="en-US"/>
              <a:t>The program code, also called </a:t>
            </a:r>
            <a:r>
              <a:rPr lang="en-US" altLang="en-US" b="1">
                <a:solidFill>
                  <a:srgbClr val="006699"/>
                </a:solidFill>
                <a:latin typeface="+mj-lt"/>
              </a:rPr>
              <a:t>text</a:t>
            </a:r>
            <a:r>
              <a:rPr lang="en-US" altLang="en-US" b="1">
                <a:solidFill>
                  <a:srgbClr val="3366FF"/>
                </a:solidFill>
              </a:rPr>
              <a:t> </a:t>
            </a:r>
            <a:r>
              <a:rPr lang="en-US" altLang="en-US" b="1">
                <a:solidFill>
                  <a:srgbClr val="006699"/>
                </a:solidFill>
                <a:latin typeface="+mj-lt"/>
              </a:rPr>
              <a:t>section</a:t>
            </a:r>
          </a:p>
          <a:p>
            <a:pPr lvl="1"/>
            <a:r>
              <a:rPr lang="en-US" altLang="en-US"/>
              <a:t>Current activity including</a:t>
            </a:r>
            <a:r>
              <a:rPr lang="en-US" altLang="en-US" b="1">
                <a:solidFill>
                  <a:srgbClr val="3366FF"/>
                </a:solidFill>
              </a:rPr>
              <a:t> </a:t>
            </a:r>
            <a:r>
              <a:rPr lang="en-US" altLang="en-US" b="1">
                <a:solidFill>
                  <a:srgbClr val="006699"/>
                </a:solidFill>
                <a:latin typeface="+mj-lt"/>
              </a:rPr>
              <a:t>program</a:t>
            </a:r>
            <a:r>
              <a:rPr lang="en-US" altLang="en-US" b="1"/>
              <a:t> </a:t>
            </a:r>
            <a:r>
              <a:rPr lang="en-US" altLang="en-US" b="1">
                <a:solidFill>
                  <a:srgbClr val="006699"/>
                </a:solidFill>
                <a:latin typeface="+mj-lt"/>
              </a:rPr>
              <a:t>counter</a:t>
            </a:r>
            <a:r>
              <a:rPr lang="en-US" altLang="en-US"/>
              <a:t>, processor registers</a:t>
            </a:r>
          </a:p>
          <a:p>
            <a:pPr lvl="1"/>
            <a:r>
              <a:rPr lang="en-US" altLang="en-US" b="1">
                <a:solidFill>
                  <a:srgbClr val="006699"/>
                </a:solidFill>
                <a:latin typeface="+mj-lt"/>
              </a:rPr>
              <a:t>Stack</a:t>
            </a:r>
            <a:r>
              <a:rPr lang="en-US" altLang="en-US" b="1"/>
              <a:t> </a:t>
            </a:r>
            <a:r>
              <a:rPr lang="en-US" altLang="en-US"/>
              <a:t>containing temporary data</a:t>
            </a:r>
          </a:p>
          <a:p>
            <a:pPr lvl="2"/>
            <a:r>
              <a:rPr lang="en-US" altLang="en-US"/>
              <a:t>Function parameters, return addresses, local variables</a:t>
            </a:r>
          </a:p>
          <a:p>
            <a:pPr lvl="1"/>
            <a:r>
              <a:rPr lang="en-US" altLang="en-US" b="1">
                <a:solidFill>
                  <a:srgbClr val="006699"/>
                </a:solidFill>
                <a:latin typeface="+mj-lt"/>
              </a:rPr>
              <a:t>Data</a:t>
            </a:r>
            <a:r>
              <a:rPr lang="en-US" altLang="en-US" b="1">
                <a:solidFill>
                  <a:srgbClr val="3366FF"/>
                </a:solidFill>
              </a:rPr>
              <a:t> </a:t>
            </a:r>
            <a:r>
              <a:rPr lang="en-US" altLang="en-US" b="1">
                <a:solidFill>
                  <a:srgbClr val="006699"/>
                </a:solidFill>
                <a:latin typeface="+mj-lt"/>
              </a:rPr>
              <a:t>section</a:t>
            </a:r>
            <a:r>
              <a:rPr lang="en-US" altLang="en-US" b="1"/>
              <a:t> </a:t>
            </a:r>
            <a:r>
              <a:rPr lang="en-US" altLang="en-US"/>
              <a:t>containing global variables</a:t>
            </a:r>
          </a:p>
          <a:p>
            <a:pPr lvl="1"/>
            <a:r>
              <a:rPr lang="en-US" altLang="en-US" b="1">
                <a:solidFill>
                  <a:srgbClr val="006699"/>
                </a:solidFill>
                <a:latin typeface="+mj-lt"/>
              </a:rPr>
              <a:t>Heap</a:t>
            </a:r>
            <a:r>
              <a:rPr lang="en-US" altLang="en-US" b="1"/>
              <a:t> </a:t>
            </a:r>
            <a:r>
              <a:rPr lang="en-US" altLang="en-US"/>
              <a:t>containing memory dynamically allocated during run time</a:t>
            </a:r>
          </a:p>
          <a:p>
            <a:pPr>
              <a:lnSpc>
                <a:spcPct val="90000"/>
              </a:lnSpc>
              <a:buFont typeface="Monotype Sorts" pitchFamily="-84" charset="2"/>
              <a:buNone/>
            </a:pPr>
            <a:endParaRPr lang="en-US" altLang="en-US"/>
          </a:p>
          <a:p>
            <a:pPr>
              <a:lnSpc>
                <a:spcPct val="90000"/>
              </a:lnSpc>
              <a:buFont typeface="Monotype Sorts" pitchFamily="-84" charset="2"/>
              <a:buNone/>
            </a:pPr>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9FB78B1-A72C-494F-9718-8FF44F7505B0}"/>
              </a:ext>
            </a:extLst>
          </p:cNvPr>
          <p:cNvSpPr>
            <a:spLocks noGrp="1" noChangeArrowheads="1"/>
          </p:cNvSpPr>
          <p:nvPr>
            <p:ph type="title"/>
          </p:nvPr>
        </p:nvSpPr>
        <p:spPr>
          <a:xfrm>
            <a:off x="1576388" y="230188"/>
            <a:ext cx="6107112" cy="576262"/>
          </a:xfrm>
        </p:spPr>
        <p:txBody>
          <a:bodyPr/>
          <a:lstStyle/>
          <a:p>
            <a:pPr eaLnBrk="1" hangingPunct="1"/>
            <a:r>
              <a:rPr lang="en-US" altLang="en-US"/>
              <a:t>Process Concept (Cont.)</a:t>
            </a:r>
          </a:p>
        </p:txBody>
      </p:sp>
      <p:sp>
        <p:nvSpPr>
          <p:cNvPr id="13315" name="Rectangle 3">
            <a:extLst>
              <a:ext uri="{FF2B5EF4-FFF2-40B4-BE49-F238E27FC236}">
                <a16:creationId xmlns:a16="http://schemas.microsoft.com/office/drawing/2014/main" id="{1B99AC1A-7079-467A-A88A-5DCC86E364CB}"/>
              </a:ext>
            </a:extLst>
          </p:cNvPr>
          <p:cNvSpPr>
            <a:spLocks noGrp="1" noChangeArrowheads="1"/>
          </p:cNvSpPr>
          <p:nvPr>
            <p:ph type="body" idx="4294967295"/>
          </p:nvPr>
        </p:nvSpPr>
        <p:spPr>
          <a:xfrm>
            <a:off x="793750" y="1203325"/>
            <a:ext cx="6949621" cy="4595132"/>
          </a:xfrm>
        </p:spPr>
        <p:txBody>
          <a:bodyPr/>
          <a:lstStyle/>
          <a:p>
            <a:r>
              <a:rPr lang="en-US" altLang="en-US"/>
              <a:t>Program is </a:t>
            </a:r>
            <a:r>
              <a:rPr lang="en-US" altLang="en-US" b="1"/>
              <a:t>passive</a:t>
            </a:r>
            <a:r>
              <a:rPr lang="en-US" altLang="en-US"/>
              <a:t> entity stored on disk (</a:t>
            </a:r>
            <a:r>
              <a:rPr lang="en-US" altLang="en-US" b="1">
                <a:solidFill>
                  <a:srgbClr val="006699"/>
                </a:solidFill>
                <a:latin typeface="+mj-lt"/>
              </a:rPr>
              <a:t>executable</a:t>
            </a:r>
            <a:r>
              <a:rPr lang="en-US" altLang="en-US" b="1">
                <a:solidFill>
                  <a:srgbClr val="3366FF"/>
                </a:solidFill>
              </a:rPr>
              <a:t> </a:t>
            </a:r>
            <a:r>
              <a:rPr lang="en-US" altLang="en-US" b="1">
                <a:solidFill>
                  <a:srgbClr val="006699"/>
                </a:solidFill>
                <a:latin typeface="+mj-lt"/>
              </a:rPr>
              <a:t>file</a:t>
            </a:r>
            <a:r>
              <a:rPr lang="en-US" altLang="en-US"/>
              <a:t>); process is </a:t>
            </a:r>
            <a:r>
              <a:rPr lang="en-US" altLang="en-US" b="1"/>
              <a:t>active</a:t>
            </a:r>
            <a:r>
              <a:rPr lang="en-US" altLang="en-US" b="1" i="1"/>
              <a:t> </a:t>
            </a:r>
          </a:p>
          <a:p>
            <a:pPr lvl="1"/>
            <a:r>
              <a:rPr lang="en-US" altLang="en-US"/>
              <a:t>Program becomes process when an executable file is loaded into memory</a:t>
            </a:r>
          </a:p>
          <a:p>
            <a:r>
              <a:rPr lang="en-US" altLang="en-US"/>
              <a:t>Execution of program started via GUI mouse clicks, command line entry of its name, etc.</a:t>
            </a:r>
          </a:p>
          <a:p>
            <a:r>
              <a:rPr lang="en-US" altLang="en-US"/>
              <a:t>One program can be several processes</a:t>
            </a:r>
          </a:p>
          <a:p>
            <a:pPr lvl="1"/>
            <a:r>
              <a:rPr lang="en-US" altLang="en-US"/>
              <a:t>Consider multiple users executing the same program</a:t>
            </a:r>
          </a:p>
          <a:p>
            <a:pPr>
              <a:lnSpc>
                <a:spcPct val="90000"/>
              </a:lnSpc>
            </a:pPr>
            <a:endParaRPr lang="en-US" altLang="en-US"/>
          </a:p>
          <a:p>
            <a:pPr>
              <a:lnSpc>
                <a:spcPct val="90000"/>
              </a:lnSpc>
              <a:buFont typeface="Monotype Sorts" pitchFamily="-84" charset="2"/>
              <a:buNone/>
            </a:pPr>
            <a:endParaRPr lang="en-US"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p:nvPr>
        </p:nvSpPr>
        <p:spPr>
          <a:xfrm>
            <a:off x="1360488" y="228600"/>
            <a:ext cx="6251575" cy="576263"/>
          </a:xfrm>
        </p:spPr>
        <p:txBody>
          <a:bodyPr/>
          <a:lstStyle/>
          <a:p>
            <a:pPr eaLnBrk="1" hangingPunct="1"/>
            <a:r>
              <a:rPr lang="en-US" altLang="en-US"/>
              <a:t>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806450" y="1246188"/>
            <a:ext cx="7370763" cy="3254375"/>
          </a:xfrm>
        </p:spPr>
        <p:txBody>
          <a:bodyPr/>
          <a:lstStyle/>
          <a:p>
            <a:r>
              <a:rPr lang="en-US" altLang="en-US"/>
              <a:t>As a process executes, it changes </a:t>
            </a:r>
            <a:r>
              <a:rPr lang="en-US" altLang="en-US" b="1">
                <a:solidFill>
                  <a:srgbClr val="006699"/>
                </a:solidFill>
                <a:latin typeface="+mj-lt"/>
              </a:rPr>
              <a:t>state</a:t>
            </a:r>
          </a:p>
          <a:p>
            <a:pPr lvl="1"/>
            <a:r>
              <a:rPr lang="en-US" altLang="en-US" b="1"/>
              <a:t>New</a:t>
            </a:r>
            <a:r>
              <a:rPr lang="en-US" altLang="en-US"/>
              <a:t>:  The process is being created</a:t>
            </a:r>
          </a:p>
          <a:p>
            <a:pPr lvl="1"/>
            <a:r>
              <a:rPr lang="en-US" altLang="en-US" b="1"/>
              <a:t>Running</a:t>
            </a:r>
            <a:r>
              <a:rPr lang="en-US" altLang="en-US"/>
              <a:t>:  Instructions are being executed</a:t>
            </a:r>
          </a:p>
          <a:p>
            <a:pPr lvl="1"/>
            <a:r>
              <a:rPr lang="en-US" altLang="en-US" b="1"/>
              <a:t>Waiting</a:t>
            </a:r>
            <a:r>
              <a:rPr lang="en-US" altLang="en-US"/>
              <a:t>:  The process is waiting for some event to occur</a:t>
            </a:r>
          </a:p>
          <a:p>
            <a:pPr lvl="1"/>
            <a:r>
              <a:rPr lang="en-US" altLang="en-US" b="1"/>
              <a:t>Ready</a:t>
            </a:r>
            <a:r>
              <a:rPr lang="en-US" altLang="en-US"/>
              <a:t>:  The process is waiting to be assigned to a processor</a:t>
            </a:r>
          </a:p>
          <a:p>
            <a:pPr lvl="1"/>
            <a:r>
              <a:rPr lang="en-US" altLang="en-US" b="1"/>
              <a:t>Terminated</a:t>
            </a:r>
            <a:r>
              <a:rPr lang="en-US" altLang="en-US"/>
              <a:t>:  The process has finished execution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p:nvPr>
        </p:nvSpPr>
        <p:spPr>
          <a:xfrm>
            <a:off x="739775" y="228600"/>
            <a:ext cx="7947025" cy="576263"/>
          </a:xfrm>
        </p:spPr>
        <p:txBody>
          <a:bodyPr/>
          <a:lstStyle/>
          <a:p>
            <a:pPr eaLnBrk="1" hangingPunct="1"/>
            <a:r>
              <a:rPr lang="en-US" altLang="en-US"/>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93913"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p:nvPr>
        </p:nvSpPr>
        <p:spPr>
          <a:xfrm>
            <a:off x="1166813" y="193903"/>
            <a:ext cx="7519987" cy="576262"/>
          </a:xfrm>
        </p:spPr>
        <p:txBody>
          <a:bodyPr/>
          <a:lstStyle/>
          <a:p>
            <a:pPr eaLnBrk="1" hangingPunct="1"/>
            <a:r>
              <a:rPr lang="en-US" altLang="en-US"/>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849991" y="1823222"/>
            <a:ext cx="5616122" cy="4417927"/>
          </a:xfrm>
        </p:spPr>
        <p:txBody>
          <a:bodyPr/>
          <a:lstStyle/>
          <a:p>
            <a:r>
              <a:rPr lang="en-US" altLang="en-US" sz="1700"/>
              <a:t>Process state – running, waiting, etc.</a:t>
            </a:r>
          </a:p>
          <a:p>
            <a:r>
              <a:rPr lang="en-US" altLang="en-US" sz="1700"/>
              <a:t>Program counter – location of instruction to next execute</a:t>
            </a:r>
          </a:p>
          <a:p>
            <a:r>
              <a:rPr lang="en-US" altLang="en-US" sz="1700"/>
              <a:t>CPU registers – contents of all process-centric registers</a:t>
            </a:r>
          </a:p>
          <a:p>
            <a:r>
              <a:rPr lang="en-US" altLang="en-US" sz="1700"/>
              <a:t>CPU scheduling information- priorities, scheduling queue pointers</a:t>
            </a:r>
          </a:p>
          <a:p>
            <a:r>
              <a:rPr lang="en-US" altLang="en-US" sz="1700"/>
              <a:t>Memory-management information – memory allocated to the process</a:t>
            </a:r>
          </a:p>
          <a:p>
            <a:r>
              <a:rPr lang="en-US" altLang="en-US" sz="1700"/>
              <a:t>Accounting information – CPU used, clock time elapsed since start, time limits</a:t>
            </a:r>
          </a:p>
          <a:p>
            <a:r>
              <a:rPr lang="en-US" altLang="en-US" sz="1700"/>
              <a:t>I/O status information – I/O devices allocated to process, list of open files</a:t>
            </a:r>
          </a:p>
          <a:p>
            <a:endParaRPr lang="en-US" altLang="en-US"/>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623729" y="2121125"/>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769490" y="1110345"/>
            <a:ext cx="6874095" cy="923330"/>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72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44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1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88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r>
              <a:rPr lang="en-US" altLang="en-US" sz="1700"/>
              <a:t>Information associated with each process(also called </a:t>
            </a:r>
            <a:r>
              <a:rPr kumimoji="1" lang="en-US" altLang="en-US" b="1">
                <a:solidFill>
                  <a:srgbClr val="006699"/>
                </a:solidFill>
                <a:latin typeface="+mj-lt"/>
              </a:rPr>
              <a:t>task</a:t>
            </a:r>
            <a:r>
              <a:rPr lang="en-US" altLang="en-US" sz="1700" b="1">
                <a:solidFill>
                  <a:srgbClr val="3366FF"/>
                </a:solidFill>
              </a:rPr>
              <a:t> </a:t>
            </a:r>
            <a:r>
              <a:rPr kumimoji="1" lang="en-US" altLang="en-US" b="1">
                <a:solidFill>
                  <a:srgbClr val="006699"/>
                </a:solidFill>
                <a:latin typeface="+mj-lt"/>
              </a:rPr>
              <a:t>control</a:t>
            </a:r>
            <a:r>
              <a:rPr lang="en-US" altLang="en-US" sz="1700" b="1">
                <a:solidFill>
                  <a:srgbClr val="3366FF"/>
                </a:solidFill>
              </a:rPr>
              <a:t> </a:t>
            </a:r>
            <a:r>
              <a:rPr kumimoji="1" lang="en-US" altLang="en-US" b="1">
                <a:solidFill>
                  <a:srgbClr val="006699"/>
                </a:solidFill>
                <a:latin typeface="+mj-lt"/>
              </a:rPr>
              <a:t>block</a:t>
            </a:r>
            <a:r>
              <a:rPr lang="en-US" altLang="en-US" sz="1700"/>
              <a:t>)</a:t>
            </a:r>
          </a:p>
          <a:p>
            <a:pPr>
              <a:buFont typeface="Monotype Sorts" pitchFamily="-84" charset="2"/>
              <a:buNone/>
            </a:pPr>
            <a:r>
              <a:rPr lang="en-US" altLang="en-US"/>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294884C-D89B-43C5-8278-E1AFFD1E5DD1}"/>
              </a:ext>
            </a:extLst>
          </p:cNvPr>
          <p:cNvSpPr>
            <a:spLocks noGrp="1" noChangeArrowheads="1"/>
          </p:cNvSpPr>
          <p:nvPr>
            <p:ph type="title"/>
          </p:nvPr>
        </p:nvSpPr>
        <p:spPr>
          <a:xfrm>
            <a:off x="842963" y="228600"/>
            <a:ext cx="8229600" cy="576263"/>
          </a:xfrm>
        </p:spPr>
        <p:txBody>
          <a:bodyPr/>
          <a:lstStyle/>
          <a:p>
            <a:pPr eaLnBrk="1" hangingPunct="1"/>
            <a:r>
              <a:rPr lang="en-US" altLang="en-US"/>
              <a:t>CPU Switch From Process to Process</a:t>
            </a:r>
          </a:p>
        </p:txBody>
      </p:sp>
      <p:sp>
        <p:nvSpPr>
          <p:cNvPr id="33795" name="TextBox 1">
            <a:extLst>
              <a:ext uri="{FF2B5EF4-FFF2-40B4-BE49-F238E27FC236}">
                <a16:creationId xmlns:a16="http://schemas.microsoft.com/office/drawing/2014/main" id="{2AC6A249-89C1-4E3A-A92E-5E91F7A23743}"/>
              </a:ext>
            </a:extLst>
          </p:cNvPr>
          <p:cNvSpPr txBox="1">
            <a:spLocks noChangeArrowheads="1"/>
          </p:cNvSpPr>
          <p:nvPr/>
        </p:nvSpPr>
        <p:spPr bwMode="auto">
          <a:xfrm>
            <a:off x="1278542" y="979488"/>
            <a:ext cx="685395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0" fontAlgn="base" latinLnBrk="0" hangingPunct="0">
              <a:spcBef>
                <a:spcPct val="35000"/>
              </a:spcBef>
              <a:spcAft>
                <a:spcPct val="0"/>
              </a:spcAft>
              <a:buClr>
                <a:srgbClr val="993300"/>
              </a:buClr>
              <a:buSzPct val="110000"/>
              <a:buFont typeface="Wingdings" panose="05000000000000000000" pitchFamily="2" charset="2"/>
              <a:buChar char="§"/>
              <a:defRPr kumimoji="1" sz="1800" kern="1200">
                <a:solidFill>
                  <a:schemeClr val="tx1"/>
                </a:solidFill>
                <a:latin typeface="Helvetica" panose="020B0604020202020204" pitchFamily="34" charset="0"/>
                <a:ea typeface="MS PGothic" panose="020B0600070205080204" pitchFamily="34" charset="-128"/>
                <a:cs typeface="+mn-cs"/>
              </a:defRPr>
            </a:lvl1pPr>
            <a:lvl2pPr marL="742950" indent="-285750" algn="l" defTabSz="914400" rtl="0" eaLnBrk="0" fontAlgn="base" latinLnBrk="0" hangingPunct="0">
              <a:spcBef>
                <a:spcPct val="35000"/>
              </a:spcBef>
              <a:spcAft>
                <a:spcPct val="0"/>
              </a:spcAft>
              <a:buClr>
                <a:srgbClr val="CC6600"/>
              </a:buClr>
              <a:buSzPct val="110000"/>
              <a:buFont typeface="Arial" pitchFamily="34" charset="0"/>
              <a:buChar char="•"/>
              <a:defRPr kumimoji="1" sz="1800" kern="1200">
                <a:solidFill>
                  <a:schemeClr val="tx1"/>
                </a:solidFill>
                <a:latin typeface="Helvetica" panose="020B0604020202020204" pitchFamily="34" charset="0"/>
                <a:ea typeface="MS PGothic" panose="020B0600070205080204" pitchFamily="34" charset="-128"/>
                <a:cs typeface="+mn-cs"/>
              </a:defRPr>
            </a:lvl2pPr>
            <a:lvl3pPr marL="1143000" indent="-228600" algn="l" defTabSz="914400" rtl="0" eaLnBrk="0" fontAlgn="base" latinLnBrk="0" hangingPunct="0">
              <a:spcBef>
                <a:spcPct val="35000"/>
              </a:spcBef>
              <a:spcAft>
                <a:spcPct val="0"/>
              </a:spcAft>
              <a:buClr>
                <a:srgbClr val="009900"/>
              </a:buClr>
              <a:buSzPct val="75000"/>
              <a:buFont typeface="Webdings" panose="05030102010509060703" pitchFamily="18" charset="2"/>
              <a:buChar char="4"/>
              <a:defRPr kumimoji="1" sz="1800" kern="1200">
                <a:solidFill>
                  <a:schemeClr val="tx1"/>
                </a:solidFill>
                <a:latin typeface="Helvetica" panose="020B0604020202020204" pitchFamily="34" charset="0"/>
                <a:ea typeface="MS PGothic" panose="020B0600070205080204" pitchFamily="34" charset="-128"/>
                <a:cs typeface="+mn-cs"/>
              </a:defRPr>
            </a:lvl3pPr>
            <a:lvl4pPr marL="1600200" indent="-228600" algn="l" defTabSz="914400" rtl="0" eaLnBrk="0" fontAlgn="base" latinLnBrk="0" hangingPunct="0">
              <a:spcBef>
                <a:spcPct val="35000"/>
              </a:spcBef>
              <a:spcAft>
                <a:spcPct val="0"/>
              </a:spcAft>
              <a:buClr>
                <a:schemeClr val="hlink"/>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4pPr>
            <a:lvl5pPr marL="20574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9pPr>
          </a:lstStyle>
          <a:p>
            <a:pPr>
              <a:spcBef>
                <a:spcPct val="0"/>
              </a:spcBef>
              <a:buClrTx/>
              <a:buSzTx/>
              <a:buFontTx/>
              <a:buNone/>
            </a:pPr>
            <a:r>
              <a:rPr kumimoji="0" lang="en-US" altLang="en-US">
                <a:latin typeface="Verdana" panose="020B0604030504040204" pitchFamily="34" charset="0"/>
              </a:rPr>
              <a:t>A </a:t>
            </a:r>
            <a:r>
              <a:rPr kumimoji="0" lang="en-US" altLang="en-US" b="1">
                <a:latin typeface="Verdana" panose="020B0604030504040204" pitchFamily="34" charset="0"/>
              </a:rPr>
              <a:t>context switch </a:t>
            </a:r>
            <a:r>
              <a:rPr kumimoji="0" lang="en-US" altLang="en-US">
                <a:latin typeface="Verdana" panose="020B0604030504040204" pitchFamily="34" charset="0"/>
              </a:rPr>
              <a:t>occurs when the CPU  switches from one process to another.</a:t>
            </a:r>
          </a:p>
        </p:txBody>
      </p:sp>
      <p:pic>
        <p:nvPicPr>
          <p:cNvPr id="33796" name="Picture 1">
            <a:extLst>
              <a:ext uri="{FF2B5EF4-FFF2-40B4-BE49-F238E27FC236}">
                <a16:creationId xmlns:a16="http://schemas.microsoft.com/office/drawing/2014/main" id="{81BF3499-8F25-4834-B5FB-DDAE90411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57083" y="1780486"/>
            <a:ext cx="5185155" cy="4237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69EF2C8-62D9-4AD3-A3DB-7E8B03141FB3}"/>
              </a:ext>
            </a:extLst>
          </p:cNvPr>
          <p:cNvSpPr>
            <a:spLocks noGrp="1" noChangeArrowheads="1"/>
          </p:cNvSpPr>
          <p:nvPr>
            <p:ph type="title"/>
          </p:nvPr>
        </p:nvSpPr>
        <p:spPr>
          <a:xfrm>
            <a:off x="363538" y="231775"/>
            <a:ext cx="8229600" cy="576263"/>
          </a:xfrm>
        </p:spPr>
        <p:txBody>
          <a:bodyPr/>
          <a:lstStyle/>
          <a:p>
            <a:pPr eaLnBrk="1" hangingPunct="1"/>
            <a:r>
              <a:rPr lang="en-US" altLang="en-US"/>
              <a:t>Context Switch</a:t>
            </a:r>
          </a:p>
        </p:txBody>
      </p:sp>
      <p:sp>
        <p:nvSpPr>
          <p:cNvPr id="35843" name="Rectangle 3">
            <a:extLst>
              <a:ext uri="{FF2B5EF4-FFF2-40B4-BE49-F238E27FC236}">
                <a16:creationId xmlns:a16="http://schemas.microsoft.com/office/drawing/2014/main" id="{BFE77FD9-7213-4CFD-BE76-B9508F46FB81}"/>
              </a:ext>
            </a:extLst>
          </p:cNvPr>
          <p:cNvSpPr>
            <a:spLocks noGrp="1" noChangeArrowheads="1"/>
          </p:cNvSpPr>
          <p:nvPr>
            <p:ph type="body" idx="4294967295"/>
          </p:nvPr>
        </p:nvSpPr>
        <p:spPr>
          <a:xfrm>
            <a:off x="854076" y="1108075"/>
            <a:ext cx="6648693" cy="4413494"/>
          </a:xfrm>
        </p:spPr>
        <p:txBody>
          <a:bodyPr/>
          <a:lstStyle/>
          <a:p>
            <a:r>
              <a:rPr lang="en-US" altLang="en-US"/>
              <a:t>When CPU switches to another process, the system must </a:t>
            </a:r>
            <a:r>
              <a:rPr lang="en-US" altLang="en-US" b="1" kern="1200">
                <a:solidFill>
                  <a:srgbClr val="006699"/>
                </a:solidFill>
                <a:latin typeface="+mj-lt"/>
                <a:cs typeface="+mn-cs"/>
              </a:rPr>
              <a:t>save</a:t>
            </a:r>
            <a:r>
              <a:rPr lang="en-US" altLang="en-US" b="1">
                <a:solidFill>
                  <a:srgbClr val="3366FF"/>
                </a:solidFill>
              </a:rPr>
              <a:t> </a:t>
            </a:r>
            <a:r>
              <a:rPr lang="en-US" altLang="en-US" b="1" kern="1200">
                <a:solidFill>
                  <a:srgbClr val="006699"/>
                </a:solidFill>
                <a:latin typeface="+mj-lt"/>
                <a:cs typeface="+mn-cs"/>
              </a:rPr>
              <a:t>the</a:t>
            </a:r>
            <a:r>
              <a:rPr lang="en-US" altLang="en-US" b="1">
                <a:solidFill>
                  <a:srgbClr val="3366FF"/>
                </a:solidFill>
              </a:rPr>
              <a:t> </a:t>
            </a:r>
            <a:r>
              <a:rPr lang="en-US" altLang="en-US" b="1" kern="1200">
                <a:solidFill>
                  <a:srgbClr val="006699"/>
                </a:solidFill>
                <a:latin typeface="+mj-lt"/>
                <a:cs typeface="+mn-cs"/>
              </a:rPr>
              <a:t>state</a:t>
            </a:r>
            <a:r>
              <a:rPr lang="en-US" altLang="en-US" b="1">
                <a:solidFill>
                  <a:srgbClr val="3366FF"/>
                </a:solidFill>
              </a:rPr>
              <a:t> </a:t>
            </a:r>
            <a:r>
              <a:rPr lang="en-US" altLang="en-US"/>
              <a:t>of the old process and load the </a:t>
            </a:r>
            <a:r>
              <a:rPr lang="en-US" altLang="en-US" b="1" kern="1200">
                <a:solidFill>
                  <a:srgbClr val="006699"/>
                </a:solidFill>
                <a:latin typeface="+mj-lt"/>
                <a:cs typeface="+mn-cs"/>
              </a:rPr>
              <a:t>saved</a:t>
            </a:r>
            <a:r>
              <a:rPr lang="en-US" altLang="en-US" b="1">
                <a:solidFill>
                  <a:srgbClr val="3366FF"/>
                </a:solidFill>
              </a:rPr>
              <a:t> </a:t>
            </a:r>
            <a:r>
              <a:rPr lang="en-US" altLang="en-US" b="1" kern="1200">
                <a:solidFill>
                  <a:srgbClr val="006699"/>
                </a:solidFill>
                <a:latin typeface="+mj-lt"/>
                <a:cs typeface="+mn-cs"/>
              </a:rPr>
              <a:t>state</a:t>
            </a:r>
            <a:r>
              <a:rPr lang="en-US" altLang="en-US" b="1">
                <a:solidFill>
                  <a:srgbClr val="3366FF"/>
                </a:solidFill>
              </a:rPr>
              <a:t> </a:t>
            </a:r>
            <a:r>
              <a:rPr lang="en-US" altLang="en-US"/>
              <a:t>for the new process via a </a:t>
            </a:r>
            <a:r>
              <a:rPr lang="en-US" altLang="en-US" b="1" kern="1200">
                <a:solidFill>
                  <a:srgbClr val="006699"/>
                </a:solidFill>
                <a:latin typeface="+mj-lt"/>
                <a:cs typeface="+mn-cs"/>
              </a:rPr>
              <a:t>context</a:t>
            </a:r>
            <a:r>
              <a:rPr lang="en-US" altLang="en-US" b="1">
                <a:solidFill>
                  <a:srgbClr val="3366FF"/>
                </a:solidFill>
              </a:rPr>
              <a:t> </a:t>
            </a:r>
            <a:r>
              <a:rPr lang="en-US" altLang="en-US" b="1" kern="1200">
                <a:solidFill>
                  <a:srgbClr val="006699"/>
                </a:solidFill>
                <a:latin typeface="+mj-lt"/>
                <a:cs typeface="+mn-cs"/>
              </a:rPr>
              <a:t>switch</a:t>
            </a:r>
          </a:p>
          <a:p>
            <a:r>
              <a:rPr lang="en-US" altLang="en-US" b="1" kern="1200">
                <a:solidFill>
                  <a:srgbClr val="006699"/>
                </a:solidFill>
                <a:latin typeface="+mj-lt"/>
                <a:cs typeface="+mn-cs"/>
              </a:rPr>
              <a:t>Context</a:t>
            </a:r>
            <a:r>
              <a:rPr lang="en-US" altLang="en-US" b="1">
                <a:solidFill>
                  <a:srgbClr val="3366FF"/>
                </a:solidFill>
              </a:rPr>
              <a:t> </a:t>
            </a:r>
            <a:r>
              <a:rPr lang="en-US" altLang="en-US"/>
              <a:t>of a process represented in the PCB</a:t>
            </a:r>
          </a:p>
          <a:p>
            <a:r>
              <a:rPr lang="en-US" altLang="en-US"/>
              <a:t>Context-switch time is pure overhead; the system does no useful work while switching</a:t>
            </a:r>
          </a:p>
          <a:p>
            <a:pPr lvl="1"/>
            <a:r>
              <a:rPr lang="en-US" altLang="en-US"/>
              <a:t>The more complex the OS and the PCB </a:t>
            </a:r>
            <a:r>
              <a:rPr lang="en-US" altLang="en-US">
                <a:sym typeface="Wingdings" panose="05000000000000000000" pitchFamily="2" charset="2"/>
              </a:rPr>
              <a:t> the </a:t>
            </a:r>
            <a:r>
              <a:rPr lang="en-US" altLang="en-US"/>
              <a:t>longer the context switch</a:t>
            </a:r>
          </a:p>
          <a:p>
            <a:r>
              <a:rPr lang="en-US" altLang="en-US"/>
              <a:t>Time dependent on hardware support</a:t>
            </a:r>
          </a:p>
          <a:p>
            <a:pPr lvl="1"/>
            <a:r>
              <a:rPr lang="en-US" altLang="en-US"/>
              <a:t>Some hardware provides multiple sets of registers per CPU </a:t>
            </a:r>
            <a:r>
              <a:rPr lang="en-US" altLang="en-US">
                <a:sym typeface="Wingdings" panose="05000000000000000000" pitchFamily="2" charset="2"/>
              </a:rPr>
              <a:t></a:t>
            </a:r>
            <a:r>
              <a:rPr lang="en-US" altLang="en-US"/>
              <a:t> multiple contexts loaded at once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p:nvPr>
        </p:nvSpPr>
        <p:spPr>
          <a:xfrm>
            <a:off x="457200" y="217488"/>
            <a:ext cx="8229600" cy="576262"/>
          </a:xfrm>
        </p:spPr>
        <p:txBody>
          <a:bodyPr/>
          <a:lstStyle/>
          <a:p>
            <a:pPr eaLnBrk="1" hangingPunct="1"/>
            <a:r>
              <a:rPr lang="en-US" altLang="en-US"/>
              <a:t>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849313" y="1233488"/>
            <a:ext cx="7381875" cy="4448175"/>
          </a:xfrm>
        </p:spPr>
        <p:txBody>
          <a:bodyPr/>
          <a:lstStyle/>
          <a:p>
            <a:r>
              <a:rPr lang="en-US" altLang="en-US"/>
              <a:t>System must provide mechanisms for:</a:t>
            </a:r>
          </a:p>
          <a:p>
            <a:pPr lvl="1"/>
            <a:r>
              <a:rPr lang="en-US" altLang="en-US"/>
              <a:t> Process creation</a:t>
            </a:r>
          </a:p>
          <a:p>
            <a:pPr lvl="1"/>
            <a:r>
              <a:rPr lang="en-US" altLang="en-US"/>
              <a:t> Process termination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072917A-2F04-4923-8279-E4AEA8CC4538}"/>
              </a:ext>
            </a:extLst>
          </p:cNvPr>
          <p:cNvSpPr>
            <a:spLocks noGrp="1" noChangeArrowheads="1"/>
          </p:cNvSpPr>
          <p:nvPr>
            <p:ph type="title"/>
          </p:nvPr>
        </p:nvSpPr>
        <p:spPr>
          <a:xfrm>
            <a:off x="457200" y="147150"/>
            <a:ext cx="8229600" cy="576262"/>
          </a:xfrm>
        </p:spPr>
        <p:txBody>
          <a:bodyPr/>
          <a:lstStyle/>
          <a:p>
            <a:pPr eaLnBrk="1" hangingPunct="1"/>
            <a:r>
              <a:rPr lang="en-US" altLang="en-US"/>
              <a:t>Process Creation</a:t>
            </a:r>
          </a:p>
        </p:txBody>
      </p:sp>
      <p:sp>
        <p:nvSpPr>
          <p:cNvPr id="41987" name="Rectangle 3">
            <a:extLst>
              <a:ext uri="{FF2B5EF4-FFF2-40B4-BE49-F238E27FC236}">
                <a16:creationId xmlns:a16="http://schemas.microsoft.com/office/drawing/2014/main" id="{D7F79436-9B7B-4340-B99C-8D1E088896F0}"/>
              </a:ext>
            </a:extLst>
          </p:cNvPr>
          <p:cNvSpPr>
            <a:spLocks noGrp="1" noChangeArrowheads="1"/>
          </p:cNvSpPr>
          <p:nvPr>
            <p:ph type="body" idx="4294967295"/>
          </p:nvPr>
        </p:nvSpPr>
        <p:spPr>
          <a:xfrm>
            <a:off x="854075" y="1169988"/>
            <a:ext cx="6824540" cy="4984627"/>
          </a:xfrm>
        </p:spPr>
        <p:txBody>
          <a:bodyPr/>
          <a:lstStyle/>
          <a:p>
            <a:r>
              <a:rPr lang="en-US" altLang="en-US" b="1">
                <a:solidFill>
                  <a:srgbClr val="006699"/>
                </a:solidFill>
                <a:latin typeface="+mj-lt"/>
              </a:rPr>
              <a:t>Parent</a:t>
            </a:r>
            <a:r>
              <a:rPr lang="en-US" altLang="en-US" b="1"/>
              <a:t> </a:t>
            </a:r>
            <a:r>
              <a:rPr lang="en-US" altLang="en-US"/>
              <a:t>process create </a:t>
            </a:r>
            <a:r>
              <a:rPr lang="en-US" altLang="en-US" b="1">
                <a:solidFill>
                  <a:srgbClr val="006699"/>
                </a:solidFill>
                <a:latin typeface="+mj-lt"/>
              </a:rPr>
              <a:t>children</a:t>
            </a:r>
            <a:r>
              <a:rPr lang="en-US" altLang="en-US" b="1"/>
              <a:t> </a:t>
            </a:r>
            <a:r>
              <a:rPr lang="en-US" altLang="en-US"/>
              <a:t>processes, which, in turn create other processes, forming a </a:t>
            </a:r>
            <a:r>
              <a:rPr lang="en-US" altLang="en-US" b="1">
                <a:solidFill>
                  <a:srgbClr val="006699"/>
                </a:solidFill>
                <a:latin typeface="+mj-lt"/>
              </a:rPr>
              <a:t>tree</a:t>
            </a:r>
            <a:r>
              <a:rPr lang="en-US" altLang="en-US"/>
              <a:t> of processes</a:t>
            </a:r>
            <a:endParaRPr lang="en-US" altLang="en-US" sz="800"/>
          </a:p>
          <a:p>
            <a:r>
              <a:rPr lang="en-US" altLang="en-US"/>
              <a:t>Generally, process identified and managed via a</a:t>
            </a:r>
            <a:r>
              <a:rPr lang="en-US" altLang="en-US" b="1"/>
              <a:t> </a:t>
            </a:r>
            <a:r>
              <a:rPr lang="en-US" altLang="en-US" b="1">
                <a:solidFill>
                  <a:srgbClr val="006699"/>
                </a:solidFill>
                <a:latin typeface="+mj-lt"/>
              </a:rPr>
              <a:t>process</a:t>
            </a:r>
            <a:r>
              <a:rPr lang="en-US" altLang="en-US" b="1">
                <a:solidFill>
                  <a:srgbClr val="3366FF"/>
                </a:solidFill>
              </a:rPr>
              <a:t> </a:t>
            </a:r>
            <a:r>
              <a:rPr lang="en-US" altLang="en-US" b="1">
                <a:solidFill>
                  <a:srgbClr val="006699"/>
                </a:solidFill>
                <a:latin typeface="+mj-lt"/>
              </a:rPr>
              <a:t>identifier</a:t>
            </a:r>
            <a:r>
              <a:rPr lang="en-US" altLang="en-US" b="1">
                <a:solidFill>
                  <a:srgbClr val="3366FF"/>
                </a:solidFill>
              </a:rPr>
              <a:t> </a:t>
            </a:r>
            <a:r>
              <a:rPr lang="en-US" altLang="en-US"/>
              <a:t>(</a:t>
            </a:r>
            <a:r>
              <a:rPr lang="en-US" altLang="en-US" b="1">
                <a:solidFill>
                  <a:srgbClr val="006699"/>
                </a:solidFill>
                <a:latin typeface="+mj-lt"/>
              </a:rPr>
              <a:t>pid</a:t>
            </a:r>
            <a:r>
              <a:rPr lang="en-US" altLang="en-US"/>
              <a:t>)</a:t>
            </a:r>
            <a:endParaRPr lang="en-US" altLang="en-US" sz="800"/>
          </a:p>
          <a:p>
            <a:r>
              <a:rPr lang="en-US" altLang="en-US"/>
              <a:t>Resource sharing options</a:t>
            </a:r>
          </a:p>
          <a:p>
            <a:pPr lvl="1"/>
            <a:r>
              <a:rPr lang="en-US" altLang="en-US"/>
              <a:t>Parent and children share all resources</a:t>
            </a:r>
          </a:p>
          <a:p>
            <a:pPr lvl="1"/>
            <a:r>
              <a:rPr lang="en-US" altLang="en-US"/>
              <a:t>Children share subset of parent</a:t>
            </a:r>
            <a:r>
              <a:rPr lang="ja-JP" altLang="en-US"/>
              <a:t>’</a:t>
            </a:r>
            <a:r>
              <a:rPr lang="en-US" altLang="ja-JP"/>
              <a:t>s resources</a:t>
            </a:r>
          </a:p>
          <a:p>
            <a:pPr lvl="1"/>
            <a:r>
              <a:rPr lang="en-US" altLang="en-US"/>
              <a:t>Parent and child share no resources</a:t>
            </a:r>
            <a:endParaRPr lang="en-US" altLang="en-US" sz="800"/>
          </a:p>
          <a:p>
            <a:r>
              <a:rPr lang="en-US" altLang="en-US"/>
              <a:t>Execution options</a:t>
            </a:r>
          </a:p>
          <a:p>
            <a:pPr lvl="1"/>
            <a:r>
              <a:rPr lang="en-US" altLang="en-US"/>
              <a:t>Parent and children execute concurrently</a:t>
            </a:r>
          </a:p>
          <a:p>
            <a:pPr lvl="1"/>
            <a:r>
              <a:rPr lang="en-US" altLang="en-US"/>
              <a:t>Parent waits until children terminate</a:t>
            </a:r>
          </a:p>
          <a:p>
            <a:pPr>
              <a:buFont typeface="Monotype Sorts" pitchFamily="-84" charset="2"/>
              <a:buNone/>
            </a:pPr>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A1BED6-5944-4DA0-B6E3-EB3BCCB8AC02}"/>
              </a:ext>
            </a:extLst>
          </p:cNvPr>
          <p:cNvSpPr>
            <a:spLocks noGrp="1" noChangeArrowheads="1"/>
          </p:cNvSpPr>
          <p:nvPr>
            <p:ph type="title" idx="4294967295"/>
          </p:nvPr>
        </p:nvSpPr>
        <p:spPr>
          <a:xfrm>
            <a:off x="1041400" y="201613"/>
            <a:ext cx="7532688" cy="576262"/>
          </a:xfrm>
        </p:spPr>
        <p:txBody>
          <a:bodyPr/>
          <a:lstStyle/>
          <a:p>
            <a:pPr eaLnBrk="1" hangingPunct="1"/>
            <a:r>
              <a:rPr lang="en-US" altLang="en-US"/>
              <a:t>Computer System Structure</a:t>
            </a:r>
          </a:p>
        </p:txBody>
      </p:sp>
      <p:sp>
        <p:nvSpPr>
          <p:cNvPr id="11267" name="Rectangle 3">
            <a:extLst>
              <a:ext uri="{FF2B5EF4-FFF2-40B4-BE49-F238E27FC236}">
                <a16:creationId xmlns:a16="http://schemas.microsoft.com/office/drawing/2014/main" id="{DA4DDCE4-1C30-412E-839F-FB2BB84F3FEA}"/>
              </a:ext>
            </a:extLst>
          </p:cNvPr>
          <p:cNvSpPr>
            <a:spLocks noGrp="1" noChangeArrowheads="1"/>
          </p:cNvSpPr>
          <p:nvPr>
            <p:ph type="body" idx="4294967295"/>
          </p:nvPr>
        </p:nvSpPr>
        <p:spPr>
          <a:xfrm>
            <a:off x="801688" y="1204913"/>
            <a:ext cx="7772400" cy="4483100"/>
          </a:xfrm>
        </p:spPr>
        <p:txBody>
          <a:bodyPr/>
          <a:lstStyle/>
          <a:p>
            <a:r>
              <a:rPr lang="en-US" altLang="en-US"/>
              <a:t>Computer system can be divided into four components:</a:t>
            </a:r>
          </a:p>
          <a:p>
            <a:pPr lvl="1"/>
            <a:r>
              <a:rPr lang="en-US" altLang="en-US"/>
              <a:t>Hardware – provides basic computing resources</a:t>
            </a:r>
          </a:p>
          <a:p>
            <a:pPr lvl="2"/>
            <a:r>
              <a:rPr lang="en-US" altLang="en-US"/>
              <a:t>CPU, memory, I/O devices</a:t>
            </a:r>
          </a:p>
          <a:p>
            <a:pPr lvl="1"/>
            <a:r>
              <a:rPr lang="en-US" altLang="en-US"/>
              <a:t>Operating system</a:t>
            </a:r>
          </a:p>
          <a:p>
            <a:pPr lvl="2"/>
            <a:r>
              <a:rPr lang="en-US" altLang="en-US"/>
              <a:t>Controls and coordinates use of hardware among various applications and users</a:t>
            </a:r>
          </a:p>
          <a:p>
            <a:pPr lvl="1"/>
            <a:r>
              <a:rPr lang="en-US" altLang="en-US"/>
              <a:t>Application programs – define the ways in which the system resources are used to solve the computing problems of the users</a:t>
            </a:r>
          </a:p>
          <a:p>
            <a:pPr lvl="2"/>
            <a:r>
              <a:rPr lang="en-US" altLang="en-US"/>
              <a:t>Word processors, compilers, web browsers, database systems, video games</a:t>
            </a:r>
          </a:p>
          <a:p>
            <a:pPr lvl="1"/>
            <a:r>
              <a:rPr lang="en-US" altLang="en-US"/>
              <a:t>Users</a:t>
            </a:r>
          </a:p>
          <a:p>
            <a:pPr lvl="2"/>
            <a:r>
              <a:rPr lang="en-US" altLang="en-US"/>
              <a:t>People, machines, other computers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AE43D30-47DB-4A10-9067-ED0817C05E25}"/>
              </a:ext>
            </a:extLst>
          </p:cNvPr>
          <p:cNvSpPr>
            <a:spLocks noGrp="1" noChangeArrowheads="1"/>
          </p:cNvSpPr>
          <p:nvPr>
            <p:ph type="title"/>
          </p:nvPr>
        </p:nvSpPr>
        <p:spPr>
          <a:xfrm>
            <a:off x="1069975" y="217488"/>
            <a:ext cx="7616825" cy="576262"/>
          </a:xfrm>
        </p:spPr>
        <p:txBody>
          <a:bodyPr/>
          <a:lstStyle/>
          <a:p>
            <a:pPr eaLnBrk="1" hangingPunct="1"/>
            <a:r>
              <a:rPr lang="en-US" altLang="en-US"/>
              <a:t>Process Creation (Cont.)</a:t>
            </a:r>
          </a:p>
        </p:txBody>
      </p:sp>
      <p:sp>
        <p:nvSpPr>
          <p:cNvPr id="46083" name="Rectangle 3">
            <a:extLst>
              <a:ext uri="{FF2B5EF4-FFF2-40B4-BE49-F238E27FC236}">
                <a16:creationId xmlns:a16="http://schemas.microsoft.com/office/drawing/2014/main" id="{5A61E917-5669-429F-AA78-E90F2FCB894C}"/>
              </a:ext>
            </a:extLst>
          </p:cNvPr>
          <p:cNvSpPr>
            <a:spLocks noGrp="1" noChangeArrowheads="1"/>
          </p:cNvSpPr>
          <p:nvPr>
            <p:ph type="body" idx="4294967295"/>
          </p:nvPr>
        </p:nvSpPr>
        <p:spPr>
          <a:xfrm>
            <a:off x="811213" y="1060450"/>
            <a:ext cx="7800975" cy="5627688"/>
          </a:xfrm>
        </p:spPr>
        <p:txBody>
          <a:bodyPr/>
          <a:lstStyle/>
          <a:p>
            <a:r>
              <a:rPr lang="en-US" altLang="en-US"/>
              <a:t>Address space</a:t>
            </a:r>
          </a:p>
          <a:p>
            <a:pPr lvl="1"/>
            <a:r>
              <a:rPr lang="en-US" altLang="en-US"/>
              <a:t>Child duplicate of parent</a:t>
            </a:r>
          </a:p>
          <a:p>
            <a:pPr lvl="1"/>
            <a:r>
              <a:rPr lang="en-US" altLang="en-US"/>
              <a:t>Child has a program loaded into it</a:t>
            </a:r>
          </a:p>
          <a:p>
            <a:r>
              <a:rPr lang="en-US" altLang="en-US"/>
              <a:t>UNIX examples</a:t>
            </a:r>
          </a:p>
          <a:p>
            <a:pPr lvl="1"/>
            <a:r>
              <a:rPr lang="en-US" altLang="en-US" sz="2000" b="1">
                <a:solidFill>
                  <a:srgbClr val="000000"/>
                </a:solidFill>
                <a:latin typeface="Courier New" panose="02070309020205020404" pitchFamily="49" charset="0"/>
              </a:rPr>
              <a:t>fork()</a:t>
            </a:r>
            <a:r>
              <a:rPr lang="en-US" altLang="en-US" sz="2000">
                <a:solidFill>
                  <a:srgbClr val="000000"/>
                </a:solidFill>
              </a:rPr>
              <a:t> </a:t>
            </a:r>
            <a:r>
              <a:rPr lang="en-US" altLang="en-US"/>
              <a:t>system call creates new process</a:t>
            </a:r>
          </a:p>
          <a:p>
            <a:pPr lvl="1"/>
            <a:r>
              <a:rPr lang="en-US" altLang="en-US" sz="2000" b="1">
                <a:solidFill>
                  <a:srgbClr val="000000"/>
                </a:solidFill>
                <a:latin typeface="Courier New" panose="02070309020205020404" pitchFamily="49" charset="0"/>
              </a:rPr>
              <a:t>exec()</a:t>
            </a:r>
            <a:r>
              <a:rPr lang="en-US" altLang="en-US" sz="2000"/>
              <a:t> </a:t>
            </a:r>
            <a:r>
              <a:rPr lang="en-US" altLang="en-US"/>
              <a:t>system call used after a </a:t>
            </a:r>
            <a:r>
              <a:rPr lang="en-US" altLang="en-US" sz="2000" b="1">
                <a:solidFill>
                  <a:srgbClr val="000000"/>
                </a:solidFill>
                <a:latin typeface="Courier New" panose="02070309020205020404" pitchFamily="49" charset="0"/>
              </a:rPr>
              <a:t>fork()</a:t>
            </a:r>
            <a:r>
              <a:rPr lang="en-US" altLang="en-US" sz="2000"/>
              <a:t> </a:t>
            </a:r>
            <a:r>
              <a:rPr lang="en-US" altLang="en-US"/>
              <a:t>to replace the process</a:t>
            </a:r>
            <a:r>
              <a:rPr lang="ja-JP" altLang="en-US"/>
              <a:t>’</a:t>
            </a:r>
            <a:r>
              <a:rPr lang="en-US" altLang="ja-JP"/>
              <a:t> memory space with a new program</a:t>
            </a:r>
          </a:p>
          <a:p>
            <a:pPr lvl="1"/>
            <a:r>
              <a:rPr lang="en-US" altLang="en-US"/>
              <a:t>Parent process calls </a:t>
            </a:r>
            <a:r>
              <a:rPr lang="en-US" altLang="en-US" sz="2000" b="1">
                <a:latin typeface="Courier New" panose="02070309020205020404" pitchFamily="49" charset="0"/>
              </a:rPr>
              <a:t>wait()</a:t>
            </a:r>
            <a:r>
              <a:rPr lang="en-US" altLang="en-US"/>
              <a:t>waiting for the child to terminate</a:t>
            </a:r>
          </a:p>
        </p:txBody>
      </p:sp>
      <p:pic>
        <p:nvPicPr>
          <p:cNvPr id="46084" name="Picture 1">
            <a:extLst>
              <a:ext uri="{FF2B5EF4-FFF2-40B4-BE49-F238E27FC236}">
                <a16:creationId xmlns:a16="http://schemas.microsoft.com/office/drawing/2014/main" id="{568A0721-FDA4-4095-BD34-B36CF2AB0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05013" y="4392613"/>
            <a:ext cx="5746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3A2AC5D-C916-47B2-8787-ACB9BD2F9B0E}"/>
              </a:ext>
            </a:extLst>
          </p:cNvPr>
          <p:cNvSpPr>
            <a:spLocks noGrp="1" noChangeArrowheads="1"/>
          </p:cNvSpPr>
          <p:nvPr>
            <p:ph type="title"/>
          </p:nvPr>
        </p:nvSpPr>
        <p:spPr>
          <a:xfrm>
            <a:off x="457200" y="227013"/>
            <a:ext cx="8229600" cy="576262"/>
          </a:xfrm>
        </p:spPr>
        <p:txBody>
          <a:bodyPr/>
          <a:lstStyle/>
          <a:p>
            <a:pPr eaLnBrk="1" hangingPunct="1"/>
            <a:r>
              <a:rPr lang="en-US" altLang="en-US"/>
              <a:t>Process Termination</a:t>
            </a:r>
          </a:p>
        </p:txBody>
      </p:sp>
      <p:sp>
        <p:nvSpPr>
          <p:cNvPr id="52227" name="Rectangle 3">
            <a:extLst>
              <a:ext uri="{FF2B5EF4-FFF2-40B4-BE49-F238E27FC236}">
                <a16:creationId xmlns:a16="http://schemas.microsoft.com/office/drawing/2014/main" id="{9AB8093C-E173-4473-A450-3BC8EBA8DE1B}"/>
              </a:ext>
            </a:extLst>
          </p:cNvPr>
          <p:cNvSpPr>
            <a:spLocks noGrp="1" noChangeArrowheads="1"/>
          </p:cNvSpPr>
          <p:nvPr>
            <p:ph type="body" idx="4294967295"/>
          </p:nvPr>
        </p:nvSpPr>
        <p:spPr>
          <a:xfrm>
            <a:off x="820738" y="1127981"/>
            <a:ext cx="7303354" cy="4463927"/>
          </a:xfrm>
        </p:spPr>
        <p:txBody>
          <a:bodyPr/>
          <a:lstStyle/>
          <a:p>
            <a:r>
              <a:rPr lang="en-US" altLang="en-US"/>
              <a:t>Process executes last statement and then asks the operating system to delete it using the </a:t>
            </a:r>
            <a:r>
              <a:rPr lang="en-US" altLang="en-US" sz="2000" b="1">
                <a:solidFill>
                  <a:srgbClr val="000000"/>
                </a:solidFill>
                <a:latin typeface="Courier New" panose="02070309020205020404" pitchFamily="49" charset="0"/>
              </a:rPr>
              <a:t>exit()</a:t>
            </a:r>
            <a:r>
              <a:rPr lang="en-US" altLang="en-US" sz="2000"/>
              <a:t> </a:t>
            </a:r>
            <a:r>
              <a:rPr lang="en-US" altLang="en-US"/>
              <a:t>system call.</a:t>
            </a:r>
          </a:p>
          <a:p>
            <a:pPr lvl="1"/>
            <a:r>
              <a:rPr lang="en-US" altLang="en-US"/>
              <a:t>Returns  status data from child to parent (via </a:t>
            </a:r>
            <a:r>
              <a:rPr lang="en-US" altLang="en-US" sz="2000" b="1">
                <a:solidFill>
                  <a:srgbClr val="000000"/>
                </a:solidFill>
                <a:latin typeface="Courier New" panose="02070309020205020404" pitchFamily="49" charset="0"/>
              </a:rPr>
              <a:t>wait()</a:t>
            </a:r>
            <a:r>
              <a:rPr lang="en-US" altLang="en-US"/>
              <a:t>)</a:t>
            </a:r>
          </a:p>
          <a:p>
            <a:pPr lvl="1"/>
            <a:r>
              <a:rPr lang="en-US" altLang="en-US"/>
              <a:t>Process</a:t>
            </a:r>
            <a:r>
              <a:rPr lang="ja-JP" altLang="en-US"/>
              <a:t>’</a:t>
            </a:r>
            <a:r>
              <a:rPr lang="en-US" altLang="ja-JP"/>
              <a:t> resources are deallocated by operating system</a:t>
            </a:r>
            <a:endParaRPr lang="en-US" altLang="en-US"/>
          </a:p>
          <a:p>
            <a:r>
              <a:rPr lang="en-US" altLang="en-US"/>
              <a:t>Parent may terminate the execution of children processes  using the </a:t>
            </a:r>
            <a:r>
              <a:rPr lang="en-US" altLang="en-US" sz="2000" b="1">
                <a:solidFill>
                  <a:srgbClr val="000000"/>
                </a:solidFill>
                <a:latin typeface="Courier New" panose="02070309020205020404" pitchFamily="49" charset="0"/>
              </a:rPr>
              <a:t>abort()</a:t>
            </a:r>
            <a:r>
              <a:rPr lang="en-US" altLang="en-US" sz="2000"/>
              <a:t> </a:t>
            </a:r>
            <a:r>
              <a:rPr lang="en-US" altLang="en-US"/>
              <a:t>system call.  Some reasons for doing so:</a:t>
            </a:r>
          </a:p>
          <a:p>
            <a:pPr lvl="1"/>
            <a:r>
              <a:rPr lang="en-US" altLang="en-US"/>
              <a:t>Child has exceeded allocated resources</a:t>
            </a:r>
          </a:p>
          <a:p>
            <a:pPr lvl="1"/>
            <a:r>
              <a:rPr lang="en-US" altLang="en-US"/>
              <a:t>Task assigned to child is no longer required</a:t>
            </a:r>
          </a:p>
          <a:p>
            <a:pPr lvl="1"/>
            <a:r>
              <a:rPr lang="en-US" altLang="en-US"/>
              <a:t>The parent is exiting, and the operating systems does not allow  a child to continue if its parent terminates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0622719-68BE-4BB0-B168-1A3AE8D09602}"/>
              </a:ext>
            </a:extLst>
          </p:cNvPr>
          <p:cNvSpPr>
            <a:spLocks noGrp="1" noChangeArrowheads="1"/>
          </p:cNvSpPr>
          <p:nvPr>
            <p:ph type="title"/>
          </p:nvPr>
        </p:nvSpPr>
        <p:spPr>
          <a:xfrm>
            <a:off x="457200" y="134816"/>
            <a:ext cx="8229600" cy="576263"/>
          </a:xfrm>
        </p:spPr>
        <p:txBody>
          <a:bodyPr/>
          <a:lstStyle/>
          <a:p>
            <a:pPr eaLnBrk="1" hangingPunct="1"/>
            <a:r>
              <a:rPr lang="en-US" altLang="en-US"/>
              <a:t>Process Termination</a:t>
            </a:r>
          </a:p>
        </p:txBody>
      </p:sp>
      <p:sp>
        <p:nvSpPr>
          <p:cNvPr id="54275" name="Rectangle 3">
            <a:extLst>
              <a:ext uri="{FF2B5EF4-FFF2-40B4-BE49-F238E27FC236}">
                <a16:creationId xmlns:a16="http://schemas.microsoft.com/office/drawing/2014/main" id="{C7E8DAD2-CD54-4141-B861-1A2932EF060A}"/>
              </a:ext>
            </a:extLst>
          </p:cNvPr>
          <p:cNvSpPr>
            <a:spLocks noGrp="1" noChangeArrowheads="1"/>
          </p:cNvSpPr>
          <p:nvPr>
            <p:ph type="body" idx="4294967295"/>
          </p:nvPr>
        </p:nvSpPr>
        <p:spPr>
          <a:xfrm>
            <a:off x="855908" y="781417"/>
            <a:ext cx="7033724" cy="4787045"/>
          </a:xfrm>
        </p:spPr>
        <p:txBody>
          <a:bodyPr/>
          <a:lstStyle/>
          <a:p>
            <a:pPr marL="457200" lvl="1" indent="0">
              <a:buNone/>
            </a:pPr>
            <a:endParaRPr lang="en-US" altLang="en-US" sz="800"/>
          </a:p>
          <a:p>
            <a:r>
              <a:rPr lang="en-US" altLang="en-US"/>
              <a:t>Some operating systems do not allow child to exists if its parent has terminated.  If a process terminates, then all its children must also be terminated.</a:t>
            </a:r>
          </a:p>
          <a:p>
            <a:pPr lvl="1"/>
            <a:r>
              <a:rPr lang="en-US" altLang="en-US" b="1"/>
              <a:t>cascading termination.  </a:t>
            </a:r>
            <a:r>
              <a:rPr lang="en-US" altLang="en-US"/>
              <a:t>All children, grandchildren, etc.,  are  terminated.</a:t>
            </a:r>
            <a:endParaRPr lang="en-US" altLang="en-US" b="1"/>
          </a:p>
          <a:p>
            <a:pPr lvl="1"/>
            <a:r>
              <a:rPr lang="en-US" altLang="en-US"/>
              <a:t>The termination is initiated by the operating system.</a:t>
            </a:r>
            <a:endParaRPr lang="en-US" altLang="en-US" b="1"/>
          </a:p>
          <a:p>
            <a:r>
              <a:rPr lang="en-US" altLang="en-US"/>
              <a:t>The parent process may wait for termination of a child process by using the </a:t>
            </a:r>
            <a:r>
              <a:rPr lang="en-US" altLang="en-US" sz="2000" b="1">
                <a:solidFill>
                  <a:srgbClr val="000000"/>
                </a:solidFill>
                <a:latin typeface="Courier New" panose="02070309020205020404" pitchFamily="49" charset="0"/>
              </a:rPr>
              <a:t>wait()</a:t>
            </a:r>
            <a:r>
              <a:rPr lang="en-US" altLang="en-US"/>
              <a:t>system call</a:t>
            </a:r>
            <a:r>
              <a:rPr lang="en-US" altLang="en-US" b="1">
                <a:solidFill>
                  <a:srgbClr val="000000"/>
                </a:solidFill>
                <a:latin typeface="Courier New" panose="02070309020205020404" pitchFamily="49" charset="0"/>
              </a:rPr>
              <a:t>. </a:t>
            </a:r>
            <a:r>
              <a:rPr lang="en-US" altLang="en-US"/>
              <a:t>The call returns status information and the pid of the terminated process</a:t>
            </a:r>
            <a:endParaRPr lang="en-US" altLang="en-US" b="1">
              <a:solidFill>
                <a:srgbClr val="000000"/>
              </a:solidFill>
              <a:latin typeface="Courier New" panose="02070309020205020404" pitchFamily="49" charset="0"/>
            </a:endParaRPr>
          </a:p>
          <a:p>
            <a:pPr>
              <a:buFont typeface="Monotype Sorts" pitchFamily="-84" charset="2"/>
              <a:buNone/>
            </a:pPr>
            <a:r>
              <a:rPr lang="en-US" altLang="en-US" b="1">
                <a:solidFill>
                  <a:srgbClr val="000000"/>
                </a:solidFill>
                <a:latin typeface="Courier New" panose="02070309020205020404" pitchFamily="49" charset="0"/>
              </a:rPr>
              <a:t>      pid = wait(&amp;status); </a:t>
            </a:r>
          </a:p>
          <a:p>
            <a:r>
              <a:rPr lang="en-US" altLang="en-US"/>
              <a:t>If no parent waiting (did not invoke </a:t>
            </a:r>
            <a:r>
              <a:rPr lang="en-US" altLang="en-US" sz="2000" b="1">
                <a:solidFill>
                  <a:srgbClr val="000000"/>
                </a:solidFill>
                <a:latin typeface="Courier New" panose="02070309020205020404" pitchFamily="49" charset="0"/>
              </a:rPr>
              <a:t>wait()</a:t>
            </a:r>
            <a:r>
              <a:rPr lang="en-US" altLang="en-US"/>
              <a:t>) process is a </a:t>
            </a:r>
            <a:r>
              <a:rPr lang="en-US" altLang="en-US" b="1">
                <a:solidFill>
                  <a:srgbClr val="006699"/>
                </a:solidFill>
                <a:latin typeface="+mj-lt"/>
              </a:rPr>
              <a:t>zombie</a:t>
            </a:r>
          </a:p>
          <a:p>
            <a:r>
              <a:rPr lang="en-US" altLang="en-US"/>
              <a:t>If parent terminated without invoking</a:t>
            </a:r>
            <a:r>
              <a:rPr lang="en-US" altLang="en-US" b="1">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wait()</a:t>
            </a:r>
            <a:r>
              <a:rPr lang="en-US" altLang="en-US"/>
              <a:t>, process is an </a:t>
            </a:r>
            <a:r>
              <a:rPr lang="en-US" altLang="en-US" b="1">
                <a:solidFill>
                  <a:srgbClr val="006699"/>
                </a:solidFill>
                <a:latin typeface="+mj-lt"/>
              </a:rPr>
              <a:t>orphan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89BB6AAA-4250-44C0-8BF1-0E2B0D4E2A29}"/>
              </a:ext>
            </a:extLst>
          </p:cNvPr>
          <p:cNvSpPr>
            <a:spLocks noGrp="1" noChangeArrowheads="1"/>
          </p:cNvSpPr>
          <p:nvPr>
            <p:ph type="ctrTitle"/>
          </p:nvPr>
        </p:nvSpPr>
        <p:spPr>
          <a:xfrm>
            <a:off x="685800" y="782638"/>
            <a:ext cx="7772400" cy="2127250"/>
          </a:xfrm>
        </p:spPr>
        <p:txBody>
          <a:bodyPr/>
          <a:lstStyle/>
          <a:p>
            <a:pPr eaLnBrk="1" hangingPunct="1"/>
            <a:r>
              <a:rPr lang="en-US" altLang="en-US"/>
              <a:t>Chapter 2 (Cont’d):  Threads</a:t>
            </a:r>
          </a:p>
        </p:txBody>
      </p:sp>
    </p:spTree>
    <p:extLst>
      <p:ext uri="{BB962C8B-B14F-4D97-AF65-F5344CB8AC3E}">
        <p14:creationId xmlns:p14="http://schemas.microsoft.com/office/powerpoint/2010/main" val="123428459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46D3DE18-7E7E-4C93-8C78-DD142B08CC88}"/>
              </a:ext>
            </a:extLst>
          </p:cNvPr>
          <p:cNvSpPr>
            <a:spLocks noGrp="1" noChangeArrowheads="1"/>
          </p:cNvSpPr>
          <p:nvPr>
            <p:ph type="title"/>
          </p:nvPr>
        </p:nvSpPr>
        <p:spPr>
          <a:xfrm>
            <a:off x="749300" y="228830"/>
            <a:ext cx="8499475" cy="576262"/>
          </a:xfrm>
        </p:spPr>
        <p:txBody>
          <a:bodyPr/>
          <a:lstStyle/>
          <a:p>
            <a:pPr eaLnBrk="1" hangingPunct="1"/>
            <a:r>
              <a:rPr lang="en-US" altLang="en-US"/>
              <a:t>Single and Multithreaded Processes</a:t>
            </a:r>
          </a:p>
        </p:txBody>
      </p:sp>
      <p:pic>
        <p:nvPicPr>
          <p:cNvPr id="12290" name="Picture 1">
            <a:extLst>
              <a:ext uri="{FF2B5EF4-FFF2-40B4-BE49-F238E27FC236}">
                <a16:creationId xmlns:a16="http://schemas.microsoft.com/office/drawing/2014/main" id="{0489C83A-880F-4FB0-8474-2FE1A357C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49300" y="1282700"/>
            <a:ext cx="762635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5530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FE08425D-ED51-450A-B441-45E2EB4CE289}"/>
              </a:ext>
            </a:extLst>
          </p:cNvPr>
          <p:cNvSpPr>
            <a:spLocks noGrp="1"/>
          </p:cNvSpPr>
          <p:nvPr>
            <p:ph type="title"/>
          </p:nvPr>
        </p:nvSpPr>
        <p:spPr>
          <a:xfrm>
            <a:off x="885825" y="168870"/>
            <a:ext cx="8229600" cy="576262"/>
          </a:xfrm>
        </p:spPr>
        <p:txBody>
          <a:bodyPr/>
          <a:lstStyle/>
          <a:p>
            <a:pPr eaLnBrk="1" hangingPunct="1"/>
            <a:r>
              <a:rPr lang="en-US" altLang="en-US"/>
              <a:t>Multithreaded Server Architecture</a:t>
            </a:r>
          </a:p>
        </p:txBody>
      </p:sp>
      <p:pic>
        <p:nvPicPr>
          <p:cNvPr id="14338" name="Picture 1">
            <a:extLst>
              <a:ext uri="{FF2B5EF4-FFF2-40B4-BE49-F238E27FC236}">
                <a16:creationId xmlns:a16="http://schemas.microsoft.com/office/drawing/2014/main" id="{CF5D0D58-5C7A-45B8-AD7F-B5E9EF919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84200" y="2006600"/>
            <a:ext cx="7966075"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79616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B64F3E7-BE56-4BF5-89DF-866E7EA88B71}"/>
              </a:ext>
            </a:extLst>
          </p:cNvPr>
          <p:cNvSpPr>
            <a:spLocks noGrp="1" noChangeArrowheads="1"/>
          </p:cNvSpPr>
          <p:nvPr>
            <p:ph type="title"/>
          </p:nvPr>
        </p:nvSpPr>
        <p:spPr>
          <a:xfrm>
            <a:off x="862013" y="481242"/>
            <a:ext cx="6951662" cy="312738"/>
          </a:xfrm>
        </p:spPr>
        <p:txBody>
          <a:bodyPr/>
          <a:lstStyle/>
          <a:p>
            <a:pPr eaLnBrk="1" hangingPunct="1"/>
            <a:r>
              <a:rPr lang="en-US" altLang="en-US"/>
              <a:t>Benefits</a:t>
            </a:r>
          </a:p>
        </p:txBody>
      </p:sp>
      <p:sp>
        <p:nvSpPr>
          <p:cNvPr id="16386" name="Rectangle 3">
            <a:extLst>
              <a:ext uri="{FF2B5EF4-FFF2-40B4-BE49-F238E27FC236}">
                <a16:creationId xmlns:a16="http://schemas.microsoft.com/office/drawing/2014/main" id="{AEFC87E0-114C-4BFC-8B34-FD5EF6B87DCF}"/>
              </a:ext>
            </a:extLst>
          </p:cNvPr>
          <p:cNvSpPr>
            <a:spLocks noGrp="1" noChangeArrowheads="1"/>
          </p:cNvSpPr>
          <p:nvPr>
            <p:ph type="body" idx="4294967295"/>
          </p:nvPr>
        </p:nvSpPr>
        <p:spPr>
          <a:xfrm>
            <a:off x="806450" y="1233488"/>
            <a:ext cx="7207250" cy="4530725"/>
          </a:xfrm>
        </p:spPr>
        <p:txBody>
          <a:bodyPr/>
          <a:lstStyle/>
          <a:p>
            <a:r>
              <a:rPr lang="en-US" altLang="en-US" b="1"/>
              <a:t>Responsiveness – </a:t>
            </a:r>
            <a:r>
              <a:rPr lang="en-US" altLang="en-US"/>
              <a:t>may allow continued execution if part of process is blocked, especially important for user interfaces</a:t>
            </a:r>
          </a:p>
          <a:p>
            <a:r>
              <a:rPr lang="en-US" altLang="en-US" b="1"/>
              <a:t>Resource Sharing – </a:t>
            </a:r>
            <a:r>
              <a:rPr lang="en-US" altLang="en-US"/>
              <a:t>threads share resources of process, easier than shared memory or message passing</a:t>
            </a:r>
          </a:p>
          <a:p>
            <a:r>
              <a:rPr lang="en-US" altLang="en-US" b="1"/>
              <a:t>Economy – </a:t>
            </a:r>
            <a:r>
              <a:rPr lang="en-US" altLang="en-US"/>
              <a:t>cheaper than process creation, thread switching lower overhead than context switching</a:t>
            </a:r>
          </a:p>
          <a:p>
            <a:r>
              <a:rPr lang="en-US" altLang="en-US" b="1"/>
              <a:t>Scalability – </a:t>
            </a:r>
            <a:r>
              <a:rPr lang="en-US" altLang="en-US"/>
              <a:t>process can take advantage of multicore architectures</a:t>
            </a:r>
            <a:br>
              <a:rPr lang="en-US" altLang="en-US"/>
            </a:br>
            <a:endParaRPr lang="en-US" altLang="en-US"/>
          </a:p>
          <a:p>
            <a:endParaRPr lang="en-US" altLang="en-US" b="1"/>
          </a:p>
        </p:txBody>
      </p:sp>
    </p:spTree>
    <p:extLst>
      <p:ext uri="{BB962C8B-B14F-4D97-AF65-F5344CB8AC3E}">
        <p14:creationId xmlns:p14="http://schemas.microsoft.com/office/powerpoint/2010/main" val="338877752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5DAE641A-82E5-4706-A422-7614EF045674}"/>
              </a:ext>
            </a:extLst>
          </p:cNvPr>
          <p:cNvSpPr>
            <a:spLocks noGrp="1"/>
          </p:cNvSpPr>
          <p:nvPr>
            <p:ph type="title"/>
          </p:nvPr>
        </p:nvSpPr>
        <p:spPr>
          <a:xfrm>
            <a:off x="1012825" y="222868"/>
            <a:ext cx="7673975" cy="576262"/>
          </a:xfrm>
        </p:spPr>
        <p:txBody>
          <a:bodyPr/>
          <a:lstStyle/>
          <a:p>
            <a:pPr eaLnBrk="1" hangingPunct="1"/>
            <a:r>
              <a:rPr lang="en-US" altLang="en-US"/>
              <a:t>Multicore Programming </a:t>
            </a:r>
          </a:p>
        </p:txBody>
      </p:sp>
      <p:sp>
        <p:nvSpPr>
          <p:cNvPr id="18434" name="Content Placeholder 2">
            <a:extLst>
              <a:ext uri="{FF2B5EF4-FFF2-40B4-BE49-F238E27FC236}">
                <a16:creationId xmlns:a16="http://schemas.microsoft.com/office/drawing/2014/main" id="{A7143B20-81F4-4C44-95F8-D8F686F2F4F7}"/>
              </a:ext>
            </a:extLst>
          </p:cNvPr>
          <p:cNvSpPr>
            <a:spLocks noGrp="1"/>
          </p:cNvSpPr>
          <p:nvPr>
            <p:ph idx="1"/>
          </p:nvPr>
        </p:nvSpPr>
        <p:spPr>
          <a:xfrm>
            <a:off x="808002" y="1208088"/>
            <a:ext cx="7723188" cy="4530725"/>
          </a:xfrm>
        </p:spPr>
        <p:txBody>
          <a:bodyPr/>
          <a:lstStyle/>
          <a:p>
            <a:r>
              <a:rPr lang="en-US" altLang="en-US" b="1">
                <a:solidFill>
                  <a:srgbClr val="006699"/>
                </a:solidFill>
                <a:latin typeface="+mj-lt"/>
              </a:rPr>
              <a:t>Multicore</a:t>
            </a:r>
            <a:r>
              <a:rPr lang="en-US" altLang="en-US"/>
              <a:t> or </a:t>
            </a:r>
            <a:r>
              <a:rPr lang="en-US" altLang="en-US" b="1">
                <a:solidFill>
                  <a:srgbClr val="006699"/>
                </a:solidFill>
                <a:latin typeface="+mj-lt"/>
              </a:rPr>
              <a:t>multiprocessor</a:t>
            </a:r>
            <a:r>
              <a:rPr lang="en-US" altLang="en-US"/>
              <a:t> systems puts pressure on programmers, challenges include:</a:t>
            </a:r>
          </a:p>
          <a:p>
            <a:pPr lvl="1"/>
            <a:r>
              <a:rPr lang="en-US" altLang="en-US" b="1"/>
              <a:t>Dividing activities</a:t>
            </a:r>
          </a:p>
          <a:p>
            <a:pPr lvl="1"/>
            <a:r>
              <a:rPr lang="en-US" altLang="en-US" b="1"/>
              <a:t>Balance</a:t>
            </a:r>
          </a:p>
          <a:p>
            <a:pPr lvl="1"/>
            <a:r>
              <a:rPr lang="en-US" altLang="en-US" b="1"/>
              <a:t>Data splitting</a:t>
            </a:r>
          </a:p>
          <a:p>
            <a:pPr lvl="1"/>
            <a:r>
              <a:rPr lang="en-US" altLang="en-US" b="1"/>
              <a:t>Data dependency</a:t>
            </a:r>
          </a:p>
          <a:p>
            <a:pPr lvl="1"/>
            <a:r>
              <a:rPr lang="en-US" altLang="en-US" b="1"/>
              <a:t>Testing and debugging</a:t>
            </a:r>
          </a:p>
          <a:p>
            <a:r>
              <a:rPr lang="en-US" altLang="en-US" b="1" i="1"/>
              <a:t>Parallelism</a:t>
            </a:r>
            <a:r>
              <a:rPr lang="en-US" altLang="en-US"/>
              <a:t> implies a system can perform more than one task simultaneously</a:t>
            </a:r>
          </a:p>
          <a:p>
            <a:r>
              <a:rPr lang="en-US" altLang="en-US" b="1" i="1"/>
              <a:t>Concurrency</a:t>
            </a:r>
            <a:r>
              <a:rPr lang="en-US" altLang="en-US"/>
              <a:t> supports more than one task making progress</a:t>
            </a:r>
          </a:p>
          <a:p>
            <a:pPr lvl="1"/>
            <a:r>
              <a:rPr lang="en-US" altLang="en-US"/>
              <a:t>Single processor / core, scheduler providing concurrency</a:t>
            </a:r>
          </a:p>
          <a:p>
            <a:pPr lvl="1">
              <a:buFont typeface="Monotype Sorts" pitchFamily="-84" charset="2"/>
              <a:buNone/>
            </a:pPr>
            <a:endParaRPr lang="en-US" altLang="en-US"/>
          </a:p>
          <a:p>
            <a:pPr lvl="1">
              <a:buFont typeface="Monotype Sorts" pitchFamily="-84" charset="2"/>
              <a:buNone/>
            </a:pPr>
            <a:endParaRPr lang="en-US" altLang="en-US"/>
          </a:p>
        </p:txBody>
      </p:sp>
    </p:spTree>
    <p:extLst>
      <p:ext uri="{BB962C8B-B14F-4D97-AF65-F5344CB8AC3E}">
        <p14:creationId xmlns:p14="http://schemas.microsoft.com/office/powerpoint/2010/main" val="42191672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99AFB161-ED93-4730-90CF-60C15CF17766}"/>
              </a:ext>
            </a:extLst>
          </p:cNvPr>
          <p:cNvSpPr>
            <a:spLocks noGrp="1"/>
          </p:cNvSpPr>
          <p:nvPr>
            <p:ph type="title"/>
          </p:nvPr>
        </p:nvSpPr>
        <p:spPr>
          <a:xfrm>
            <a:off x="676275" y="222215"/>
            <a:ext cx="8229600" cy="576262"/>
          </a:xfrm>
        </p:spPr>
        <p:txBody>
          <a:bodyPr/>
          <a:lstStyle/>
          <a:p>
            <a:pPr eaLnBrk="1" hangingPunct="1"/>
            <a:r>
              <a:rPr lang="en-US" altLang="en-US"/>
              <a:t>Concurrency vs. Parallelism </a:t>
            </a:r>
          </a:p>
        </p:txBody>
      </p:sp>
      <p:sp>
        <p:nvSpPr>
          <p:cNvPr id="20482" name="Rectangle 3">
            <a:extLst>
              <a:ext uri="{FF2B5EF4-FFF2-40B4-BE49-F238E27FC236}">
                <a16:creationId xmlns:a16="http://schemas.microsoft.com/office/drawing/2014/main" id="{D036A6A0-4CE5-4725-A8D1-F915FCFB1B90}"/>
              </a:ext>
            </a:extLst>
          </p:cNvPr>
          <p:cNvSpPr>
            <a:spLocks noGrp="1" noChangeArrowheads="1"/>
          </p:cNvSpPr>
          <p:nvPr/>
        </p:nvSpPr>
        <p:spPr bwMode="auto">
          <a:xfrm>
            <a:off x="802433" y="1163638"/>
            <a:ext cx="7912359"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defPPr>
              <a:defRPr lang="en-US"/>
            </a:defPPr>
            <a:lvl1pPr marL="488950" indent="-488950" algn="l" defTabSz="914400" rtl="0" eaLnBrk="0" fontAlgn="base" latinLnBrk="0" hangingPunct="0">
              <a:spcBef>
                <a:spcPct val="35000"/>
              </a:spcBef>
              <a:spcAft>
                <a:spcPct val="0"/>
              </a:spcAft>
              <a:buClr>
                <a:srgbClr val="993300"/>
              </a:buClr>
              <a:buSzPct val="90000"/>
              <a:buFont typeface="Monotype Sorts" pitchFamily="-84" charset="2"/>
              <a:buChar char="n"/>
              <a:defRPr kumimoji="1" sz="1800" kern="12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lgn="l" defTabSz="914400" rtl="0" eaLnBrk="0" fontAlgn="base" latinLnBrk="0" hangingPunct="0">
              <a:spcBef>
                <a:spcPct val="35000"/>
              </a:spcBef>
              <a:spcAft>
                <a:spcPct val="0"/>
              </a:spcAft>
              <a:buClr>
                <a:srgbClr val="CC6600"/>
              </a:buClr>
              <a:buSzPct val="80000"/>
              <a:buFont typeface="Monotype Sorts" pitchFamily="-84" charset="2"/>
              <a:buChar char="l"/>
              <a:defRPr kumimoji="1" sz="1800" kern="1200">
                <a:solidFill>
                  <a:schemeClr val="tx1"/>
                </a:solidFill>
                <a:latin typeface="Helvetica" panose="020B0604020202020204" pitchFamily="34" charset="0"/>
                <a:ea typeface="MS PGothic" panose="020B0600070205080204" pitchFamily="34" charset="-128"/>
                <a:cs typeface="+mn-cs"/>
              </a:defRPr>
            </a:lvl2pPr>
            <a:lvl3pPr marL="1143000" indent="-228600" algn="l" defTabSz="914400" rtl="0" eaLnBrk="0" fontAlgn="base" latinLnBrk="0" hangingPunct="0">
              <a:spcBef>
                <a:spcPct val="35000"/>
              </a:spcBef>
              <a:spcAft>
                <a:spcPct val="0"/>
              </a:spcAft>
              <a:buClr>
                <a:srgbClr val="009900"/>
              </a:buClr>
              <a:buSzPct val="75000"/>
              <a:buFont typeface="Webdings" panose="05030102010509060703" pitchFamily="18" charset="2"/>
              <a:buChar char="4"/>
              <a:defRPr kumimoji="1" sz="1800" kern="1200">
                <a:solidFill>
                  <a:schemeClr val="tx1"/>
                </a:solidFill>
                <a:latin typeface="Helvetica" panose="020B0604020202020204" pitchFamily="34" charset="0"/>
                <a:ea typeface="MS PGothic" panose="020B0600070205080204" pitchFamily="34" charset="-128"/>
                <a:cs typeface="+mn-cs"/>
              </a:defRPr>
            </a:lvl3pPr>
            <a:lvl4pPr marL="1600200" indent="-228600" algn="l" defTabSz="914400" rtl="0" eaLnBrk="0" fontAlgn="base" latinLnBrk="0" hangingPunct="0">
              <a:spcBef>
                <a:spcPct val="35000"/>
              </a:spcBef>
              <a:spcAft>
                <a:spcPct val="0"/>
              </a:spcAft>
              <a:buClr>
                <a:schemeClr val="hlink"/>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4pPr>
            <a:lvl5pPr marL="20574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9pPr>
          </a:lstStyle>
          <a:p>
            <a:pPr>
              <a:buSzPct val="110000"/>
              <a:buFont typeface="Wingdings" panose="05000000000000000000" pitchFamily="2" charset="2"/>
              <a:buChar char="§"/>
            </a:pPr>
            <a:r>
              <a:rPr lang="en-US" altLang="en-US" b="1"/>
              <a:t>Concurrent execution on single-core system:</a:t>
            </a:r>
          </a:p>
          <a:p>
            <a:endParaRPr lang="en-US" altLang="en-US" b="1"/>
          </a:p>
          <a:p>
            <a:endParaRPr lang="en-US" altLang="en-US" b="1"/>
          </a:p>
          <a:p>
            <a:endParaRPr lang="en-US" altLang="en-US" b="1"/>
          </a:p>
          <a:p>
            <a:pPr>
              <a:buFontTx/>
              <a:buNone/>
            </a:pPr>
            <a:endParaRPr lang="en-US" altLang="en-US" b="1"/>
          </a:p>
          <a:p>
            <a:pPr>
              <a:buSzPct val="110000"/>
              <a:buFont typeface="Wingdings" panose="05000000000000000000" pitchFamily="2" charset="2"/>
              <a:buChar char="§"/>
            </a:pPr>
            <a:r>
              <a:rPr lang="en-US" altLang="en-US" b="1"/>
              <a:t>Parallelism on a multi-core system:</a:t>
            </a:r>
          </a:p>
          <a:p>
            <a:endParaRPr lang="en-US" altLang="en-US" b="1"/>
          </a:p>
        </p:txBody>
      </p:sp>
      <p:pic>
        <p:nvPicPr>
          <p:cNvPr id="20483" name="Picture 1">
            <a:extLst>
              <a:ext uri="{FF2B5EF4-FFF2-40B4-BE49-F238E27FC236}">
                <a16:creationId xmlns:a16="http://schemas.microsoft.com/office/drawing/2014/main" id="{823F49F0-4145-4731-B6A8-7F150BB63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87413" y="1830388"/>
            <a:ext cx="77993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a:extLst>
              <a:ext uri="{FF2B5EF4-FFF2-40B4-BE49-F238E27FC236}">
                <a16:creationId xmlns:a16="http://schemas.microsoft.com/office/drawing/2014/main" id="{B2355580-5738-4BF5-8926-EC91E28B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225675" y="3647589"/>
            <a:ext cx="469265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21678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30A3DCFF-94B3-4FFC-B2A6-FE43AD17947C}"/>
              </a:ext>
            </a:extLst>
          </p:cNvPr>
          <p:cNvSpPr>
            <a:spLocks noGrp="1" noChangeArrowheads="1"/>
          </p:cNvSpPr>
          <p:nvPr>
            <p:ph type="title"/>
          </p:nvPr>
        </p:nvSpPr>
        <p:spPr>
          <a:xfrm>
            <a:off x="936625" y="229606"/>
            <a:ext cx="7826375" cy="576262"/>
          </a:xfrm>
        </p:spPr>
        <p:txBody>
          <a:bodyPr/>
          <a:lstStyle/>
          <a:p>
            <a:pPr eaLnBrk="1" hangingPunct="1"/>
            <a:r>
              <a:rPr lang="en-US" altLang="en-US"/>
              <a:t>User Threads and Kernel Threads</a:t>
            </a:r>
          </a:p>
        </p:txBody>
      </p:sp>
      <p:sp>
        <p:nvSpPr>
          <p:cNvPr id="28674" name="Rectangle 3">
            <a:extLst>
              <a:ext uri="{FF2B5EF4-FFF2-40B4-BE49-F238E27FC236}">
                <a16:creationId xmlns:a16="http://schemas.microsoft.com/office/drawing/2014/main" id="{BA746B80-CDA4-4092-8028-5DF7040388F9}"/>
              </a:ext>
            </a:extLst>
          </p:cNvPr>
          <p:cNvSpPr>
            <a:spLocks noGrp="1" noChangeArrowheads="1"/>
          </p:cNvSpPr>
          <p:nvPr>
            <p:ph type="body" idx="4294967295"/>
          </p:nvPr>
        </p:nvSpPr>
        <p:spPr>
          <a:xfrm>
            <a:off x="790575" y="1233488"/>
            <a:ext cx="7743825" cy="4530725"/>
          </a:xfrm>
        </p:spPr>
        <p:txBody>
          <a:bodyPr/>
          <a:lstStyle/>
          <a:p>
            <a:r>
              <a:rPr lang="en-US" altLang="en-US" b="1">
                <a:solidFill>
                  <a:srgbClr val="006699"/>
                </a:solidFill>
                <a:latin typeface="+mj-lt"/>
              </a:rPr>
              <a:t>User threads </a:t>
            </a:r>
            <a:r>
              <a:rPr lang="en-US" altLang="en-US"/>
              <a:t>- management done by user-level threads library</a:t>
            </a:r>
          </a:p>
          <a:p>
            <a:r>
              <a:rPr lang="en-US" altLang="en-US"/>
              <a:t>Three primary thread libraries:</a:t>
            </a:r>
          </a:p>
          <a:p>
            <a:pPr lvl="1"/>
            <a:r>
              <a:rPr lang="en-US" altLang="en-US"/>
              <a:t> POSIX </a:t>
            </a:r>
            <a:r>
              <a:rPr lang="en-US" altLang="en-US" b="1" err="1">
                <a:solidFill>
                  <a:srgbClr val="006699"/>
                </a:solidFill>
                <a:latin typeface="+mj-lt"/>
              </a:rPr>
              <a:t>Pthreads</a:t>
            </a:r>
            <a:endParaRPr lang="en-US" altLang="en-US" b="1">
              <a:solidFill>
                <a:srgbClr val="006699"/>
              </a:solidFill>
              <a:latin typeface="+mj-lt"/>
            </a:endParaRPr>
          </a:p>
          <a:p>
            <a:pPr lvl="1"/>
            <a:r>
              <a:rPr lang="en-US" altLang="en-US"/>
              <a:t> Windows threads</a:t>
            </a:r>
          </a:p>
          <a:p>
            <a:pPr lvl="1"/>
            <a:r>
              <a:rPr lang="en-US" altLang="en-US"/>
              <a:t> Java threads</a:t>
            </a:r>
          </a:p>
          <a:p>
            <a:r>
              <a:rPr lang="en-US" altLang="en-US" b="1">
                <a:solidFill>
                  <a:srgbClr val="006699"/>
                </a:solidFill>
                <a:latin typeface="+mj-lt"/>
              </a:rPr>
              <a:t>Kernel threads </a:t>
            </a:r>
            <a:r>
              <a:rPr lang="en-US" altLang="en-US"/>
              <a:t>- Supported by the Kernel</a:t>
            </a:r>
          </a:p>
          <a:p>
            <a:r>
              <a:rPr lang="en-US" altLang="en-US"/>
              <a:t>Examples – virtually all general-purpose operating systems, including:</a:t>
            </a:r>
          </a:p>
          <a:p>
            <a:pPr lvl="1"/>
            <a:r>
              <a:rPr lang="en-US" altLang="en-US"/>
              <a:t>Windows </a:t>
            </a:r>
          </a:p>
          <a:p>
            <a:pPr lvl="1"/>
            <a:r>
              <a:rPr lang="en-US" altLang="en-US"/>
              <a:t>Linux</a:t>
            </a:r>
          </a:p>
          <a:p>
            <a:pPr lvl="1"/>
            <a:r>
              <a:rPr lang="en-US" altLang="en-US"/>
              <a:t>Mac OS X</a:t>
            </a:r>
          </a:p>
          <a:p>
            <a:pPr lvl="1"/>
            <a:r>
              <a:rPr lang="en-US" altLang="en-US"/>
              <a:t>iOS</a:t>
            </a:r>
          </a:p>
          <a:p>
            <a:pPr lvl="1"/>
            <a:r>
              <a:rPr lang="en-US" altLang="en-US"/>
              <a:t>Android</a:t>
            </a:r>
          </a:p>
          <a:p>
            <a:pPr lvl="1"/>
            <a:endParaRPr lang="en-US" altLang="en-US"/>
          </a:p>
        </p:txBody>
      </p:sp>
    </p:spTree>
    <p:extLst>
      <p:ext uri="{BB962C8B-B14F-4D97-AF65-F5344CB8AC3E}">
        <p14:creationId xmlns:p14="http://schemas.microsoft.com/office/powerpoint/2010/main" val="16497946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850503E-0C66-4E1F-85A5-04BB5FC518A5}"/>
              </a:ext>
            </a:extLst>
          </p:cNvPr>
          <p:cNvSpPr>
            <a:spLocks noGrp="1" noChangeArrowheads="1"/>
          </p:cNvSpPr>
          <p:nvPr>
            <p:ph type="title" idx="4294967295"/>
          </p:nvPr>
        </p:nvSpPr>
        <p:spPr>
          <a:xfrm>
            <a:off x="1041400" y="182563"/>
            <a:ext cx="7645400" cy="576262"/>
          </a:xfrm>
        </p:spPr>
        <p:txBody>
          <a:bodyPr/>
          <a:lstStyle/>
          <a:p>
            <a:pPr eaLnBrk="1" hangingPunct="1"/>
            <a:r>
              <a:rPr lang="en-US" altLang="en-US" sz="2800"/>
              <a:t>Abstract View of Components of Computer</a:t>
            </a:r>
          </a:p>
        </p:txBody>
      </p:sp>
      <p:pic>
        <p:nvPicPr>
          <p:cNvPr id="13315" name="Picture 4">
            <a:extLst>
              <a:ext uri="{FF2B5EF4-FFF2-40B4-BE49-F238E27FC236}">
                <a16:creationId xmlns:a16="http://schemas.microsoft.com/office/drawing/2014/main" id="{21815D40-5D25-4B93-A397-C7A0DFC211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27288" y="1871663"/>
            <a:ext cx="46212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13ED592C-0C4E-45A3-A96C-C192AD94647B}"/>
              </a:ext>
            </a:extLst>
          </p:cNvPr>
          <p:cNvSpPr>
            <a:spLocks noGrp="1"/>
          </p:cNvSpPr>
          <p:nvPr>
            <p:ph type="title"/>
          </p:nvPr>
        </p:nvSpPr>
        <p:spPr/>
        <p:txBody>
          <a:bodyPr/>
          <a:lstStyle/>
          <a:p>
            <a:r>
              <a:rPr lang="en-US" altLang="en-US"/>
              <a:t>User and Kernel Threads</a:t>
            </a:r>
          </a:p>
        </p:txBody>
      </p:sp>
      <p:pic>
        <p:nvPicPr>
          <p:cNvPr id="30722" name="Picture 1">
            <a:extLst>
              <a:ext uri="{FF2B5EF4-FFF2-40B4-BE49-F238E27FC236}">
                <a16:creationId xmlns:a16="http://schemas.microsoft.com/office/drawing/2014/main" id="{2BDB5D90-D947-41F8-BDFE-DD7C4ED2F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20938" y="1901825"/>
            <a:ext cx="48260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78492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27C60FED-BD89-4655-8023-6D89846C2197}"/>
              </a:ext>
            </a:extLst>
          </p:cNvPr>
          <p:cNvSpPr>
            <a:spLocks noGrp="1" noChangeArrowheads="1"/>
          </p:cNvSpPr>
          <p:nvPr>
            <p:ph type="title"/>
          </p:nvPr>
        </p:nvSpPr>
        <p:spPr>
          <a:xfrm>
            <a:off x="457200" y="226237"/>
            <a:ext cx="8229600" cy="576262"/>
          </a:xfrm>
        </p:spPr>
        <p:txBody>
          <a:bodyPr/>
          <a:lstStyle/>
          <a:p>
            <a:pPr eaLnBrk="1" hangingPunct="1"/>
            <a:r>
              <a:rPr lang="en-US" altLang="en-US"/>
              <a:t>Multithreading Models</a:t>
            </a:r>
          </a:p>
        </p:txBody>
      </p:sp>
      <p:sp>
        <p:nvSpPr>
          <p:cNvPr id="31746" name="Rectangle 3">
            <a:extLst>
              <a:ext uri="{FF2B5EF4-FFF2-40B4-BE49-F238E27FC236}">
                <a16:creationId xmlns:a16="http://schemas.microsoft.com/office/drawing/2014/main" id="{0986761F-3FB5-4AD0-B6CE-CA9BD246E11B}"/>
              </a:ext>
            </a:extLst>
          </p:cNvPr>
          <p:cNvSpPr>
            <a:spLocks noGrp="1" noChangeArrowheads="1"/>
          </p:cNvSpPr>
          <p:nvPr>
            <p:ph type="body" idx="4294967295"/>
          </p:nvPr>
        </p:nvSpPr>
        <p:spPr>
          <a:xfrm>
            <a:off x="790575" y="1233488"/>
            <a:ext cx="7743825" cy="4530725"/>
          </a:xfrm>
        </p:spPr>
        <p:txBody>
          <a:bodyPr/>
          <a:lstStyle/>
          <a:p>
            <a:r>
              <a:rPr lang="en-US" altLang="en-US"/>
              <a:t>Many-to-One</a:t>
            </a:r>
          </a:p>
          <a:p>
            <a:r>
              <a:rPr lang="en-US" altLang="en-US"/>
              <a:t>One-to-One</a:t>
            </a:r>
          </a:p>
          <a:p>
            <a:r>
              <a:rPr lang="en-US" altLang="en-US"/>
              <a:t>Many-to-Many</a:t>
            </a:r>
          </a:p>
          <a:p>
            <a:endParaRPr lang="en-US" altLang="en-US"/>
          </a:p>
        </p:txBody>
      </p:sp>
    </p:spTree>
    <p:extLst>
      <p:ext uri="{BB962C8B-B14F-4D97-AF65-F5344CB8AC3E}">
        <p14:creationId xmlns:p14="http://schemas.microsoft.com/office/powerpoint/2010/main" val="323192713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1428C89C-D1C7-44B6-B4FD-1F83ABA1D420}"/>
              </a:ext>
            </a:extLst>
          </p:cNvPr>
          <p:cNvSpPr>
            <a:spLocks noGrp="1" noChangeArrowheads="1"/>
          </p:cNvSpPr>
          <p:nvPr>
            <p:ph type="title"/>
          </p:nvPr>
        </p:nvSpPr>
        <p:spPr>
          <a:xfrm>
            <a:off x="457200" y="222868"/>
            <a:ext cx="8229600" cy="576262"/>
          </a:xfrm>
        </p:spPr>
        <p:txBody>
          <a:bodyPr/>
          <a:lstStyle/>
          <a:p>
            <a:pPr eaLnBrk="1" hangingPunct="1"/>
            <a:r>
              <a:rPr lang="en-US" altLang="en-US"/>
              <a:t>Many-to-One</a:t>
            </a:r>
          </a:p>
        </p:txBody>
      </p:sp>
      <p:sp>
        <p:nvSpPr>
          <p:cNvPr id="33794" name="Rectangle 3">
            <a:extLst>
              <a:ext uri="{FF2B5EF4-FFF2-40B4-BE49-F238E27FC236}">
                <a16:creationId xmlns:a16="http://schemas.microsoft.com/office/drawing/2014/main" id="{5D915EFA-C388-487C-B6EF-E80827050A34}"/>
              </a:ext>
            </a:extLst>
          </p:cNvPr>
          <p:cNvSpPr>
            <a:spLocks noGrp="1" noChangeArrowheads="1"/>
          </p:cNvSpPr>
          <p:nvPr>
            <p:ph type="body" idx="4294967295"/>
          </p:nvPr>
        </p:nvSpPr>
        <p:spPr>
          <a:xfrm>
            <a:off x="806450" y="1233488"/>
            <a:ext cx="7721730" cy="4530725"/>
          </a:xfrm>
        </p:spPr>
        <p:txBody>
          <a:bodyPr/>
          <a:lstStyle/>
          <a:p>
            <a:r>
              <a:rPr lang="en-US" altLang="en-US"/>
              <a:t>Many user-level threads mapped to single kernel thread</a:t>
            </a:r>
          </a:p>
          <a:p>
            <a:r>
              <a:rPr lang="en-US" altLang="en-US"/>
              <a:t>One thread blocking causes all to block</a:t>
            </a:r>
          </a:p>
          <a:p>
            <a:r>
              <a:rPr lang="en-US" altLang="en-US"/>
              <a:t>Multiple threads may not run in parallel on multicore system because only one may be in kernel at a time</a:t>
            </a:r>
          </a:p>
          <a:p>
            <a:r>
              <a:rPr lang="en-US" altLang="en-US"/>
              <a:t>Few systems currently use this model</a:t>
            </a:r>
          </a:p>
          <a:p>
            <a:r>
              <a:rPr lang="en-US" altLang="en-US"/>
              <a:t>Examples:</a:t>
            </a:r>
          </a:p>
          <a:p>
            <a:pPr lvl="1"/>
            <a:r>
              <a:rPr lang="en-US" altLang="en-US" b="1">
                <a:solidFill>
                  <a:srgbClr val="006699"/>
                </a:solidFill>
                <a:latin typeface="+mj-lt"/>
              </a:rPr>
              <a:t>Solaris Green Threads</a:t>
            </a:r>
          </a:p>
          <a:p>
            <a:pPr lvl="1"/>
            <a:r>
              <a:rPr lang="en-US" altLang="en-US" b="1">
                <a:solidFill>
                  <a:srgbClr val="006699"/>
                </a:solidFill>
                <a:latin typeface="+mj-lt"/>
              </a:rPr>
              <a:t>GNU Portable Threads</a:t>
            </a:r>
          </a:p>
        </p:txBody>
      </p:sp>
      <p:pic>
        <p:nvPicPr>
          <p:cNvPr id="33795" name="Picture 1">
            <a:extLst>
              <a:ext uri="{FF2B5EF4-FFF2-40B4-BE49-F238E27FC236}">
                <a16:creationId xmlns:a16="http://schemas.microsoft.com/office/drawing/2014/main" id="{6B215585-915F-44AD-918A-FBC0A438F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568955" y="3672082"/>
            <a:ext cx="39592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90245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4FBEFB0E-7F3F-4EF4-9827-FE005FBB4E98}"/>
              </a:ext>
            </a:extLst>
          </p:cNvPr>
          <p:cNvSpPr>
            <a:spLocks noGrp="1" noChangeArrowheads="1"/>
          </p:cNvSpPr>
          <p:nvPr>
            <p:ph type="title"/>
          </p:nvPr>
        </p:nvSpPr>
        <p:spPr>
          <a:xfrm>
            <a:off x="457200" y="224522"/>
            <a:ext cx="8229600" cy="576262"/>
          </a:xfrm>
        </p:spPr>
        <p:txBody>
          <a:bodyPr/>
          <a:lstStyle/>
          <a:p>
            <a:pPr eaLnBrk="1" hangingPunct="1"/>
            <a:r>
              <a:rPr lang="en-US" altLang="en-US"/>
              <a:t>One-to-One</a:t>
            </a:r>
          </a:p>
        </p:txBody>
      </p:sp>
      <p:sp>
        <p:nvSpPr>
          <p:cNvPr id="35842" name="Rectangle 3">
            <a:extLst>
              <a:ext uri="{FF2B5EF4-FFF2-40B4-BE49-F238E27FC236}">
                <a16:creationId xmlns:a16="http://schemas.microsoft.com/office/drawing/2014/main" id="{C9353153-B94C-4BC4-A944-80F7FC0E3196}"/>
              </a:ext>
            </a:extLst>
          </p:cNvPr>
          <p:cNvSpPr>
            <a:spLocks noGrp="1" noChangeArrowheads="1"/>
          </p:cNvSpPr>
          <p:nvPr>
            <p:ph type="body" idx="4294967295"/>
          </p:nvPr>
        </p:nvSpPr>
        <p:spPr>
          <a:xfrm>
            <a:off x="806449" y="1233488"/>
            <a:ext cx="7628423" cy="4530725"/>
          </a:xfrm>
        </p:spPr>
        <p:txBody>
          <a:bodyPr/>
          <a:lstStyle/>
          <a:p>
            <a:r>
              <a:rPr lang="en-US" altLang="en-US"/>
              <a:t>Each user-level thread maps to kernel thread</a:t>
            </a:r>
          </a:p>
          <a:p>
            <a:r>
              <a:rPr lang="en-US" altLang="en-US"/>
              <a:t>Creating a user-level thread creates a kernel thread</a:t>
            </a:r>
          </a:p>
          <a:p>
            <a:r>
              <a:rPr lang="en-US" altLang="en-US"/>
              <a:t>More concurrency than many-to-one</a:t>
            </a:r>
          </a:p>
          <a:p>
            <a:r>
              <a:rPr lang="en-US" altLang="en-US"/>
              <a:t>Number of threads per process sometimes restricted due to overhead</a:t>
            </a:r>
          </a:p>
          <a:p>
            <a:r>
              <a:rPr lang="en-US" altLang="en-US"/>
              <a:t>Examples</a:t>
            </a:r>
          </a:p>
          <a:p>
            <a:pPr lvl="1"/>
            <a:r>
              <a:rPr lang="en-US" altLang="en-US"/>
              <a:t>Windows</a:t>
            </a:r>
          </a:p>
          <a:p>
            <a:pPr lvl="1"/>
            <a:r>
              <a:rPr lang="en-US" altLang="en-US"/>
              <a:t>Linux</a:t>
            </a:r>
          </a:p>
        </p:txBody>
      </p:sp>
      <p:pic>
        <p:nvPicPr>
          <p:cNvPr id="35843" name="Picture 1">
            <a:extLst>
              <a:ext uri="{FF2B5EF4-FFF2-40B4-BE49-F238E27FC236}">
                <a16:creationId xmlns:a16="http://schemas.microsoft.com/office/drawing/2014/main" id="{EF8F904A-031A-45E1-82C4-C375DF8A6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84625" y="3349625"/>
            <a:ext cx="39147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85990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6AC490D-7E71-499F-80A2-0817A44950E2}"/>
              </a:ext>
            </a:extLst>
          </p:cNvPr>
          <p:cNvSpPr>
            <a:spLocks noGrp="1" noChangeArrowheads="1"/>
          </p:cNvSpPr>
          <p:nvPr>
            <p:ph type="title"/>
          </p:nvPr>
        </p:nvSpPr>
        <p:spPr>
          <a:xfrm>
            <a:off x="457200" y="224522"/>
            <a:ext cx="8229600" cy="576262"/>
          </a:xfrm>
        </p:spPr>
        <p:txBody>
          <a:bodyPr/>
          <a:lstStyle/>
          <a:p>
            <a:pPr eaLnBrk="1" hangingPunct="1"/>
            <a:r>
              <a:rPr lang="en-US" altLang="en-US"/>
              <a:t>Many-to-Many Model</a:t>
            </a:r>
          </a:p>
        </p:txBody>
      </p:sp>
      <p:sp>
        <p:nvSpPr>
          <p:cNvPr id="37890" name="Rectangle 3">
            <a:extLst>
              <a:ext uri="{FF2B5EF4-FFF2-40B4-BE49-F238E27FC236}">
                <a16:creationId xmlns:a16="http://schemas.microsoft.com/office/drawing/2014/main" id="{6A3ECDFD-78CA-4E72-9500-110C17908290}"/>
              </a:ext>
            </a:extLst>
          </p:cNvPr>
          <p:cNvSpPr>
            <a:spLocks noGrp="1" noChangeArrowheads="1"/>
          </p:cNvSpPr>
          <p:nvPr>
            <p:ph type="body" idx="4294967295"/>
          </p:nvPr>
        </p:nvSpPr>
        <p:spPr>
          <a:xfrm>
            <a:off x="827088" y="1155700"/>
            <a:ext cx="7607785" cy="4445000"/>
          </a:xfrm>
        </p:spPr>
        <p:txBody>
          <a:bodyPr/>
          <a:lstStyle/>
          <a:p>
            <a:r>
              <a:rPr lang="en-US" altLang="en-US"/>
              <a:t>Allows many user level threads to be mapped to many kernel threads</a:t>
            </a:r>
          </a:p>
          <a:p>
            <a:r>
              <a:rPr lang="en-US" altLang="en-US"/>
              <a:t>Allows the  operating system to create a sufficient number of kernel threads</a:t>
            </a:r>
          </a:p>
          <a:p>
            <a:r>
              <a:rPr lang="en-US" altLang="en-US"/>
              <a:t>Windows  with the </a:t>
            </a:r>
            <a:r>
              <a:rPr lang="en-US" altLang="en-US" i="1" err="1"/>
              <a:t>ThreadFiber</a:t>
            </a:r>
            <a:r>
              <a:rPr lang="en-US" altLang="en-US"/>
              <a:t> package</a:t>
            </a:r>
          </a:p>
          <a:p>
            <a:r>
              <a:rPr lang="en-US" altLang="en-US"/>
              <a:t>Otherwise not very common</a:t>
            </a:r>
          </a:p>
        </p:txBody>
      </p:sp>
      <p:pic>
        <p:nvPicPr>
          <p:cNvPr id="37891" name="Picture 1">
            <a:extLst>
              <a:ext uri="{FF2B5EF4-FFF2-40B4-BE49-F238E27FC236}">
                <a16:creationId xmlns:a16="http://schemas.microsoft.com/office/drawing/2014/main" id="{CCAA589D-3ED6-47FF-8B49-15D858089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572000" y="3378200"/>
            <a:ext cx="39433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09598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A98DC882-9265-4F2A-AAAB-DD166A263E20}"/>
              </a:ext>
            </a:extLst>
          </p:cNvPr>
          <p:cNvSpPr>
            <a:spLocks noGrp="1" noChangeArrowheads="1"/>
          </p:cNvSpPr>
          <p:nvPr>
            <p:ph type="title"/>
          </p:nvPr>
        </p:nvSpPr>
        <p:spPr>
          <a:xfrm>
            <a:off x="457200" y="228830"/>
            <a:ext cx="8229600" cy="576262"/>
          </a:xfrm>
        </p:spPr>
        <p:txBody>
          <a:bodyPr/>
          <a:lstStyle/>
          <a:p>
            <a:pPr eaLnBrk="1" hangingPunct="1"/>
            <a:r>
              <a:rPr lang="en-US" altLang="en-US"/>
              <a:t>Two-level Model</a:t>
            </a:r>
          </a:p>
        </p:txBody>
      </p:sp>
      <p:sp>
        <p:nvSpPr>
          <p:cNvPr id="39938" name="Rectangle 3">
            <a:extLst>
              <a:ext uri="{FF2B5EF4-FFF2-40B4-BE49-F238E27FC236}">
                <a16:creationId xmlns:a16="http://schemas.microsoft.com/office/drawing/2014/main" id="{A2E2CD6A-C625-47A4-91CD-EAFB177081EE}"/>
              </a:ext>
            </a:extLst>
          </p:cNvPr>
          <p:cNvSpPr>
            <a:spLocks noGrp="1" noChangeArrowheads="1"/>
          </p:cNvSpPr>
          <p:nvPr>
            <p:ph type="body" idx="4294967295"/>
          </p:nvPr>
        </p:nvSpPr>
        <p:spPr>
          <a:xfrm>
            <a:off x="839787" y="1155700"/>
            <a:ext cx="7641739" cy="4456113"/>
          </a:xfrm>
        </p:spPr>
        <p:txBody>
          <a:bodyPr/>
          <a:lstStyle/>
          <a:p>
            <a:r>
              <a:rPr lang="en-US" altLang="en-US"/>
              <a:t>Similar to M:M, except that it allows a user thread to be </a:t>
            </a:r>
            <a:r>
              <a:rPr lang="en-US" altLang="en-US" b="1"/>
              <a:t>bound</a:t>
            </a:r>
            <a:r>
              <a:rPr lang="en-US" altLang="en-US"/>
              <a:t> to kernel thread</a:t>
            </a:r>
          </a:p>
        </p:txBody>
      </p:sp>
      <p:pic>
        <p:nvPicPr>
          <p:cNvPr id="39939" name="Picture 1">
            <a:extLst>
              <a:ext uri="{FF2B5EF4-FFF2-40B4-BE49-F238E27FC236}">
                <a16:creationId xmlns:a16="http://schemas.microsoft.com/office/drawing/2014/main" id="{95426A68-78A8-483B-AE90-0C4299BC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51100" y="2336800"/>
            <a:ext cx="42227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14469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6BE45F0-3DE5-4D5E-A6DF-893325F2493F}"/>
              </a:ext>
            </a:extLst>
          </p:cNvPr>
          <p:cNvSpPr>
            <a:spLocks noGrp="1"/>
          </p:cNvSpPr>
          <p:nvPr>
            <p:ph type="title"/>
          </p:nvPr>
        </p:nvSpPr>
        <p:spPr>
          <a:xfrm>
            <a:off x="457200" y="216906"/>
            <a:ext cx="8229600" cy="576262"/>
          </a:xfrm>
        </p:spPr>
        <p:txBody>
          <a:bodyPr/>
          <a:lstStyle/>
          <a:p>
            <a:pPr eaLnBrk="1" hangingPunct="1"/>
            <a:r>
              <a:rPr lang="en-US" altLang="en-US"/>
              <a:t>Thread Libraries</a:t>
            </a:r>
          </a:p>
        </p:txBody>
      </p:sp>
      <p:sp>
        <p:nvSpPr>
          <p:cNvPr id="41986" name="Content Placeholder 2">
            <a:extLst>
              <a:ext uri="{FF2B5EF4-FFF2-40B4-BE49-F238E27FC236}">
                <a16:creationId xmlns:a16="http://schemas.microsoft.com/office/drawing/2014/main" id="{656EC163-3A42-463F-98B9-34FCCA5B7338}"/>
              </a:ext>
            </a:extLst>
          </p:cNvPr>
          <p:cNvSpPr>
            <a:spLocks noGrp="1"/>
          </p:cNvSpPr>
          <p:nvPr>
            <p:ph idx="1"/>
          </p:nvPr>
        </p:nvSpPr>
        <p:spPr>
          <a:xfrm>
            <a:off x="834442" y="1233488"/>
            <a:ext cx="7703067" cy="4530725"/>
          </a:xfrm>
        </p:spPr>
        <p:txBody>
          <a:bodyPr/>
          <a:lstStyle/>
          <a:p>
            <a:r>
              <a:rPr lang="en-US" altLang="en-US" b="1">
                <a:solidFill>
                  <a:srgbClr val="3366FF"/>
                </a:solidFill>
              </a:rPr>
              <a:t>Thread library</a:t>
            </a:r>
            <a:r>
              <a:rPr lang="en-US" altLang="en-US">
                <a:solidFill>
                  <a:srgbClr val="3366FF"/>
                </a:solidFill>
              </a:rPr>
              <a:t> </a:t>
            </a:r>
            <a:r>
              <a:rPr lang="en-US" altLang="en-US"/>
              <a:t>provides programmer with API for creating and managing threads</a:t>
            </a:r>
          </a:p>
          <a:p>
            <a:r>
              <a:rPr lang="en-US" altLang="en-US"/>
              <a:t>Two primary ways of implementing</a:t>
            </a:r>
          </a:p>
          <a:p>
            <a:pPr lvl="1"/>
            <a:r>
              <a:rPr lang="en-US" altLang="en-US"/>
              <a:t>Library entirely in user space</a:t>
            </a:r>
          </a:p>
          <a:p>
            <a:pPr lvl="1"/>
            <a:r>
              <a:rPr lang="en-US" altLang="en-US"/>
              <a:t>Kernel-level library supported by the OS</a:t>
            </a:r>
          </a:p>
        </p:txBody>
      </p:sp>
    </p:spTree>
    <p:extLst>
      <p:ext uri="{BB962C8B-B14F-4D97-AF65-F5344CB8AC3E}">
        <p14:creationId xmlns:p14="http://schemas.microsoft.com/office/powerpoint/2010/main" val="166342319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5A4A892A-809A-4516-AB08-9E20E9A5771C}"/>
              </a:ext>
            </a:extLst>
          </p:cNvPr>
          <p:cNvSpPr>
            <a:spLocks noGrp="1" noChangeArrowheads="1"/>
          </p:cNvSpPr>
          <p:nvPr>
            <p:ph type="title"/>
          </p:nvPr>
        </p:nvSpPr>
        <p:spPr>
          <a:xfrm>
            <a:off x="1081088" y="226237"/>
            <a:ext cx="7605712" cy="576262"/>
          </a:xfrm>
        </p:spPr>
        <p:txBody>
          <a:bodyPr/>
          <a:lstStyle/>
          <a:p>
            <a:pPr eaLnBrk="1" hangingPunct="1"/>
            <a:r>
              <a:rPr lang="en-US" altLang="en-US"/>
              <a:t>Thread Cancellation</a:t>
            </a:r>
          </a:p>
        </p:txBody>
      </p:sp>
      <p:sp>
        <p:nvSpPr>
          <p:cNvPr id="87042" name="Rectangle 3">
            <a:extLst>
              <a:ext uri="{FF2B5EF4-FFF2-40B4-BE49-F238E27FC236}">
                <a16:creationId xmlns:a16="http://schemas.microsoft.com/office/drawing/2014/main" id="{E0ACA4C6-47F5-415C-B47D-5700AEF12E9D}"/>
              </a:ext>
            </a:extLst>
          </p:cNvPr>
          <p:cNvSpPr>
            <a:spLocks noGrp="1" noChangeArrowheads="1"/>
          </p:cNvSpPr>
          <p:nvPr>
            <p:ph type="body" idx="4294967295"/>
          </p:nvPr>
        </p:nvSpPr>
        <p:spPr>
          <a:xfrm>
            <a:off x="821094" y="1146175"/>
            <a:ext cx="7672031" cy="4430713"/>
          </a:xfrm>
        </p:spPr>
        <p:txBody>
          <a:bodyPr/>
          <a:lstStyle/>
          <a:p>
            <a:r>
              <a:rPr lang="en-US" altLang="en-US"/>
              <a:t>Terminating a thread before it has finished</a:t>
            </a:r>
          </a:p>
          <a:p>
            <a:r>
              <a:rPr lang="en-US" altLang="en-US"/>
              <a:t>Thread to be canceled is </a:t>
            </a:r>
            <a:r>
              <a:rPr lang="en-US" altLang="en-US" b="1">
                <a:solidFill>
                  <a:srgbClr val="006699"/>
                </a:solidFill>
                <a:latin typeface="+mj-lt"/>
              </a:rPr>
              <a:t>target thread</a:t>
            </a:r>
          </a:p>
          <a:p>
            <a:r>
              <a:rPr lang="en-US" altLang="en-US"/>
              <a:t>Two general approaches:</a:t>
            </a:r>
          </a:p>
          <a:p>
            <a:pPr lvl="1"/>
            <a:r>
              <a:rPr lang="en-US" altLang="en-US" b="1"/>
              <a:t>Asynchronous cancellation</a:t>
            </a:r>
            <a:r>
              <a:rPr lang="en-US" altLang="en-US"/>
              <a:t> terminates the target thread immediately</a:t>
            </a:r>
          </a:p>
          <a:p>
            <a:pPr lvl="1"/>
            <a:r>
              <a:rPr lang="en-US" altLang="en-US" b="1"/>
              <a:t>Deferred cancellation</a:t>
            </a:r>
            <a:r>
              <a:rPr lang="en-US" altLang="en-US"/>
              <a:t> allows the target thread to periodically check if it should be cancelled</a:t>
            </a:r>
          </a:p>
          <a:p>
            <a:r>
              <a:rPr lang="en-US" altLang="en-US" err="1"/>
              <a:t>Pthread code to create and cancel a thread:</a:t>
            </a:r>
          </a:p>
          <a:p>
            <a:pPr>
              <a:buFont typeface="Monotype Sorts" pitchFamily="-84" charset="2"/>
              <a:buNone/>
            </a:pPr>
            <a:endParaRPr lang="en-US" altLang="en-US"/>
          </a:p>
          <a:p>
            <a:pPr lvl="1"/>
            <a:endParaRPr lang="en-US" altLang="en-US"/>
          </a:p>
        </p:txBody>
      </p:sp>
      <p:pic>
        <p:nvPicPr>
          <p:cNvPr id="87043" name="Picture 1">
            <a:extLst>
              <a:ext uri="{FF2B5EF4-FFF2-40B4-BE49-F238E27FC236}">
                <a16:creationId xmlns:a16="http://schemas.microsoft.com/office/drawing/2014/main" id="{C3014C15-8D5D-4EBD-B07F-81007A227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68575" y="4022725"/>
            <a:ext cx="3948113"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77491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46D4A08B-A3B9-409D-9FF5-9A70E4A504FA}"/>
              </a:ext>
            </a:extLst>
          </p:cNvPr>
          <p:cNvSpPr>
            <a:spLocks noGrp="1" noChangeArrowheads="1"/>
          </p:cNvSpPr>
          <p:nvPr>
            <p:ph type="title"/>
          </p:nvPr>
        </p:nvSpPr>
        <p:spPr>
          <a:xfrm>
            <a:off x="1081088" y="222868"/>
            <a:ext cx="7605712" cy="576262"/>
          </a:xfrm>
        </p:spPr>
        <p:txBody>
          <a:bodyPr/>
          <a:lstStyle/>
          <a:p>
            <a:pPr eaLnBrk="1" hangingPunct="1"/>
            <a:r>
              <a:rPr lang="en-US" altLang="en-US"/>
              <a:t>Thread Cancellation (Cont.)</a:t>
            </a:r>
          </a:p>
        </p:txBody>
      </p:sp>
      <p:sp>
        <p:nvSpPr>
          <p:cNvPr id="37891" name="Rectangle 3">
            <a:extLst>
              <a:ext uri="{FF2B5EF4-FFF2-40B4-BE49-F238E27FC236}">
                <a16:creationId xmlns:a16="http://schemas.microsoft.com/office/drawing/2014/main" id="{7D8769D7-C343-444C-A0E2-10A79AC9E5B6}"/>
              </a:ext>
            </a:extLst>
          </p:cNvPr>
          <p:cNvSpPr>
            <a:spLocks noGrp="1" noChangeArrowheads="1"/>
          </p:cNvSpPr>
          <p:nvPr>
            <p:ph type="body" idx="4294967295"/>
          </p:nvPr>
        </p:nvSpPr>
        <p:spPr>
          <a:xfrm>
            <a:off x="839755" y="1057275"/>
            <a:ext cx="7735078" cy="4962525"/>
          </a:xfrm>
        </p:spPr>
        <p:txBody>
          <a:bodyPr/>
          <a:lstStyle/>
          <a:p>
            <a:pPr>
              <a:defRPr/>
            </a:pPr>
            <a:r>
              <a:rPr lang="en-US" altLang="en-US">
                <a:cs typeface="ＭＳ Ｐゴシック" charset="-128"/>
              </a:rPr>
              <a:t>Invoking thread cancellation requests cancellation, but actual cancellation depends on thread state</a:t>
            </a:r>
          </a:p>
          <a:p>
            <a:pPr>
              <a:defRPr/>
            </a:pPr>
            <a:endParaRPr lang="en-US" altLang="en-US">
              <a:cs typeface="ＭＳ Ｐゴシック" charset="-128"/>
            </a:endParaRPr>
          </a:p>
          <a:p>
            <a:pPr>
              <a:defRPr/>
            </a:pPr>
            <a:endParaRPr lang="en-US" altLang="en-US">
              <a:cs typeface="ＭＳ Ｐゴシック" charset="-128"/>
            </a:endParaRPr>
          </a:p>
          <a:p>
            <a:pPr marL="0" indent="0">
              <a:buFont typeface="Monotype Sorts" pitchFamily="-84" charset="2"/>
              <a:buNone/>
              <a:defRPr/>
            </a:pPr>
            <a:endParaRPr lang="en-US" altLang="en-US">
              <a:cs typeface="ＭＳ Ｐゴシック" charset="-128"/>
            </a:endParaRPr>
          </a:p>
          <a:p>
            <a:pPr marL="0" indent="0">
              <a:buFont typeface="Monotype Sorts" pitchFamily="-84" charset="2"/>
              <a:buNone/>
              <a:defRPr/>
            </a:pPr>
            <a:endParaRPr lang="en-US" altLang="en-US">
              <a:cs typeface="ＭＳ Ｐゴシック" charset="-128"/>
            </a:endParaRPr>
          </a:p>
          <a:p>
            <a:pPr>
              <a:defRPr/>
            </a:pPr>
            <a:r>
              <a:rPr lang="en-US" altLang="en-US">
                <a:cs typeface="ＭＳ Ｐゴシック" charset="-128"/>
              </a:rPr>
              <a:t>If thread has cancellation disabled, cancellation remains pending until thread enables it</a:t>
            </a:r>
          </a:p>
          <a:p>
            <a:pPr>
              <a:defRPr/>
            </a:pPr>
            <a:r>
              <a:rPr lang="en-US" altLang="en-US">
                <a:cs typeface="ＭＳ Ｐゴシック" charset="-128"/>
              </a:rPr>
              <a:t>Default type is deferred</a:t>
            </a:r>
          </a:p>
          <a:p>
            <a:pPr lvl="1">
              <a:defRPr/>
            </a:pPr>
            <a:r>
              <a:rPr lang="en-US" altLang="en-US"/>
              <a:t>Cancellation only occurs when thread reaches </a:t>
            </a:r>
            <a:r>
              <a:rPr lang="en-US" altLang="en-US" b="1">
                <a:solidFill>
                  <a:srgbClr val="006699"/>
                </a:solidFill>
                <a:latin typeface="+mj-lt"/>
              </a:rPr>
              <a:t>cancellation point</a:t>
            </a:r>
          </a:p>
          <a:p>
            <a:pPr lvl="2">
              <a:defRPr/>
            </a:pPr>
            <a:r>
              <a:rPr lang="en-US" altLang="en-US"/>
              <a:t>i.e., </a:t>
            </a:r>
            <a:r>
              <a:rPr lang="en-US" altLang="en-US" b="1" err="1">
                <a:latin typeface="Courier New" panose="02070309020205020404" pitchFamily="49" charset="0"/>
                <a:cs typeface="Courier New" pitchFamily="49" charset="0"/>
              </a:rPr>
              <a:t>pthread_testcancel()</a:t>
            </a:r>
          </a:p>
          <a:p>
            <a:pPr lvl="2">
              <a:defRPr/>
            </a:pPr>
            <a:r>
              <a:rPr lang="en-US" altLang="en-US"/>
              <a:t>Then </a:t>
            </a:r>
            <a:r>
              <a:rPr lang="en-US" altLang="en-US" b="1">
                <a:solidFill>
                  <a:srgbClr val="006699"/>
                </a:solidFill>
                <a:latin typeface="+mj-lt"/>
              </a:rPr>
              <a:t>cleanup handler </a:t>
            </a:r>
            <a:r>
              <a:rPr lang="en-US" altLang="en-US"/>
              <a:t>is invoked</a:t>
            </a:r>
          </a:p>
          <a:p>
            <a:pPr>
              <a:defRPr/>
            </a:pPr>
            <a:r>
              <a:rPr lang="en-US" altLang="en-US">
                <a:cs typeface="ＭＳ Ｐゴシック" charset="-128"/>
              </a:rPr>
              <a:t>On Linux systems, thread cancellation is handled through signals</a:t>
            </a:r>
          </a:p>
        </p:txBody>
      </p:sp>
      <p:pic>
        <p:nvPicPr>
          <p:cNvPr id="89091" name="Picture 1">
            <a:extLst>
              <a:ext uri="{FF2B5EF4-FFF2-40B4-BE49-F238E27FC236}">
                <a16:creationId xmlns:a16="http://schemas.microsoft.com/office/drawing/2014/main" id="{45A1D62A-4B0A-490B-8A95-06E0D48B9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84388" y="1963738"/>
            <a:ext cx="51006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411879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a:t>Chapter 3:  CPU Scheduling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E77BD-F295-4D5C-88FB-9C1F0C2DF6D3}"/>
              </a:ext>
            </a:extLst>
          </p:cNvPr>
          <p:cNvSpPr>
            <a:spLocks noGrp="1" noChangeArrowheads="1"/>
          </p:cNvSpPr>
          <p:nvPr>
            <p:ph type="title" idx="4294967295"/>
          </p:nvPr>
        </p:nvSpPr>
        <p:spPr>
          <a:xfrm>
            <a:off x="457200" y="201613"/>
            <a:ext cx="8126413" cy="576262"/>
          </a:xfrm>
        </p:spPr>
        <p:txBody>
          <a:bodyPr/>
          <a:lstStyle/>
          <a:p>
            <a:r>
              <a:rPr lang="en-US" altLang="en-US"/>
              <a:t>What Operating Systems Do</a:t>
            </a:r>
          </a:p>
        </p:txBody>
      </p:sp>
      <p:sp>
        <p:nvSpPr>
          <p:cNvPr id="15363" name="Content Placeholder 2">
            <a:extLst>
              <a:ext uri="{FF2B5EF4-FFF2-40B4-BE49-F238E27FC236}">
                <a16:creationId xmlns:a16="http://schemas.microsoft.com/office/drawing/2014/main" id="{CFEE02D0-0B66-42F3-A811-C29D1CE4B68A}"/>
              </a:ext>
            </a:extLst>
          </p:cNvPr>
          <p:cNvSpPr>
            <a:spLocks noGrp="1" noChangeArrowheads="1"/>
          </p:cNvSpPr>
          <p:nvPr>
            <p:ph idx="4294967295"/>
          </p:nvPr>
        </p:nvSpPr>
        <p:spPr>
          <a:xfrm>
            <a:off x="746125" y="1120775"/>
            <a:ext cx="7940675" cy="4530725"/>
          </a:xfrm>
        </p:spPr>
        <p:txBody>
          <a:bodyPr/>
          <a:lstStyle/>
          <a:p>
            <a:r>
              <a:rPr lang="en-US" altLang="en-US"/>
              <a:t>Depends on the point of view</a:t>
            </a:r>
          </a:p>
          <a:p>
            <a:r>
              <a:rPr lang="en-US" altLang="en-US"/>
              <a:t>Users want convenience, </a:t>
            </a:r>
            <a:r>
              <a:rPr lang="en-US" altLang="en-US" b="1">
                <a:solidFill>
                  <a:srgbClr val="006699"/>
                </a:solidFill>
                <a:latin typeface="+mj-lt"/>
              </a:rPr>
              <a:t>ease of use </a:t>
            </a:r>
            <a:r>
              <a:rPr lang="en-US" altLang="en-US"/>
              <a:t>and</a:t>
            </a:r>
            <a:r>
              <a:rPr lang="en-US" altLang="en-US" b="1">
                <a:solidFill>
                  <a:srgbClr val="3366FF"/>
                </a:solidFill>
              </a:rPr>
              <a:t> </a:t>
            </a:r>
            <a:r>
              <a:rPr lang="en-US" altLang="en-US" b="1">
                <a:solidFill>
                  <a:srgbClr val="006699"/>
                </a:solidFill>
                <a:latin typeface="+mj-lt"/>
              </a:rPr>
              <a:t>good performance </a:t>
            </a:r>
          </a:p>
          <a:p>
            <a:pPr lvl="1"/>
            <a:r>
              <a:rPr lang="en-US" altLang="en-US"/>
              <a:t>Don</a:t>
            </a:r>
            <a:r>
              <a:rPr lang="ja-JP" altLang="en-US"/>
              <a:t>’</a:t>
            </a:r>
            <a:r>
              <a:rPr lang="en-US" altLang="ja-JP"/>
              <a:t>t care about </a:t>
            </a:r>
            <a:r>
              <a:rPr lang="en-US" altLang="ja-JP" b="1">
                <a:solidFill>
                  <a:srgbClr val="006699"/>
                </a:solidFill>
                <a:latin typeface="+mj-lt"/>
              </a:rPr>
              <a:t>resource utilization</a:t>
            </a:r>
          </a:p>
          <a:p>
            <a:r>
              <a:rPr lang="en-US" altLang="en-US"/>
              <a:t>But shared computer such as </a:t>
            </a:r>
            <a:r>
              <a:rPr lang="en-US" altLang="en-US" b="1">
                <a:solidFill>
                  <a:srgbClr val="006699"/>
                </a:solidFill>
                <a:latin typeface="+mj-lt"/>
              </a:rPr>
              <a:t>mainframe</a:t>
            </a:r>
            <a:r>
              <a:rPr lang="en-US" altLang="en-US"/>
              <a:t> or </a:t>
            </a:r>
            <a:r>
              <a:rPr lang="en-US" altLang="en-US" b="1">
                <a:solidFill>
                  <a:srgbClr val="006699"/>
                </a:solidFill>
                <a:latin typeface="+mj-lt"/>
              </a:rPr>
              <a:t>minicomputer</a:t>
            </a:r>
            <a:r>
              <a:rPr lang="en-US" altLang="en-US"/>
              <a:t> must keep all users happy</a:t>
            </a:r>
          </a:p>
          <a:p>
            <a:pPr lvl="1"/>
            <a:r>
              <a:rPr lang="en-US" altLang="en-US"/>
              <a:t>Operating system is a </a:t>
            </a:r>
            <a:r>
              <a:rPr lang="en-US" altLang="en-US" b="1">
                <a:solidFill>
                  <a:srgbClr val="006699"/>
                </a:solidFill>
                <a:latin typeface="+mj-lt"/>
              </a:rPr>
              <a:t>resource allocator </a:t>
            </a:r>
            <a:r>
              <a:rPr lang="en-US" altLang="en-US"/>
              <a:t>and </a:t>
            </a:r>
            <a:r>
              <a:rPr lang="en-US" altLang="en-US" b="1">
                <a:solidFill>
                  <a:srgbClr val="006699"/>
                </a:solidFill>
                <a:latin typeface="+mj-lt"/>
              </a:rPr>
              <a:t>control program </a:t>
            </a:r>
            <a:r>
              <a:rPr lang="en-US" altLang="en-US"/>
              <a:t>making efficient use of HW and managing execution of user programs</a:t>
            </a:r>
          </a:p>
          <a:p>
            <a:r>
              <a:rPr lang="en-US" altLang="en-US"/>
              <a:t>Users of dedicate systems such as </a:t>
            </a:r>
            <a:r>
              <a:rPr lang="en-US" altLang="en-US" b="1">
                <a:solidFill>
                  <a:srgbClr val="006699"/>
                </a:solidFill>
                <a:latin typeface="+mj-lt"/>
              </a:rPr>
              <a:t>workstations</a:t>
            </a:r>
            <a:r>
              <a:rPr lang="en-US" altLang="en-US"/>
              <a:t> have dedicated resources but frequently use shared resources from </a:t>
            </a:r>
            <a:r>
              <a:rPr lang="en-US" altLang="en-US" b="1">
                <a:solidFill>
                  <a:srgbClr val="006699"/>
                </a:solidFill>
                <a:latin typeface="+mj-lt"/>
              </a:rPr>
              <a:t>servers</a:t>
            </a:r>
          </a:p>
          <a:p>
            <a:r>
              <a:rPr lang="en-US" altLang="en-US">
                <a:solidFill>
                  <a:srgbClr val="000000"/>
                </a:solidFill>
              </a:rPr>
              <a:t>Mobile devices like smartphones and tables are resource poor,  optimized for usability and battery life</a:t>
            </a:r>
          </a:p>
          <a:p>
            <a:pPr lvl="1"/>
            <a:r>
              <a:rPr lang="en-US" altLang="en-US">
                <a:solidFill>
                  <a:srgbClr val="000000"/>
                </a:solidFill>
              </a:rPr>
              <a:t>Mobile user interfaces such as touch screens, voice recognition</a:t>
            </a:r>
          </a:p>
          <a:p>
            <a:r>
              <a:rPr lang="en-US" altLang="en-US">
                <a:solidFill>
                  <a:srgbClr val="000000"/>
                </a:solidFill>
              </a:rPr>
              <a:t>Some computers have little or no user interface, such as embedded computers in devices and automobiles</a:t>
            </a:r>
          </a:p>
          <a:p>
            <a:pPr lvl="1"/>
            <a:r>
              <a:rPr lang="en-US" altLang="en-US">
                <a:solidFill>
                  <a:srgbClr val="000000"/>
                </a:solidFill>
              </a:rPr>
              <a:t>Run primarily without user intervention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4294967295"/>
          </p:nvPr>
        </p:nvSpPr>
        <p:spPr>
          <a:xfrm>
            <a:off x="857250" y="1195388"/>
            <a:ext cx="7335838" cy="3773487"/>
          </a:xfrm>
        </p:spPr>
        <p:txBody>
          <a:bodyPr/>
          <a:lstStyle/>
          <a:p>
            <a:r>
              <a:rPr lang="en-US" altLang="en-US"/>
              <a:t>Basic Concepts</a:t>
            </a:r>
          </a:p>
          <a:p>
            <a:r>
              <a:rPr lang="en-US" altLang="en-US"/>
              <a:t>Scheduling Criteria </a:t>
            </a:r>
          </a:p>
          <a:p>
            <a:r>
              <a:rPr lang="en-US" altLang="en-US"/>
              <a:t>Scheduling Algorithms</a:t>
            </a:r>
          </a:p>
          <a:p>
            <a:r>
              <a:rPr lang="en-US" altLang="en-US"/>
              <a:t>Multi-Processor Scheduling</a:t>
            </a:r>
          </a:p>
          <a:p>
            <a:r>
              <a:rPr lang="en-US" altLang="en-US"/>
              <a:t>Real-Time CPU Scheduling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4294967295"/>
          </p:nvPr>
        </p:nvSpPr>
        <p:spPr>
          <a:xfrm>
            <a:off x="841375" y="1274763"/>
            <a:ext cx="3978275" cy="5057775"/>
          </a:xfrm>
        </p:spPr>
        <p:txBody>
          <a:bodyPr/>
          <a:lstStyle/>
          <a:p>
            <a:r>
              <a:rPr lang="en-US" altLang="en-US"/>
              <a:t>Maximum CPU utilization obtained with multiprogramming</a:t>
            </a:r>
          </a:p>
          <a:p>
            <a:r>
              <a:rPr lang="en-US" altLang="en-US"/>
              <a:t>CPU–I/O Burst Cycle – Process execution consists of a </a:t>
            </a:r>
            <a:r>
              <a:rPr lang="en-US" altLang="en-US" b="1">
                <a:solidFill>
                  <a:srgbClr val="006699"/>
                </a:solidFill>
                <a:latin typeface="+mj-lt"/>
              </a:rPr>
              <a:t>cycle</a:t>
            </a:r>
            <a:r>
              <a:rPr lang="en-US" altLang="en-US"/>
              <a:t> of CPU execution and I/O wait</a:t>
            </a:r>
          </a:p>
          <a:p>
            <a:r>
              <a:rPr lang="en-US" altLang="en-US" b="1">
                <a:solidFill>
                  <a:srgbClr val="006699"/>
                </a:solidFill>
                <a:latin typeface="+mj-lt"/>
              </a:rPr>
              <a:t>CPU</a:t>
            </a:r>
            <a:r>
              <a:rPr lang="en-US" altLang="en-US" b="1">
                <a:solidFill>
                  <a:srgbClr val="3366FF"/>
                </a:solidFill>
              </a:rPr>
              <a:t> </a:t>
            </a:r>
            <a:r>
              <a:rPr lang="en-US" altLang="en-US" b="1">
                <a:solidFill>
                  <a:srgbClr val="006699"/>
                </a:solidFill>
                <a:latin typeface="+mj-lt"/>
              </a:rPr>
              <a:t>burst</a:t>
            </a:r>
            <a:r>
              <a:rPr lang="en-US" altLang="en-US" b="1">
                <a:solidFill>
                  <a:srgbClr val="3366FF"/>
                </a:solidFill>
              </a:rPr>
              <a:t> </a:t>
            </a:r>
            <a:r>
              <a:rPr lang="en-US" altLang="en-US"/>
              <a:t>followed by </a:t>
            </a:r>
            <a:r>
              <a:rPr lang="en-US" altLang="en-US" b="1">
                <a:solidFill>
                  <a:srgbClr val="006699"/>
                </a:solidFill>
                <a:latin typeface="+mj-lt"/>
              </a:rPr>
              <a:t>I/O burst</a:t>
            </a:r>
          </a:p>
          <a:p>
            <a:r>
              <a:rPr lang="en-US" altLang="en-US"/>
              <a:t>CPU burst distribution is of main concern</a:t>
            </a:r>
          </a:p>
          <a:p>
            <a:pPr>
              <a:buFont typeface="Monotype Sorts" pitchFamily="-84" charset="2"/>
              <a:buNone/>
            </a:pPr>
            <a:endParaRPr lang="en-US" altLang="en-US"/>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0" fontAlgn="base" latinLnBrk="0" hangingPunct="0">
              <a:spcBef>
                <a:spcPct val="35000"/>
              </a:spcBef>
              <a:spcAft>
                <a:spcPct val="0"/>
              </a:spcAft>
              <a:buClr>
                <a:srgbClr val="993300"/>
              </a:buClr>
              <a:buSzPct val="90000"/>
              <a:buFont typeface="Monotype Sorts" pitchFamily="-84" charset="2"/>
              <a:buChar char="n"/>
              <a:defRPr kumimoji="1" sz="1800" kern="12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lgn="l" defTabSz="914400" rtl="0" eaLnBrk="0" fontAlgn="base" latinLnBrk="0" hangingPunct="0">
              <a:spcBef>
                <a:spcPct val="35000"/>
              </a:spcBef>
              <a:spcAft>
                <a:spcPct val="0"/>
              </a:spcAft>
              <a:buClr>
                <a:srgbClr val="CC6600"/>
              </a:buClr>
              <a:buSzPct val="80000"/>
              <a:buFont typeface="Monotype Sorts" pitchFamily="-84" charset="2"/>
              <a:buChar char="l"/>
              <a:defRPr kumimoji="1" sz="1800" kern="1200">
                <a:solidFill>
                  <a:schemeClr val="tx1"/>
                </a:solidFill>
                <a:latin typeface="Helvetica" panose="020B0604020202020204" pitchFamily="34" charset="0"/>
                <a:ea typeface="MS PGothic" panose="020B0600070205080204" pitchFamily="34" charset="-128"/>
                <a:cs typeface="+mn-cs"/>
              </a:defRPr>
            </a:lvl2pPr>
            <a:lvl3pPr marL="1143000" indent="-228600" algn="l" defTabSz="914400" rtl="0" eaLnBrk="0" fontAlgn="base" latinLnBrk="0" hangingPunct="0">
              <a:spcBef>
                <a:spcPct val="35000"/>
              </a:spcBef>
              <a:spcAft>
                <a:spcPct val="0"/>
              </a:spcAft>
              <a:buClr>
                <a:srgbClr val="009900"/>
              </a:buClr>
              <a:buSzPct val="75000"/>
              <a:buFont typeface="Webdings" panose="05030102010509060703" pitchFamily="18" charset="2"/>
              <a:buChar char="4"/>
              <a:defRPr kumimoji="1" sz="1800" kern="1200">
                <a:solidFill>
                  <a:schemeClr val="tx1"/>
                </a:solidFill>
                <a:latin typeface="Helvetica" panose="020B0604020202020204" pitchFamily="34" charset="0"/>
                <a:ea typeface="MS PGothic" panose="020B0600070205080204" pitchFamily="34" charset="-128"/>
                <a:cs typeface="+mn-cs"/>
              </a:defRPr>
            </a:lvl3pPr>
            <a:lvl4pPr marL="1600200" indent="-228600" algn="l" defTabSz="914400" rtl="0" eaLnBrk="0" fontAlgn="base" latinLnBrk="0" hangingPunct="0">
              <a:spcBef>
                <a:spcPct val="35000"/>
              </a:spcBef>
              <a:spcAft>
                <a:spcPct val="0"/>
              </a:spcAft>
              <a:buClr>
                <a:schemeClr val="hlink"/>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4pPr>
            <a:lvl5pPr marL="20574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4294967295"/>
          </p:nvPr>
        </p:nvSpPr>
        <p:spPr>
          <a:xfrm>
            <a:off x="838201" y="1169988"/>
            <a:ext cx="7227276" cy="4808781"/>
          </a:xfrm>
        </p:spPr>
        <p:txBody>
          <a:bodyPr/>
          <a:lstStyle/>
          <a:p>
            <a:pPr>
              <a:defRPr/>
            </a:pPr>
            <a:r>
              <a:rPr lang="en-US">
                <a:ea typeface="ＭＳ Ｐゴシック" charset="-128"/>
                <a:cs typeface="ＭＳ Ｐゴシック" charset="-128"/>
              </a:rPr>
              <a:t>The</a:t>
            </a:r>
            <a:r>
              <a:rPr lang="en-US" b="1">
                <a:solidFill>
                  <a:srgbClr val="3366FF"/>
                </a:solidFill>
                <a:ea typeface="ＭＳ Ｐゴシック" charset="-128"/>
                <a:cs typeface="ＭＳ Ｐゴシック" charset="-128"/>
              </a:rPr>
              <a:t> </a:t>
            </a:r>
            <a:r>
              <a:rPr lang="en-US" b="1">
                <a:solidFill>
                  <a:srgbClr val="006699"/>
                </a:solidFill>
                <a:latin typeface="+mj-lt"/>
              </a:rPr>
              <a:t>CPU scheduler </a:t>
            </a:r>
            <a:r>
              <a:rPr lang="en-US">
                <a:ea typeface="ＭＳ Ｐゴシック" charset="-128"/>
                <a:cs typeface="ＭＳ Ｐゴシック" charset="-128"/>
              </a:rPr>
              <a:t>selects from among the processes in ready queue, and allocates a CPU core to one of them</a:t>
            </a:r>
          </a:p>
          <a:p>
            <a:pPr marL="742835" lvl="1">
              <a:defRPr/>
            </a:pPr>
            <a:r>
              <a:rPr lang="en-US">
                <a:ea typeface="ＭＳ Ｐゴシック" charset="-128"/>
              </a:rPr>
              <a:t>Queue may be ordered in various ways</a:t>
            </a:r>
          </a:p>
          <a:p>
            <a:pPr>
              <a:defRPr/>
            </a:pPr>
            <a:r>
              <a:rPr lang="en-US">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a:solidFill>
                  <a:srgbClr val="CC6600"/>
                </a:solidFill>
                <a:ea typeface="ＭＳ Ｐゴシック" charset="-128"/>
              </a:rPr>
              <a:t>1.	</a:t>
            </a:r>
            <a:r>
              <a:rPr lang="en-US">
                <a:ea typeface="ＭＳ Ｐゴシック" charset="-128"/>
              </a:rPr>
              <a:t>Switches from running to waiting state</a:t>
            </a:r>
          </a:p>
          <a:p>
            <a:pPr marL="799900" lvl="1" indent="-342815">
              <a:buFont typeface="Monotype Sorts" pitchFamily="-84" charset="2"/>
              <a:buNone/>
              <a:defRPr/>
            </a:pPr>
            <a:r>
              <a:rPr lang="en-US">
                <a:solidFill>
                  <a:srgbClr val="CC6600"/>
                </a:solidFill>
                <a:ea typeface="ＭＳ Ｐゴシック" charset="-128"/>
              </a:rPr>
              <a:t>2.</a:t>
            </a:r>
            <a:r>
              <a:rPr lang="en-US">
                <a:ea typeface="ＭＳ Ｐゴシック" charset="-128"/>
              </a:rPr>
              <a:t>	Switches from running to ready state</a:t>
            </a:r>
          </a:p>
          <a:p>
            <a:pPr marL="799900" lvl="1" indent="-342815">
              <a:buFont typeface="Monotype Sorts" pitchFamily="-84" charset="2"/>
              <a:buNone/>
              <a:defRPr/>
            </a:pPr>
            <a:r>
              <a:rPr lang="en-US">
                <a:solidFill>
                  <a:srgbClr val="CC6600"/>
                </a:solidFill>
                <a:ea typeface="ＭＳ Ｐゴシック" charset="-128"/>
              </a:rPr>
              <a:t>3.</a:t>
            </a:r>
            <a:r>
              <a:rPr lang="en-US">
                <a:ea typeface="ＭＳ Ｐゴシック" charset="-128"/>
              </a:rPr>
              <a:t>	Switches from waiting to ready</a:t>
            </a:r>
          </a:p>
          <a:p>
            <a:pPr marL="799900" lvl="1" indent="-342815">
              <a:buFont typeface="Monotype Sorts" charset="0"/>
              <a:buAutoNum type="arabicPeriod" startAt="4"/>
              <a:defRPr/>
            </a:pPr>
            <a:r>
              <a:rPr lang="en-US">
                <a:ea typeface="ＭＳ Ｐゴシック" charset="-128"/>
              </a:rPr>
              <a:t>Terminates</a:t>
            </a:r>
          </a:p>
          <a:p>
            <a:pPr>
              <a:defRPr/>
            </a:pPr>
            <a:r>
              <a:rPr lang="en-US">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a:ea typeface="ＭＳ Ｐゴシック" charset="-128"/>
                <a:cs typeface="ＭＳ Ｐゴシック" charset="-128"/>
              </a:rPr>
              <a:t>For situations 2 and 3, however, there is  a choice.</a:t>
            </a:r>
            <a:endParaRPr lang="en-US" b="1">
              <a:solidFill>
                <a:srgbClr val="3366FF"/>
              </a:solidFill>
              <a:ea typeface="ＭＳ Ｐゴシック" charset="-128"/>
              <a:cs typeface="ＭＳ Ｐゴシック" charset="-128"/>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4294967295"/>
          </p:nvPr>
        </p:nvSpPr>
        <p:spPr>
          <a:xfrm>
            <a:off x="931985" y="1193434"/>
            <a:ext cx="6828692" cy="4707181"/>
          </a:xfrm>
        </p:spPr>
        <p:txBody>
          <a:bodyPr/>
          <a:lstStyle/>
          <a:p>
            <a:pPr>
              <a:defRPr/>
            </a:pPr>
            <a:r>
              <a:rPr lang="en-US">
                <a:ea typeface="ＭＳ Ｐゴシック" charset="-128"/>
              </a:rPr>
              <a:t>When scheduling takes place only under circumstances 1 and 4, the scheduling scheme is </a:t>
            </a:r>
            <a:r>
              <a:rPr lang="en-US" b="1">
                <a:solidFill>
                  <a:srgbClr val="006699"/>
                </a:solidFill>
                <a:latin typeface="+mj-lt"/>
              </a:rPr>
              <a:t>nonpreemptive</a:t>
            </a:r>
            <a:r>
              <a:rPr lang="en-US">
                <a:ea typeface="ＭＳ Ｐゴシック" charset="-128"/>
              </a:rPr>
              <a:t>.</a:t>
            </a:r>
          </a:p>
          <a:p>
            <a:pPr>
              <a:defRPr/>
            </a:pPr>
            <a:r>
              <a:rPr lang="en-US">
                <a:ea typeface="ＭＳ Ｐゴシック" charset="-128"/>
              </a:rPr>
              <a:t>Otherwise, it is </a:t>
            </a:r>
            <a:r>
              <a:rPr lang="en-US" b="1">
                <a:solidFill>
                  <a:srgbClr val="006699"/>
                </a:solidFill>
                <a:latin typeface="+mj-lt"/>
              </a:rPr>
              <a:t>preemptive</a:t>
            </a:r>
            <a:r>
              <a:rPr lang="en-US">
                <a:ea typeface="ＭＳ Ｐゴシック" charset="-128"/>
              </a:rPr>
              <a:t>. </a:t>
            </a:r>
          </a:p>
          <a:p>
            <a:pPr>
              <a:defRPr/>
            </a:pPr>
            <a:r>
              <a:rPr lang="en-US">
                <a:ea typeface="ＭＳ Ｐゴシック" charset="-128"/>
              </a:rPr>
              <a:t>Under Nonpreemptive scheduling, once the CPU has been allocated to a process, the process keeps the CPU until it releases it either by terminating or by switching to the waiting state. </a:t>
            </a:r>
          </a:p>
          <a:p>
            <a:pPr>
              <a:defRPr/>
            </a:pPr>
            <a:r>
              <a:rPr lang="en-US">
                <a:ea typeface="ＭＳ Ｐゴシック" charset="-128"/>
              </a:rPr>
              <a:t>Virtually all modern operating systems including Windows, MacOS, Linux, and UNIX use preemptive scheduling algorithms.</a:t>
            </a:r>
          </a:p>
        </p:txBody>
      </p:sp>
    </p:spTree>
    <p:extLst>
      <p:ext uri="{BB962C8B-B14F-4D97-AF65-F5344CB8AC3E}">
        <p14:creationId xmlns:p14="http://schemas.microsoft.com/office/powerpoint/2010/main" val="372872945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4294967295"/>
          </p:nvPr>
        </p:nvSpPr>
        <p:spPr>
          <a:xfrm>
            <a:off x="931985" y="1193435"/>
            <a:ext cx="6273800" cy="4621212"/>
          </a:xfrm>
        </p:spPr>
        <p:txBody>
          <a:bodyPr/>
          <a:lstStyle/>
          <a:p>
            <a:pPr>
              <a:defRPr/>
            </a:pPr>
            <a:r>
              <a:rPr lang="en-US">
                <a:ea typeface="ＭＳ Ｐゴシック" charset="-128"/>
              </a:rPr>
              <a:t>Preemptive scheduling can result in race conditions when data are shared among several processes.</a:t>
            </a:r>
          </a:p>
          <a:p>
            <a:pPr>
              <a:defRPr/>
            </a:pPr>
            <a:r>
              <a:rPr lang="en-US">
                <a:ea typeface="ＭＳ Ｐゴシック" charset="-128"/>
              </a:rPr>
              <a:t>Consider the case of two processes that share data. While one process is updating the data, it is preempted so that the second process can run. The second process then tries to read the data, which are in an inconsistent state. </a:t>
            </a:r>
          </a:p>
          <a:p>
            <a:pPr>
              <a:defRPr/>
            </a:pPr>
            <a:r>
              <a:rPr lang="en-US">
                <a:ea typeface="ＭＳ Ｐゴシック" charset="-128"/>
              </a:rPr>
              <a:t>This issue will be explored in detail in Chapter 6.</a:t>
            </a:r>
          </a:p>
        </p:txBody>
      </p:sp>
    </p:spTree>
    <p:extLst>
      <p:ext uri="{BB962C8B-B14F-4D97-AF65-F5344CB8AC3E}">
        <p14:creationId xmlns:p14="http://schemas.microsoft.com/office/powerpoint/2010/main" val="304645671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4294967295"/>
          </p:nvPr>
        </p:nvSpPr>
        <p:spPr>
          <a:xfrm>
            <a:off x="849083" y="1119235"/>
            <a:ext cx="4754548" cy="4515661"/>
          </a:xfrm>
        </p:spPr>
        <p:txBody>
          <a:bodyPr/>
          <a:lstStyle/>
          <a:p>
            <a:r>
              <a:rPr lang="en-US" altLang="en-US"/>
              <a:t>Dispatcher module gives control of the CPU to the process selected by the CPU scheduler; this involves:</a:t>
            </a:r>
          </a:p>
          <a:p>
            <a:pPr lvl="1"/>
            <a:r>
              <a:rPr lang="en-US" altLang="en-US"/>
              <a:t>Switching context</a:t>
            </a:r>
          </a:p>
          <a:p>
            <a:pPr lvl="1"/>
            <a:r>
              <a:rPr lang="en-US" altLang="en-US"/>
              <a:t>Switching to user mode</a:t>
            </a:r>
          </a:p>
          <a:p>
            <a:pPr lvl="1"/>
            <a:r>
              <a:rPr lang="en-US" altLang="en-US"/>
              <a:t>Jumping to the proper location in the user program to restart that program</a:t>
            </a:r>
          </a:p>
          <a:p>
            <a:r>
              <a:rPr lang="en-US" altLang="en-US" b="1">
                <a:solidFill>
                  <a:srgbClr val="006699"/>
                </a:solidFill>
                <a:latin typeface="+mj-lt"/>
              </a:rPr>
              <a:t>Dispatch latency </a:t>
            </a:r>
            <a:r>
              <a:rPr lang="en-US" altLang="en-US"/>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4294967295"/>
          </p:nvPr>
        </p:nvSpPr>
        <p:spPr>
          <a:xfrm>
            <a:off x="849085" y="1246189"/>
            <a:ext cx="6692761" cy="4904520"/>
          </a:xfrm>
        </p:spPr>
        <p:txBody>
          <a:bodyPr/>
          <a:lstStyle/>
          <a:p>
            <a:r>
              <a:rPr lang="en-US" altLang="en-US" b="1"/>
              <a:t>CPU utilization </a:t>
            </a:r>
            <a:r>
              <a:rPr lang="en-US" altLang="en-US"/>
              <a:t>– keep the CPU as busy as possible</a:t>
            </a:r>
          </a:p>
          <a:p>
            <a:r>
              <a:rPr lang="en-US" altLang="en-US" b="1"/>
              <a:t>Throughput</a:t>
            </a:r>
            <a:r>
              <a:rPr lang="en-US" altLang="en-US"/>
              <a:t> – # of processes that complete their execution per time unit</a:t>
            </a:r>
          </a:p>
          <a:p>
            <a:r>
              <a:rPr lang="en-US" altLang="en-US" b="1"/>
              <a:t>Turnaround time </a:t>
            </a:r>
            <a:r>
              <a:rPr lang="en-US" altLang="en-US"/>
              <a:t>– amount of time to execute a particular process</a:t>
            </a:r>
          </a:p>
          <a:p>
            <a:r>
              <a:rPr lang="en-US" altLang="en-US" b="1"/>
              <a:t>Waiting time </a:t>
            </a:r>
            <a:r>
              <a:rPr lang="en-US" altLang="en-US"/>
              <a:t>– amount of time a process has been waiting in the ready queue</a:t>
            </a:r>
          </a:p>
          <a:p>
            <a:r>
              <a:rPr lang="en-US" altLang="en-US" b="1"/>
              <a:t>Response time </a:t>
            </a:r>
            <a:r>
              <a:rPr lang="en-US" altLang="en-US"/>
              <a:t>– amount of time it takes from when a request was submitted until the first response is produced.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4294967295"/>
          </p:nvPr>
        </p:nvSpPr>
        <p:spPr>
          <a:xfrm>
            <a:off x="852488" y="1113511"/>
            <a:ext cx="6115050" cy="4483100"/>
          </a:xfrm>
        </p:spPr>
        <p:txBody>
          <a:bodyPr/>
          <a:lstStyle/>
          <a:p>
            <a:r>
              <a:rPr lang="en-US" altLang="en-US"/>
              <a:t>Max CPU utilization</a:t>
            </a:r>
          </a:p>
          <a:p>
            <a:r>
              <a:rPr lang="en-US" altLang="en-US"/>
              <a:t>Max throughput</a:t>
            </a:r>
          </a:p>
          <a:p>
            <a:r>
              <a:rPr lang="en-US" altLang="en-US"/>
              <a:t>Min turnaround time </a:t>
            </a:r>
          </a:p>
          <a:p>
            <a:r>
              <a:rPr lang="en-US" altLang="en-US"/>
              <a:t>Min waiting time </a:t>
            </a:r>
          </a:p>
          <a:p>
            <a:r>
              <a:rPr lang="en-US" altLang="en-US"/>
              <a:t>Min response time</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4294967295"/>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84.png">
            <a:extLst>
              <a:ext uri="{FF2B5EF4-FFF2-40B4-BE49-F238E27FC236}">
                <a16:creationId xmlns:a16="http://schemas.microsoft.com/office/drawing/2014/main" id="{6C57CA7F-B638-10DF-850A-D359B8D9D803}"/>
              </a:ext>
            </a:extLst>
          </p:cNvPr>
          <p:cNvPicPr>
            <a:picLocks noChangeAspect="1"/>
          </p:cNvPicPr>
          <p:nvPr/>
        </p:nvPicPr>
        <p:blipFill>
          <a:blip r:embed="rId4"/>
          <a:stretch>
            <a:fillRect/>
          </a:stretch>
        </p:blipFill>
        <p:spPr>
          <a:xfrm>
            <a:off x="744537" y="927279"/>
            <a:ext cx="7817963" cy="5643206"/>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92100" y="2897302"/>
            <a:ext cx="8813800" cy="1063396"/>
          </a:xfrm>
        </p:spPr>
        <p:txBody>
          <a:bodyPr/>
          <a:lstStyle/>
          <a:p>
            <a:pPr marL="457200" lvl="1" indent="0">
              <a:buNone/>
            </a:pPr>
            <a:r>
              <a:rPr lang="en-US" altLang="en-US" sz="3200" b="1">
                <a:solidFill>
                  <a:srgbClr val="006699"/>
                </a:solidFill>
                <a:latin typeface="+mj-lt"/>
              </a:rPr>
              <a:t>Overview of Computer System Structure </a:t>
            </a:r>
          </a:p>
        </p:txBody>
      </p:sp>
    </p:spTree>
    <p:extLst>
      <p:ext uri="{BB962C8B-B14F-4D97-AF65-F5344CB8AC3E}">
        <p14:creationId xmlns:p14="http://schemas.microsoft.com/office/powerpoint/2010/main" val="81815763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4294967295"/>
          </p:nvPr>
        </p:nvSpPr>
        <p:spPr>
          <a:xfrm>
            <a:off x="821093" y="1233488"/>
            <a:ext cx="6760325" cy="4345509"/>
          </a:xfrm>
        </p:spPr>
        <p:txBody>
          <a:bodyPr/>
          <a:lstStyle/>
          <a:p>
            <a:r>
              <a:rPr lang="en-US" altLang="en-US"/>
              <a:t>Associate with each process the length of its next CPU burst</a:t>
            </a:r>
          </a:p>
          <a:p>
            <a:pPr lvl="1"/>
            <a:r>
              <a:rPr lang="en-US" altLang="en-US"/>
              <a:t>Use these lengths to schedule the process with the shortest time</a:t>
            </a:r>
          </a:p>
          <a:p>
            <a:r>
              <a:rPr lang="en-US" altLang="en-US"/>
              <a:t>SJF is optimal – gives minimum average waiting time for a given set of processes</a:t>
            </a:r>
          </a:p>
          <a:p>
            <a:r>
              <a:rPr lang="en-US" altLang="en-US">
                <a:cs typeface="ＭＳ Ｐゴシック" charset="-128"/>
              </a:rPr>
              <a:t>Preemptive version called </a:t>
            </a:r>
            <a:r>
              <a:rPr lang="en-US" altLang="en-US" b="1">
                <a:solidFill>
                  <a:srgbClr val="006699"/>
                </a:solidFill>
                <a:latin typeface="+mj-lt"/>
              </a:rPr>
              <a:t>shortest-remaining-time-first</a:t>
            </a:r>
          </a:p>
          <a:p>
            <a:r>
              <a:rPr lang="en-US" altLang="en-US"/>
              <a:t>How do we determine the length of the next CPU burst?</a:t>
            </a:r>
          </a:p>
          <a:p>
            <a:pPr lvl="1"/>
            <a:r>
              <a:rPr lang="en-US" altLang="en-US"/>
              <a:t>Could ask the user</a:t>
            </a:r>
          </a:p>
          <a:p>
            <a:pPr lvl="1"/>
            <a:r>
              <a:rPr lang="en-US" altLang="en-US"/>
              <a:t>Estimate</a:t>
            </a:r>
          </a:p>
          <a:p>
            <a:pPr lvl="1"/>
            <a:endParaRPr lang="en-US" altLang="en-US"/>
          </a:p>
        </p:txBody>
      </p:sp>
      <p:pic>
        <p:nvPicPr>
          <p:cNvPr id="2" name="image85.jpeg">
            <a:extLst>
              <a:ext uri="{FF2B5EF4-FFF2-40B4-BE49-F238E27FC236}">
                <a16:creationId xmlns:a16="http://schemas.microsoft.com/office/drawing/2014/main" id="{D0DE2860-03CE-E1EC-3B7C-D35F9F667FAA}"/>
              </a:ext>
            </a:extLst>
          </p:cNvPr>
          <p:cNvPicPr>
            <a:picLocks noChangeAspect="1"/>
          </p:cNvPicPr>
          <p:nvPr/>
        </p:nvPicPr>
        <p:blipFill>
          <a:blip r:embed="rId3"/>
          <a:stretch>
            <a:fillRect/>
          </a:stretch>
        </p:blipFill>
        <p:spPr>
          <a:xfrm>
            <a:off x="860314" y="875762"/>
            <a:ext cx="7704137" cy="5640947"/>
          </a:xfrm>
          <a:prstGeom prst="rect">
            <a:avLst/>
          </a:prstGeom>
        </p:spPr>
      </p:pic>
    </p:spTree>
    <p:extLst>
      <p:ext uri="{BB962C8B-B14F-4D97-AF65-F5344CB8AC3E}">
        <p14:creationId xmlns:p14="http://schemas.microsoft.com/office/powerpoint/2010/main" val="41367798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a:t>Example of SJF(</a:t>
            </a:r>
            <a:r>
              <a:rPr lang="en-US" altLang="en-US" sz="2000">
                <a:solidFill>
                  <a:srgbClr val="FF0000"/>
                </a:solidFill>
              </a:rPr>
              <a:t>Preemptive</a:t>
            </a:r>
            <a:r>
              <a:rPr lang="en-US" altLang="en-US"/>
              <a:t>)</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4294967295"/>
          </p:nvPr>
        </p:nvSpPr>
        <p:spPr>
          <a:xfrm>
            <a:off x="833438" y="1250949"/>
            <a:ext cx="7788048" cy="4594679"/>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6</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8</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7</a:t>
            </a:r>
          </a:p>
          <a:p>
            <a:pPr>
              <a:lnSpc>
                <a:spcPct val="90000"/>
              </a:lnSpc>
              <a:buFont typeface="Monotype Sorts" pitchFamily="-84" charset="2"/>
              <a:buNone/>
              <a:tabLst>
                <a:tab pos="3028950" algn="ctr"/>
                <a:tab pos="4633913" algn="ctr"/>
              </a:tabLst>
            </a:pPr>
            <a:r>
              <a:rPr lang="en-US" altLang="en-US" i="1" baseline="-25000"/>
              <a:t>                                                                    </a:t>
            </a:r>
            <a:r>
              <a:rPr lang="en-US" altLang="en-US" i="1"/>
              <a:t>P</a:t>
            </a:r>
            <a:r>
              <a:rPr lang="en-US" altLang="en-US" i="1" baseline="-25000"/>
              <a:t>4	 </a:t>
            </a:r>
            <a:r>
              <a:rPr lang="en-US" altLang="en-US"/>
              <a:t>3</a:t>
            </a:r>
          </a:p>
          <a:p>
            <a:pPr>
              <a:lnSpc>
                <a:spcPct val="90000"/>
              </a:lnSpc>
              <a:buFont typeface="Monotype Sorts" pitchFamily="-84" charset="2"/>
              <a:buNone/>
              <a:tabLst>
                <a:tab pos="3028950" algn="ctr"/>
                <a:tab pos="4633913" algn="ctr"/>
              </a:tabLst>
            </a:pPr>
            <a:endParaRPr lang="en-US" altLang="en-US" i="1" baseline="-25000"/>
          </a:p>
          <a:p>
            <a:pPr>
              <a:lnSpc>
                <a:spcPct val="90000"/>
              </a:lnSpc>
              <a:tabLst>
                <a:tab pos="3028950" algn="ctr"/>
                <a:tab pos="4633913" algn="ctr"/>
              </a:tabLst>
            </a:pPr>
            <a:r>
              <a:rPr lang="en-US" altLang="en-US"/>
              <a:t>SJF scheduling chart</a:t>
            </a:r>
            <a:br>
              <a:rPr lang="en-US" altLang="en-US"/>
            </a:br>
            <a:br>
              <a:rPr lang="en-US" altLang="en-US" sz="1600"/>
            </a:br>
            <a:br>
              <a:rPr lang="en-US" altLang="en-US" sz="1600"/>
            </a:br>
            <a:br>
              <a:rPr lang="en-US" altLang="en-US" sz="1600"/>
            </a:br>
            <a:br>
              <a:rPr lang="en-US" altLang="en-US" sz="1600"/>
            </a:br>
            <a:endParaRPr lang="en-US" altLang="en-US" sz="1600"/>
          </a:p>
          <a:p>
            <a:pPr marL="0" indent="0">
              <a:lnSpc>
                <a:spcPct val="90000"/>
              </a:lnSpc>
              <a:buNone/>
              <a:tabLst>
                <a:tab pos="3028950" algn="ctr"/>
                <a:tab pos="4633913" algn="ctr"/>
              </a:tabLst>
            </a:pPr>
            <a:endParaRPr lang="en-US" altLang="en-US"/>
          </a:p>
          <a:p>
            <a:pPr>
              <a:lnSpc>
                <a:spcPct val="90000"/>
              </a:lnSpc>
              <a:tabLst>
                <a:tab pos="3028950" algn="ctr"/>
                <a:tab pos="4633913" algn="ctr"/>
              </a:tabLst>
            </a:pPr>
            <a:r>
              <a:rPr lang="en-US" altLang="en-US"/>
              <a:t>Average waiting time = (3 + 16 + 9 + 0) / 4 = 7</a:t>
            </a:r>
          </a:p>
        </p:txBody>
      </p:sp>
      <p:pic>
        <p:nvPicPr>
          <p:cNvPr id="5" name="Picture 1">
            <a:extLst>
              <a:ext uri="{FF2B5EF4-FFF2-40B4-BE49-F238E27FC236}">
                <a16:creationId xmlns:a16="http://schemas.microsoft.com/office/drawing/2014/main" id="{DADC6AF8-4597-4452-983E-FCBE4FEE15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86.jpeg">
            <a:extLst>
              <a:ext uri="{FF2B5EF4-FFF2-40B4-BE49-F238E27FC236}">
                <a16:creationId xmlns:a16="http://schemas.microsoft.com/office/drawing/2014/main" id="{BB9410A5-033B-7621-9CCB-89F376832BAC}"/>
              </a:ext>
            </a:extLst>
          </p:cNvPr>
          <p:cNvPicPr>
            <a:picLocks noChangeAspect="1"/>
          </p:cNvPicPr>
          <p:nvPr/>
        </p:nvPicPr>
        <p:blipFill>
          <a:blip r:embed="rId4"/>
          <a:stretch>
            <a:fillRect/>
          </a:stretch>
        </p:blipFill>
        <p:spPr>
          <a:xfrm>
            <a:off x="373487" y="888642"/>
            <a:ext cx="7997824" cy="5681843"/>
          </a:xfrm>
          <a:prstGeom prst="rect">
            <a:avLst/>
          </a:prstGeom>
        </p:spPr>
      </p:pic>
    </p:spTree>
    <p:extLst>
      <p:ext uri="{BB962C8B-B14F-4D97-AF65-F5344CB8AC3E}">
        <p14:creationId xmlns:p14="http://schemas.microsoft.com/office/powerpoint/2010/main" val="151022014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a:t>Round Robin (RR)</a:t>
            </a:r>
          </a:p>
        </p:txBody>
      </p:sp>
      <p:sp>
        <p:nvSpPr>
          <p:cNvPr id="10" name="Content Placeholder 9">
            <a:extLst>
              <a:ext uri="{FF2B5EF4-FFF2-40B4-BE49-F238E27FC236}">
                <a16:creationId xmlns:a16="http://schemas.microsoft.com/office/drawing/2014/main" id="{49D118BF-F049-E2AD-17EE-B368166727C5}"/>
              </a:ext>
            </a:extLst>
          </p:cNvPr>
          <p:cNvSpPr>
            <a:spLocks noGrp="1"/>
          </p:cNvSpPr>
          <p:nvPr>
            <p:ph idx="1"/>
          </p:nvPr>
        </p:nvSpPr>
        <p:spPr>
          <a:xfrm>
            <a:off x="806450" y="901522"/>
            <a:ext cx="7727950" cy="4862692"/>
          </a:xfrm>
        </p:spPr>
        <p:txBody>
          <a:bodyPr/>
          <a:lstStyle/>
          <a:p>
            <a:pPr marL="342900" lvl="0" indent="-342900" rtl="0">
              <a:buFont typeface="Symbol" pitchFamily="2" charset="2"/>
              <a:buChar char=""/>
            </a:pPr>
            <a:r>
              <a:rPr lang="en-US" sz="1800" kern="100">
                <a:effectLst/>
                <a:latin typeface="Calibri" panose="020F0502020204030204" pitchFamily="34" charset="0"/>
                <a:ea typeface="Calibri" panose="020F0502020204030204" pitchFamily="34" charset="0"/>
                <a:cs typeface="Arial" pitchFamily="34" charset="0"/>
              </a:rPr>
              <a:t>A fixed time is allocated to each process, called </a:t>
            </a:r>
            <a:r>
              <a:rPr lang="en-US" sz="1800" b="1" kern="100">
                <a:effectLst/>
                <a:latin typeface="Calibri" panose="020F0502020204030204" pitchFamily="34" charset="0"/>
                <a:ea typeface="Calibri" panose="020F0502020204030204" pitchFamily="34" charset="0"/>
                <a:cs typeface="Arial" pitchFamily="34" charset="0"/>
              </a:rPr>
              <a:t>quantum</a:t>
            </a:r>
            <a:r>
              <a:rPr lang="en-US" sz="1800" kern="100">
                <a:effectLst/>
                <a:latin typeface="Calibri" panose="020F0502020204030204" pitchFamily="34" charset="0"/>
                <a:ea typeface="Calibri" panose="020F0502020204030204" pitchFamily="34" charset="0"/>
                <a:cs typeface="Arial" pitchFamily="34" charset="0"/>
              </a:rPr>
              <a:t> for each execution</a:t>
            </a:r>
            <a:endParaRPr lang="en-SA" sz="1800" kern="100">
              <a:effectLst/>
              <a:latin typeface="Calibri" panose="020F0502020204030204" pitchFamily="34" charset="0"/>
              <a:ea typeface="Calibri" panose="020F0502020204030204" pitchFamily="34" charset="0"/>
              <a:cs typeface="Arial" pitchFamily="34" charset="0"/>
            </a:endParaRPr>
          </a:p>
          <a:p>
            <a:pPr marL="342900" lvl="0" indent="-342900">
              <a:buFont typeface="Symbol" pitchFamily="2" charset="2"/>
              <a:buChar char=""/>
            </a:pPr>
            <a:r>
              <a:rPr lang="en-US" sz="1800" kern="100">
                <a:effectLst/>
                <a:latin typeface="Calibri" panose="020F0502020204030204" pitchFamily="34" charset="0"/>
                <a:ea typeface="Calibri" panose="020F0502020204030204" pitchFamily="34" charset="0"/>
                <a:cs typeface="Arial" pitchFamily="34" charset="0"/>
              </a:rPr>
              <a:t>Only a process is executed for given time period that process is preempted and other process executes for given time period</a:t>
            </a:r>
            <a:endParaRPr lang="en-SA" sz="1800" kern="100">
              <a:effectLst/>
              <a:latin typeface="Calibri" panose="020F0502020204030204" pitchFamily="34" charset="0"/>
              <a:ea typeface="Calibri" panose="020F0502020204030204" pitchFamily="34" charset="0"/>
              <a:cs typeface="Arial" pitchFamily="34" charset="0"/>
            </a:endParaRPr>
          </a:p>
          <a:p>
            <a:pPr marL="342900" lvl="0" indent="-342900">
              <a:buFont typeface="Symbol" pitchFamily="2" charset="2"/>
              <a:buChar char=""/>
            </a:pPr>
            <a:r>
              <a:rPr lang="en-US" sz="1800" kern="100">
                <a:effectLst/>
                <a:latin typeface="Calibri" panose="020F0502020204030204" pitchFamily="34" charset="0"/>
                <a:ea typeface="Calibri" panose="020F0502020204030204" pitchFamily="34" charset="0"/>
                <a:cs typeface="Arial" pitchFamily="34" charset="0"/>
              </a:rPr>
              <a:t>Context switching is used to save states of preempted processes.</a:t>
            </a:r>
            <a:endParaRPr lang="en-SA" sz="1800" kern="100">
              <a:effectLst/>
              <a:latin typeface="Calibri" panose="020F0502020204030204" pitchFamily="34" charset="0"/>
              <a:ea typeface="Calibri" panose="020F0502020204030204" pitchFamily="34" charset="0"/>
              <a:cs typeface="Arial" pitchFamily="34" charset="0"/>
            </a:endParaRPr>
          </a:p>
          <a:p>
            <a:pPr marL="342900" lvl="0" indent="-342900">
              <a:buFont typeface="Symbol" pitchFamily="2" charset="2"/>
              <a:buChar char=""/>
            </a:pPr>
            <a:r>
              <a:rPr lang="en-US" sz="1800" kern="100">
                <a:effectLst/>
                <a:latin typeface="Calibri" panose="020F0502020204030204" pitchFamily="34" charset="0"/>
                <a:ea typeface="Calibri" panose="020F0502020204030204" pitchFamily="34" charset="0"/>
                <a:cs typeface="Arial" pitchFamily="34" charset="0"/>
              </a:rPr>
              <a:t>Assume time quantum as 5ms</a:t>
            </a:r>
            <a:endParaRPr lang="en-SA" sz="1800" kern="100">
              <a:effectLst/>
              <a:latin typeface="Calibri" panose="020F0502020204030204" pitchFamily="34" charset="0"/>
              <a:ea typeface="Calibri" panose="020F0502020204030204" pitchFamily="34" charset="0"/>
              <a:cs typeface="Arial" pitchFamily="34" charset="0"/>
            </a:endParaRPr>
          </a:p>
          <a:p>
            <a:pPr marL="0" indent="0">
              <a:buNone/>
            </a:pPr>
            <a:endParaRPr lang="en-SA"/>
          </a:p>
          <a:p>
            <a:pPr marL="0" indent="0">
              <a:buNone/>
            </a:pPr>
            <a:endParaRPr lang="en-SA"/>
          </a:p>
          <a:p>
            <a:pPr marL="0" indent="0">
              <a:buNone/>
            </a:pPr>
            <a:endParaRPr lang="en-SA"/>
          </a:p>
          <a:p>
            <a:pPr marL="0" indent="0">
              <a:buNone/>
            </a:pPr>
            <a:r>
              <a:rPr lang="en-SA" sz="1400"/>
              <a:t>Gantt Chart</a:t>
            </a:r>
          </a:p>
          <a:p>
            <a:pPr marL="0" indent="0">
              <a:buNone/>
            </a:pPr>
            <a:r>
              <a:rPr lang="en-SA"/>
              <a:t>             </a:t>
            </a:r>
            <a:r>
              <a:rPr lang="en-SA" sz="1200"/>
              <a:t> 0                5                  8                13               15                20               21         32</a:t>
            </a:r>
          </a:p>
          <a:p>
            <a:pPr marL="0" indent="0">
              <a:buNone/>
            </a:pPr>
            <a:endParaRPr lang="en-SA" sz="1200"/>
          </a:p>
        </p:txBody>
      </p:sp>
      <p:graphicFrame>
        <p:nvGraphicFramePr>
          <p:cNvPr id="11" name="Table 10">
            <a:extLst>
              <a:ext uri="{FF2B5EF4-FFF2-40B4-BE49-F238E27FC236}">
                <a16:creationId xmlns:a16="http://schemas.microsoft.com/office/drawing/2014/main" id="{96E8A5D1-D15F-5FD1-A4F6-2496343DA35A}"/>
              </a:ext>
            </a:extLst>
          </p:cNvPr>
          <p:cNvGraphicFramePr>
            <a:graphicFrameLocks noGrp="1"/>
          </p:cNvGraphicFramePr>
          <p:nvPr>
            <p:extLst>
              <p:ext uri="{D42A27DB-BD31-4B8C-83A1-F6EECF244321}">
                <p14:modId xmlns:p14="http://schemas.microsoft.com/office/powerpoint/2010/main" val="1538842700"/>
              </p:ext>
            </p:extLst>
          </p:nvPr>
        </p:nvGraphicFramePr>
        <p:xfrm>
          <a:off x="1442434" y="2627291"/>
          <a:ext cx="5022760" cy="914400"/>
        </p:xfrm>
        <a:graphic>
          <a:graphicData uri="http://schemas.openxmlformats.org/drawingml/2006/table">
            <a:tbl>
              <a:tblPr firstRow="1" firstCol="1" bandRow="1">
                <a:tableStyleId>{5C22544A-7EE6-4342-B048-85BDC9FD1C3A}</a:tableStyleId>
              </a:tblPr>
              <a:tblGrid>
                <a:gridCol w="2511380">
                  <a:extLst>
                    <a:ext uri="{9D8B030D-6E8A-4147-A177-3AD203B41FA5}">
                      <a16:colId xmlns:a16="http://schemas.microsoft.com/office/drawing/2014/main" val="1610691479"/>
                    </a:ext>
                  </a:extLst>
                </a:gridCol>
                <a:gridCol w="2511380">
                  <a:extLst>
                    <a:ext uri="{9D8B030D-6E8A-4147-A177-3AD203B41FA5}">
                      <a16:colId xmlns:a16="http://schemas.microsoft.com/office/drawing/2014/main" val="2082609315"/>
                    </a:ext>
                  </a:extLst>
                </a:gridCol>
              </a:tblGrid>
              <a:tr h="160342">
                <a:tc>
                  <a:txBody>
                    <a:bodyPr/>
                    <a:lstStyle/>
                    <a:p>
                      <a:pPr marL="457200" algn="ctr"/>
                      <a:r>
                        <a:rPr lang="en-US" sz="1200" kern="100">
                          <a:effectLst/>
                        </a:rPr>
                        <a:t>Process</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Burst time</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1161678463"/>
                  </a:ext>
                </a:extLst>
              </a:tr>
              <a:tr h="160342">
                <a:tc>
                  <a:txBody>
                    <a:bodyPr/>
                    <a:lstStyle/>
                    <a:p>
                      <a:pPr marL="457200" algn="ctr"/>
                      <a:r>
                        <a:rPr lang="en-US" sz="1200" kern="100">
                          <a:effectLst/>
                        </a:rPr>
                        <a:t>P1</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21</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595962757"/>
                  </a:ext>
                </a:extLst>
              </a:tr>
              <a:tr h="160342">
                <a:tc>
                  <a:txBody>
                    <a:bodyPr/>
                    <a:lstStyle/>
                    <a:p>
                      <a:pPr marL="457200" algn="ctr"/>
                      <a:r>
                        <a:rPr lang="en-US" sz="1200" kern="100">
                          <a:effectLst/>
                        </a:rPr>
                        <a:t>P2</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3</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3791415220"/>
                  </a:ext>
                </a:extLst>
              </a:tr>
              <a:tr h="160342">
                <a:tc>
                  <a:txBody>
                    <a:bodyPr/>
                    <a:lstStyle/>
                    <a:p>
                      <a:pPr marL="457200" algn="ctr"/>
                      <a:r>
                        <a:rPr lang="en-US" sz="1200" kern="100">
                          <a:effectLst/>
                        </a:rPr>
                        <a:t>P3</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6</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2303215157"/>
                  </a:ext>
                </a:extLst>
              </a:tr>
              <a:tr h="160342">
                <a:tc>
                  <a:txBody>
                    <a:bodyPr/>
                    <a:lstStyle/>
                    <a:p>
                      <a:pPr marL="457200" algn="ctr"/>
                      <a:r>
                        <a:rPr lang="en-US" sz="1200" kern="100">
                          <a:effectLst/>
                        </a:rPr>
                        <a:t>P4</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2</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3157475952"/>
                  </a:ext>
                </a:extLst>
              </a:tr>
            </a:tbl>
          </a:graphicData>
        </a:graphic>
      </p:graphicFrame>
      <p:graphicFrame>
        <p:nvGraphicFramePr>
          <p:cNvPr id="13" name="Table 12">
            <a:extLst>
              <a:ext uri="{FF2B5EF4-FFF2-40B4-BE49-F238E27FC236}">
                <a16:creationId xmlns:a16="http://schemas.microsoft.com/office/drawing/2014/main" id="{E6FBC740-BEE9-2E43-1F60-71A41938D13A}"/>
              </a:ext>
            </a:extLst>
          </p:cNvPr>
          <p:cNvGraphicFramePr>
            <a:graphicFrameLocks noGrp="1"/>
          </p:cNvGraphicFramePr>
          <p:nvPr>
            <p:extLst>
              <p:ext uri="{D42A27DB-BD31-4B8C-83A1-F6EECF244321}">
                <p14:modId xmlns:p14="http://schemas.microsoft.com/office/powerpoint/2010/main" val="3757620156"/>
              </p:ext>
            </p:extLst>
          </p:nvPr>
        </p:nvGraphicFramePr>
        <p:xfrm>
          <a:off x="1807845" y="3936780"/>
          <a:ext cx="5725160" cy="182880"/>
        </p:xfrm>
        <a:graphic>
          <a:graphicData uri="http://schemas.openxmlformats.org/drawingml/2006/table">
            <a:tbl>
              <a:tblPr firstRow="1" firstCol="1" bandRow="1">
                <a:tableStyleId>{5C22544A-7EE6-4342-B048-85BDC9FD1C3A}</a:tableStyleId>
              </a:tblPr>
              <a:tblGrid>
                <a:gridCol w="817880">
                  <a:extLst>
                    <a:ext uri="{9D8B030D-6E8A-4147-A177-3AD203B41FA5}">
                      <a16:colId xmlns:a16="http://schemas.microsoft.com/office/drawing/2014/main" val="3104836387"/>
                    </a:ext>
                  </a:extLst>
                </a:gridCol>
                <a:gridCol w="817880">
                  <a:extLst>
                    <a:ext uri="{9D8B030D-6E8A-4147-A177-3AD203B41FA5}">
                      <a16:colId xmlns:a16="http://schemas.microsoft.com/office/drawing/2014/main" val="1598598273"/>
                    </a:ext>
                  </a:extLst>
                </a:gridCol>
                <a:gridCol w="817880">
                  <a:extLst>
                    <a:ext uri="{9D8B030D-6E8A-4147-A177-3AD203B41FA5}">
                      <a16:colId xmlns:a16="http://schemas.microsoft.com/office/drawing/2014/main" val="3168662580"/>
                    </a:ext>
                  </a:extLst>
                </a:gridCol>
                <a:gridCol w="817880">
                  <a:extLst>
                    <a:ext uri="{9D8B030D-6E8A-4147-A177-3AD203B41FA5}">
                      <a16:colId xmlns:a16="http://schemas.microsoft.com/office/drawing/2014/main" val="1156378018"/>
                    </a:ext>
                  </a:extLst>
                </a:gridCol>
                <a:gridCol w="817880">
                  <a:extLst>
                    <a:ext uri="{9D8B030D-6E8A-4147-A177-3AD203B41FA5}">
                      <a16:colId xmlns:a16="http://schemas.microsoft.com/office/drawing/2014/main" val="3155419585"/>
                    </a:ext>
                  </a:extLst>
                </a:gridCol>
                <a:gridCol w="817880">
                  <a:extLst>
                    <a:ext uri="{9D8B030D-6E8A-4147-A177-3AD203B41FA5}">
                      <a16:colId xmlns:a16="http://schemas.microsoft.com/office/drawing/2014/main" val="2769038057"/>
                    </a:ext>
                  </a:extLst>
                </a:gridCol>
                <a:gridCol w="817880">
                  <a:extLst>
                    <a:ext uri="{9D8B030D-6E8A-4147-A177-3AD203B41FA5}">
                      <a16:colId xmlns:a16="http://schemas.microsoft.com/office/drawing/2014/main" val="3414446597"/>
                    </a:ext>
                  </a:extLst>
                </a:gridCol>
              </a:tblGrid>
              <a:tr h="171842">
                <a:tc>
                  <a:txBody>
                    <a:bodyPr/>
                    <a:lstStyle/>
                    <a:p>
                      <a:pPr marL="457200"/>
                      <a:r>
                        <a:rPr lang="en-US" sz="1200" kern="100">
                          <a:effectLst/>
                        </a:rPr>
                        <a:t>P1</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r>
                        <a:rPr lang="en-US" sz="1200" kern="100">
                          <a:effectLst/>
                        </a:rPr>
                        <a:t>P2</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r>
                        <a:rPr lang="en-US" sz="1200" kern="100">
                          <a:effectLst/>
                        </a:rPr>
                        <a:t>P3</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r>
                        <a:rPr lang="en-US" sz="1200" kern="100">
                          <a:effectLst/>
                        </a:rPr>
                        <a:t>P4 </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r>
                        <a:rPr lang="en-US" sz="1200" kern="100">
                          <a:effectLst/>
                        </a:rPr>
                        <a:t>P1</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r>
                        <a:rPr lang="en-US" sz="1200" kern="100">
                          <a:effectLst/>
                        </a:rPr>
                        <a:t>P3</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r>
                        <a:rPr lang="en-US" sz="1200" kern="100">
                          <a:effectLst/>
                        </a:rPr>
                        <a:t>P1</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1011435967"/>
                  </a:ext>
                </a:extLst>
              </a:tr>
            </a:tbl>
          </a:graphicData>
        </a:graphic>
      </p:graphicFrame>
      <p:graphicFrame>
        <p:nvGraphicFramePr>
          <p:cNvPr id="14" name="Table 13">
            <a:extLst>
              <a:ext uri="{FF2B5EF4-FFF2-40B4-BE49-F238E27FC236}">
                <a16:creationId xmlns:a16="http://schemas.microsoft.com/office/drawing/2014/main" id="{A0DAFCD1-79F1-C638-FD7E-A5E29E901DF3}"/>
              </a:ext>
            </a:extLst>
          </p:cNvPr>
          <p:cNvGraphicFramePr>
            <a:graphicFrameLocks noGrp="1"/>
          </p:cNvGraphicFramePr>
          <p:nvPr>
            <p:extLst>
              <p:ext uri="{D42A27DB-BD31-4B8C-83A1-F6EECF244321}">
                <p14:modId xmlns:p14="http://schemas.microsoft.com/office/powerpoint/2010/main" val="3858935417"/>
              </p:ext>
            </p:extLst>
          </p:nvPr>
        </p:nvGraphicFramePr>
        <p:xfrm>
          <a:off x="1807845" y="4636395"/>
          <a:ext cx="5725160" cy="1712889"/>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val="182824262"/>
                    </a:ext>
                  </a:extLst>
                </a:gridCol>
                <a:gridCol w="2862580">
                  <a:extLst>
                    <a:ext uri="{9D8B030D-6E8A-4147-A177-3AD203B41FA5}">
                      <a16:colId xmlns:a16="http://schemas.microsoft.com/office/drawing/2014/main" val="1790626928"/>
                    </a:ext>
                  </a:extLst>
                </a:gridCol>
              </a:tblGrid>
              <a:tr h="428223">
                <a:tc>
                  <a:txBody>
                    <a:bodyPr/>
                    <a:lstStyle/>
                    <a:p>
                      <a:pPr marL="457200" algn="ctr"/>
                      <a:r>
                        <a:rPr lang="en-US" sz="1200" kern="100">
                          <a:effectLst/>
                        </a:rPr>
                        <a:t>Process</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Waiting Time = Completion Time – Burst time</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3031972721"/>
                  </a:ext>
                </a:extLst>
              </a:tr>
              <a:tr h="214111">
                <a:tc>
                  <a:txBody>
                    <a:bodyPr/>
                    <a:lstStyle/>
                    <a:p>
                      <a:pPr marL="457200" algn="ctr"/>
                      <a:r>
                        <a:rPr lang="en-US" sz="1200" kern="100">
                          <a:effectLst/>
                        </a:rPr>
                        <a:t>P1</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=(32-21)</a:t>
                      </a:r>
                      <a:r>
                        <a:rPr lang="en-US" sz="1200" kern="100">
                          <a:effectLst/>
                          <a:sym typeface="Wingdings" panose="05000000000000000000" pitchFamily="2" charset="2"/>
                        </a:rPr>
                        <a:t></a:t>
                      </a:r>
                      <a:r>
                        <a:rPr lang="en-US" sz="1200" kern="100">
                          <a:effectLst/>
                        </a:rPr>
                        <a:t>11</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632971621"/>
                  </a:ext>
                </a:extLst>
              </a:tr>
              <a:tr h="214111">
                <a:tc>
                  <a:txBody>
                    <a:bodyPr/>
                    <a:lstStyle/>
                    <a:p>
                      <a:pPr marL="457200" algn="ctr"/>
                      <a:r>
                        <a:rPr lang="en-US" sz="1200" kern="100">
                          <a:effectLst/>
                        </a:rPr>
                        <a:t>P2</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=(8-3)</a:t>
                      </a:r>
                      <a:r>
                        <a:rPr lang="en-US" sz="1200" kern="100">
                          <a:effectLst/>
                          <a:sym typeface="Wingdings" panose="05000000000000000000" pitchFamily="2" charset="2"/>
                        </a:rPr>
                        <a:t></a:t>
                      </a:r>
                      <a:r>
                        <a:rPr lang="en-US" sz="1200" kern="100">
                          <a:effectLst/>
                        </a:rPr>
                        <a:t>5</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1145762659"/>
                  </a:ext>
                </a:extLst>
              </a:tr>
              <a:tr h="214111">
                <a:tc>
                  <a:txBody>
                    <a:bodyPr/>
                    <a:lstStyle/>
                    <a:p>
                      <a:pPr marL="457200" algn="ctr"/>
                      <a:r>
                        <a:rPr lang="en-US" sz="1200" kern="100">
                          <a:effectLst/>
                        </a:rPr>
                        <a:t>P3</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=(21-6)</a:t>
                      </a:r>
                      <a:r>
                        <a:rPr lang="en-US" sz="1200" kern="100">
                          <a:effectLst/>
                          <a:sym typeface="Wingdings" panose="05000000000000000000" pitchFamily="2" charset="2"/>
                        </a:rPr>
                        <a:t></a:t>
                      </a:r>
                      <a:r>
                        <a:rPr lang="en-US" sz="1200" kern="100">
                          <a:effectLst/>
                        </a:rPr>
                        <a:t>15</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1967772494"/>
                  </a:ext>
                </a:extLst>
              </a:tr>
              <a:tr h="214111">
                <a:tc>
                  <a:txBody>
                    <a:bodyPr/>
                    <a:lstStyle/>
                    <a:p>
                      <a:pPr marL="457200" algn="ctr"/>
                      <a:r>
                        <a:rPr lang="en-US" sz="1200" kern="100">
                          <a:effectLst/>
                        </a:rPr>
                        <a:t>P4</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=(15-2)</a:t>
                      </a:r>
                      <a:r>
                        <a:rPr lang="en-US" sz="1200" kern="100">
                          <a:effectLst/>
                          <a:sym typeface="Wingdings" panose="05000000000000000000" pitchFamily="2" charset="2"/>
                        </a:rPr>
                        <a:t></a:t>
                      </a:r>
                      <a:r>
                        <a:rPr lang="en-US" sz="1200" kern="100">
                          <a:effectLst/>
                        </a:rPr>
                        <a:t>13</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2594047622"/>
                  </a:ext>
                </a:extLst>
              </a:tr>
              <a:tr h="214111">
                <a:tc>
                  <a:txBody>
                    <a:bodyPr/>
                    <a:lstStyle/>
                    <a:p>
                      <a:pPr marL="457200" algn="ctr"/>
                      <a:r>
                        <a:rPr lang="en-US" sz="1200" kern="100">
                          <a:effectLst/>
                        </a:rPr>
                        <a:t>Total Waiting Time</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=44</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341408139"/>
                  </a:ext>
                </a:extLst>
              </a:tr>
              <a:tr h="214111">
                <a:tc>
                  <a:txBody>
                    <a:bodyPr/>
                    <a:lstStyle/>
                    <a:p>
                      <a:pPr marL="457200" algn="ctr"/>
                      <a:r>
                        <a:rPr lang="en-US" sz="1200" kern="100">
                          <a:effectLst/>
                        </a:rPr>
                        <a:t>Average Waiting Time</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tc>
                  <a:txBody>
                    <a:bodyPr/>
                    <a:lstStyle/>
                    <a:p>
                      <a:pPr marL="457200" algn="ctr"/>
                      <a:r>
                        <a:rPr lang="en-US" sz="1200" kern="100">
                          <a:effectLst/>
                        </a:rPr>
                        <a:t>=44/4 </a:t>
                      </a:r>
                      <a:r>
                        <a:rPr lang="en-US" sz="1200" kern="100">
                          <a:effectLst/>
                          <a:sym typeface="Wingdings" panose="05000000000000000000" pitchFamily="2" charset="2"/>
                        </a:rPr>
                        <a:t></a:t>
                      </a:r>
                      <a:r>
                        <a:rPr lang="en-US" sz="1200" kern="100">
                          <a:effectLst/>
                        </a:rPr>
                        <a:t>11 ms</a:t>
                      </a:r>
                      <a:endParaRPr lang="en-SA" sz="1200" kern="100">
                        <a:effectLst/>
                        <a:latin typeface="Calibri" panose="020F0502020204030204"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val="3884312566"/>
                  </a:ext>
                </a:extLst>
              </a:tr>
            </a:tbl>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1450-5AC2-8A0D-9231-551828A504EA}"/>
              </a:ext>
            </a:extLst>
          </p:cNvPr>
          <p:cNvSpPr>
            <a:spLocks noGrp="1"/>
          </p:cNvSpPr>
          <p:nvPr>
            <p:ph type="title"/>
          </p:nvPr>
        </p:nvSpPr>
        <p:spPr>
          <a:xfrm>
            <a:off x="628650" y="423004"/>
            <a:ext cx="7886700" cy="431435"/>
          </a:xfrm>
        </p:spPr>
        <p:txBody>
          <a:bodyPr>
            <a:normAutofit fontScale="90000"/>
          </a:bodyPr>
          <a:lstStyle/>
          <a:p>
            <a:r>
              <a:rPr lang="en-SA"/>
              <a:t>Priority Scheduling</a:t>
            </a:r>
          </a:p>
        </p:txBody>
      </p:sp>
      <p:sp>
        <p:nvSpPr>
          <p:cNvPr id="3" name="Content Placeholder 2">
            <a:extLst>
              <a:ext uri="{FF2B5EF4-FFF2-40B4-BE49-F238E27FC236}">
                <a16:creationId xmlns:a16="http://schemas.microsoft.com/office/drawing/2014/main" id="{442E6039-DD0B-3983-421C-EAC0972D942D}"/>
              </a:ext>
            </a:extLst>
          </p:cNvPr>
          <p:cNvSpPr>
            <a:spLocks noGrp="1"/>
          </p:cNvSpPr>
          <p:nvPr>
            <p:ph idx="1"/>
          </p:nvPr>
        </p:nvSpPr>
        <p:spPr>
          <a:xfrm>
            <a:off x="628650" y="1231106"/>
            <a:ext cx="7886700" cy="4626769"/>
          </a:xfrm>
        </p:spPr>
        <p:txBody>
          <a:bodyPr/>
          <a:lstStyle/>
          <a:p>
            <a:r>
              <a:rPr lang="en-GB" sz="1350"/>
              <a:t>P</a:t>
            </a:r>
            <a:r>
              <a:rPr lang="en-SA" sz="1350"/>
              <a:t>riority is assigned for each process.</a:t>
            </a:r>
          </a:p>
          <a:p>
            <a:r>
              <a:rPr lang="en-SA" sz="1350"/>
              <a:t>Process with highest priority is executed first and so on.</a:t>
            </a:r>
          </a:p>
          <a:p>
            <a:r>
              <a:rPr lang="en-SA" sz="1350"/>
              <a:t>Process with same priority are executed in FCFS manner.</a:t>
            </a:r>
          </a:p>
          <a:p>
            <a:r>
              <a:rPr lang="en-SA" sz="1350"/>
              <a:t>Priority can be decided on memory requirements, time requirements or any other resource requirements</a:t>
            </a:r>
          </a:p>
          <a:p>
            <a:pPr marL="0" indent="0">
              <a:buNone/>
            </a:pPr>
            <a:r>
              <a:rPr lang="en-SA"/>
              <a:t>                                                                              </a:t>
            </a:r>
            <a:r>
              <a:rPr lang="en-SA" sz="1500" b="1" u="sng"/>
              <a:t>Gantt Chart</a:t>
            </a:r>
          </a:p>
          <a:p>
            <a:pPr marL="0" indent="0">
              <a:buNone/>
            </a:pPr>
            <a:r>
              <a:rPr lang="en-SA" sz="1500" b="1" u="sng"/>
              <a:t>                                                                                                           </a:t>
            </a:r>
          </a:p>
          <a:p>
            <a:pPr marL="0" indent="0">
              <a:buNone/>
            </a:pPr>
            <a:r>
              <a:rPr lang="en-SA" sz="1500"/>
              <a:t>                                                                                            0          3        24      26        32</a:t>
            </a:r>
          </a:p>
          <a:p>
            <a:pPr marL="0" indent="0">
              <a:buNone/>
            </a:pPr>
            <a:endParaRPr lang="en-SA" sz="1500" b="1" u="sng"/>
          </a:p>
          <a:p>
            <a:pPr marL="0" indent="0">
              <a:buNone/>
            </a:pPr>
            <a:endParaRPr lang="en-SA" sz="1500" b="1" u="sng"/>
          </a:p>
          <a:p>
            <a:pPr marL="0" indent="0">
              <a:buNone/>
            </a:pPr>
            <a:r>
              <a:rPr lang="en-SA" sz="1500" b="1" u="sng"/>
              <a:t>Waiting Time</a:t>
            </a:r>
          </a:p>
          <a:p>
            <a:pPr marL="0" indent="0">
              <a:buNone/>
            </a:pPr>
            <a:r>
              <a:rPr lang="en-SA" sz="1500" b="1"/>
              <a:t>     Total Wt = 53</a:t>
            </a:r>
          </a:p>
          <a:p>
            <a:pPr marL="0" indent="0">
              <a:buNone/>
            </a:pPr>
            <a:r>
              <a:rPr lang="en-SA" sz="1500" b="1"/>
              <a:t>   AWT =53/4 = 18.75ms</a:t>
            </a:r>
            <a:endParaRPr lang="en-SA" b="1"/>
          </a:p>
        </p:txBody>
      </p:sp>
      <p:graphicFrame>
        <p:nvGraphicFramePr>
          <p:cNvPr id="4" name="Table 4">
            <a:extLst>
              <a:ext uri="{FF2B5EF4-FFF2-40B4-BE49-F238E27FC236}">
                <a16:creationId xmlns:a16="http://schemas.microsoft.com/office/drawing/2014/main" id="{A3805995-9BE0-0AB4-0811-AA65EDE1F337}"/>
              </a:ext>
            </a:extLst>
          </p:cNvPr>
          <p:cNvGraphicFramePr>
            <a:graphicFrameLocks noGrp="1"/>
          </p:cNvGraphicFramePr>
          <p:nvPr/>
        </p:nvGraphicFramePr>
        <p:xfrm>
          <a:off x="1428750" y="2781300"/>
          <a:ext cx="3305175" cy="1476375"/>
        </p:xfrm>
        <a:graphic>
          <a:graphicData uri="http://schemas.openxmlformats.org/drawingml/2006/table">
            <a:tbl>
              <a:tblPr firstRow="1" bandRow="1">
                <a:tableStyleId>{5C22544A-7EE6-4342-B048-85BDC9FD1C3A}</a:tableStyleId>
              </a:tblPr>
              <a:tblGrid>
                <a:gridCol w="1101725">
                  <a:extLst>
                    <a:ext uri="{9D8B030D-6E8A-4147-A177-3AD203B41FA5}">
                      <a16:colId xmlns:a16="http://schemas.microsoft.com/office/drawing/2014/main" val="1688155010"/>
                    </a:ext>
                  </a:extLst>
                </a:gridCol>
                <a:gridCol w="1101725">
                  <a:extLst>
                    <a:ext uri="{9D8B030D-6E8A-4147-A177-3AD203B41FA5}">
                      <a16:colId xmlns:a16="http://schemas.microsoft.com/office/drawing/2014/main" val="1143745845"/>
                    </a:ext>
                  </a:extLst>
                </a:gridCol>
                <a:gridCol w="1101725">
                  <a:extLst>
                    <a:ext uri="{9D8B030D-6E8A-4147-A177-3AD203B41FA5}">
                      <a16:colId xmlns:a16="http://schemas.microsoft.com/office/drawing/2014/main" val="2653648498"/>
                    </a:ext>
                  </a:extLst>
                </a:gridCol>
              </a:tblGrid>
              <a:tr h="295275">
                <a:tc>
                  <a:txBody>
                    <a:bodyPr/>
                    <a:lstStyle/>
                    <a:p>
                      <a:r>
                        <a:rPr lang="en-SA" sz="1400"/>
                        <a:t>Proces</a:t>
                      </a:r>
                    </a:p>
                  </a:txBody>
                  <a:tcPr marL="68580" marR="68580" marT="34290" marB="34290"/>
                </a:tc>
                <a:tc>
                  <a:txBody>
                    <a:bodyPr/>
                    <a:lstStyle/>
                    <a:p>
                      <a:r>
                        <a:rPr lang="en-SA" sz="1400"/>
                        <a:t>Burst Time</a:t>
                      </a:r>
                    </a:p>
                  </a:txBody>
                  <a:tcPr marL="68580" marR="68580" marT="34290" marB="34290"/>
                </a:tc>
                <a:tc>
                  <a:txBody>
                    <a:bodyPr/>
                    <a:lstStyle/>
                    <a:p>
                      <a:r>
                        <a:rPr lang="en-SA" sz="1400"/>
                        <a:t>Priority</a:t>
                      </a:r>
                    </a:p>
                  </a:txBody>
                  <a:tcPr marL="68580" marR="68580" marT="34290" marB="34290"/>
                </a:tc>
                <a:extLst>
                  <a:ext uri="{0D108BD9-81ED-4DB2-BD59-A6C34878D82A}">
                    <a16:rowId xmlns:a16="http://schemas.microsoft.com/office/drawing/2014/main" val="3631166410"/>
                  </a:ext>
                </a:extLst>
              </a:tr>
              <a:tr h="295275">
                <a:tc>
                  <a:txBody>
                    <a:bodyPr/>
                    <a:lstStyle/>
                    <a:p>
                      <a:r>
                        <a:rPr lang="en-SA" sz="1400"/>
                        <a:t>P1</a:t>
                      </a:r>
                    </a:p>
                  </a:txBody>
                  <a:tcPr marL="68580" marR="68580" marT="34290" marB="34290"/>
                </a:tc>
                <a:tc>
                  <a:txBody>
                    <a:bodyPr/>
                    <a:lstStyle/>
                    <a:p>
                      <a:r>
                        <a:rPr lang="en-SA" sz="1400"/>
                        <a:t>21</a:t>
                      </a:r>
                    </a:p>
                  </a:txBody>
                  <a:tcPr marL="68580" marR="68580" marT="34290" marB="34290"/>
                </a:tc>
                <a:tc>
                  <a:txBody>
                    <a:bodyPr/>
                    <a:lstStyle/>
                    <a:p>
                      <a:r>
                        <a:rPr lang="en-SA" sz="1400"/>
                        <a:t>2</a:t>
                      </a:r>
                    </a:p>
                  </a:txBody>
                  <a:tcPr marL="68580" marR="68580" marT="34290" marB="34290"/>
                </a:tc>
                <a:extLst>
                  <a:ext uri="{0D108BD9-81ED-4DB2-BD59-A6C34878D82A}">
                    <a16:rowId xmlns:a16="http://schemas.microsoft.com/office/drawing/2014/main" val="508102469"/>
                  </a:ext>
                </a:extLst>
              </a:tr>
              <a:tr h="295275">
                <a:tc>
                  <a:txBody>
                    <a:bodyPr/>
                    <a:lstStyle/>
                    <a:p>
                      <a:r>
                        <a:rPr lang="en-SA" sz="1400"/>
                        <a:t>P2</a:t>
                      </a:r>
                    </a:p>
                  </a:txBody>
                  <a:tcPr marL="68580" marR="68580" marT="34290" marB="34290"/>
                </a:tc>
                <a:tc>
                  <a:txBody>
                    <a:bodyPr/>
                    <a:lstStyle/>
                    <a:p>
                      <a:r>
                        <a:rPr lang="en-SA" sz="1400"/>
                        <a:t>3</a:t>
                      </a:r>
                    </a:p>
                  </a:txBody>
                  <a:tcPr marL="68580" marR="68580" marT="34290" marB="34290"/>
                </a:tc>
                <a:tc>
                  <a:txBody>
                    <a:bodyPr/>
                    <a:lstStyle/>
                    <a:p>
                      <a:r>
                        <a:rPr lang="en-SA" sz="1400"/>
                        <a:t>1 (Highest)</a:t>
                      </a:r>
                    </a:p>
                  </a:txBody>
                  <a:tcPr marL="68580" marR="68580" marT="34290" marB="34290"/>
                </a:tc>
                <a:extLst>
                  <a:ext uri="{0D108BD9-81ED-4DB2-BD59-A6C34878D82A}">
                    <a16:rowId xmlns:a16="http://schemas.microsoft.com/office/drawing/2014/main" val="2043973769"/>
                  </a:ext>
                </a:extLst>
              </a:tr>
              <a:tr h="295275">
                <a:tc>
                  <a:txBody>
                    <a:bodyPr/>
                    <a:lstStyle/>
                    <a:p>
                      <a:r>
                        <a:rPr lang="en-SA" sz="1400"/>
                        <a:t>P3</a:t>
                      </a:r>
                    </a:p>
                  </a:txBody>
                  <a:tcPr marL="68580" marR="68580" marT="34290" marB="34290"/>
                </a:tc>
                <a:tc>
                  <a:txBody>
                    <a:bodyPr/>
                    <a:lstStyle/>
                    <a:p>
                      <a:r>
                        <a:rPr lang="en-SA" sz="1400"/>
                        <a:t>6</a:t>
                      </a:r>
                    </a:p>
                  </a:txBody>
                  <a:tcPr marL="68580" marR="68580" marT="34290" marB="34290"/>
                </a:tc>
                <a:tc>
                  <a:txBody>
                    <a:bodyPr/>
                    <a:lstStyle/>
                    <a:p>
                      <a:r>
                        <a:rPr lang="en-SA" sz="1400"/>
                        <a:t>4 (Lowest</a:t>
                      </a:r>
                    </a:p>
                  </a:txBody>
                  <a:tcPr marL="68580" marR="68580" marT="34290" marB="34290"/>
                </a:tc>
                <a:extLst>
                  <a:ext uri="{0D108BD9-81ED-4DB2-BD59-A6C34878D82A}">
                    <a16:rowId xmlns:a16="http://schemas.microsoft.com/office/drawing/2014/main" val="1152156299"/>
                  </a:ext>
                </a:extLst>
              </a:tr>
              <a:tr h="295275">
                <a:tc>
                  <a:txBody>
                    <a:bodyPr/>
                    <a:lstStyle/>
                    <a:p>
                      <a:r>
                        <a:rPr lang="en-SA" sz="1400"/>
                        <a:t>P4</a:t>
                      </a:r>
                    </a:p>
                  </a:txBody>
                  <a:tcPr marL="68580" marR="68580" marT="34290" marB="34290"/>
                </a:tc>
                <a:tc>
                  <a:txBody>
                    <a:bodyPr/>
                    <a:lstStyle/>
                    <a:p>
                      <a:r>
                        <a:rPr lang="en-SA" sz="1400"/>
                        <a:t>2</a:t>
                      </a:r>
                    </a:p>
                  </a:txBody>
                  <a:tcPr marL="68580" marR="68580" marT="34290" marB="34290"/>
                </a:tc>
                <a:tc>
                  <a:txBody>
                    <a:bodyPr/>
                    <a:lstStyle/>
                    <a:p>
                      <a:r>
                        <a:rPr lang="en-SA" sz="1400"/>
                        <a:t>3</a:t>
                      </a:r>
                    </a:p>
                  </a:txBody>
                  <a:tcPr marL="68580" marR="68580" marT="34290" marB="34290"/>
                </a:tc>
                <a:extLst>
                  <a:ext uri="{0D108BD9-81ED-4DB2-BD59-A6C34878D82A}">
                    <a16:rowId xmlns:a16="http://schemas.microsoft.com/office/drawing/2014/main" val="390907227"/>
                  </a:ext>
                </a:extLst>
              </a:tr>
            </a:tbl>
          </a:graphicData>
        </a:graphic>
      </p:graphicFrame>
      <p:graphicFrame>
        <p:nvGraphicFramePr>
          <p:cNvPr id="5" name="Table 5">
            <a:extLst>
              <a:ext uri="{FF2B5EF4-FFF2-40B4-BE49-F238E27FC236}">
                <a16:creationId xmlns:a16="http://schemas.microsoft.com/office/drawing/2014/main" id="{A3442F5D-C7C4-CC34-D7A5-B5C61FFD7435}"/>
              </a:ext>
            </a:extLst>
          </p:cNvPr>
          <p:cNvGraphicFramePr>
            <a:graphicFrameLocks noGrp="1"/>
          </p:cNvGraphicFramePr>
          <p:nvPr>
            <p:extLst>
              <p:ext uri="{D42A27DB-BD31-4B8C-83A1-F6EECF244321}">
                <p14:modId xmlns:p14="http://schemas.microsoft.com/office/powerpoint/2010/main" val="2297684767"/>
              </p:ext>
            </p:extLst>
          </p:nvPr>
        </p:nvGraphicFramePr>
        <p:xfrm>
          <a:off x="5629274" y="2983043"/>
          <a:ext cx="2419353" cy="314793"/>
        </p:xfrm>
        <a:graphic>
          <a:graphicData uri="http://schemas.openxmlformats.org/drawingml/2006/table">
            <a:tbl>
              <a:tblPr firstRow="1" bandRow="1">
                <a:tableStyleId>{5C22544A-7EE6-4342-B048-85BDC9FD1C3A}</a:tableStyleId>
              </a:tblPr>
              <a:tblGrid>
                <a:gridCol w="669517">
                  <a:extLst>
                    <a:ext uri="{9D8B030D-6E8A-4147-A177-3AD203B41FA5}">
                      <a16:colId xmlns:a16="http://schemas.microsoft.com/office/drawing/2014/main" val="602999418"/>
                    </a:ext>
                  </a:extLst>
                </a:gridCol>
                <a:gridCol w="410802">
                  <a:extLst>
                    <a:ext uri="{9D8B030D-6E8A-4147-A177-3AD203B41FA5}">
                      <a16:colId xmlns:a16="http://schemas.microsoft.com/office/drawing/2014/main" val="2880838519"/>
                    </a:ext>
                  </a:extLst>
                </a:gridCol>
                <a:gridCol w="669517">
                  <a:extLst>
                    <a:ext uri="{9D8B030D-6E8A-4147-A177-3AD203B41FA5}">
                      <a16:colId xmlns:a16="http://schemas.microsoft.com/office/drawing/2014/main" val="1880583870"/>
                    </a:ext>
                  </a:extLst>
                </a:gridCol>
                <a:gridCol w="669517">
                  <a:extLst>
                    <a:ext uri="{9D8B030D-6E8A-4147-A177-3AD203B41FA5}">
                      <a16:colId xmlns:a16="http://schemas.microsoft.com/office/drawing/2014/main" val="1574506549"/>
                    </a:ext>
                  </a:extLst>
                </a:gridCol>
              </a:tblGrid>
              <a:tr h="314793">
                <a:tc>
                  <a:txBody>
                    <a:bodyPr/>
                    <a:lstStyle/>
                    <a:p>
                      <a:r>
                        <a:rPr lang="en-SA" sz="1400"/>
                        <a:t>P2</a:t>
                      </a:r>
                    </a:p>
                  </a:txBody>
                  <a:tcPr marL="68580" marR="68580" marT="34290" marB="34290"/>
                </a:tc>
                <a:tc>
                  <a:txBody>
                    <a:bodyPr/>
                    <a:lstStyle/>
                    <a:p>
                      <a:r>
                        <a:rPr lang="en-SA" sz="1400"/>
                        <a:t>P1</a:t>
                      </a:r>
                    </a:p>
                  </a:txBody>
                  <a:tcPr marL="68580" marR="68580" marT="34290" marB="34290"/>
                </a:tc>
                <a:tc>
                  <a:txBody>
                    <a:bodyPr/>
                    <a:lstStyle/>
                    <a:p>
                      <a:r>
                        <a:rPr lang="en-SA" sz="1400"/>
                        <a:t>P4</a:t>
                      </a:r>
                    </a:p>
                  </a:txBody>
                  <a:tcPr marL="68580" marR="68580" marT="34290" marB="34290"/>
                </a:tc>
                <a:tc>
                  <a:txBody>
                    <a:bodyPr/>
                    <a:lstStyle/>
                    <a:p>
                      <a:r>
                        <a:rPr lang="en-SA" sz="1400"/>
                        <a:t>P3</a:t>
                      </a:r>
                    </a:p>
                  </a:txBody>
                  <a:tcPr marL="68580" marR="68580" marT="34290" marB="34290"/>
                </a:tc>
                <a:extLst>
                  <a:ext uri="{0D108BD9-81ED-4DB2-BD59-A6C34878D82A}">
                    <a16:rowId xmlns:a16="http://schemas.microsoft.com/office/drawing/2014/main" val="1429028485"/>
                  </a:ext>
                </a:extLst>
              </a:tr>
            </a:tbl>
          </a:graphicData>
        </a:graphic>
      </p:graphicFrame>
      <p:graphicFrame>
        <p:nvGraphicFramePr>
          <p:cNvPr id="6" name="Table 6">
            <a:extLst>
              <a:ext uri="{FF2B5EF4-FFF2-40B4-BE49-F238E27FC236}">
                <a16:creationId xmlns:a16="http://schemas.microsoft.com/office/drawing/2014/main" id="{9651F27B-AAB5-7BB2-6C7D-B63A812C0707}"/>
              </a:ext>
            </a:extLst>
          </p:cNvPr>
          <p:cNvGraphicFramePr>
            <a:graphicFrameLocks noGrp="1"/>
          </p:cNvGraphicFramePr>
          <p:nvPr/>
        </p:nvGraphicFramePr>
        <p:xfrm>
          <a:off x="3409950" y="4400550"/>
          <a:ext cx="2800350" cy="1409700"/>
        </p:xfrm>
        <a:graphic>
          <a:graphicData uri="http://schemas.openxmlformats.org/drawingml/2006/table">
            <a:tbl>
              <a:tblPr firstRow="1" bandRow="1">
                <a:tableStyleId>{5C22544A-7EE6-4342-B048-85BDC9FD1C3A}</a:tableStyleId>
              </a:tblPr>
              <a:tblGrid>
                <a:gridCol w="1400175">
                  <a:extLst>
                    <a:ext uri="{9D8B030D-6E8A-4147-A177-3AD203B41FA5}">
                      <a16:colId xmlns:a16="http://schemas.microsoft.com/office/drawing/2014/main" val="1464066091"/>
                    </a:ext>
                  </a:extLst>
                </a:gridCol>
                <a:gridCol w="1400175">
                  <a:extLst>
                    <a:ext uri="{9D8B030D-6E8A-4147-A177-3AD203B41FA5}">
                      <a16:colId xmlns:a16="http://schemas.microsoft.com/office/drawing/2014/main" val="792756203"/>
                    </a:ext>
                  </a:extLst>
                </a:gridCol>
              </a:tblGrid>
              <a:tr h="274320">
                <a:tc>
                  <a:txBody>
                    <a:bodyPr/>
                    <a:lstStyle/>
                    <a:p>
                      <a:r>
                        <a:rPr lang="en-SA" sz="1400"/>
                        <a:t>Process</a:t>
                      </a:r>
                    </a:p>
                  </a:txBody>
                  <a:tcPr marL="68580" marR="68580" marT="34290" marB="34290"/>
                </a:tc>
                <a:tc>
                  <a:txBody>
                    <a:bodyPr/>
                    <a:lstStyle/>
                    <a:p>
                      <a:r>
                        <a:rPr lang="en-SA" sz="1400"/>
                        <a:t>Waiting Time</a:t>
                      </a:r>
                    </a:p>
                  </a:txBody>
                  <a:tcPr marL="68580" marR="68580" marT="34290" marB="34290"/>
                </a:tc>
                <a:extLst>
                  <a:ext uri="{0D108BD9-81ED-4DB2-BD59-A6C34878D82A}">
                    <a16:rowId xmlns:a16="http://schemas.microsoft.com/office/drawing/2014/main" val="3082202589"/>
                  </a:ext>
                </a:extLst>
              </a:tr>
              <a:tr h="274320">
                <a:tc>
                  <a:txBody>
                    <a:bodyPr/>
                    <a:lstStyle/>
                    <a:p>
                      <a:r>
                        <a:rPr lang="en-SA" sz="1400"/>
                        <a:t>P1</a:t>
                      </a:r>
                    </a:p>
                  </a:txBody>
                  <a:tcPr marL="68580" marR="68580" marT="34290" marB="34290"/>
                </a:tc>
                <a:tc>
                  <a:txBody>
                    <a:bodyPr/>
                    <a:lstStyle/>
                    <a:p>
                      <a:r>
                        <a:rPr lang="en-SA" sz="1400"/>
                        <a:t>3</a:t>
                      </a:r>
                    </a:p>
                  </a:txBody>
                  <a:tcPr marL="68580" marR="68580" marT="34290" marB="34290"/>
                </a:tc>
                <a:extLst>
                  <a:ext uri="{0D108BD9-81ED-4DB2-BD59-A6C34878D82A}">
                    <a16:rowId xmlns:a16="http://schemas.microsoft.com/office/drawing/2014/main" val="445185415"/>
                  </a:ext>
                </a:extLst>
              </a:tr>
              <a:tr h="274320">
                <a:tc>
                  <a:txBody>
                    <a:bodyPr/>
                    <a:lstStyle/>
                    <a:p>
                      <a:r>
                        <a:rPr lang="en-SA" sz="1400"/>
                        <a:t>P2</a:t>
                      </a:r>
                    </a:p>
                  </a:txBody>
                  <a:tcPr marL="68580" marR="68580" marT="34290" marB="34290"/>
                </a:tc>
                <a:tc>
                  <a:txBody>
                    <a:bodyPr/>
                    <a:lstStyle/>
                    <a:p>
                      <a:r>
                        <a:rPr lang="en-SA" sz="1400"/>
                        <a:t>0</a:t>
                      </a:r>
                    </a:p>
                  </a:txBody>
                  <a:tcPr marL="68580" marR="68580" marT="34290" marB="34290"/>
                </a:tc>
                <a:extLst>
                  <a:ext uri="{0D108BD9-81ED-4DB2-BD59-A6C34878D82A}">
                    <a16:rowId xmlns:a16="http://schemas.microsoft.com/office/drawing/2014/main" val="4123451617"/>
                  </a:ext>
                </a:extLst>
              </a:tr>
              <a:tr h="274320">
                <a:tc>
                  <a:txBody>
                    <a:bodyPr/>
                    <a:lstStyle/>
                    <a:p>
                      <a:r>
                        <a:rPr lang="en-SA" sz="1400"/>
                        <a:t>P3</a:t>
                      </a:r>
                    </a:p>
                  </a:txBody>
                  <a:tcPr marL="68580" marR="68580" marT="34290" marB="34290"/>
                </a:tc>
                <a:tc>
                  <a:txBody>
                    <a:bodyPr/>
                    <a:lstStyle/>
                    <a:p>
                      <a:r>
                        <a:rPr lang="en-SA" sz="1400"/>
                        <a:t>26</a:t>
                      </a:r>
                    </a:p>
                  </a:txBody>
                  <a:tcPr marL="68580" marR="68580" marT="34290" marB="34290"/>
                </a:tc>
                <a:extLst>
                  <a:ext uri="{0D108BD9-81ED-4DB2-BD59-A6C34878D82A}">
                    <a16:rowId xmlns:a16="http://schemas.microsoft.com/office/drawing/2014/main" val="2821012746"/>
                  </a:ext>
                </a:extLst>
              </a:tr>
              <a:tr h="274320">
                <a:tc>
                  <a:txBody>
                    <a:bodyPr/>
                    <a:lstStyle/>
                    <a:p>
                      <a:r>
                        <a:rPr lang="en-SA" sz="1400"/>
                        <a:t>P4</a:t>
                      </a:r>
                    </a:p>
                  </a:txBody>
                  <a:tcPr marL="68580" marR="68580" marT="34290" marB="34290"/>
                </a:tc>
                <a:tc>
                  <a:txBody>
                    <a:bodyPr/>
                    <a:lstStyle/>
                    <a:p>
                      <a:r>
                        <a:rPr lang="en-SA" sz="1400"/>
                        <a:t>24</a:t>
                      </a:r>
                    </a:p>
                  </a:txBody>
                  <a:tcPr marL="68580" marR="68580" marT="34290" marB="34290"/>
                </a:tc>
                <a:extLst>
                  <a:ext uri="{0D108BD9-81ED-4DB2-BD59-A6C34878D82A}">
                    <a16:rowId xmlns:a16="http://schemas.microsoft.com/office/drawing/2014/main" val="1955510253"/>
                  </a:ext>
                </a:extLst>
              </a:tr>
            </a:tbl>
          </a:graphicData>
        </a:graphic>
      </p:graphicFrame>
    </p:spTree>
    <p:extLst>
      <p:ext uri="{BB962C8B-B14F-4D97-AF65-F5344CB8AC3E}">
        <p14:creationId xmlns:p14="http://schemas.microsoft.com/office/powerpoint/2010/main" val="363881080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a:t>Multilevel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4294967295"/>
          </p:nvPr>
        </p:nvSpPr>
        <p:spPr>
          <a:xfrm>
            <a:off x="830424" y="1144346"/>
            <a:ext cx="6973149" cy="4456354"/>
          </a:xfrm>
        </p:spPr>
        <p:txBody>
          <a:bodyPr/>
          <a:lstStyle/>
          <a:p>
            <a:r>
              <a:rPr lang="en-US" altLang="en-US"/>
              <a:t>The ready queue consists of multiple queues</a:t>
            </a:r>
          </a:p>
          <a:p>
            <a:r>
              <a:rPr lang="en-US" altLang="en-US"/>
              <a:t>Multilevel queue scheduler defined by the following parameters:</a:t>
            </a:r>
          </a:p>
          <a:p>
            <a:pPr lvl="1"/>
            <a:r>
              <a:rPr lang="en-US" altLang="en-US"/>
              <a:t>Number of queues</a:t>
            </a:r>
          </a:p>
          <a:p>
            <a:pPr lvl="1"/>
            <a:r>
              <a:rPr lang="en-US" altLang="en-US"/>
              <a:t>Scheduling algorithms for each queue</a:t>
            </a:r>
          </a:p>
          <a:p>
            <a:pPr lvl="1"/>
            <a:r>
              <a:rPr lang="en-US" altLang="en-US"/>
              <a:t>Method used to determine which queue a process will enter when that process needs service</a:t>
            </a:r>
          </a:p>
          <a:p>
            <a:pPr lvl="1"/>
            <a:r>
              <a:rPr lang="en-US" altLang="en-US"/>
              <a:t>Scheduling among the queues</a:t>
            </a:r>
          </a:p>
          <a:p>
            <a:endParaRPr lang="en-US" altLang="en-US"/>
          </a:p>
        </p:txBody>
      </p:sp>
    </p:spTree>
    <p:extLst>
      <p:ext uri="{BB962C8B-B14F-4D97-AF65-F5344CB8AC3E}">
        <p14:creationId xmlns:p14="http://schemas.microsoft.com/office/powerpoint/2010/main" val="320684002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4294967295"/>
          </p:nvPr>
        </p:nvSpPr>
        <p:spPr>
          <a:xfrm>
            <a:off x="811763" y="1068388"/>
            <a:ext cx="7570237" cy="5221287"/>
          </a:xfrm>
        </p:spPr>
        <p:txBody>
          <a:bodyPr/>
          <a:lstStyle/>
          <a:p>
            <a:r>
              <a:rPr lang="en-US" altLang="en-US"/>
              <a:t>With priority scheduling, have separate queues for each priority.</a:t>
            </a:r>
          </a:p>
          <a:p>
            <a:r>
              <a:rPr lang="en-US" altLang="en-US"/>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a:t>Multiple-Processor Scheduling</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type="body" idx="4294967295"/>
          </p:nvPr>
        </p:nvSpPr>
        <p:spPr>
          <a:xfrm>
            <a:off x="774441" y="1122363"/>
            <a:ext cx="7788501" cy="4808537"/>
          </a:xfrm>
        </p:spPr>
        <p:txBody>
          <a:bodyPr/>
          <a:lstStyle/>
          <a:p>
            <a:r>
              <a:rPr lang="en-US" altLang="en-US"/>
              <a:t>CPU scheduling more complex when multiple CPUs are available</a:t>
            </a:r>
          </a:p>
          <a:p>
            <a:r>
              <a:rPr lang="en-US" altLang="en-US" err="1"/>
              <a:t>Multiprocess may be any one of the following architectures:</a:t>
            </a:r>
            <a:endParaRPr lang="en-US" altLang="en-US" sz="800"/>
          </a:p>
          <a:p>
            <a:pPr lvl="1"/>
            <a:r>
              <a:rPr lang="en-US" altLang="en-US"/>
              <a:t>Multicore CPUs</a:t>
            </a:r>
          </a:p>
          <a:p>
            <a:pPr lvl="1"/>
            <a:r>
              <a:rPr lang="en-US" altLang="en-US"/>
              <a:t>Multithreaded cores</a:t>
            </a:r>
          </a:p>
          <a:p>
            <a:pPr lvl="1"/>
            <a:r>
              <a:rPr lang="en-US" altLang="en-US"/>
              <a:t>NUMA systems</a:t>
            </a:r>
          </a:p>
          <a:p>
            <a:pPr lvl="1"/>
            <a:r>
              <a:rPr lang="en-US" altLang="en-US"/>
              <a:t>Heterogeneous multiprocessing</a:t>
            </a:r>
          </a:p>
          <a:p>
            <a:pPr lvl="1"/>
            <a:endParaRPr lang="en-US" altLang="en-US" b="1">
              <a:solidFill>
                <a:srgbClr val="3366FF"/>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C7F1E55F-983C-47F8-ADBE-54E15FEFD9AB}"/>
              </a:ext>
            </a:extLst>
          </p:cNvPr>
          <p:cNvSpPr>
            <a:spLocks noGrp="1"/>
          </p:cNvSpPr>
          <p:nvPr>
            <p:ph type="title"/>
          </p:nvPr>
        </p:nvSpPr>
        <p:spPr>
          <a:xfrm>
            <a:off x="894080" y="173722"/>
            <a:ext cx="8229600" cy="576262"/>
          </a:xfrm>
        </p:spPr>
        <p:txBody>
          <a:bodyPr/>
          <a:lstStyle/>
          <a:p>
            <a:r>
              <a:rPr lang="en-US" altLang="en-US"/>
              <a:t>Multiple-Processor Scheduling</a:t>
            </a:r>
          </a:p>
        </p:txBody>
      </p:sp>
      <p:sp>
        <p:nvSpPr>
          <p:cNvPr id="71682" name="Content Placeholder 2">
            <a:extLst>
              <a:ext uri="{FF2B5EF4-FFF2-40B4-BE49-F238E27FC236}">
                <a16:creationId xmlns:a16="http://schemas.microsoft.com/office/drawing/2014/main" id="{7A08C823-220F-4189-B103-BC03391E7F6B}"/>
              </a:ext>
            </a:extLst>
          </p:cNvPr>
          <p:cNvSpPr>
            <a:spLocks noGrp="1"/>
          </p:cNvSpPr>
          <p:nvPr>
            <p:ph idx="1"/>
          </p:nvPr>
        </p:nvSpPr>
        <p:spPr/>
        <p:txBody>
          <a:bodyPr/>
          <a:lstStyle/>
          <a:p>
            <a:r>
              <a:rPr lang="en-US" altLang="en-US"/>
              <a:t>Symmetric multiprocessing (SMP) is where each processor is self scheduling.</a:t>
            </a:r>
          </a:p>
          <a:p>
            <a:r>
              <a:rPr lang="en-US" altLang="en-US"/>
              <a:t>All threads may be in a common ready queue (a)</a:t>
            </a:r>
          </a:p>
          <a:p>
            <a:r>
              <a:rPr lang="en-US" altLang="en-US"/>
              <a:t>Each processor may have its own private queue of threads (b)</a:t>
            </a:r>
          </a:p>
        </p:txBody>
      </p:sp>
      <p:pic>
        <p:nvPicPr>
          <p:cNvPr id="71683" name="Picture 3">
            <a:extLst>
              <a:ext uri="{FF2B5EF4-FFF2-40B4-BE49-F238E27FC236}">
                <a16:creationId xmlns:a16="http://schemas.microsoft.com/office/drawing/2014/main" id="{4F31D85D-3236-4616-BD79-8F32A1CE2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882775" y="2901950"/>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EE83DAD-0182-4281-9CC2-965A55B66551}"/>
              </a:ext>
            </a:extLst>
          </p:cNvPr>
          <p:cNvSpPr>
            <a:spLocks noGrp="1"/>
          </p:cNvSpPr>
          <p:nvPr>
            <p:ph type="title"/>
          </p:nvPr>
        </p:nvSpPr>
        <p:spPr>
          <a:xfrm>
            <a:off x="865188" y="121920"/>
            <a:ext cx="7821612" cy="575610"/>
          </a:xfrm>
        </p:spPr>
        <p:txBody>
          <a:bodyPr/>
          <a:lstStyle/>
          <a:p>
            <a:pPr eaLnBrk="1" hangingPunct="1"/>
            <a:r>
              <a:rPr lang="en-US" altLang="en-US"/>
              <a:t>Multicore Processors</a:t>
            </a:r>
          </a:p>
        </p:txBody>
      </p:sp>
      <p:sp>
        <p:nvSpPr>
          <p:cNvPr id="72706" name="Content Placeholder 2">
            <a:extLst>
              <a:ext uri="{FF2B5EF4-FFF2-40B4-BE49-F238E27FC236}">
                <a16:creationId xmlns:a16="http://schemas.microsoft.com/office/drawing/2014/main" id="{AEEE112F-E1F9-4A4D-91F5-E4A039580C88}"/>
              </a:ext>
            </a:extLst>
          </p:cNvPr>
          <p:cNvSpPr>
            <a:spLocks noGrp="1"/>
          </p:cNvSpPr>
          <p:nvPr>
            <p:ph idx="1"/>
          </p:nvPr>
        </p:nvSpPr>
        <p:spPr>
          <a:xfrm>
            <a:off x="802434" y="1020128"/>
            <a:ext cx="7669762" cy="4530725"/>
          </a:xfrm>
        </p:spPr>
        <p:txBody>
          <a:bodyPr/>
          <a:lstStyle/>
          <a:p>
            <a:r>
              <a:rPr lang="en-US" altLang="en-US"/>
              <a:t>Recent trend to place multiple processor cores on same physical chip</a:t>
            </a:r>
          </a:p>
          <a:p>
            <a:r>
              <a:rPr lang="en-US" altLang="en-US"/>
              <a:t>Faster and consumes less power</a:t>
            </a:r>
          </a:p>
          <a:p>
            <a:r>
              <a:rPr lang="en-US" altLang="en-US"/>
              <a:t>Multiple threads per core also growing</a:t>
            </a:r>
          </a:p>
          <a:p>
            <a:pPr lvl="1"/>
            <a:r>
              <a:rPr lang="en-US" altLang="en-US"/>
              <a:t>Takes advantage of memory stall to make progress on another thread while memory retrieve happens</a:t>
            </a:r>
          </a:p>
          <a:p>
            <a:r>
              <a:rPr lang="en-US" altLang="en-US"/>
              <a:t>Figure</a:t>
            </a:r>
          </a:p>
          <a:p>
            <a:pPr lvl="1"/>
            <a:endParaRPr lang="en-US" altLang="en-US"/>
          </a:p>
          <a:p>
            <a:pPr lvl="1">
              <a:buFont typeface="Monotype Sorts" pitchFamily="-84" charset="2"/>
              <a:buNone/>
            </a:pPr>
            <a:r>
              <a:rPr lang="en-US" altLang="en-US"/>
              <a:t> </a:t>
            </a:r>
          </a:p>
        </p:txBody>
      </p:sp>
      <p:pic>
        <p:nvPicPr>
          <p:cNvPr id="72707" name="Picture 1">
            <a:extLst>
              <a:ext uri="{FF2B5EF4-FFF2-40B4-BE49-F238E27FC236}">
                <a16:creationId xmlns:a16="http://schemas.microsoft.com/office/drawing/2014/main" id="{0F6CBE17-826B-42D1-8128-EDC6A8A70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674737" y="3286760"/>
            <a:ext cx="5733565" cy="14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E04BB2-CAE4-47E7-A8ED-B827B1313F1C}"/>
              </a:ext>
            </a:extLst>
          </p:cNvPr>
          <p:cNvSpPr>
            <a:spLocks noGrp="1" noChangeArrowheads="1"/>
          </p:cNvSpPr>
          <p:nvPr>
            <p:ph type="title" idx="4294967295"/>
          </p:nvPr>
        </p:nvSpPr>
        <p:spPr>
          <a:xfrm>
            <a:off x="868363" y="214313"/>
            <a:ext cx="7639050" cy="576262"/>
          </a:xfrm>
        </p:spPr>
        <p:txBody>
          <a:bodyPr/>
          <a:lstStyle/>
          <a:p>
            <a:pPr eaLnBrk="1" hangingPunct="1"/>
            <a:r>
              <a:rPr lang="en-US" altLang="en-US"/>
              <a:t>Computer System Organization</a:t>
            </a:r>
          </a:p>
        </p:txBody>
      </p:sp>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774700" y="1233488"/>
            <a:ext cx="7639050" cy="4530725"/>
          </a:xfrm>
        </p:spPr>
        <p:txBody>
          <a:bodyPr/>
          <a:lstStyle/>
          <a:p>
            <a:r>
              <a:rPr lang="en-US" altLang="en-US"/>
              <a:t>Computer-system operation</a:t>
            </a:r>
          </a:p>
          <a:p>
            <a:pPr lvl="1"/>
            <a:r>
              <a:rPr lang="en-US" altLang="en-US"/>
              <a:t>One or more CPUs, device controllers connect through common </a:t>
            </a:r>
            <a:r>
              <a:rPr lang="en-US" altLang="en-US" b="1">
                <a:solidFill>
                  <a:srgbClr val="006699"/>
                </a:solidFill>
                <a:latin typeface="+mj-lt"/>
              </a:rPr>
              <a:t>bus</a:t>
            </a:r>
            <a:r>
              <a:rPr lang="en-US" altLang="en-US"/>
              <a:t> providing access to shared memory</a:t>
            </a:r>
          </a:p>
          <a:p>
            <a:pPr lvl="1"/>
            <a:r>
              <a:rPr lang="en-US" altLang="en-US"/>
              <a:t>Concurrent execution of CPUs and devices competing for memory cycles</a:t>
            </a:r>
          </a:p>
          <a:p>
            <a:pPr lvl="1"/>
            <a:endParaRPr lang="en-US" altLang="en-US"/>
          </a:p>
        </p:txBody>
      </p:sp>
      <p:pic>
        <p:nvPicPr>
          <p:cNvPr id="20484" name="Picture 2">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6088" y="3098800"/>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B42CDA91-CA75-4216-8ED6-3B418AAF9D59}"/>
              </a:ext>
            </a:extLst>
          </p:cNvPr>
          <p:cNvSpPr>
            <a:spLocks noGrp="1"/>
          </p:cNvSpPr>
          <p:nvPr>
            <p:ph type="title"/>
          </p:nvPr>
        </p:nvSpPr>
        <p:spPr>
          <a:xfrm>
            <a:off x="865188" y="140547"/>
            <a:ext cx="7821612" cy="576262"/>
          </a:xfrm>
        </p:spPr>
        <p:txBody>
          <a:bodyPr/>
          <a:lstStyle/>
          <a:p>
            <a:pPr eaLnBrk="1" hangingPunct="1"/>
            <a:r>
              <a:rPr lang="en-US" altLang="en-US"/>
              <a:t>Real-Time CPU Scheduling</a:t>
            </a:r>
          </a:p>
        </p:txBody>
      </p:sp>
      <p:sp>
        <p:nvSpPr>
          <p:cNvPr id="84994" name="Content Placeholder 2">
            <a:extLst>
              <a:ext uri="{FF2B5EF4-FFF2-40B4-BE49-F238E27FC236}">
                <a16:creationId xmlns:a16="http://schemas.microsoft.com/office/drawing/2014/main" id="{6D35042C-FEBC-4B02-841F-FAC1FF000AE9}"/>
              </a:ext>
            </a:extLst>
          </p:cNvPr>
          <p:cNvSpPr>
            <a:spLocks noGrp="1"/>
          </p:cNvSpPr>
          <p:nvPr>
            <p:ph idx="1"/>
          </p:nvPr>
        </p:nvSpPr>
        <p:spPr>
          <a:xfrm>
            <a:off x="806450" y="1005840"/>
            <a:ext cx="7740391" cy="4575493"/>
          </a:xfrm>
        </p:spPr>
        <p:txBody>
          <a:bodyPr/>
          <a:lstStyle/>
          <a:p>
            <a:r>
              <a:rPr lang="en-US" altLang="en-US"/>
              <a:t>Can present obvious challenges</a:t>
            </a:r>
          </a:p>
          <a:p>
            <a:r>
              <a:rPr lang="en-US" altLang="en-US" b="1">
                <a:solidFill>
                  <a:srgbClr val="006699"/>
                </a:solidFill>
                <a:latin typeface="+mj-lt"/>
              </a:rPr>
              <a:t>Soft real-time systems </a:t>
            </a:r>
            <a:r>
              <a:rPr lang="en-US" altLang="en-US"/>
              <a:t>– Critical real-time tasks have the highest priority, but no guarantee as to when tasks will be scheduled</a:t>
            </a:r>
          </a:p>
          <a:p>
            <a:r>
              <a:rPr lang="en-US" altLang="en-US" b="1">
                <a:solidFill>
                  <a:srgbClr val="006699"/>
                </a:solidFill>
                <a:latin typeface="+mj-lt"/>
              </a:rPr>
              <a:t>Hard real-time systems – task must be serviced by its deadline</a:t>
            </a:r>
          </a:p>
          <a:p>
            <a:pPr lvl="1">
              <a:buFont typeface="Monotype Sorts" pitchFamily="-84" charset="2"/>
              <a:buNone/>
            </a:pPr>
            <a:r>
              <a:rPr lang="en-US" altLang="en-US" b="1">
                <a:solidFill>
                  <a:srgbClr val="006699"/>
                </a:solidFill>
                <a:latin typeface="+mj-lt"/>
              </a:rPr>
              <a:t> </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5465B525-CEEC-49C9-B033-5A403A5B5548}"/>
              </a:ext>
            </a:extLst>
          </p:cNvPr>
          <p:cNvSpPr>
            <a:spLocks noGrp="1"/>
          </p:cNvSpPr>
          <p:nvPr>
            <p:ph type="title"/>
          </p:nvPr>
        </p:nvSpPr>
        <p:spPr>
          <a:xfrm>
            <a:off x="865188" y="120227"/>
            <a:ext cx="7821612" cy="576262"/>
          </a:xfrm>
        </p:spPr>
        <p:txBody>
          <a:bodyPr/>
          <a:lstStyle/>
          <a:p>
            <a:pPr eaLnBrk="1" hangingPunct="1"/>
            <a:r>
              <a:rPr lang="en-US" altLang="en-US"/>
              <a:t>Real-Time CPU Scheduling</a:t>
            </a:r>
          </a:p>
        </p:txBody>
      </p:sp>
      <p:sp>
        <p:nvSpPr>
          <p:cNvPr id="87042" name="Content Placeholder 2">
            <a:extLst>
              <a:ext uri="{FF2B5EF4-FFF2-40B4-BE49-F238E27FC236}">
                <a16:creationId xmlns:a16="http://schemas.microsoft.com/office/drawing/2014/main" id="{F36B9134-1F9A-43F2-AE53-CEC7281025B7}"/>
              </a:ext>
            </a:extLst>
          </p:cNvPr>
          <p:cNvSpPr>
            <a:spLocks noGrp="1"/>
          </p:cNvSpPr>
          <p:nvPr>
            <p:ph idx="1"/>
          </p:nvPr>
        </p:nvSpPr>
        <p:spPr>
          <a:xfrm>
            <a:off x="806450" y="1097280"/>
            <a:ext cx="3552825" cy="4585653"/>
          </a:xfrm>
        </p:spPr>
        <p:txBody>
          <a:bodyPr/>
          <a:lstStyle/>
          <a:p>
            <a:r>
              <a:rPr lang="en-US" altLang="en-US"/>
              <a:t>Event latency – the amount of time that elapses from when an event occurs to when it is serviced.</a:t>
            </a:r>
          </a:p>
          <a:p>
            <a:r>
              <a:rPr lang="en-US" altLang="en-US"/>
              <a:t>Two types of latencies affect performance</a:t>
            </a:r>
          </a:p>
          <a:p>
            <a:pPr lvl="1">
              <a:buFont typeface="Arial" pitchFamily="34" charset="0"/>
              <a:buAutoNum type="arabicPeriod"/>
            </a:pPr>
            <a:r>
              <a:rPr lang="en-US" altLang="en-US"/>
              <a:t> </a:t>
            </a:r>
            <a:r>
              <a:rPr lang="en-US" altLang="en-US" b="1"/>
              <a:t>Interrupt latency </a:t>
            </a:r>
            <a:r>
              <a:rPr lang="en-US" altLang="en-US"/>
              <a:t>– time from arrival of interrupt to start of routine that services interrupt</a:t>
            </a:r>
          </a:p>
          <a:p>
            <a:pPr lvl="1">
              <a:buFont typeface="Arial" pitchFamily="34" charset="0"/>
              <a:buAutoNum type="arabicPeriod"/>
            </a:pPr>
            <a:r>
              <a:rPr lang="en-US" altLang="en-US"/>
              <a:t> </a:t>
            </a:r>
            <a:r>
              <a:rPr lang="en-US" altLang="en-US" b="1"/>
              <a:t>Dispatch latency </a:t>
            </a:r>
            <a:r>
              <a:rPr lang="en-US" altLang="en-US"/>
              <a:t>– time for schedule to take current process off CPU and switch to another</a:t>
            </a:r>
          </a:p>
          <a:p>
            <a:endParaRPr lang="en-US" altLang="en-US"/>
          </a:p>
          <a:p>
            <a:pPr lvl="1">
              <a:buFont typeface="Monotype Sorts" pitchFamily="-84" charset="2"/>
              <a:buNone/>
            </a:pPr>
            <a:r>
              <a:rPr lang="en-US" altLang="en-US"/>
              <a:t> </a:t>
            </a:r>
          </a:p>
        </p:txBody>
      </p:sp>
      <p:pic>
        <p:nvPicPr>
          <p:cNvPr id="87043" name="Picture 1">
            <a:extLst>
              <a:ext uri="{FF2B5EF4-FFF2-40B4-BE49-F238E27FC236}">
                <a16:creationId xmlns:a16="http://schemas.microsoft.com/office/drawing/2014/main" id="{A386168D-0ECB-4C78-B843-BF56135FA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991100" y="2084705"/>
            <a:ext cx="35814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4:  Synchronization &amp; Deadlocks</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a:t>Background</a:t>
            </a:r>
          </a:p>
          <a:p>
            <a:pPr>
              <a:lnSpc>
                <a:spcPct val="80000"/>
              </a:lnSpc>
              <a:defRPr/>
            </a:pPr>
            <a:r>
              <a:rPr lang="en-US" altLang="en-US"/>
              <a:t>The Critical-Section Problem</a:t>
            </a:r>
          </a:p>
          <a:p>
            <a:pPr>
              <a:lnSpc>
                <a:spcPct val="80000"/>
              </a:lnSpc>
              <a:defRPr/>
            </a:pPr>
            <a:r>
              <a:rPr lang="en-US" altLang="en-US"/>
              <a:t>Mutex Locks</a:t>
            </a:r>
          </a:p>
          <a:p>
            <a:pPr>
              <a:lnSpc>
                <a:spcPct val="80000"/>
              </a:lnSpc>
              <a:defRPr/>
            </a:pPr>
            <a:r>
              <a:rPr lang="en-US" altLang="en-US"/>
              <a:t>Semaphores</a:t>
            </a:r>
          </a:p>
          <a:p>
            <a:pPr>
              <a:lnSpc>
                <a:spcPct val="80000"/>
              </a:lnSpc>
              <a:defRPr/>
            </a:pPr>
            <a:r>
              <a:rPr lang="en-US" altLang="en-US"/>
              <a:t>Monitors</a:t>
            </a:r>
          </a:p>
          <a:p>
            <a:pPr marL="0" indent="0">
              <a:lnSpc>
                <a:spcPct val="80000"/>
              </a:lnSpc>
              <a:buFont typeface="Monotype Sorts" pitchFamily="-84" charset="2"/>
              <a:buNone/>
              <a:defRPr/>
            </a:pPr>
            <a:endParaRPr lang="en-US" altLang="en-US"/>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a:t>Processes P</a:t>
            </a:r>
            <a:r>
              <a:rPr lang="en-US" altLang="en-US" baseline="-25000"/>
              <a:t>0</a:t>
            </a:r>
            <a:r>
              <a:rPr lang="en-US" altLang="en-US"/>
              <a:t> and P</a:t>
            </a:r>
            <a:r>
              <a:rPr lang="en-US" altLang="en-US" baseline="-25000"/>
              <a:t>1</a:t>
            </a:r>
            <a:r>
              <a:rPr lang="en-US" altLang="en-US"/>
              <a:t> are creating child processes using the </a:t>
            </a:r>
            <a:r>
              <a:rPr lang="en-US" altLang="en-US">
                <a:latin typeface="Courier New" panose="02070309020205020404" pitchFamily="49" charset="0"/>
                <a:cs typeface="Courier New" pitchFamily="49" charset="0"/>
              </a:rPr>
              <a:t>fork() </a:t>
            </a:r>
            <a:r>
              <a:rPr lang="en-US" altLang="en-US"/>
              <a:t>system call</a:t>
            </a:r>
          </a:p>
          <a:p>
            <a:r>
              <a:rPr lang="en-US" altLang="en-US"/>
              <a:t>Race condition on kernel variable </a:t>
            </a:r>
            <a:r>
              <a:rPr lang="en-US" altLang="en-US" err="1">
                <a:latin typeface="Courier New" panose="02070309020205020404" pitchFamily="49" charset="0"/>
                <a:cs typeface="Courier New" pitchFamily="49" charset="0"/>
              </a:rPr>
              <a:t>next_available_pid</a:t>
            </a:r>
            <a:r>
              <a:rPr lang="en-US" altLang="en-US"/>
              <a:t> which represents the next available process identifier (pid)</a:t>
            </a: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r>
              <a:rPr lang="en-US" altLang="en-US"/>
              <a:t>Unless there is a mechanism to prevent P</a:t>
            </a:r>
            <a:r>
              <a:rPr lang="en-US" altLang="en-US" baseline="-25000"/>
              <a:t>0</a:t>
            </a:r>
            <a:r>
              <a:rPr lang="en-US" altLang="en-US"/>
              <a:t> and P</a:t>
            </a:r>
            <a:r>
              <a:rPr lang="en-US" altLang="en-US" baseline="-25000"/>
              <a:t>1</a:t>
            </a:r>
            <a:r>
              <a:rPr lang="en-US" altLang="en-US"/>
              <a:t> from accessing  the variable </a:t>
            </a:r>
            <a:r>
              <a:rPr lang="en-US" altLang="en-US" err="1">
                <a:latin typeface="Courier New" panose="02070309020205020404" pitchFamily="49" charset="0"/>
                <a:cs typeface="Courier New" pitchFamily="49" charset="0"/>
              </a:rPr>
              <a:t>next_available_pid</a:t>
            </a:r>
            <a:r>
              <a:rPr lang="en-US" altLang="en-US"/>
              <a:t>  the same pid could be assigned to two different processes!</a:t>
            </a:r>
          </a:p>
          <a:p>
            <a:endParaRPr lang="en-US" altLang="en-US"/>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a:t>Consider system of </a:t>
            </a:r>
            <a:r>
              <a:rPr lang="en-US" altLang="en-US" b="1" i="1"/>
              <a:t>n</a:t>
            </a:r>
            <a:r>
              <a:rPr lang="en-US" altLang="en-US" b="1"/>
              <a:t> </a:t>
            </a:r>
            <a:r>
              <a:rPr lang="en-US" altLang="en-US"/>
              <a:t>processes {</a:t>
            </a:r>
            <a:r>
              <a:rPr lang="en-US" altLang="en-US" b="1" i="1"/>
              <a:t>p</a:t>
            </a:r>
            <a:r>
              <a:rPr lang="en-US" altLang="en-US" b="1" i="1" baseline="-25000"/>
              <a:t>0</a:t>
            </a:r>
            <a:r>
              <a:rPr lang="en-US" altLang="en-US" b="1" i="1"/>
              <a:t>, p</a:t>
            </a:r>
            <a:r>
              <a:rPr lang="en-US" altLang="en-US" b="1" i="1" baseline="-25000"/>
              <a:t>1</a:t>
            </a:r>
            <a:r>
              <a:rPr lang="en-US" altLang="en-US" b="1" i="1"/>
              <a:t>, … p</a:t>
            </a:r>
            <a:r>
              <a:rPr lang="en-US" altLang="en-US" b="1" i="1" baseline="-25000"/>
              <a:t>n-1</a:t>
            </a:r>
            <a:r>
              <a:rPr lang="en-US" altLang="en-US"/>
              <a:t>}</a:t>
            </a:r>
          </a:p>
          <a:p>
            <a:r>
              <a:rPr lang="en-US" altLang="en-US"/>
              <a:t>Each process has </a:t>
            </a:r>
            <a:r>
              <a:rPr lang="en-US" altLang="en-US" b="1">
                <a:solidFill>
                  <a:srgbClr val="006699"/>
                </a:solidFill>
                <a:latin typeface="+mj-lt"/>
              </a:rPr>
              <a:t>critical section </a:t>
            </a:r>
            <a:r>
              <a:rPr lang="en-US" altLang="en-US"/>
              <a:t>segment of code</a:t>
            </a:r>
          </a:p>
          <a:p>
            <a:pPr lvl="1"/>
            <a:r>
              <a:rPr lang="en-US" altLang="en-US"/>
              <a:t>Process may be changing common variables, updating table, writing file, etc.</a:t>
            </a:r>
          </a:p>
          <a:p>
            <a:pPr lvl="1"/>
            <a:r>
              <a:rPr lang="en-US" altLang="en-US"/>
              <a:t>When one process in critical section, no other may be in its critical section</a:t>
            </a:r>
          </a:p>
          <a:p>
            <a:r>
              <a:rPr lang="en-US" altLang="en-US" b="1" i="1"/>
              <a:t>Critical section problem </a:t>
            </a:r>
            <a:r>
              <a:rPr lang="en-US" altLang="en-US"/>
              <a:t>is to design protocol to solve this</a:t>
            </a:r>
          </a:p>
          <a:p>
            <a:r>
              <a:rPr lang="en-US" altLang="en-US"/>
              <a:t>Each process must ask permission to enter critical section in </a:t>
            </a:r>
            <a:r>
              <a:rPr lang="en-US" altLang="en-US" b="1">
                <a:solidFill>
                  <a:srgbClr val="006699"/>
                </a:solidFill>
                <a:latin typeface="+mj-lt"/>
              </a:rPr>
              <a:t>entry</a:t>
            </a:r>
            <a:r>
              <a:rPr lang="en-US" altLang="en-US" b="1">
                <a:solidFill>
                  <a:srgbClr val="3366FF"/>
                </a:solidFill>
              </a:rPr>
              <a:t> </a:t>
            </a:r>
            <a:r>
              <a:rPr lang="en-US" altLang="en-US" b="1">
                <a:solidFill>
                  <a:srgbClr val="006699"/>
                </a:solidFill>
                <a:latin typeface="+mj-lt"/>
              </a:rPr>
              <a:t>section</a:t>
            </a:r>
            <a:r>
              <a:rPr lang="en-US" altLang="en-US"/>
              <a:t>, may follow critical section with </a:t>
            </a:r>
            <a:r>
              <a:rPr lang="en-US" altLang="en-US" b="1">
                <a:solidFill>
                  <a:srgbClr val="006699"/>
                </a:solidFill>
                <a:latin typeface="+mj-lt"/>
              </a:rPr>
              <a:t>exit section</a:t>
            </a:r>
            <a:r>
              <a:rPr lang="en-US" altLang="en-US"/>
              <a:t>, then </a:t>
            </a:r>
            <a:r>
              <a:rPr lang="en-US" altLang="en-US" b="1">
                <a:solidFill>
                  <a:srgbClr val="006699"/>
                </a:solidFill>
                <a:latin typeface="+mj-lt"/>
              </a:rPr>
              <a:t>remainder section</a:t>
            </a:r>
          </a:p>
          <a:p>
            <a:endParaRPr lang="en-US" altLang="en-US" b="1">
              <a:solidFill>
                <a:srgbClr val="3366FF"/>
              </a:solidFill>
            </a:endParaRPr>
          </a:p>
          <a:p>
            <a:pPr>
              <a:buFont typeface="Monotype Sorts" pitchFamily="-84" charset="2"/>
              <a:buNone/>
            </a:pPr>
            <a:endParaRPr lang="en-US" altLang="en-US" b="1">
              <a:solidFill>
                <a:srgbClr val="006699"/>
              </a:solidFill>
              <a:latin typeface="+mj-lt"/>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a:solidFill>
                  <a:srgbClr val="006699"/>
                </a:solidFill>
                <a:latin typeface="+mj-lt"/>
              </a:rPr>
              <a:t>Mutual Exclusion </a:t>
            </a:r>
            <a:r>
              <a:rPr lang="en-US" altLang="en-US"/>
              <a:t>- If process </a:t>
            </a:r>
            <a:r>
              <a:rPr lang="en-US" altLang="en-US" b="1" i="1"/>
              <a:t>P</a:t>
            </a:r>
            <a:r>
              <a:rPr lang="en-US" altLang="en-US" b="1" i="1" baseline="-25000"/>
              <a:t>i</a:t>
            </a:r>
            <a:r>
              <a:rPr lang="en-US" altLang="en-US" b="1"/>
              <a:t> </a:t>
            </a:r>
            <a:r>
              <a:rPr lang="en-US" altLang="en-US"/>
              <a:t>is executing in its critical section, then no other processes can be executing in their critical sections</a:t>
            </a:r>
          </a:p>
          <a:p>
            <a:pPr marL="342900" indent="-342900">
              <a:buFont typeface="Monotype Sorts" pitchFamily="-84" charset="2"/>
              <a:buAutoNum type="arabicPeriod"/>
            </a:pPr>
            <a:r>
              <a:rPr lang="en-US" altLang="en-US" b="1">
                <a:solidFill>
                  <a:srgbClr val="006699"/>
                </a:solidFill>
                <a:latin typeface="+mj-lt"/>
              </a:rPr>
              <a:t>Progress</a:t>
            </a:r>
            <a:r>
              <a:rPr lang="en-US" altLang="en-US" b="1"/>
              <a:t> </a:t>
            </a:r>
            <a:r>
              <a:rPr lang="en-US" altLang="en-US"/>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a:solidFill>
                  <a:srgbClr val="006699"/>
                </a:solidFill>
              </a:rPr>
              <a:t>Bounded Waiting </a:t>
            </a:r>
            <a:r>
              <a:rPr lang="en-US" altLang="en-US"/>
              <a:t>- A bound must exist on the number of times that other processes are allowed to enter their critical sections after a process has made a request to enter its critical section and before that request is granted</a:t>
            </a:r>
            <a:r>
              <a:rPr lang="en-US" altLang="en-US">
                <a:solidFill>
                  <a:srgbClr val="993300"/>
                </a:solidFill>
              </a:rPr>
              <a:t> </a:t>
            </a:r>
            <a:endParaRPr lang="en-US" altLang="en-US"/>
          </a:p>
          <a:p>
            <a:pPr lvl="1">
              <a:buSzPct val="125000"/>
            </a:pPr>
            <a:r>
              <a:rPr lang="en-US" altLang="en-US"/>
              <a:t>Assume that each process executes at a nonzero speed </a:t>
            </a:r>
          </a:p>
          <a:p>
            <a:pPr lvl="1">
              <a:buSzPct val="125000"/>
            </a:pPr>
            <a:r>
              <a:rPr lang="en-US" altLang="en-US"/>
              <a:t>No assumption concerning </a:t>
            </a:r>
            <a:r>
              <a:rPr lang="en-US" altLang="en-US" b="1">
                <a:solidFill>
                  <a:srgbClr val="006699"/>
                </a:solidFill>
                <a:latin typeface="+mj-lt"/>
              </a:rPr>
              <a:t>relative speed </a:t>
            </a:r>
            <a:r>
              <a:rPr lang="en-US" altLang="en-US"/>
              <a:t>of the</a:t>
            </a:r>
            <a:r>
              <a:rPr lang="en-US" altLang="en-US" b="1"/>
              <a:t> </a:t>
            </a:r>
            <a:r>
              <a:rPr lang="en-US" altLang="en-US" b="1" i="1">
                <a:solidFill>
                  <a:srgbClr val="000000"/>
                </a:solidFill>
              </a:rPr>
              <a:t>n</a:t>
            </a:r>
            <a:r>
              <a:rPr lang="en-US" altLang="en-US" b="1">
                <a:solidFill>
                  <a:srgbClr val="000000"/>
                </a:solidFill>
              </a:rPr>
              <a:t> </a:t>
            </a:r>
            <a:r>
              <a:rPr lang="en-US" altLang="en-US"/>
              <a:t>processes</a:t>
            </a:r>
          </a:p>
        </p:txBody>
      </p:sp>
      <p:sp>
        <p:nvSpPr>
          <p:cNvPr id="2" name="TextBox 1"/>
          <p:cNvSpPr txBox="1"/>
          <p:nvPr/>
        </p:nvSpPr>
        <p:spPr>
          <a:xfrm>
            <a:off x="943902" y="1143003"/>
            <a:ext cx="7197208" cy="369332"/>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4556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9128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3700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1827213" indent="1588"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800" kern="1200">
                <a:solidFill>
                  <a:schemeClr val="tx1"/>
                </a:solidFill>
                <a:latin typeface="Verdana" panose="020B0604030504040204" pitchFamily="34" charset="0"/>
                <a:ea typeface="MS PGothic" panose="020B0600070205080204" pitchFamily="34" charset="-128"/>
                <a:cs typeface="+mn-cs"/>
              </a:defRPr>
            </a:lvl9pPr>
          </a:lstStyle>
          <a:p>
            <a:r>
              <a:rPr lang="en-US" altLang="en-US"/>
              <a:t>Requirements for solution to critical-section problem</a:t>
            </a:r>
            <a:endParaRPr lang="en-US"/>
          </a:p>
        </p:txBody>
      </p:sp>
    </p:spTree>
    <p:extLst>
      <p:ext uri="{BB962C8B-B14F-4D97-AF65-F5344CB8AC3E}">
        <p14:creationId xmlns:p14="http://schemas.microsoft.com/office/powerpoint/2010/main" val="236049859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a:t>Previous solutions are complicated and generally inaccessible to application programmers</a:t>
            </a:r>
          </a:p>
          <a:p>
            <a:pPr>
              <a:lnSpc>
                <a:spcPct val="90000"/>
              </a:lnSpc>
            </a:pPr>
            <a:r>
              <a:rPr lang="en-US" altLang="en-US"/>
              <a:t>OS designers build software tools to solve critical section problem</a:t>
            </a:r>
          </a:p>
          <a:p>
            <a:pPr>
              <a:lnSpc>
                <a:spcPct val="90000"/>
              </a:lnSpc>
            </a:pPr>
            <a:r>
              <a:rPr lang="en-US" altLang="en-US"/>
              <a:t>Simplest is </a:t>
            </a:r>
            <a:r>
              <a:rPr lang="en-US" altLang="en-US" sz="2000"/>
              <a:t>mutex</a:t>
            </a:r>
            <a:r>
              <a:rPr lang="en-US" altLang="en-US"/>
              <a:t> lock</a:t>
            </a:r>
          </a:p>
          <a:p>
            <a:pPr lvl="1">
              <a:lnSpc>
                <a:spcPct val="90000"/>
              </a:lnSpc>
            </a:pPr>
            <a:r>
              <a:rPr lang="en-US" altLang="en-US"/>
              <a:t>Boolean variable indicating if lock is available or not</a:t>
            </a:r>
          </a:p>
          <a:p>
            <a:pPr>
              <a:lnSpc>
                <a:spcPct val="90000"/>
              </a:lnSpc>
            </a:pPr>
            <a:r>
              <a:rPr lang="en-US" altLang="en-US"/>
              <a:t>Protect a critical section  by </a:t>
            </a:r>
          </a:p>
          <a:p>
            <a:pPr lvl="1">
              <a:lnSpc>
                <a:spcPct val="90000"/>
              </a:lnSpc>
            </a:pPr>
            <a:r>
              <a:rPr lang="en-US" altLang="en-US"/>
              <a:t>First </a:t>
            </a:r>
            <a:r>
              <a:rPr lang="en-US" altLang="en-US" sz="2000" b="1">
                <a:latin typeface="Courier New" panose="02070309020205020404" pitchFamily="49" charset="0"/>
                <a:cs typeface="Courier New" pitchFamily="49" charset="0"/>
              </a:rPr>
              <a:t>acquire()</a:t>
            </a:r>
            <a:r>
              <a:rPr lang="en-US" altLang="en-US" sz="2000"/>
              <a:t> </a:t>
            </a:r>
            <a:r>
              <a:rPr lang="en-US" altLang="en-US"/>
              <a:t>a lock </a:t>
            </a:r>
          </a:p>
          <a:p>
            <a:pPr lvl="1">
              <a:lnSpc>
                <a:spcPct val="90000"/>
              </a:lnSpc>
            </a:pPr>
            <a:r>
              <a:rPr lang="en-US" altLang="en-US"/>
              <a:t>Then </a:t>
            </a:r>
            <a:r>
              <a:rPr lang="en-US" altLang="en-US" sz="2000" b="1">
                <a:latin typeface="Courier New" panose="02070309020205020404" pitchFamily="49" charset="0"/>
              </a:rPr>
              <a:t>release()</a:t>
            </a:r>
            <a:r>
              <a:rPr lang="en-US" altLang="en-US" sz="2000"/>
              <a:t> </a:t>
            </a:r>
            <a:r>
              <a:rPr lang="en-US" altLang="en-US"/>
              <a:t>the lock</a:t>
            </a:r>
          </a:p>
          <a:p>
            <a:pPr>
              <a:lnSpc>
                <a:spcPct val="90000"/>
              </a:lnSpc>
            </a:pPr>
            <a:r>
              <a:rPr lang="en-US" altLang="en-US"/>
              <a:t>Calls to </a:t>
            </a:r>
            <a:r>
              <a:rPr lang="en-US" altLang="en-US" sz="2000" b="1">
                <a:latin typeface="Courier New" panose="02070309020205020404" pitchFamily="49" charset="0"/>
              </a:rPr>
              <a:t>acquire()</a:t>
            </a:r>
            <a:r>
              <a:rPr lang="en-US" altLang="en-US" sz="2000"/>
              <a:t> </a:t>
            </a:r>
            <a:r>
              <a:rPr lang="en-US" altLang="en-US"/>
              <a:t>and </a:t>
            </a:r>
            <a:r>
              <a:rPr lang="en-US" altLang="en-US" sz="2000" b="1">
                <a:latin typeface="Courier New" panose="02070309020205020404" pitchFamily="49" charset="0"/>
              </a:rPr>
              <a:t>release()</a:t>
            </a:r>
            <a:r>
              <a:rPr lang="en-US" altLang="en-US" sz="2000"/>
              <a:t> </a:t>
            </a:r>
            <a:r>
              <a:rPr lang="en-US" altLang="en-US"/>
              <a:t>must be </a:t>
            </a:r>
            <a:r>
              <a:rPr lang="en-US" altLang="en-US" b="1">
                <a:solidFill>
                  <a:srgbClr val="006699"/>
                </a:solidFill>
                <a:latin typeface="+mj-lt"/>
              </a:rPr>
              <a:t>atomic</a:t>
            </a:r>
          </a:p>
          <a:p>
            <a:pPr lvl="1">
              <a:lnSpc>
                <a:spcPct val="90000"/>
              </a:lnSpc>
            </a:pPr>
            <a:r>
              <a:rPr lang="en-US" altLang="en-US"/>
              <a:t>Usually implemented via hardware atomic instructions such as compare-and-swap.</a:t>
            </a:r>
          </a:p>
          <a:p>
            <a:pPr>
              <a:lnSpc>
                <a:spcPct val="90000"/>
              </a:lnSpc>
            </a:pPr>
            <a:r>
              <a:rPr lang="en-US" altLang="en-US"/>
              <a:t>But this solution requires </a:t>
            </a:r>
            <a:r>
              <a:rPr lang="en-US" altLang="en-US" b="1">
                <a:solidFill>
                  <a:srgbClr val="006699"/>
                </a:solidFill>
                <a:latin typeface="+mj-lt"/>
              </a:rPr>
              <a:t>busy waiting</a:t>
            </a:r>
          </a:p>
          <a:p>
            <a:pPr lvl="1">
              <a:lnSpc>
                <a:spcPct val="90000"/>
              </a:lnSpc>
            </a:pPr>
            <a:r>
              <a:rPr lang="en-US" altLang="en-US"/>
              <a:t>This lock therefore called a </a:t>
            </a:r>
            <a:r>
              <a:rPr lang="en-US" altLang="en-US" b="1">
                <a:solidFill>
                  <a:srgbClr val="006699"/>
                </a:solidFill>
                <a:latin typeface="+mj-lt"/>
              </a:rPr>
              <a:t>spinlock</a:t>
            </a:r>
          </a:p>
          <a:p>
            <a:pPr>
              <a:lnSpc>
                <a:spcPct val="90000"/>
              </a:lnSpc>
              <a:buFont typeface="Monotype Sorts" pitchFamily="-84" charset="2"/>
              <a:buNone/>
            </a:pPr>
            <a:endParaRPr lang="en-US" altLang="en-US" sz="1600"/>
          </a:p>
        </p:txBody>
      </p:sp>
    </p:spTree>
    <p:extLst>
      <p:ext uri="{BB962C8B-B14F-4D97-AF65-F5344CB8AC3E}">
        <p14:creationId xmlns:p14="http://schemas.microsoft.com/office/powerpoint/2010/main" val="389945072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a:t>Synchronization tool that provides more sophisticated ways (than Mutex locks)  for processes to synchronize their activities.</a:t>
            </a:r>
            <a:endParaRPr lang="en-US" altLang="en-US" sz="1600" i="1">
              <a:solidFill>
                <a:schemeClr val="tx2"/>
              </a:solidFill>
            </a:endParaRPr>
          </a:p>
          <a:p>
            <a:pPr>
              <a:lnSpc>
                <a:spcPct val="90000"/>
              </a:lnSpc>
            </a:pPr>
            <a:r>
              <a:rPr lang="en-US" altLang="en-US" sz="1600"/>
              <a:t>Semaphore </a:t>
            </a:r>
            <a:r>
              <a:rPr lang="en-US" altLang="en-US" sz="1600" b="1" i="1"/>
              <a:t>S</a:t>
            </a:r>
            <a:r>
              <a:rPr lang="en-US" altLang="en-US" sz="1600"/>
              <a:t> – integer variable</a:t>
            </a:r>
          </a:p>
          <a:p>
            <a:pPr>
              <a:lnSpc>
                <a:spcPct val="90000"/>
              </a:lnSpc>
            </a:pPr>
            <a:r>
              <a:rPr lang="en-US" altLang="en-US" sz="1600"/>
              <a:t>Can only be accessed via two indivisible (atomic) operations</a:t>
            </a:r>
          </a:p>
          <a:p>
            <a:pPr lvl="1">
              <a:lnSpc>
                <a:spcPct val="90000"/>
              </a:lnSpc>
            </a:pPr>
            <a:r>
              <a:rPr lang="en-US" altLang="en-US" b="1">
                <a:solidFill>
                  <a:srgbClr val="000000"/>
                </a:solidFill>
                <a:latin typeface="Courier New" panose="02070309020205020404" pitchFamily="49" charset="0"/>
              </a:rPr>
              <a:t>wait()</a:t>
            </a:r>
            <a:r>
              <a:rPr lang="en-US" altLang="en-US">
                <a:solidFill>
                  <a:srgbClr val="000000"/>
                </a:solidFill>
              </a:rPr>
              <a:t> </a:t>
            </a:r>
            <a:r>
              <a:rPr lang="en-US" altLang="en-US" sz="1600">
                <a:solidFill>
                  <a:srgbClr val="000000"/>
                </a:solidFill>
              </a:rPr>
              <a:t>and </a:t>
            </a:r>
            <a:r>
              <a:rPr lang="en-US" altLang="en-US" b="1">
                <a:solidFill>
                  <a:srgbClr val="000000"/>
                </a:solidFill>
                <a:latin typeface="Courier New" panose="02070309020205020404" pitchFamily="49" charset="0"/>
              </a:rPr>
              <a:t>signal()</a:t>
            </a:r>
          </a:p>
          <a:p>
            <a:pPr lvl="2">
              <a:lnSpc>
                <a:spcPct val="90000"/>
              </a:lnSpc>
            </a:pPr>
            <a:r>
              <a:rPr lang="en-US" altLang="en-US" sz="1600"/>
              <a:t>Originally called </a:t>
            </a:r>
            <a:r>
              <a:rPr lang="en-US" altLang="en-US" b="1">
                <a:solidFill>
                  <a:srgbClr val="000000"/>
                </a:solidFill>
                <a:latin typeface="Courier New" panose="02070309020205020404" pitchFamily="49" charset="0"/>
              </a:rPr>
              <a:t>P()</a:t>
            </a:r>
            <a:r>
              <a:rPr lang="en-US" altLang="en-US"/>
              <a:t> </a:t>
            </a:r>
            <a:r>
              <a:rPr lang="en-US" altLang="en-US" sz="1600"/>
              <a:t>and </a:t>
            </a:r>
            <a:r>
              <a:rPr lang="en-US" altLang="en-US" b="1">
                <a:solidFill>
                  <a:srgbClr val="000000"/>
                </a:solidFill>
                <a:latin typeface="Courier New" panose="02070309020205020404" pitchFamily="49" charset="0"/>
              </a:rPr>
              <a:t>V()</a:t>
            </a:r>
          </a:p>
          <a:p>
            <a:pPr>
              <a:lnSpc>
                <a:spcPct val="90000"/>
              </a:lnSpc>
            </a:pPr>
            <a:r>
              <a:rPr lang="en-US" altLang="en-US" sz="1600"/>
              <a:t>Definition of  the </a:t>
            </a:r>
            <a:r>
              <a:rPr lang="en-US" altLang="en-US" b="1">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wait(S)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a:p>
            <a:pPr>
              <a:lnSpc>
                <a:spcPct val="90000"/>
              </a:lnSpc>
            </a:pPr>
            <a:r>
              <a:rPr lang="en-US" altLang="en-US" sz="1600"/>
              <a:t>Definition of  the </a:t>
            </a:r>
            <a:r>
              <a:rPr lang="en-US" altLang="en-US" b="1">
                <a:solidFill>
                  <a:srgbClr val="000000"/>
                </a:solidFill>
                <a:latin typeface="Courier New" panose="02070309020205020404" pitchFamily="49" charset="0"/>
              </a:rPr>
              <a:t>signal() operation</a:t>
            </a:r>
            <a:endParaRPr lang="en-US" altLang="en-US" sz="1600" b="1">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signal(S)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a:solidFill>
                  <a:srgbClr val="006699"/>
                </a:solidFill>
                <a:latin typeface="+mj-lt"/>
              </a:rPr>
              <a:t>Counting semaphore</a:t>
            </a:r>
            <a:r>
              <a:rPr lang="en-US" altLang="en-US" b="1">
                <a:solidFill>
                  <a:srgbClr val="3366FF"/>
                </a:solidFill>
              </a:rPr>
              <a:t> </a:t>
            </a:r>
            <a:r>
              <a:rPr lang="en-US" altLang="en-US"/>
              <a:t>– integer value can range over an unrestricted domain</a:t>
            </a:r>
          </a:p>
          <a:p>
            <a:pPr>
              <a:tabLst>
                <a:tab pos="2001838" algn="ctr"/>
                <a:tab pos="4513263" algn="ctr"/>
              </a:tabLst>
            </a:pPr>
            <a:r>
              <a:rPr lang="en-US" altLang="en-US" b="1">
                <a:solidFill>
                  <a:srgbClr val="006699"/>
                </a:solidFill>
                <a:latin typeface="+mj-lt"/>
              </a:rPr>
              <a:t>Binary semaphore </a:t>
            </a:r>
            <a:r>
              <a:rPr lang="en-US" altLang="en-US"/>
              <a:t>– integer value can range only between 0 and 1</a:t>
            </a:r>
          </a:p>
          <a:p>
            <a:pPr lvl="1">
              <a:tabLst>
                <a:tab pos="2001838" algn="ctr"/>
                <a:tab pos="4513263" algn="ctr"/>
              </a:tabLst>
            </a:pPr>
            <a:r>
              <a:rPr lang="en-US" altLang="en-US">
                <a:sym typeface="MT Extra" panose="05050102010205020202" pitchFamily="18" charset="2"/>
              </a:rPr>
              <a:t>Same as a </a:t>
            </a:r>
            <a:r>
              <a:rPr lang="en-US" altLang="en-US" b="1">
                <a:solidFill>
                  <a:srgbClr val="006699"/>
                </a:solidFill>
                <a:latin typeface="+mj-lt"/>
                <a:sym typeface="MT Extra" panose="05050102010205020202" pitchFamily="18" charset="2"/>
              </a:rPr>
              <a:t>mutex lock</a:t>
            </a:r>
          </a:p>
          <a:p>
            <a:pPr>
              <a:tabLst>
                <a:tab pos="2001838" algn="ctr"/>
                <a:tab pos="4513263" algn="ctr"/>
              </a:tabLst>
            </a:pPr>
            <a:r>
              <a:rPr lang="en-US" altLang="en-US"/>
              <a:t>Can implement a counting semaphore </a:t>
            </a:r>
            <a:r>
              <a:rPr lang="en-US" altLang="en-US" b="1" i="1">
                <a:solidFill>
                  <a:srgbClr val="000000"/>
                </a:solidFill>
              </a:rPr>
              <a:t>S</a:t>
            </a:r>
            <a:r>
              <a:rPr lang="en-US" altLang="en-US"/>
              <a:t> as a binary semaphore</a:t>
            </a:r>
            <a:endParaRPr lang="en-US" altLang="en-US" b="1">
              <a:solidFill>
                <a:srgbClr val="3366FF"/>
              </a:solidFill>
            </a:endParaRPr>
          </a:p>
          <a:p>
            <a:pPr>
              <a:tabLst>
                <a:tab pos="2001838" algn="ctr"/>
                <a:tab pos="4513263" algn="ctr"/>
              </a:tabLst>
            </a:pPr>
            <a:r>
              <a:rPr lang="en-US" altLang="en-US">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33364A-2762-4B99-8AB9-6D18C2AFCC68}"/>
              </a:ext>
            </a:extLst>
          </p:cNvPr>
          <p:cNvSpPr>
            <a:spLocks noGrp="1" noChangeArrowheads="1"/>
          </p:cNvSpPr>
          <p:nvPr>
            <p:ph type="title" idx="4294967295"/>
          </p:nvPr>
        </p:nvSpPr>
        <p:spPr>
          <a:xfrm>
            <a:off x="885825" y="220663"/>
            <a:ext cx="7605713" cy="576262"/>
          </a:xfrm>
        </p:spPr>
        <p:txBody>
          <a:bodyPr/>
          <a:lstStyle/>
          <a:p>
            <a:pPr eaLnBrk="1" hangingPunct="1"/>
            <a:r>
              <a:rPr lang="en-US" altLang="en-US"/>
              <a:t>Computer-System Operation</a:t>
            </a:r>
          </a:p>
        </p:txBody>
      </p:sp>
      <p:sp>
        <p:nvSpPr>
          <p:cNvPr id="22531" name="Rectangle 3">
            <a:extLst>
              <a:ext uri="{FF2B5EF4-FFF2-40B4-BE49-F238E27FC236}">
                <a16:creationId xmlns:a16="http://schemas.microsoft.com/office/drawing/2014/main" id="{0864A599-FF25-49B5-8AA3-7045B629D1DF}"/>
              </a:ext>
            </a:extLst>
          </p:cNvPr>
          <p:cNvSpPr>
            <a:spLocks noGrp="1" noChangeArrowheads="1"/>
          </p:cNvSpPr>
          <p:nvPr>
            <p:ph type="body" idx="4294967295"/>
          </p:nvPr>
        </p:nvSpPr>
        <p:spPr>
          <a:xfrm>
            <a:off x="806450" y="1233489"/>
            <a:ext cx="7390099" cy="4528334"/>
          </a:xfrm>
        </p:spPr>
        <p:txBody>
          <a:bodyPr/>
          <a:lstStyle/>
          <a:p>
            <a:r>
              <a:rPr lang="en-US" altLang="en-US"/>
              <a:t>I/O devices and the CPU can execute concurrently</a:t>
            </a:r>
            <a:endParaRPr lang="en-US" altLang="en-US" sz="800"/>
          </a:p>
          <a:p>
            <a:r>
              <a:rPr lang="en-US" altLang="en-US"/>
              <a:t>Each device controller is in charge of a particular device type</a:t>
            </a:r>
            <a:endParaRPr lang="en-US" altLang="en-US" sz="800"/>
          </a:p>
          <a:p>
            <a:r>
              <a:rPr lang="en-US" altLang="en-US"/>
              <a:t>Each device controller has a local buffer</a:t>
            </a:r>
          </a:p>
          <a:p>
            <a:r>
              <a:rPr lang="en-US" altLang="en-US"/>
              <a:t>Each device controller type has an operating system </a:t>
            </a:r>
            <a:r>
              <a:rPr lang="en-US" altLang="en-US" b="1">
                <a:solidFill>
                  <a:srgbClr val="006699"/>
                </a:solidFill>
                <a:latin typeface="+mj-lt"/>
              </a:rPr>
              <a:t>device driver</a:t>
            </a:r>
            <a:r>
              <a:rPr lang="en-US" altLang="en-US"/>
              <a:t> to manage it</a:t>
            </a:r>
            <a:endParaRPr lang="en-US" altLang="en-US" sz="800"/>
          </a:p>
          <a:p>
            <a:r>
              <a:rPr lang="en-US" altLang="en-US"/>
              <a:t>CPU moves data from/to main memory to/from local buffers</a:t>
            </a:r>
            <a:endParaRPr lang="en-US" altLang="en-US" sz="800"/>
          </a:p>
          <a:p>
            <a:r>
              <a:rPr lang="en-US" altLang="en-US"/>
              <a:t>I/O is from the device to local buffer of controller</a:t>
            </a:r>
            <a:endParaRPr lang="en-US" altLang="en-US" sz="800"/>
          </a:p>
          <a:p>
            <a:r>
              <a:rPr lang="en-US" altLang="en-US"/>
              <a:t>Device controller informs CPU that it has finished its operation by causing an </a:t>
            </a:r>
            <a:r>
              <a:rPr lang="en-US" altLang="en-US" b="1">
                <a:solidFill>
                  <a:srgbClr val="006699"/>
                </a:solidFill>
                <a:latin typeface="+mj-lt"/>
              </a:rPr>
              <a:t>interrupt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2C98928-F25B-4EBA-968A-F43A0AFE86FA}"/>
              </a:ext>
            </a:extLst>
          </p:cNvPr>
          <p:cNvSpPr>
            <a:spLocks noGrp="1" noChangeArrowheads="1"/>
          </p:cNvSpPr>
          <p:nvPr>
            <p:ph type="ctrTitle"/>
          </p:nvPr>
        </p:nvSpPr>
        <p:spPr>
          <a:xfrm>
            <a:off x="685800" y="808038"/>
            <a:ext cx="7772400" cy="2128837"/>
          </a:xfrm>
        </p:spPr>
        <p:txBody>
          <a:bodyPr/>
          <a:lstStyle/>
          <a:p>
            <a:pPr eaLnBrk="1" hangingPunct="1"/>
            <a:r>
              <a:rPr lang="en-US" altLang="en-US"/>
              <a:t>Chapter 4 (Cont’d):  Synchronization Examples</a:t>
            </a:r>
          </a:p>
        </p:txBody>
      </p:sp>
    </p:spTree>
    <p:extLst>
      <p:ext uri="{BB962C8B-B14F-4D97-AF65-F5344CB8AC3E}">
        <p14:creationId xmlns:p14="http://schemas.microsoft.com/office/powerpoint/2010/main" val="2679725590"/>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3AB92419-2F3E-4AB1-BD3A-358F1F8CF347}"/>
              </a:ext>
            </a:extLst>
          </p:cNvPr>
          <p:cNvSpPr>
            <a:spLocks noGrp="1" noChangeArrowheads="1"/>
          </p:cNvSpPr>
          <p:nvPr>
            <p:ph type="title"/>
          </p:nvPr>
        </p:nvSpPr>
        <p:spPr>
          <a:xfrm>
            <a:off x="1020720" y="180555"/>
            <a:ext cx="8077200" cy="609600"/>
          </a:xfrm>
        </p:spPr>
        <p:txBody>
          <a:bodyPr/>
          <a:lstStyle/>
          <a:p>
            <a:pPr eaLnBrk="1" hangingPunct="1"/>
            <a:r>
              <a:rPr lang="en-US" altLang="en-US"/>
              <a:t>Classical Problems of Synchronization</a:t>
            </a:r>
          </a:p>
        </p:txBody>
      </p:sp>
      <p:sp>
        <p:nvSpPr>
          <p:cNvPr id="9218" name="Rectangle 3">
            <a:extLst>
              <a:ext uri="{FF2B5EF4-FFF2-40B4-BE49-F238E27FC236}">
                <a16:creationId xmlns:a16="http://schemas.microsoft.com/office/drawing/2014/main" id="{D48FBE90-0458-4057-B57E-DA63D17D9A1D}"/>
              </a:ext>
            </a:extLst>
          </p:cNvPr>
          <p:cNvSpPr>
            <a:spLocks noGrp="1" noChangeArrowheads="1"/>
          </p:cNvSpPr>
          <p:nvPr>
            <p:ph idx="1"/>
          </p:nvPr>
        </p:nvSpPr>
        <p:spPr>
          <a:xfrm>
            <a:off x="806449" y="1131891"/>
            <a:ext cx="6726465" cy="4441596"/>
          </a:xfrm>
        </p:spPr>
        <p:txBody>
          <a:bodyPr/>
          <a:lstStyle/>
          <a:p>
            <a:r>
              <a:rPr lang="en-US" altLang="en-US"/>
              <a:t>Classical problems used to test newly-proposed synchronization schemes</a:t>
            </a:r>
          </a:p>
          <a:p>
            <a:pPr lvl="1"/>
            <a:r>
              <a:rPr lang="en-US" altLang="en-US"/>
              <a:t>Bounded-Buffer Problem</a:t>
            </a:r>
          </a:p>
          <a:p>
            <a:pPr lvl="1"/>
            <a:r>
              <a:rPr lang="en-US" altLang="en-US"/>
              <a:t>Readers and Writers Problem</a:t>
            </a:r>
          </a:p>
          <a:p>
            <a:pPr lvl="1"/>
            <a:r>
              <a:rPr lang="en-US" altLang="en-US"/>
              <a:t>Dining-Philosophers Problem</a:t>
            </a:r>
          </a:p>
        </p:txBody>
      </p:sp>
    </p:spTree>
    <p:extLst>
      <p:ext uri="{BB962C8B-B14F-4D97-AF65-F5344CB8AC3E}">
        <p14:creationId xmlns:p14="http://schemas.microsoft.com/office/powerpoint/2010/main" val="392592166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45FFABD-D0ED-4BD7-90B8-096D05870983}"/>
              </a:ext>
            </a:extLst>
          </p:cNvPr>
          <p:cNvSpPr>
            <a:spLocks noGrp="1" noChangeArrowheads="1"/>
          </p:cNvSpPr>
          <p:nvPr>
            <p:ph type="title"/>
          </p:nvPr>
        </p:nvSpPr>
        <p:spPr>
          <a:xfrm>
            <a:off x="923731" y="277813"/>
            <a:ext cx="7763069" cy="576262"/>
          </a:xfrm>
        </p:spPr>
        <p:txBody>
          <a:bodyPr/>
          <a:lstStyle/>
          <a:p>
            <a:pPr eaLnBrk="1" hangingPunct="1"/>
            <a:r>
              <a:rPr lang="en-US" altLang="en-US"/>
              <a:t>Bounded-Buffer Problem</a:t>
            </a:r>
          </a:p>
        </p:txBody>
      </p:sp>
      <p:sp>
        <p:nvSpPr>
          <p:cNvPr id="11266" name="Rectangle 3">
            <a:extLst>
              <a:ext uri="{FF2B5EF4-FFF2-40B4-BE49-F238E27FC236}">
                <a16:creationId xmlns:a16="http://schemas.microsoft.com/office/drawing/2014/main" id="{D956C55F-640F-4784-8984-36E14C723FAC}"/>
              </a:ext>
            </a:extLst>
          </p:cNvPr>
          <p:cNvSpPr>
            <a:spLocks noGrp="1" noChangeArrowheads="1"/>
          </p:cNvSpPr>
          <p:nvPr>
            <p:ph idx="1"/>
          </p:nvPr>
        </p:nvSpPr>
        <p:spPr>
          <a:xfrm>
            <a:off x="849083" y="1293813"/>
            <a:ext cx="7210425" cy="3725862"/>
          </a:xfrm>
        </p:spPr>
        <p:txBody>
          <a:bodyPr/>
          <a:lstStyle/>
          <a:p>
            <a:r>
              <a:rPr lang="en-US" altLang="en-US" sz="2000" b="1" i="1"/>
              <a:t>n</a:t>
            </a:r>
            <a:r>
              <a:rPr lang="en-US" altLang="en-US"/>
              <a:t> buffers, each can hold one item</a:t>
            </a:r>
          </a:p>
          <a:p>
            <a:r>
              <a:rPr lang="en-US" altLang="en-US"/>
              <a:t>Semaphore </a:t>
            </a:r>
            <a:r>
              <a:rPr lang="en-US" altLang="en-US" sz="2000" b="1">
                <a:solidFill>
                  <a:srgbClr val="000000"/>
                </a:solidFill>
                <a:latin typeface="Courier New" panose="02070309020205020404" pitchFamily="49" charset="0"/>
              </a:rPr>
              <a:t>mutex</a:t>
            </a:r>
            <a:r>
              <a:rPr lang="en-US" altLang="en-US">
                <a:solidFill>
                  <a:srgbClr val="000000"/>
                </a:solidFill>
              </a:rPr>
              <a:t> i</a:t>
            </a:r>
            <a:r>
              <a:rPr lang="en-US" altLang="en-US"/>
              <a:t>nitialized to the value 1</a:t>
            </a:r>
          </a:p>
          <a:p>
            <a:r>
              <a:rPr lang="en-US" altLang="en-US">
                <a:solidFill>
                  <a:srgbClr val="000000"/>
                </a:solidFill>
              </a:rPr>
              <a:t>Semaphore </a:t>
            </a:r>
            <a:r>
              <a:rPr lang="en-US" altLang="en-US" sz="2000" b="1">
                <a:solidFill>
                  <a:srgbClr val="000000"/>
                </a:solidFill>
                <a:latin typeface="Courier New" panose="02070309020205020404" pitchFamily="49" charset="0"/>
              </a:rPr>
              <a:t>full</a:t>
            </a:r>
            <a:r>
              <a:rPr lang="en-US" altLang="en-US">
                <a:solidFill>
                  <a:srgbClr val="000000"/>
                </a:solidFill>
              </a:rPr>
              <a:t> initialized </a:t>
            </a:r>
            <a:r>
              <a:rPr lang="en-US" altLang="en-US"/>
              <a:t>to the value 0</a:t>
            </a:r>
          </a:p>
          <a:p>
            <a:r>
              <a:rPr lang="en-US" altLang="en-US"/>
              <a:t>Semaphore </a:t>
            </a:r>
            <a:r>
              <a:rPr lang="en-US" altLang="en-US" sz="2000" b="1">
                <a:solidFill>
                  <a:srgbClr val="000000"/>
                </a:solidFill>
                <a:latin typeface="Courier New" panose="02070309020205020404" pitchFamily="49" charset="0"/>
              </a:rPr>
              <a:t>empty</a:t>
            </a:r>
            <a:r>
              <a:rPr lang="en-US" altLang="en-US" b="1">
                <a:solidFill>
                  <a:srgbClr val="000000"/>
                </a:solidFill>
                <a:latin typeface="Courier New" panose="02070309020205020404" pitchFamily="49" charset="0"/>
              </a:rPr>
              <a:t> </a:t>
            </a:r>
            <a:r>
              <a:rPr lang="en-US" altLang="en-US">
                <a:solidFill>
                  <a:srgbClr val="000000"/>
                </a:solidFill>
              </a:rPr>
              <a:t>initialized </a:t>
            </a:r>
            <a:r>
              <a:rPr lang="en-US" altLang="en-US"/>
              <a:t>to the value n</a:t>
            </a:r>
          </a:p>
          <a:p>
            <a:endParaRPr lang="en-US" altLang="en-US"/>
          </a:p>
        </p:txBody>
      </p:sp>
      <p:sp>
        <p:nvSpPr>
          <p:cNvPr id="11267" name="Rectangle 5">
            <a:extLst>
              <a:ext uri="{FF2B5EF4-FFF2-40B4-BE49-F238E27FC236}">
                <a16:creationId xmlns:a16="http://schemas.microsoft.com/office/drawing/2014/main" id="{91998508-D538-4C89-AD83-931DA05A9BCE}"/>
              </a:ext>
            </a:extLst>
          </p:cNvPr>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defPPr>
              <a:defRPr lang="en-US"/>
            </a:defPPr>
            <a:lvl1pPr marL="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1pPr>
            <a:lvl2pPr marL="742950" indent="-28575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2pPr>
            <a:lvl3pPr marL="1143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3pPr>
            <a:lvl4pPr marL="1600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4pPr>
            <a:lvl5pPr marL="20574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S PGothic" panose="020B0600070205080204" pitchFamily="34" charset="-128"/>
                <a:cs typeface="+mn-cs"/>
              </a:defRPr>
            </a:lvl9pPr>
          </a:lstStyle>
          <a:p>
            <a:endParaRPr kumimoji="1" lang="en-US" altLang="en-US">
              <a:latin typeface="Helvetica" panose="020B0604020202020204" pitchFamily="34" charset="0"/>
            </a:endParaRPr>
          </a:p>
        </p:txBody>
      </p:sp>
    </p:spTree>
    <p:extLst>
      <p:ext uri="{BB962C8B-B14F-4D97-AF65-F5344CB8AC3E}">
        <p14:creationId xmlns:p14="http://schemas.microsoft.com/office/powerpoint/2010/main" val="1544972455"/>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980812" y="230028"/>
            <a:ext cx="7566025" cy="576263"/>
          </a:xfrm>
        </p:spPr>
        <p:txBody>
          <a:bodyPr/>
          <a:lstStyle/>
          <a:p>
            <a:pPr eaLnBrk="1" hangingPunct="1"/>
            <a:r>
              <a:rPr lang="en-US" altLang="en-US"/>
              <a:t>Readers-Writers Problem</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a:t>A data set is shared among a number of concurrent processes</a:t>
            </a:r>
          </a:p>
          <a:p>
            <a:pPr lvl="1"/>
            <a:r>
              <a:rPr lang="en-US" altLang="en-US" b="1"/>
              <a:t>Readers</a:t>
            </a:r>
            <a:r>
              <a:rPr lang="en-US" altLang="en-US"/>
              <a:t> – only read the data set; they do </a:t>
            </a:r>
            <a:r>
              <a:rPr lang="en-US" altLang="en-US" b="1" i="1"/>
              <a:t>not</a:t>
            </a:r>
            <a:r>
              <a:rPr lang="en-US" altLang="en-US" b="1"/>
              <a:t> </a:t>
            </a:r>
            <a:r>
              <a:rPr lang="en-US" altLang="en-US"/>
              <a:t>perform any updates</a:t>
            </a:r>
          </a:p>
          <a:p>
            <a:pPr lvl="1"/>
            <a:r>
              <a:rPr lang="en-US" altLang="en-US" b="1"/>
              <a:t>Writers</a:t>
            </a:r>
            <a:r>
              <a:rPr lang="en-US" altLang="en-US"/>
              <a:t>   – can both read and write</a:t>
            </a:r>
          </a:p>
          <a:p>
            <a:r>
              <a:rPr lang="en-US" altLang="en-US"/>
              <a:t>Problem – allow multiple readers to read at the same time</a:t>
            </a:r>
          </a:p>
          <a:p>
            <a:pPr lvl="1"/>
            <a:r>
              <a:rPr lang="en-US" altLang="en-US"/>
              <a:t>Only one single writer can access the shared data at the same time</a:t>
            </a:r>
          </a:p>
          <a:p>
            <a:r>
              <a:rPr lang="en-US" altLang="en-US"/>
              <a:t>Several variations of how readers and writers are considered  – all involve some form of priorities</a:t>
            </a:r>
          </a:p>
          <a:p>
            <a:pPr lvl="1"/>
            <a:endParaRPr lang="en-US" altLang="en-US"/>
          </a:p>
        </p:txBody>
      </p:sp>
    </p:spTree>
    <p:extLst>
      <p:ext uri="{BB962C8B-B14F-4D97-AF65-F5344CB8AC3E}">
        <p14:creationId xmlns:p14="http://schemas.microsoft.com/office/powerpoint/2010/main" val="145708025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1041328" y="169512"/>
            <a:ext cx="7566025" cy="576263"/>
          </a:xfrm>
        </p:spPr>
        <p:txBody>
          <a:bodyPr/>
          <a:lstStyle/>
          <a:p>
            <a:pPr eaLnBrk="1" hangingPunct="1"/>
            <a:r>
              <a:rPr lang="en-US" altLang="en-US"/>
              <a:t>Readers-Writers Problem (Cont.)</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a:t>Shared Data</a:t>
            </a:r>
          </a:p>
          <a:p>
            <a:pPr lvl="1"/>
            <a:r>
              <a:rPr lang="en-US" altLang="en-US"/>
              <a:t>Data set</a:t>
            </a:r>
          </a:p>
          <a:p>
            <a:pPr lvl="1"/>
            <a:r>
              <a:rPr lang="en-US" altLang="en-US"/>
              <a:t>Semaphore</a:t>
            </a:r>
            <a:r>
              <a:rPr lang="en-US" altLang="en-US" b="1">
                <a:solidFill>
                  <a:srgbClr val="000000"/>
                </a:solidFill>
                <a:latin typeface="Courier New" panose="02070309020205020404" pitchFamily="49" charset="0"/>
              </a:rPr>
              <a:t> </a:t>
            </a:r>
            <a:r>
              <a:rPr lang="en-US" altLang="en-US" sz="2000" b="1" err="1">
                <a:solidFill>
                  <a:srgbClr val="000000"/>
                </a:solidFill>
                <a:latin typeface="Courier New" panose="02070309020205020404" pitchFamily="49" charset="0"/>
              </a:rPr>
              <a:t>rw_mutex</a:t>
            </a:r>
            <a:r>
              <a:rPr lang="en-US" altLang="en-US" b="1">
                <a:solidFill>
                  <a:srgbClr val="000000"/>
                </a:solidFill>
                <a:latin typeface="Courier New" panose="02070309020205020404" pitchFamily="49" charset="0"/>
              </a:rPr>
              <a:t> </a:t>
            </a:r>
            <a:r>
              <a:rPr lang="en-US" altLang="en-US"/>
              <a:t>initialized to 1</a:t>
            </a:r>
          </a:p>
          <a:p>
            <a:pPr lvl="1"/>
            <a:r>
              <a:rPr lang="en-US" altLang="en-US"/>
              <a:t>Semaphore </a:t>
            </a:r>
            <a:r>
              <a:rPr lang="en-US" altLang="en-US" sz="2000" b="1">
                <a:solidFill>
                  <a:srgbClr val="000000"/>
                </a:solidFill>
                <a:latin typeface="Courier New" panose="02070309020205020404" pitchFamily="49" charset="0"/>
              </a:rPr>
              <a:t>mutex</a:t>
            </a:r>
            <a:r>
              <a:rPr lang="en-US" altLang="en-US" b="1">
                <a:solidFill>
                  <a:srgbClr val="000000"/>
                </a:solidFill>
                <a:latin typeface="Courier New" panose="02070309020205020404" pitchFamily="49" charset="0"/>
              </a:rPr>
              <a:t> </a:t>
            </a:r>
            <a:r>
              <a:rPr lang="en-US" altLang="en-US"/>
              <a:t>initialized to 1</a:t>
            </a:r>
          </a:p>
          <a:p>
            <a:pPr lvl="1"/>
            <a:r>
              <a:rPr lang="en-US" altLang="en-US"/>
              <a:t>Integer </a:t>
            </a:r>
            <a:r>
              <a:rPr lang="en-US" altLang="en-US" sz="2000" b="1" err="1">
                <a:solidFill>
                  <a:srgbClr val="000000"/>
                </a:solidFill>
                <a:latin typeface="Courier New" panose="02070309020205020404" pitchFamily="49" charset="0"/>
              </a:rPr>
              <a:t>read_count</a:t>
            </a:r>
            <a:r>
              <a:rPr lang="en-US" altLang="en-US"/>
              <a:t> initialized to 0</a:t>
            </a:r>
          </a:p>
          <a:p>
            <a:pPr lvl="1"/>
            <a:endParaRPr lang="en-US" altLang="en-US"/>
          </a:p>
        </p:txBody>
      </p:sp>
    </p:spTree>
    <p:extLst>
      <p:ext uri="{BB962C8B-B14F-4D97-AF65-F5344CB8AC3E}">
        <p14:creationId xmlns:p14="http://schemas.microsoft.com/office/powerpoint/2010/main" val="1605827362"/>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1EE9EBAB-3EEB-4813-BC45-A296B378D76B}"/>
              </a:ext>
            </a:extLst>
          </p:cNvPr>
          <p:cNvSpPr>
            <a:spLocks noGrp="1" noChangeArrowheads="1"/>
          </p:cNvSpPr>
          <p:nvPr>
            <p:ph type="title"/>
          </p:nvPr>
        </p:nvSpPr>
        <p:spPr>
          <a:xfrm>
            <a:off x="1016000" y="222286"/>
            <a:ext cx="7670800" cy="576262"/>
          </a:xfrm>
        </p:spPr>
        <p:txBody>
          <a:bodyPr/>
          <a:lstStyle/>
          <a:p>
            <a:pPr eaLnBrk="1" hangingPunct="1"/>
            <a:r>
              <a:rPr lang="en-US" altLang="en-US"/>
              <a:t>Dining-Philosophers Problem</a:t>
            </a:r>
          </a:p>
        </p:txBody>
      </p:sp>
      <p:sp>
        <p:nvSpPr>
          <p:cNvPr id="24578" name="Rectangle 3">
            <a:extLst>
              <a:ext uri="{FF2B5EF4-FFF2-40B4-BE49-F238E27FC236}">
                <a16:creationId xmlns:a16="http://schemas.microsoft.com/office/drawing/2014/main" id="{FB49ECF8-D29D-47B1-ACEF-3FF6F95DA43B}"/>
              </a:ext>
            </a:extLst>
          </p:cNvPr>
          <p:cNvSpPr>
            <a:spLocks noGrp="1" noChangeArrowheads="1"/>
          </p:cNvSpPr>
          <p:nvPr>
            <p:ph idx="1"/>
          </p:nvPr>
        </p:nvSpPr>
        <p:spPr>
          <a:xfrm>
            <a:off x="867746" y="1057896"/>
            <a:ext cx="7819053" cy="5060516"/>
          </a:xfrm>
        </p:spPr>
        <p:txBody>
          <a:bodyPr/>
          <a:lstStyle/>
          <a:p>
            <a:pPr>
              <a:tabLst>
                <a:tab pos="1365250" algn="l"/>
                <a:tab pos="1538288" algn="l"/>
              </a:tabLst>
            </a:pPr>
            <a:r>
              <a:rPr lang="en-US" altLang="en-US"/>
              <a:t>N philosophers’ sit at a round table with a bowel of rice in the middle.</a:t>
            </a:r>
          </a:p>
          <a:p>
            <a:pPr>
              <a:tabLst>
                <a:tab pos="1365250" algn="l"/>
                <a:tab pos="1538288" algn="l"/>
              </a:tabLst>
            </a:pPr>
            <a:endParaRPr lang="en-US" altLang="en-US"/>
          </a:p>
          <a:p>
            <a:pPr>
              <a:tabLst>
                <a:tab pos="1365250" algn="l"/>
                <a:tab pos="1538288" algn="l"/>
              </a:tabLst>
            </a:pPr>
            <a:endParaRPr lang="en-US" altLang="en-US"/>
          </a:p>
          <a:p>
            <a:pPr>
              <a:tabLst>
                <a:tab pos="1365250" algn="l"/>
                <a:tab pos="1538288" algn="l"/>
              </a:tabLst>
            </a:pPr>
            <a:endParaRPr lang="en-US" altLang="en-US"/>
          </a:p>
          <a:p>
            <a:pPr>
              <a:tabLst>
                <a:tab pos="1365250" algn="l"/>
                <a:tab pos="1538288" algn="l"/>
              </a:tabLst>
            </a:pPr>
            <a:endParaRPr lang="en-US" altLang="en-US"/>
          </a:p>
          <a:p>
            <a:pPr>
              <a:tabLst>
                <a:tab pos="1365250" algn="l"/>
                <a:tab pos="1538288" algn="l"/>
              </a:tabLst>
            </a:pPr>
            <a:endParaRPr lang="en-US" altLang="en-US"/>
          </a:p>
          <a:p>
            <a:pPr>
              <a:tabLst>
                <a:tab pos="1365250" algn="l"/>
                <a:tab pos="1538288" algn="l"/>
              </a:tabLst>
            </a:pPr>
            <a:r>
              <a:rPr lang="en-US" altLang="en-US"/>
              <a:t>They spend their lives alternating thinking and eating.</a:t>
            </a:r>
          </a:p>
          <a:p>
            <a:pPr>
              <a:tabLst>
                <a:tab pos="1365250" algn="l"/>
                <a:tab pos="1538288" algn="l"/>
              </a:tabLst>
            </a:pPr>
            <a:r>
              <a:rPr lang="en-US" altLang="en-US"/>
              <a:t>They do not </a:t>
            </a:r>
            <a:r>
              <a:rPr lang="en-US" altLang="ja-JP"/>
              <a:t> interact with their neighbors.</a:t>
            </a:r>
          </a:p>
          <a:p>
            <a:pPr>
              <a:tabLst>
                <a:tab pos="1365250" algn="l"/>
                <a:tab pos="1538288" algn="l"/>
              </a:tabLst>
            </a:pPr>
            <a:r>
              <a:rPr lang="en-US" altLang="ja-JP"/>
              <a:t>Occasionally try to pick up 2 chopsticks (one at a time) to eat from bowl</a:t>
            </a:r>
          </a:p>
          <a:p>
            <a:pPr lvl="1">
              <a:tabLst>
                <a:tab pos="1365250" algn="l"/>
                <a:tab pos="1538288" algn="l"/>
              </a:tabLst>
            </a:pPr>
            <a:r>
              <a:rPr lang="en-US" altLang="en-US"/>
              <a:t>Need both to eat, then release both when done</a:t>
            </a:r>
          </a:p>
          <a:p>
            <a:pPr>
              <a:tabLst>
                <a:tab pos="1365250" algn="l"/>
                <a:tab pos="1538288" algn="l"/>
              </a:tabLst>
            </a:pPr>
            <a:r>
              <a:rPr lang="en-US" altLang="en-US"/>
              <a:t>In the case of 5 philosophers, the shared data </a:t>
            </a:r>
          </a:p>
          <a:p>
            <a:pPr lvl="2">
              <a:tabLst>
                <a:tab pos="1365250" algn="l"/>
                <a:tab pos="1538288" algn="l"/>
              </a:tabLst>
            </a:pPr>
            <a:r>
              <a:rPr lang="en-US" altLang="en-US"/>
              <a:t>Bowl of rice (data set)</a:t>
            </a:r>
          </a:p>
          <a:p>
            <a:pPr lvl="2">
              <a:tabLst>
                <a:tab pos="1365250" algn="l"/>
                <a:tab pos="1538288" algn="l"/>
              </a:tabLst>
            </a:pPr>
            <a:r>
              <a:rPr lang="en-US" altLang="en-US"/>
              <a:t>Semaphore chopstick [5] initialized to 1</a:t>
            </a:r>
          </a:p>
        </p:txBody>
      </p:sp>
      <p:pic>
        <p:nvPicPr>
          <p:cNvPr id="24579" name="Picture 1">
            <a:extLst>
              <a:ext uri="{FF2B5EF4-FFF2-40B4-BE49-F238E27FC236}">
                <a16:creationId xmlns:a16="http://schemas.microsoft.com/office/drawing/2014/main" id="{3372D57C-AA90-40E5-88DD-A9DB78AAFC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798794" y="1561607"/>
            <a:ext cx="1532031" cy="14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421411"/>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3FFF3FEB-4621-4BB0-8381-30D0EE5065E7}"/>
              </a:ext>
            </a:extLst>
          </p:cNvPr>
          <p:cNvSpPr>
            <a:spLocks noGrp="1" noChangeArrowheads="1"/>
          </p:cNvSpPr>
          <p:nvPr>
            <p:ph type="ctrTitle"/>
          </p:nvPr>
        </p:nvSpPr>
        <p:spPr>
          <a:xfrm>
            <a:off x="685800" y="868363"/>
            <a:ext cx="7772400" cy="2127250"/>
          </a:xfrm>
        </p:spPr>
        <p:txBody>
          <a:bodyPr/>
          <a:lstStyle/>
          <a:p>
            <a:pPr eaLnBrk="1" hangingPunct="1"/>
            <a:r>
              <a:rPr lang="en-US" altLang="en-US"/>
              <a:t>Chapter 4 (Cont’d):  Deadlocks</a:t>
            </a:r>
          </a:p>
        </p:txBody>
      </p:sp>
    </p:spTree>
    <p:extLst>
      <p:ext uri="{BB962C8B-B14F-4D97-AF65-F5344CB8AC3E}">
        <p14:creationId xmlns:p14="http://schemas.microsoft.com/office/powerpoint/2010/main" val="709677222"/>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661502D7-7068-4DDE-82B3-CB27E3C63E4E}"/>
              </a:ext>
            </a:extLst>
          </p:cNvPr>
          <p:cNvSpPr>
            <a:spLocks noGrp="1" noChangeArrowheads="1"/>
          </p:cNvSpPr>
          <p:nvPr>
            <p:ph type="title"/>
          </p:nvPr>
        </p:nvSpPr>
        <p:spPr>
          <a:xfrm>
            <a:off x="457200" y="222868"/>
            <a:ext cx="8229600" cy="576262"/>
          </a:xfrm>
        </p:spPr>
        <p:txBody>
          <a:bodyPr/>
          <a:lstStyle/>
          <a:p>
            <a:pPr eaLnBrk="1" hangingPunct="1"/>
            <a:r>
              <a:rPr lang="en-US" altLang="en-US"/>
              <a:t>System Model</a:t>
            </a:r>
          </a:p>
        </p:txBody>
      </p:sp>
      <p:sp>
        <p:nvSpPr>
          <p:cNvPr id="11266" name="Rectangle 3">
            <a:extLst>
              <a:ext uri="{FF2B5EF4-FFF2-40B4-BE49-F238E27FC236}">
                <a16:creationId xmlns:a16="http://schemas.microsoft.com/office/drawing/2014/main" id="{CD8E9D65-BCDC-43F0-9CD9-F4411921988D}"/>
              </a:ext>
            </a:extLst>
          </p:cNvPr>
          <p:cNvSpPr>
            <a:spLocks noGrp="1" noChangeArrowheads="1"/>
          </p:cNvSpPr>
          <p:nvPr>
            <p:ph type="body" idx="4294967295"/>
          </p:nvPr>
        </p:nvSpPr>
        <p:spPr>
          <a:xfrm>
            <a:off x="802834" y="1354816"/>
            <a:ext cx="7351712" cy="4483100"/>
          </a:xfrm>
        </p:spPr>
        <p:txBody>
          <a:bodyPr/>
          <a:lstStyle/>
          <a:p>
            <a:r>
              <a:rPr lang="en-US" altLang="en-US"/>
              <a:t>System consists of resources</a:t>
            </a:r>
          </a:p>
          <a:p>
            <a:r>
              <a:rPr lang="en-US" altLang="en-US"/>
              <a:t>Resource types </a:t>
            </a:r>
            <a:r>
              <a:rPr lang="en-US" altLang="en-US" i="1"/>
              <a:t>R</a:t>
            </a:r>
            <a:r>
              <a:rPr lang="en-US" altLang="en-US" baseline="-25000"/>
              <a:t>1</a:t>
            </a:r>
            <a:r>
              <a:rPr lang="en-US" altLang="en-US"/>
              <a:t>, </a:t>
            </a:r>
            <a:r>
              <a:rPr lang="en-US" altLang="en-US" i="1"/>
              <a:t>R</a:t>
            </a:r>
            <a:r>
              <a:rPr lang="en-US" altLang="en-US" baseline="-25000"/>
              <a:t>2</a:t>
            </a:r>
            <a:r>
              <a:rPr lang="en-US" altLang="en-US"/>
              <a:t>, . . ., </a:t>
            </a:r>
            <a:r>
              <a:rPr lang="en-US" altLang="en-US" i="1"/>
              <a:t>R</a:t>
            </a:r>
            <a:r>
              <a:rPr lang="en-US" altLang="en-US" baseline="-25000"/>
              <a:t>m</a:t>
            </a:r>
          </a:p>
          <a:p>
            <a:pPr lvl="1"/>
            <a:r>
              <a:rPr lang="en-US" altLang="en-US" i="1"/>
              <a:t>CPU cycles, memory space, I/O devices</a:t>
            </a:r>
          </a:p>
          <a:p>
            <a:r>
              <a:rPr lang="en-US" altLang="en-US"/>
              <a:t>Each resource type </a:t>
            </a:r>
            <a:r>
              <a:rPr lang="en-US" altLang="en-US" i="1"/>
              <a:t>R</a:t>
            </a:r>
            <a:r>
              <a:rPr lang="en-US" altLang="en-US" baseline="-25000"/>
              <a:t>i</a:t>
            </a:r>
            <a:r>
              <a:rPr lang="en-US" altLang="en-US"/>
              <a:t> has </a:t>
            </a:r>
            <a:r>
              <a:rPr lang="en-US" altLang="en-US" i="1"/>
              <a:t>W</a:t>
            </a:r>
            <a:r>
              <a:rPr lang="en-US" altLang="en-US" baseline="-25000"/>
              <a:t>i</a:t>
            </a:r>
            <a:r>
              <a:rPr lang="en-US" altLang="en-US"/>
              <a:t> instances.</a:t>
            </a:r>
          </a:p>
          <a:p>
            <a:r>
              <a:rPr lang="en-US" altLang="en-US"/>
              <a:t>Each process utilizes a resource as follows:</a:t>
            </a:r>
          </a:p>
          <a:p>
            <a:pPr lvl="1"/>
            <a:r>
              <a:rPr lang="en-US" altLang="en-US" b="1"/>
              <a:t>request </a:t>
            </a:r>
          </a:p>
          <a:p>
            <a:pPr lvl="1"/>
            <a:r>
              <a:rPr lang="en-US" altLang="en-US" b="1"/>
              <a:t>use </a:t>
            </a:r>
          </a:p>
          <a:p>
            <a:pPr lvl="1"/>
            <a:r>
              <a:rPr lang="en-US" altLang="en-US" b="1"/>
              <a:t>release</a:t>
            </a:r>
          </a:p>
        </p:txBody>
      </p:sp>
    </p:spTree>
    <p:extLst>
      <p:ext uri="{BB962C8B-B14F-4D97-AF65-F5344CB8AC3E}">
        <p14:creationId xmlns:p14="http://schemas.microsoft.com/office/powerpoint/2010/main" val="211344803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87ADAA0F-64F7-46C8-A7FE-1C5113FEBCDC}"/>
              </a:ext>
            </a:extLst>
          </p:cNvPr>
          <p:cNvSpPr>
            <a:spLocks noGrp="1" noChangeArrowheads="1"/>
          </p:cNvSpPr>
          <p:nvPr>
            <p:ph type="title"/>
          </p:nvPr>
        </p:nvSpPr>
        <p:spPr>
          <a:xfrm>
            <a:off x="749300" y="150997"/>
            <a:ext cx="7937500" cy="576262"/>
          </a:xfrm>
        </p:spPr>
        <p:txBody>
          <a:bodyPr/>
          <a:lstStyle/>
          <a:p>
            <a:pPr eaLnBrk="1" hangingPunct="1"/>
            <a:r>
              <a:rPr lang="en-US" altLang="en-US"/>
              <a:t>Deadlock Characterization</a:t>
            </a:r>
          </a:p>
        </p:txBody>
      </p:sp>
      <p:sp>
        <p:nvSpPr>
          <p:cNvPr id="13314" name="Rectangle 3">
            <a:extLst>
              <a:ext uri="{FF2B5EF4-FFF2-40B4-BE49-F238E27FC236}">
                <a16:creationId xmlns:a16="http://schemas.microsoft.com/office/drawing/2014/main" id="{F4824E8A-1421-4BF0-9A60-6CA3F5021CE8}"/>
              </a:ext>
            </a:extLst>
          </p:cNvPr>
          <p:cNvSpPr>
            <a:spLocks noGrp="1" noChangeArrowheads="1"/>
          </p:cNvSpPr>
          <p:nvPr>
            <p:ph type="body" idx="4294967295"/>
          </p:nvPr>
        </p:nvSpPr>
        <p:spPr>
          <a:xfrm>
            <a:off x="1193281" y="1685190"/>
            <a:ext cx="6757437" cy="4668837"/>
          </a:xfrm>
        </p:spPr>
        <p:txBody>
          <a:bodyPr/>
          <a:lstStyle/>
          <a:p>
            <a:r>
              <a:rPr lang="en-US" altLang="en-US" b="1">
                <a:solidFill>
                  <a:srgbClr val="006699"/>
                </a:solidFill>
                <a:latin typeface="+mj-lt"/>
              </a:rPr>
              <a:t>Mutual exclusion</a:t>
            </a:r>
            <a:r>
              <a:rPr lang="en-US" altLang="en-US" b="1"/>
              <a:t>:</a:t>
            </a:r>
            <a:r>
              <a:rPr lang="en-US" altLang="en-US"/>
              <a:t>  only one thread at a time can use a resource</a:t>
            </a:r>
            <a:endParaRPr lang="en-US" altLang="en-US" sz="800"/>
          </a:p>
          <a:p>
            <a:r>
              <a:rPr lang="en-US" altLang="en-US" b="1">
                <a:solidFill>
                  <a:srgbClr val="006699"/>
                </a:solidFill>
                <a:latin typeface="+mj-lt"/>
              </a:rPr>
              <a:t>Hold and wait</a:t>
            </a:r>
            <a:r>
              <a:rPr lang="en-US" altLang="en-US" b="1"/>
              <a:t>:</a:t>
            </a:r>
            <a:r>
              <a:rPr lang="en-US" altLang="en-US"/>
              <a:t>  a thread holding at least one resource is waiting to acquire additional resources held by other threads</a:t>
            </a:r>
          </a:p>
          <a:p>
            <a:r>
              <a:rPr lang="en-US" altLang="en-US" b="1">
                <a:solidFill>
                  <a:srgbClr val="006699"/>
                </a:solidFill>
                <a:latin typeface="+mj-lt"/>
              </a:rPr>
              <a:t>No preemption</a:t>
            </a:r>
            <a:r>
              <a:rPr lang="en-US" altLang="en-US" b="1"/>
              <a:t>:</a:t>
            </a:r>
            <a:r>
              <a:rPr lang="en-US" altLang="en-US"/>
              <a:t>  a resource can be released only voluntarily by the thread holding it, after that thread has completed its task</a:t>
            </a:r>
            <a:endParaRPr lang="en-US" altLang="en-US" sz="800"/>
          </a:p>
          <a:p>
            <a:r>
              <a:rPr lang="en-US" altLang="en-US" b="1">
                <a:solidFill>
                  <a:srgbClr val="006699"/>
                </a:solidFill>
                <a:latin typeface="+mj-lt"/>
              </a:rPr>
              <a:t>Circular wait</a:t>
            </a:r>
            <a:r>
              <a:rPr lang="en-US" altLang="en-US" b="1"/>
              <a:t>:</a:t>
            </a:r>
            <a:r>
              <a:rPr lang="en-US" altLang="en-US"/>
              <a:t>  there exists a set {</a:t>
            </a:r>
            <a:r>
              <a:rPr lang="en-US" altLang="en-US" i="1"/>
              <a:t>T</a:t>
            </a:r>
            <a:r>
              <a:rPr lang="en-US" altLang="en-US" baseline="-25000"/>
              <a:t>0</a:t>
            </a:r>
            <a:r>
              <a:rPr lang="en-US" altLang="en-US"/>
              <a:t>, </a:t>
            </a:r>
            <a:r>
              <a:rPr lang="en-US" altLang="en-US" i="1"/>
              <a:t>T</a:t>
            </a:r>
            <a:r>
              <a:rPr lang="en-US" altLang="en-US" baseline="-25000"/>
              <a:t>1</a:t>
            </a:r>
            <a:r>
              <a:rPr lang="en-US" altLang="en-US"/>
              <a:t>, …, </a:t>
            </a:r>
            <a:r>
              <a:rPr lang="en-US" altLang="en-US" i="1"/>
              <a:t>T</a:t>
            </a:r>
            <a:r>
              <a:rPr lang="en-US" altLang="en-US" baseline="-25000"/>
              <a:t>n</a:t>
            </a:r>
            <a:r>
              <a:rPr lang="en-US" altLang="en-US"/>
              <a:t>} of waiting threads such that </a:t>
            </a:r>
            <a:r>
              <a:rPr lang="en-US" altLang="en-US" i="1"/>
              <a:t>T</a:t>
            </a:r>
            <a:r>
              <a:rPr lang="en-US" altLang="en-US" baseline="-25000"/>
              <a:t>0  </a:t>
            </a:r>
            <a:r>
              <a:rPr lang="en-US" altLang="en-US"/>
              <a:t>is waiting for a resource that is held by </a:t>
            </a:r>
            <a:r>
              <a:rPr lang="en-US" altLang="en-US" i="1"/>
              <a:t>T</a:t>
            </a:r>
            <a:r>
              <a:rPr lang="en-US" altLang="en-US" baseline="-25000"/>
              <a:t>1</a:t>
            </a:r>
            <a:r>
              <a:rPr lang="en-US" altLang="en-US"/>
              <a:t>, </a:t>
            </a:r>
            <a:r>
              <a:rPr lang="en-US" altLang="en-US" i="1"/>
              <a:t>T</a:t>
            </a:r>
            <a:r>
              <a:rPr lang="en-US" altLang="en-US" baseline="-25000"/>
              <a:t>1</a:t>
            </a:r>
            <a:r>
              <a:rPr lang="en-US" altLang="en-US"/>
              <a:t> is waiting for a resource that is held by </a:t>
            </a:r>
            <a:r>
              <a:rPr lang="en-US" altLang="en-US" i="1"/>
              <a:t>T</a:t>
            </a:r>
            <a:r>
              <a:rPr lang="en-US" altLang="en-US" baseline="-25000"/>
              <a:t>2</a:t>
            </a:r>
            <a:r>
              <a:rPr lang="en-US" altLang="en-US"/>
              <a:t>, …, </a:t>
            </a:r>
            <a:r>
              <a:rPr lang="en-US" altLang="en-US" i="1"/>
              <a:t>T</a:t>
            </a:r>
            <a:r>
              <a:rPr lang="en-US" altLang="en-US" i="1" baseline="-25000"/>
              <a:t>n</a:t>
            </a:r>
            <a:r>
              <a:rPr lang="en-US" altLang="en-US" baseline="-25000"/>
              <a:t>–1</a:t>
            </a:r>
            <a:r>
              <a:rPr lang="en-US" altLang="en-US"/>
              <a:t> is waiting for a resource that is held by </a:t>
            </a:r>
            <a:r>
              <a:rPr lang="en-US" altLang="en-US" i="1"/>
              <a:t>T</a:t>
            </a:r>
            <a:r>
              <a:rPr lang="en-US" altLang="en-US" baseline="-25000"/>
              <a:t>n</a:t>
            </a:r>
            <a:r>
              <a:rPr lang="en-US" altLang="en-US"/>
              <a:t>, and </a:t>
            </a:r>
            <a:r>
              <a:rPr lang="en-US" altLang="en-US" i="1"/>
              <a:t>T</a:t>
            </a:r>
            <a:r>
              <a:rPr lang="en-US" altLang="en-US" baseline="-25000"/>
              <a:t>n</a:t>
            </a:r>
            <a:r>
              <a:rPr lang="en-US" altLang="en-US"/>
              <a:t> is waiting for a resource that is held by </a:t>
            </a:r>
            <a:r>
              <a:rPr lang="en-US" altLang="en-US" i="1"/>
              <a:t>T</a:t>
            </a:r>
            <a:r>
              <a:rPr lang="en-US" altLang="en-US" baseline="-25000"/>
              <a:t>0</a:t>
            </a:r>
            <a:r>
              <a:rPr lang="en-US" altLang="en-US"/>
              <a:t>.</a:t>
            </a:r>
          </a:p>
          <a:p>
            <a:endParaRPr lang="en-US" altLang="en-US"/>
          </a:p>
        </p:txBody>
      </p:sp>
      <p:sp>
        <p:nvSpPr>
          <p:cNvPr id="13315" name="Text Box 5">
            <a:extLst>
              <a:ext uri="{FF2B5EF4-FFF2-40B4-BE49-F238E27FC236}">
                <a16:creationId xmlns:a16="http://schemas.microsoft.com/office/drawing/2014/main" id="{DD9E7C76-64A7-4BA1-B082-DA8BDA6C2698}"/>
              </a:ext>
            </a:extLst>
          </p:cNvPr>
          <p:cNvSpPr txBox="1">
            <a:spLocks noChangeArrowheads="1"/>
          </p:cNvSpPr>
          <p:nvPr/>
        </p:nvSpPr>
        <p:spPr bwMode="auto">
          <a:xfrm>
            <a:off x="749300" y="1226620"/>
            <a:ext cx="648535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marL="0" algn="l" defTabSz="914400" rtl="0" eaLnBrk="0" fontAlgn="base" latinLnBrk="0" hangingPunct="0">
              <a:spcBef>
                <a:spcPct val="35000"/>
              </a:spcBef>
              <a:spcAft>
                <a:spcPct val="0"/>
              </a:spcAft>
              <a:buClr>
                <a:srgbClr val="993300"/>
              </a:buClr>
              <a:buSzPct val="90000"/>
              <a:buFont typeface="Monotype Sorts" pitchFamily="-84" charset="2"/>
              <a:buChar char="n"/>
              <a:defRPr kumimoji="1" sz="1800" kern="12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lgn="l" defTabSz="914400" rtl="0" eaLnBrk="0" fontAlgn="base" latinLnBrk="0" hangingPunct="0">
              <a:spcBef>
                <a:spcPct val="35000"/>
              </a:spcBef>
              <a:spcAft>
                <a:spcPct val="0"/>
              </a:spcAft>
              <a:buClr>
                <a:srgbClr val="CC6600"/>
              </a:buClr>
              <a:buSzPct val="80000"/>
              <a:buFont typeface="Monotype Sorts" pitchFamily="-84" charset="2"/>
              <a:buChar char="l"/>
              <a:defRPr kumimoji="1" sz="1800" kern="1200">
                <a:solidFill>
                  <a:schemeClr val="tx1"/>
                </a:solidFill>
                <a:latin typeface="Helvetica" panose="020B0604020202020204" pitchFamily="34" charset="0"/>
                <a:ea typeface="MS PGothic" panose="020B0600070205080204" pitchFamily="34" charset="-128"/>
                <a:cs typeface="+mn-cs"/>
              </a:defRPr>
            </a:lvl2pPr>
            <a:lvl3pPr marL="1143000" indent="-228600" algn="l" defTabSz="914400" rtl="0" eaLnBrk="0" fontAlgn="base" latinLnBrk="0" hangingPunct="0">
              <a:spcBef>
                <a:spcPct val="35000"/>
              </a:spcBef>
              <a:spcAft>
                <a:spcPct val="0"/>
              </a:spcAft>
              <a:buClr>
                <a:srgbClr val="009900"/>
              </a:buClr>
              <a:buSzPct val="75000"/>
              <a:buFont typeface="Webdings" panose="05030102010509060703" pitchFamily="18" charset="2"/>
              <a:buChar char="4"/>
              <a:defRPr kumimoji="1" sz="1800" kern="1200">
                <a:solidFill>
                  <a:schemeClr val="tx1"/>
                </a:solidFill>
                <a:latin typeface="Helvetica" panose="020B0604020202020204" pitchFamily="34" charset="0"/>
                <a:ea typeface="MS PGothic" panose="020B0600070205080204" pitchFamily="34" charset="-128"/>
                <a:cs typeface="+mn-cs"/>
              </a:defRPr>
            </a:lvl3pPr>
            <a:lvl4pPr marL="1600200" indent="-228600" algn="l" defTabSz="914400" rtl="0" eaLnBrk="0" fontAlgn="base" latinLnBrk="0" hangingPunct="0">
              <a:spcBef>
                <a:spcPct val="35000"/>
              </a:spcBef>
              <a:spcAft>
                <a:spcPct val="0"/>
              </a:spcAft>
              <a:buClr>
                <a:schemeClr val="hlink"/>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4pPr>
            <a:lvl5pPr marL="20574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Deadlock can arise if four conditions hold simultaneously.</a:t>
            </a:r>
          </a:p>
        </p:txBody>
      </p:sp>
    </p:spTree>
    <p:extLst>
      <p:ext uri="{BB962C8B-B14F-4D97-AF65-F5344CB8AC3E}">
        <p14:creationId xmlns:p14="http://schemas.microsoft.com/office/powerpoint/2010/main" val="613519080"/>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1C97935-CF39-4A80-87B3-E8FC1A79B924}"/>
              </a:ext>
            </a:extLst>
          </p:cNvPr>
          <p:cNvSpPr>
            <a:spLocks noGrp="1" noChangeArrowheads="1"/>
          </p:cNvSpPr>
          <p:nvPr>
            <p:ph type="title"/>
          </p:nvPr>
        </p:nvSpPr>
        <p:spPr>
          <a:xfrm>
            <a:off x="854009" y="232005"/>
            <a:ext cx="7683500" cy="576262"/>
          </a:xfrm>
        </p:spPr>
        <p:txBody>
          <a:bodyPr/>
          <a:lstStyle/>
          <a:p>
            <a:pPr eaLnBrk="1" hangingPunct="1"/>
            <a:r>
              <a:rPr lang="en-US" altLang="en-US"/>
              <a:t>Resource-Allocation Graph</a:t>
            </a:r>
          </a:p>
        </p:txBody>
      </p:sp>
      <p:sp>
        <p:nvSpPr>
          <p:cNvPr id="15362" name="Rectangle 3">
            <a:extLst>
              <a:ext uri="{FF2B5EF4-FFF2-40B4-BE49-F238E27FC236}">
                <a16:creationId xmlns:a16="http://schemas.microsoft.com/office/drawing/2014/main" id="{97E50AC4-3665-4FFE-B1D6-0D72C5ECE804}"/>
              </a:ext>
            </a:extLst>
          </p:cNvPr>
          <p:cNvSpPr>
            <a:spLocks noGrp="1" noChangeArrowheads="1"/>
          </p:cNvSpPr>
          <p:nvPr>
            <p:ph type="body" idx="4294967295"/>
          </p:nvPr>
        </p:nvSpPr>
        <p:spPr>
          <a:xfrm>
            <a:off x="1418253" y="1771945"/>
            <a:ext cx="6574810" cy="4019550"/>
          </a:xfrm>
        </p:spPr>
        <p:txBody>
          <a:bodyPr/>
          <a:lstStyle/>
          <a:p>
            <a:r>
              <a:rPr lang="en-US" altLang="en-US"/>
              <a:t>V is partitioned into two types:</a:t>
            </a:r>
          </a:p>
          <a:p>
            <a:pPr lvl="1"/>
            <a:r>
              <a:rPr lang="en-US" altLang="en-US" i="1"/>
              <a:t>T</a:t>
            </a:r>
            <a:r>
              <a:rPr lang="en-US" altLang="en-US"/>
              <a:t> = {</a:t>
            </a:r>
            <a:r>
              <a:rPr lang="en-US" altLang="en-US" i="1"/>
              <a:t>T</a:t>
            </a:r>
            <a:r>
              <a:rPr lang="en-US" altLang="en-US" baseline="-25000"/>
              <a:t>1</a:t>
            </a:r>
            <a:r>
              <a:rPr lang="en-US" altLang="en-US"/>
              <a:t>, </a:t>
            </a:r>
            <a:r>
              <a:rPr lang="en-US" altLang="en-US" i="1"/>
              <a:t>T</a:t>
            </a:r>
            <a:r>
              <a:rPr lang="en-US" altLang="en-US" baseline="-25000"/>
              <a:t>2</a:t>
            </a:r>
            <a:r>
              <a:rPr lang="en-US" altLang="en-US"/>
              <a:t>, …, </a:t>
            </a:r>
            <a:r>
              <a:rPr lang="en-US" altLang="en-US" i="1"/>
              <a:t>T</a:t>
            </a:r>
            <a:r>
              <a:rPr lang="en-US" altLang="en-US" i="1" baseline="-25000"/>
              <a:t>n</a:t>
            </a:r>
            <a:r>
              <a:rPr lang="en-US" altLang="en-US"/>
              <a:t>}, the set consisting of all the threads in the system.</a:t>
            </a:r>
            <a:br>
              <a:rPr lang="en-US" altLang="en-US"/>
            </a:br>
            <a:endParaRPr lang="en-US" altLang="en-US"/>
          </a:p>
          <a:p>
            <a:pPr lvl="1"/>
            <a:r>
              <a:rPr lang="en-US" altLang="en-US" i="1"/>
              <a:t>R</a:t>
            </a:r>
            <a:r>
              <a:rPr lang="en-US" altLang="en-US"/>
              <a:t> = {</a:t>
            </a:r>
            <a:r>
              <a:rPr lang="en-US" altLang="en-US" i="1"/>
              <a:t>R</a:t>
            </a:r>
            <a:r>
              <a:rPr lang="en-US" altLang="en-US" baseline="-25000"/>
              <a:t>1</a:t>
            </a:r>
            <a:r>
              <a:rPr lang="en-US" altLang="en-US"/>
              <a:t>, </a:t>
            </a:r>
            <a:r>
              <a:rPr lang="en-US" altLang="en-US" i="1"/>
              <a:t>R</a:t>
            </a:r>
            <a:r>
              <a:rPr lang="en-US" altLang="en-US" baseline="-25000"/>
              <a:t>2</a:t>
            </a:r>
            <a:r>
              <a:rPr lang="en-US" altLang="en-US"/>
              <a:t>, …, </a:t>
            </a:r>
            <a:r>
              <a:rPr lang="en-US" altLang="en-US" i="1"/>
              <a:t>R</a:t>
            </a:r>
            <a:r>
              <a:rPr lang="en-US" altLang="en-US" i="1" baseline="-25000"/>
              <a:t>m</a:t>
            </a:r>
            <a:r>
              <a:rPr lang="en-US" altLang="en-US"/>
              <a:t>}, the set consisting of all resource types in the system</a:t>
            </a:r>
          </a:p>
          <a:p>
            <a:pPr lvl="1"/>
            <a:endParaRPr lang="en-US" altLang="en-US" sz="900"/>
          </a:p>
          <a:p>
            <a:r>
              <a:rPr lang="en-US" altLang="en-US" b="1">
                <a:solidFill>
                  <a:srgbClr val="006699"/>
                </a:solidFill>
                <a:latin typeface="+mj-lt"/>
              </a:rPr>
              <a:t>request edge </a:t>
            </a:r>
            <a:r>
              <a:rPr lang="en-US" altLang="en-US"/>
              <a:t>– directed edge </a:t>
            </a:r>
            <a:r>
              <a:rPr lang="en-US" altLang="en-US" i="1" err="1"/>
              <a:t>T</a:t>
            </a:r>
            <a:r>
              <a:rPr lang="en-US" altLang="en-US" i="1" baseline="-25000" err="1"/>
              <a:t>i </a:t>
            </a:r>
            <a:r>
              <a:rPr lang="en-US" altLang="en-US">
                <a:sym typeface="Symbol" panose="05050102010706020507" pitchFamily="18" charset="2"/>
              </a:rPr>
              <a:t> </a:t>
            </a:r>
            <a:r>
              <a:rPr lang="en-US" altLang="en-US" i="1" err="1">
                <a:sym typeface="Symbol" panose="05050102010706020507" pitchFamily="18" charset="2"/>
              </a:rPr>
              <a:t>R</a:t>
            </a:r>
            <a:r>
              <a:rPr lang="en-US" altLang="en-US" i="1" baseline="-25000" err="1">
                <a:sym typeface="Symbol" panose="05050102010706020507" pitchFamily="18" charset="2"/>
              </a:rPr>
              <a:t>j</a:t>
            </a:r>
            <a:endParaRPr lang="en-US" altLang="en-US" i="1" baseline="-25000">
              <a:sym typeface="Symbol" panose="05050102010706020507" pitchFamily="18" charset="2"/>
            </a:endParaRPr>
          </a:p>
          <a:p>
            <a:endParaRPr lang="en-US" altLang="en-US" sz="800" i="1" baseline="-25000">
              <a:sym typeface="Symbol" panose="05050102010706020507" pitchFamily="18" charset="2"/>
            </a:endParaRPr>
          </a:p>
          <a:p>
            <a:r>
              <a:rPr lang="en-US" altLang="en-US" b="1">
                <a:solidFill>
                  <a:srgbClr val="006699"/>
                </a:solidFill>
                <a:latin typeface="+mj-lt"/>
                <a:sym typeface="Symbol" panose="05050102010706020507" pitchFamily="18" charset="2"/>
              </a:rPr>
              <a:t>assignment edge </a:t>
            </a:r>
            <a:r>
              <a:rPr lang="en-US" altLang="en-US"/>
              <a:t>– directed edge </a:t>
            </a:r>
            <a:r>
              <a:rPr lang="en-US" altLang="en-US" i="1" err="1"/>
              <a:t>R</a:t>
            </a:r>
            <a:r>
              <a:rPr lang="en-US" altLang="en-US" i="1" baseline="-25000" err="1"/>
              <a:t>j</a:t>
            </a:r>
            <a:r>
              <a:rPr lang="en-US" altLang="en-US" i="1"/>
              <a:t> </a:t>
            </a:r>
            <a:r>
              <a:rPr lang="en-US" altLang="en-US">
                <a:sym typeface="Symbol" panose="05050102010706020507" pitchFamily="18" charset="2"/>
              </a:rPr>
              <a:t> </a:t>
            </a:r>
            <a:r>
              <a:rPr lang="en-US" altLang="en-US" i="1" err="1">
                <a:sym typeface="Symbol" panose="05050102010706020507" pitchFamily="18" charset="2"/>
              </a:rPr>
              <a:t>T</a:t>
            </a:r>
            <a:r>
              <a:rPr lang="en-US" altLang="en-US" i="1" baseline="-25000" err="1">
                <a:sym typeface="Symbol" panose="05050102010706020507" pitchFamily="18" charset="2"/>
              </a:rPr>
              <a:t>i</a:t>
            </a:r>
            <a:endParaRPr lang="en-US" altLang="en-US">
              <a:sym typeface="Symbol" panose="05050102010706020507" pitchFamily="18" charset="2"/>
            </a:endParaRPr>
          </a:p>
        </p:txBody>
      </p:sp>
      <p:sp>
        <p:nvSpPr>
          <p:cNvPr id="15363" name="Text Box 4">
            <a:extLst>
              <a:ext uri="{FF2B5EF4-FFF2-40B4-BE49-F238E27FC236}">
                <a16:creationId xmlns:a16="http://schemas.microsoft.com/office/drawing/2014/main" id="{5FCC8E8A-16FC-4644-B90C-8C320716B34F}"/>
              </a:ext>
            </a:extLst>
          </p:cNvPr>
          <p:cNvSpPr txBox="1">
            <a:spLocks noChangeArrowheads="1"/>
          </p:cNvSpPr>
          <p:nvPr/>
        </p:nvSpPr>
        <p:spPr bwMode="auto">
          <a:xfrm>
            <a:off x="1021522" y="1300748"/>
            <a:ext cx="4275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914400" rtl="0" eaLnBrk="0" fontAlgn="base" latinLnBrk="0" hangingPunct="0">
              <a:spcBef>
                <a:spcPct val="35000"/>
              </a:spcBef>
              <a:spcAft>
                <a:spcPct val="0"/>
              </a:spcAft>
              <a:buClr>
                <a:srgbClr val="993300"/>
              </a:buClr>
              <a:buSzPct val="90000"/>
              <a:buFont typeface="Monotype Sorts" pitchFamily="-84" charset="2"/>
              <a:buChar char="n"/>
              <a:defRPr kumimoji="1" sz="1800" kern="12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lgn="l" defTabSz="914400" rtl="0" eaLnBrk="0" fontAlgn="base" latinLnBrk="0" hangingPunct="0">
              <a:spcBef>
                <a:spcPct val="35000"/>
              </a:spcBef>
              <a:spcAft>
                <a:spcPct val="0"/>
              </a:spcAft>
              <a:buClr>
                <a:srgbClr val="CC6600"/>
              </a:buClr>
              <a:buSzPct val="80000"/>
              <a:buFont typeface="Monotype Sorts" pitchFamily="-84" charset="2"/>
              <a:buChar char="l"/>
              <a:defRPr kumimoji="1" sz="1800" kern="1200">
                <a:solidFill>
                  <a:schemeClr val="tx1"/>
                </a:solidFill>
                <a:latin typeface="Helvetica" panose="020B0604020202020204" pitchFamily="34" charset="0"/>
                <a:ea typeface="MS PGothic" panose="020B0600070205080204" pitchFamily="34" charset="-128"/>
                <a:cs typeface="+mn-cs"/>
              </a:defRPr>
            </a:lvl2pPr>
            <a:lvl3pPr marL="1143000" indent="-228600" algn="l" defTabSz="914400" rtl="0" eaLnBrk="0" fontAlgn="base" latinLnBrk="0" hangingPunct="0">
              <a:spcBef>
                <a:spcPct val="35000"/>
              </a:spcBef>
              <a:spcAft>
                <a:spcPct val="0"/>
              </a:spcAft>
              <a:buClr>
                <a:srgbClr val="009900"/>
              </a:buClr>
              <a:buSzPct val="75000"/>
              <a:buFont typeface="Webdings" panose="05030102010509060703" pitchFamily="18" charset="2"/>
              <a:buChar char="4"/>
              <a:defRPr kumimoji="1" sz="1800" kern="1200">
                <a:solidFill>
                  <a:schemeClr val="tx1"/>
                </a:solidFill>
                <a:latin typeface="Helvetica" panose="020B0604020202020204" pitchFamily="34" charset="0"/>
                <a:ea typeface="MS PGothic" panose="020B0600070205080204" pitchFamily="34" charset="-128"/>
                <a:cs typeface="+mn-cs"/>
              </a:defRPr>
            </a:lvl3pPr>
            <a:lvl4pPr marL="1600200" indent="-228600" algn="l" defTabSz="914400" rtl="0" eaLnBrk="0" fontAlgn="base" latinLnBrk="0" hangingPunct="0">
              <a:spcBef>
                <a:spcPct val="35000"/>
              </a:spcBef>
              <a:spcAft>
                <a:spcPct val="0"/>
              </a:spcAft>
              <a:buClr>
                <a:schemeClr val="hlink"/>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4pPr>
            <a:lvl5pPr marL="20574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35000"/>
              </a:spcBef>
              <a:spcAft>
                <a:spcPct val="0"/>
              </a:spcAft>
              <a:buClr>
                <a:srgbClr val="FF0066"/>
              </a:buClr>
              <a:buSzPct val="75000"/>
              <a:buChar char="»"/>
              <a:defRPr kumimoji="1" sz="1800" kern="1200">
                <a:solidFill>
                  <a:schemeClr val="tx1"/>
                </a:solidFill>
                <a:latin typeface="Helvetica" panose="020B0604020202020204" pitchFamily="34" charset="0"/>
                <a:ea typeface="MS PGothic" panose="020B0600070205080204" pitchFamily="34" charset="-128"/>
                <a:cs typeface="+mn-cs"/>
              </a:defRPr>
            </a:lvl9pPr>
          </a:lstStyle>
          <a:p>
            <a:pPr algn="ctr">
              <a:spcBef>
                <a:spcPct val="50000"/>
              </a:spcBef>
              <a:buClrTx/>
              <a:buSzTx/>
              <a:buFontTx/>
              <a:buNone/>
            </a:pPr>
            <a:r>
              <a:rPr kumimoji="0" lang="en-US" altLang="en-US"/>
              <a:t>A set of vertices </a:t>
            </a:r>
            <a:r>
              <a:rPr kumimoji="0" lang="en-US" altLang="en-US" i="1"/>
              <a:t>V</a:t>
            </a:r>
            <a:r>
              <a:rPr kumimoji="0" lang="en-US" altLang="en-US"/>
              <a:t> and a set of edges </a:t>
            </a:r>
            <a:r>
              <a:rPr kumimoji="0" lang="en-US" altLang="en-US" i="1"/>
              <a:t>E</a:t>
            </a:r>
            <a:r>
              <a:rPr kumimoji="0" lang="en-US" altLang="en-US"/>
              <a:t>.</a:t>
            </a:r>
          </a:p>
        </p:txBody>
      </p:sp>
    </p:spTree>
    <p:extLst>
      <p:ext uri="{BB962C8B-B14F-4D97-AF65-F5344CB8AC3E}">
        <p14:creationId xmlns:p14="http://schemas.microsoft.com/office/powerpoint/2010/main" val="216445860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6.2.0.1015"/>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Arial"/>
        <a:cs typeface="Arial"/>
      </a:majorFont>
      <a:minorFont>
        <a:latin typeface="Helvetica"/>
        <a:ea typeface="Helvetic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Arial"/>
        <a:cs typeface="Arial"/>
      </a:majorFont>
      <a:minorFont>
        <a:latin typeface="Helvetica"/>
        <a:ea typeface="Helvetic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Arial"/>
        <a:cs typeface="Arial"/>
      </a:majorFont>
      <a:minorFont>
        <a:latin typeface="Helvetica"/>
        <a:ea typeface="Helvetic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Arial"/>
        <a:cs typeface="Arial"/>
      </a:majorFont>
      <a:minorFont>
        <a:latin typeface="Helvetica"/>
        <a:ea typeface="Helvetic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Arial"/>
        <a:cs typeface="Arial"/>
      </a:majorFont>
      <a:minorFont>
        <a:latin typeface="Helvetica"/>
        <a:ea typeface="Helvetic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Arial"/>
        <a:cs typeface="Arial"/>
      </a:majorFont>
      <a:minorFont>
        <a:latin typeface="Helvetica"/>
        <a:ea typeface="Helvetic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10507</Words>
  <Application>Microsoft Office PowerPoint</Application>
  <PresentationFormat>On-screen Show (4:3)</PresentationFormat>
  <Paragraphs>1493</Paragraphs>
  <Slides>199</Slides>
  <Notes>179</Notes>
  <HiddenSlides>0</HiddenSlides>
  <MMClips>0</MMClips>
  <ScaleCrop>false</ScaleCrop>
  <HeadingPairs>
    <vt:vector size="8" baseType="variant">
      <vt:variant>
        <vt:lpstr>Fonts Used</vt:lpstr>
      </vt:variant>
      <vt:variant>
        <vt:i4>13</vt:i4>
      </vt:variant>
      <vt:variant>
        <vt:lpstr>Theme</vt:lpstr>
      </vt:variant>
      <vt:variant>
        <vt:i4>7</vt:i4>
      </vt:variant>
      <vt:variant>
        <vt:lpstr>Embedded OLE Servers</vt:lpstr>
      </vt:variant>
      <vt:variant>
        <vt:i4>1</vt:i4>
      </vt:variant>
      <vt:variant>
        <vt:lpstr>Slide Titles</vt:lpstr>
      </vt:variant>
      <vt:variant>
        <vt:i4>199</vt:i4>
      </vt:variant>
    </vt:vector>
  </HeadingPairs>
  <TitlesOfParts>
    <vt:vector size="220" baseType="lpstr">
      <vt:lpstr>ＭＳ Ｐゴシック</vt:lpstr>
      <vt:lpstr>Arial</vt:lpstr>
      <vt:lpstr>Calibri</vt:lpstr>
      <vt:lpstr>Courier New</vt:lpstr>
      <vt:lpstr>Helvetica</vt:lpstr>
      <vt:lpstr>Monotype Sorts</vt:lpstr>
      <vt:lpstr>MT Extra</vt:lpstr>
      <vt:lpstr>Symbol</vt:lpstr>
      <vt:lpstr>Times New Roman</vt:lpstr>
      <vt:lpstr>Verdana</vt:lpstr>
      <vt:lpstr>Webdings</vt:lpstr>
      <vt:lpstr>Wingdings</vt:lpstr>
      <vt:lpstr>Wingdings 3</vt:lpstr>
      <vt:lpstr>Office Theme</vt:lpstr>
      <vt:lpstr>os-8</vt:lpstr>
      <vt:lpstr>os-8</vt:lpstr>
      <vt:lpstr>os-8</vt:lpstr>
      <vt:lpstr>os-8</vt:lpstr>
      <vt:lpstr>os-8</vt:lpstr>
      <vt:lpstr>os-8</vt:lpstr>
      <vt:lpstr>Acrobat Document</vt:lpstr>
      <vt:lpstr>Chapter 1:  Introduction</vt:lpstr>
      <vt:lpstr>Chapter 1: Introduction</vt:lpstr>
      <vt:lpstr>What is an Operating System?</vt:lpstr>
      <vt:lpstr>Computer System Structure</vt:lpstr>
      <vt:lpstr>Abstract View of Components of Computer</vt:lpstr>
      <vt:lpstr>What Operating Systems Do</vt:lpstr>
      <vt:lpstr>PowerPoint Presentation</vt:lpstr>
      <vt:lpstr>Computer System Organization</vt:lpstr>
      <vt:lpstr>Computer-System Operation</vt:lpstr>
      <vt:lpstr>Operating-System Operations</vt:lpstr>
      <vt:lpstr>Multiprogramming (Batch system)</vt:lpstr>
      <vt:lpstr>Multitasking (Timesharing)</vt:lpstr>
      <vt:lpstr>Memory Layout for Multiprogrammed System</vt:lpstr>
      <vt:lpstr>Dual-mode Operation</vt:lpstr>
      <vt:lpstr>Transition from User to Kernel Mode</vt:lpstr>
      <vt:lpstr>Virtualization</vt:lpstr>
      <vt:lpstr>Virtualization (cont.)</vt:lpstr>
      <vt:lpstr>Computing Environments - Virtualization</vt:lpstr>
      <vt:lpstr>Chapter 1(Cont’d):  Operating-System Services</vt:lpstr>
      <vt:lpstr>Operating System Services</vt:lpstr>
      <vt:lpstr>Operating System Services (Cont.)</vt:lpstr>
      <vt:lpstr>Operating System Services (Cont.)</vt:lpstr>
      <vt:lpstr>A View of Operating System Services</vt:lpstr>
      <vt:lpstr>Operating System Structure</vt:lpstr>
      <vt:lpstr>Monolithic Structure – Original UNIX </vt:lpstr>
      <vt:lpstr>Layered Approach</vt:lpstr>
      <vt:lpstr>Microkernels</vt:lpstr>
      <vt:lpstr>Microkernel System Structure </vt:lpstr>
      <vt:lpstr>Chapter 2:  Processes &amp; Threads</vt:lpstr>
      <vt:lpstr>Outline</vt:lpstr>
      <vt:lpstr>Process Concept</vt:lpstr>
      <vt:lpstr>Process Concept (Cont.)</vt:lpstr>
      <vt:lpstr>Process State</vt:lpstr>
      <vt:lpstr>Diagram of Process State</vt:lpstr>
      <vt:lpstr>Process Control Block (PCB)</vt:lpstr>
      <vt:lpstr>CPU Switch From Process to Process</vt:lpstr>
      <vt:lpstr>Context Switch</vt:lpstr>
      <vt:lpstr>Operations on Processes</vt:lpstr>
      <vt:lpstr>Process Creation</vt:lpstr>
      <vt:lpstr>Process Creation (Cont.)</vt:lpstr>
      <vt:lpstr>Process Termination</vt:lpstr>
      <vt:lpstr>Process Termination</vt:lpstr>
      <vt:lpstr>Chapter 2 (Cont’d):  Threads</vt:lpstr>
      <vt:lpstr>Single and Multithreaded Processes</vt:lpstr>
      <vt:lpstr>Multithreaded Server Architecture</vt:lpstr>
      <vt:lpstr>Benefits</vt:lpstr>
      <vt:lpstr>Multicore Programming </vt:lpstr>
      <vt:lpstr>Concurrency vs. Parallelism </vt:lpstr>
      <vt:lpstr>User Threads and Kernel Threads</vt:lpstr>
      <vt:lpstr>User and Kernel Threads</vt:lpstr>
      <vt:lpstr>Multithreading Models</vt:lpstr>
      <vt:lpstr>Many-to-One</vt:lpstr>
      <vt:lpstr>One-to-One</vt:lpstr>
      <vt:lpstr>Many-to-Many Model</vt:lpstr>
      <vt:lpstr>Two-level Model</vt:lpstr>
      <vt:lpstr>Thread Libraries</vt:lpstr>
      <vt:lpstr>Thread Cancellation</vt:lpstr>
      <vt:lpstr>Thread Cancellation (Cont.)</vt:lpstr>
      <vt:lpstr>Chapter 3:  CPU Scheduling</vt:lpstr>
      <vt:lpstr>Outline</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Shortest-Job-First (SJF) Scheduling</vt:lpstr>
      <vt:lpstr>Example of SJF(Preemptive)</vt:lpstr>
      <vt:lpstr>Round Robin (RR)</vt:lpstr>
      <vt:lpstr>Priority Scheduling</vt:lpstr>
      <vt:lpstr>Multilevel Queue</vt:lpstr>
      <vt:lpstr>Multilevel Queue</vt:lpstr>
      <vt:lpstr>Multilevel Queue</vt:lpstr>
      <vt:lpstr>Multiple-Processor Scheduling</vt:lpstr>
      <vt:lpstr>Multiple-Processor Scheduling</vt:lpstr>
      <vt:lpstr>Multicore Processors</vt:lpstr>
      <vt:lpstr>Real-Time CPU Scheduling</vt:lpstr>
      <vt:lpstr>Real-Time CPU Scheduling</vt:lpstr>
      <vt:lpstr>Chapter 4:  Synchronization &amp; Deadlocks</vt:lpstr>
      <vt:lpstr>Outline</vt:lpstr>
      <vt:lpstr>Race Condition</vt:lpstr>
      <vt:lpstr>Critical Section Problem</vt:lpstr>
      <vt:lpstr>Critical-Section Problem (Cont.)</vt:lpstr>
      <vt:lpstr>Mutex Locks</vt:lpstr>
      <vt:lpstr>Semaphore</vt:lpstr>
      <vt:lpstr>Semaphore (Cont.)</vt:lpstr>
      <vt:lpstr>Chapter 4 (Cont’d):  Synchronization Examples</vt:lpstr>
      <vt:lpstr>Classical Problems of Synchronization</vt:lpstr>
      <vt:lpstr>Bounded-Buffer Problem</vt:lpstr>
      <vt:lpstr>Readers-Writers Problem</vt:lpstr>
      <vt:lpstr>Readers-Writers Problem (Cont.)</vt:lpstr>
      <vt:lpstr>Dining-Philosophers Problem</vt:lpstr>
      <vt:lpstr>Chapter 4 (Cont’d):  Deadlocks</vt:lpstr>
      <vt:lpstr>System Model</vt:lpstr>
      <vt:lpstr>Deadlock Characterization</vt:lpstr>
      <vt:lpstr>Resource-Allocation Graph</vt:lpstr>
      <vt:lpstr>Resource Allocation Graph Example</vt:lpstr>
      <vt:lpstr>Resource Allocation Graph with a Deadlock</vt:lpstr>
      <vt:lpstr>Graph with a Cycle But no Deadlock</vt:lpstr>
      <vt:lpstr>Basic Facts</vt:lpstr>
      <vt:lpstr>Methods for Handling Deadlocks</vt:lpstr>
      <vt:lpstr>Deadlock Prevention</vt:lpstr>
      <vt:lpstr>Deadlock Prevention (Cont.)</vt:lpstr>
      <vt:lpstr>Circular Wait</vt:lpstr>
      <vt:lpstr>Deadlock Avoidance</vt:lpstr>
      <vt:lpstr>Safe State</vt:lpstr>
      <vt:lpstr>Basic Facts</vt:lpstr>
      <vt:lpstr>Safe, Unsafe, Deadlock State </vt:lpstr>
      <vt:lpstr>Avoidance Algorithms</vt:lpstr>
      <vt:lpstr>Banker’s Algorithm</vt:lpstr>
      <vt:lpstr>PowerPoint Presentation</vt:lpstr>
      <vt:lpstr>Deadlock Detection</vt:lpstr>
      <vt:lpstr>Example of Detection Algorithm</vt:lpstr>
      <vt:lpstr>Example (Cont.)</vt:lpstr>
      <vt:lpstr>Recovery from Deadlock:  Process Termination</vt:lpstr>
      <vt:lpstr>Recovery from Deadlock:  Resource Preemption</vt:lpstr>
      <vt:lpstr>Chapter 5:  Memory Management (Main Memory)</vt:lpstr>
      <vt:lpstr>Chapter 5:  Memory Management</vt:lpstr>
      <vt:lpstr>Protection</vt:lpstr>
      <vt:lpstr>Hardware Address Protection</vt:lpstr>
      <vt:lpstr>Address Binding</vt:lpstr>
      <vt:lpstr>Binding of Instructions and Data to Memory</vt:lpstr>
      <vt:lpstr>Logical vs. Physical Address Space</vt:lpstr>
      <vt:lpstr>Memory-Management Unit (MMU)</vt:lpstr>
      <vt:lpstr>Memory-Management Unit (Cont.)</vt:lpstr>
      <vt:lpstr>Dynamic Loading</vt:lpstr>
      <vt:lpstr>Dynamic Linking</vt:lpstr>
      <vt:lpstr> Variable Partition</vt:lpstr>
      <vt:lpstr>Dynamic Storage-Allocation Problem</vt:lpstr>
      <vt:lpstr>Fragmentation</vt:lpstr>
      <vt:lpstr>Paging</vt:lpstr>
      <vt:lpstr>Address Translation Scheme</vt:lpstr>
      <vt:lpstr>Paging Model of Logical and  Physical Memory</vt:lpstr>
      <vt:lpstr>Valid (v) or Invalid (i) Bit In A Page Table</vt:lpstr>
      <vt:lpstr>Swapping</vt:lpstr>
      <vt:lpstr>Schematic View of Swapping</vt:lpstr>
      <vt:lpstr>Chapter 5 (Cont’d):  Virtual Memory</vt:lpstr>
      <vt:lpstr>Virtual memory </vt:lpstr>
      <vt:lpstr>Virtual memory  (Cont.)</vt:lpstr>
      <vt:lpstr>Demand Paging</vt:lpstr>
      <vt:lpstr>Demand Paging</vt:lpstr>
      <vt:lpstr>Valid-Invalid Bit</vt:lpstr>
      <vt:lpstr>Page Table When Some Pages Are Not in Main Memory </vt:lpstr>
      <vt:lpstr>Copy-on-Write</vt:lpstr>
      <vt:lpstr>Basic Page Replacement</vt:lpstr>
      <vt:lpstr>Page and Frame Replacement Algorithms</vt:lpstr>
      <vt:lpstr>Graph of Page Faults Versus the Number of Frames</vt:lpstr>
      <vt:lpstr>First-In-First-Out (FIFO) Algorithm</vt:lpstr>
      <vt:lpstr>FIFO Illustrating Belady’s Anomaly</vt:lpstr>
      <vt:lpstr>Optimal Algorithm</vt:lpstr>
      <vt:lpstr>Least Recently Used (LRU) Algorithm</vt:lpstr>
      <vt:lpstr>LRU Algorithm (Cont.)</vt:lpstr>
      <vt:lpstr>LRU Algorithm (Cont.)</vt:lpstr>
      <vt:lpstr>Thrashing</vt:lpstr>
      <vt:lpstr>Thrashing (Cont.)</vt:lpstr>
      <vt:lpstr>Chapter 6:   File Management</vt:lpstr>
      <vt:lpstr>Outline</vt:lpstr>
      <vt:lpstr>File Concept</vt:lpstr>
      <vt:lpstr>File Attributes</vt:lpstr>
      <vt:lpstr>File Operations</vt:lpstr>
      <vt:lpstr> File Locking</vt:lpstr>
      <vt:lpstr>File Structure</vt:lpstr>
      <vt:lpstr>Access Methods</vt:lpstr>
      <vt:lpstr>Sequential Access</vt:lpstr>
      <vt:lpstr>Direct Access</vt:lpstr>
      <vt:lpstr>Disk Structure</vt:lpstr>
      <vt:lpstr>A Typical File-system Organization</vt:lpstr>
      <vt:lpstr>Directory Structure</vt:lpstr>
      <vt:lpstr>Operations Performed on Directory</vt:lpstr>
      <vt:lpstr>Directory Organization</vt:lpstr>
      <vt:lpstr>Single-Level Directory</vt:lpstr>
      <vt:lpstr>Two-Level Directory</vt:lpstr>
      <vt:lpstr>Current Directory</vt:lpstr>
      <vt:lpstr>Protection</vt:lpstr>
      <vt:lpstr>Chapter 6 (Cont’d):  File System Implementation</vt:lpstr>
      <vt:lpstr>File-System Structure</vt:lpstr>
      <vt:lpstr>Layered File System</vt:lpstr>
      <vt:lpstr>File System Layers</vt:lpstr>
      <vt:lpstr>File System Layers (Cont.)</vt:lpstr>
      <vt:lpstr>Allocation Method </vt:lpstr>
      <vt:lpstr>Contiguous Allocation Method </vt:lpstr>
      <vt:lpstr>Contiguous Allocation (Cont.)</vt:lpstr>
      <vt:lpstr>Linked Allocation</vt:lpstr>
      <vt:lpstr>Linked Allocation Example</vt:lpstr>
      <vt:lpstr>Linked Allocation (Cont.)</vt:lpstr>
      <vt:lpstr>FAT Allocation Method</vt:lpstr>
      <vt:lpstr>File-Allocation Table</vt:lpstr>
      <vt:lpstr>Indexed Allocation Method</vt:lpstr>
      <vt:lpstr>Example of Indexed Allocation</vt:lpstr>
      <vt:lpstr>File Sharing</vt:lpstr>
      <vt:lpstr>Chapter 6 (Cont’d):  OS Security</vt:lpstr>
      <vt:lpstr>The Security Problem</vt:lpstr>
      <vt:lpstr>Security Violation Categories</vt:lpstr>
      <vt:lpstr>Security Violation Methods</vt:lpstr>
      <vt:lpstr>Security Measure Levels</vt:lpstr>
      <vt:lpstr>End of Chapter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cp:lastModifiedBy>محمد احمد محمد مهجري</cp:lastModifiedBy>
  <cp:revision>3</cp:revision>
  <cp:lastPrinted>2024-02-04T10:17:48Z</cp:lastPrinted>
  <dcterms:created xsi:type="dcterms:W3CDTF">2023-11-27T15:04:13Z</dcterms:created>
  <dcterms:modified xsi:type="dcterms:W3CDTF">2024-02-04T10:17:55Z</dcterms:modified>
</cp:coreProperties>
</file>