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00528a413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00528a413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00528a413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00528a413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0528a41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00528a41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12a9a98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12a9a98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12a9a98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12a9a98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12a9a98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12a9a98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12a9a98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12a9a98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12a9a98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12a9a98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12a9a983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12a9a983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12a9a983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12a9a983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d25ca4d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d25ca4d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12a9a98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12a9a98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12a9a983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12a9a983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d25ca4d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d25ca4d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0528a41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00528a41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0528a41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0528a41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00528a41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00528a41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00528a41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00528a41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0528a41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0528a41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00528a413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00528a41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0528a413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0528a41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Events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https://www.w3schools.com/js/js_htmldom_events.asp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Between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childNodes[nodenumber]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firstChild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lastChild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nextSibling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previousSibling</a:t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https://www.w3schools.com/js/js_htmldom_navigation.asp#:~:text=of%20the%20DOM.-,DOM%20Root%20Nodes,-There%20are%20two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BOM (</a:t>
            </a:r>
            <a:r>
              <a:rPr lang="en"/>
              <a:t>The Browser Object Model)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Browser Object Model (BOM) allows JavaScript to "talk to" the browser.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Window Object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14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is supported by all browsers. It represents the browser's window.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global JavaScript objects, functions, and variables automatically become members of the window object.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Global </a:t>
            </a:r>
            <a:r>
              <a:rPr lang="en" u="sng"/>
              <a:t>variables</a:t>
            </a:r>
            <a:r>
              <a:rPr lang="en"/>
              <a:t> are </a:t>
            </a:r>
            <a:r>
              <a:rPr lang="en" u="sng"/>
              <a:t>properties </a:t>
            </a:r>
            <a:r>
              <a:rPr lang="en"/>
              <a:t>of the window object.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Global </a:t>
            </a:r>
            <a:r>
              <a:rPr lang="en" u="sng"/>
              <a:t>functions </a:t>
            </a:r>
            <a:r>
              <a:rPr lang="en"/>
              <a:t>are </a:t>
            </a:r>
            <a:r>
              <a:rPr lang="en" u="sng"/>
              <a:t>methods </a:t>
            </a:r>
            <a:r>
              <a:rPr lang="en"/>
              <a:t>of the window object.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 the document object (of the HTML DOM) is a property of the window object:</a:t>
            </a:r>
            <a:endParaRPr/>
          </a:p>
          <a:p>
            <a:pPr indent="342900" lvl="0" marL="114300" marR="1143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window.document.getElementById(</a:t>
            </a:r>
            <a:r>
              <a:rPr b="1"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“header”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is the same as: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342900" lvl="0" marL="114300" marR="1143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1" lang="en" sz="16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“header”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Window Object (Continued)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window.innerHeight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the inner height of the browser window (in pixels)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window.innerWidth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the inner width of the browser window (in pixels)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window.open()</a:t>
            </a:r>
            <a:r>
              <a:rPr lang="en"/>
              <a:t> - open a new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window.close()</a:t>
            </a:r>
            <a:r>
              <a:rPr lang="en"/>
              <a:t> - close the current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window.moveTo()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move the current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window.resizeTo()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- resize the current window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Window Screen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window.screen </a:t>
            </a:r>
            <a:r>
              <a:rPr lang="en"/>
              <a:t>object can be written without the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/>
              <a:t>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Properties: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screen.width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screen.height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screen.availWidth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screen.availHeight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screen.colorDepth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screen.pixelDepth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Window Location</a:t>
            </a:r>
            <a:endParaRPr sz="3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9875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can be used to get the current page address (URL) and to redirect the browser to a new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window.location </a:t>
            </a:r>
            <a:r>
              <a:rPr lang="en"/>
              <a:t>object can be written without the window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examples: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window.location.href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href (URL) of the current page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window.location.hostname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domain name of the web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window.location.pathname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path and filename of the current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window.location.protocol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returns the web protocol used (http: or https:)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window.location.assign()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loads a new document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Window History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window.history </a:t>
            </a:r>
            <a:r>
              <a:rPr lang="en"/>
              <a:t>object contains the browsers history.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window.history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can be written without the window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To protect the privacy of the users, there are limitations to how JavaScript can access this object.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methods:</a:t>
            </a:r>
            <a:endParaRPr/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history.back() </a:t>
            </a:r>
            <a:r>
              <a:rPr lang="en"/>
              <a:t>- same as clicking back in the browser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history.forward() </a:t>
            </a:r>
            <a:r>
              <a:rPr lang="en"/>
              <a:t>- same as clicking forward in the browser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Window Navigator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window.navigator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contains information about the visitor's browser.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indow.navigator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object can be written without the window prefix.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examples:</a:t>
            </a:r>
            <a:endParaRPr/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navigator.cookieEnabled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navigator.appCodeName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navigator.platform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https://www.w3schools.com/js/js_window_navigator.asp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Popup Boxes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has three kind of popup boxes: Alert box, Confirm box, and Prompt box.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window.alert(</a:t>
            </a: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 -&gt;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alert(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am an alert box!"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window.confirm()</a:t>
            </a:r>
            <a:r>
              <a:rPr lang="en"/>
              <a:t>-&gt;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confirm(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“Press a button”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window.prompt()</a:t>
            </a:r>
            <a:r>
              <a:rPr lang="en"/>
              <a:t>-&gt; 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prompt(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"Please,\n enter your name"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"Default Name"</a:t>
            </a: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Timing Events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29875"/>
            <a:ext cx="85206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/>
              <a:t>The</a:t>
            </a:r>
            <a:r>
              <a:rPr b="1" lang="en" sz="1700"/>
              <a:t> 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500"/>
              <a:t>object allows execution of code at specified time intervals.</a:t>
            </a:r>
            <a:endParaRPr sz="15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/>
              <a:t>These time intervals are called timing events.</a:t>
            </a:r>
            <a:endParaRPr sz="15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/>
              <a:t>The two key methods to use with JavaScript are:</a:t>
            </a:r>
            <a:endParaRPr sz="1500"/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setTimeout(</a:t>
            </a:r>
            <a:r>
              <a:rPr b="1" i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function, milliseconds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Executes a function, after waiting a specified number of milliseconds.</a:t>
            </a:r>
            <a:endParaRPr sz="1500"/>
          </a:p>
          <a:p>
            <a:pPr indent="-301625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window.clearTimeout(</a:t>
            </a:r>
            <a:r>
              <a:rPr b="1" i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timeoutVariable</a:t>
            </a: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Stops the execution of the function specified in setTimeout().</a:t>
            </a:r>
            <a:endParaRPr sz="1500"/>
          </a:p>
          <a:p>
            <a:pPr indent="0" lvl="0" marL="4572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setInterval(</a:t>
            </a:r>
            <a:r>
              <a:rPr b="1" i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function, milliseconds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Same as setTimeout(), but repeats the execution of the function continuously.</a:t>
            </a:r>
            <a:endParaRPr sz="1500"/>
          </a:p>
          <a:p>
            <a:pPr indent="-301625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window.clearInterval(</a:t>
            </a:r>
            <a:r>
              <a:rPr b="1" i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timerVariable</a:t>
            </a:r>
            <a:r>
              <a:rPr b="1"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500"/>
              <a:t>, Stops the executions of the function specified in the setInterval() method,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https://www.w3schools.com/js/js_cookies.asp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(Document Object Model)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web page is loaded, the browser creates a Document Object Model of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HTML DOM model is constructed as a tree of Objects: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75" y="2398525"/>
            <a:ext cx="4205600" cy="23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339900"/>
            <a:ext cx="8520600" cy="4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With the object model, JavaScript gets all the power it needs to create dynamic HTML: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all the HTML(elements, attributes) and CSS styles in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existing HTML elements and attributes.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HTML elements and attributes.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to all existing HTML events in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new HTML events in the page.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the DOM?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 is a W3C (World Wide Web Consortium) standard.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W3C DOM standard is separated into 3 different parts: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Core DOM - standard model for all document types.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 DOM - standard model for XML documents.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DOM - standard model for HTML documents.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the HTML DOM?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 HTML DOM is a standard object model and programming interface for HTML. It defines:</a:t>
            </a:r>
            <a:endParaRPr/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HTML elements as objects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properties of all HTML elements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methods to access all HTML elements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The events for all HTML elements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in DOM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endParaRPr b="1" sz="2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Methods </a:t>
            </a:r>
            <a:r>
              <a:rPr lang="en" sz="1555"/>
              <a:t>(https://www.w3schools.com/js/js_htmldom_document.asp)</a:t>
            </a:r>
            <a:endParaRPr sz="1555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977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="demo"&gt;&lt;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9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"demo"</a:t>
            </a: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).innerHTML = 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97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977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 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/>
              <a:t>Method</a:t>
            </a:r>
            <a:endParaRPr b="1" sz="1977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" sz="19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innerHTML </a:t>
            </a:r>
            <a:r>
              <a:rPr b="1" lang="en" sz="1977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/>
              <a:t>Property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Elements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Finding HTML elements by </a:t>
            </a:r>
            <a:endParaRPr/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Id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1" lang="e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"intro"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3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Tag name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document.getElementsByTagName("p");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Class name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document.getElementsByClassName("intro");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CSS selectors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document.querySelectorAll("p.intro");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HTML object collections -&gt; </a:t>
            </a: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document.forms["frm1"];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