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d2125f5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d2125f5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d2125f5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d2125f5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d2125f5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d2125f5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d2125f5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d2125f5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2125f5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2125f5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2125f5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d2125f5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d2125f5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d2125f5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d2125f59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d2125f59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d2125f5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d2125f5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d2125f5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d2125f5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d172cd3a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d172cd3a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d2125f59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d2125f59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d2125f59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d2125f59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d2125f59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d2125f59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d172cd3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d172cd3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d167d53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d167d53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d167d55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d167d55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167d55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167d55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167d55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167d55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d167d55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d167d55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d2125f5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d2125f5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js/js_es6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condition1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block of code to be executed if condition1 is true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condition2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block of code to be executed if the condition1 is false and condition2 is true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block of code to be executed if the condition1 is false and condition2 is false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Case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block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loops through a block of code a number of times.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for/in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loops through the properties of an object.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for/of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loops through the values of an iterable object.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loops through a block of code while a specified condition is true.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also loops through a block of code while a specified condition is true.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85206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 1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 2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 3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2571750"/>
            <a:ext cx="85206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Expression 1 is executed (one time) before the execution of the code block.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Expression 2 defines the condition for executing the code block.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Expression 3 is executed (every time) after the code block has been executed.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For/in Loops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(key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object)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Or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(variable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code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For/of Loops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(variable of iterable)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Iterable: array,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</a:t>
            </a:r>
            <a:r>
              <a:rPr lang="en"/>
              <a:t>e: For/of was added to JavaScript in 2015 (</a:t>
            </a:r>
            <a:r>
              <a:rPr lang="en">
                <a:uFill>
                  <a:noFill/>
                </a:uFill>
                <a:hlinkClick r:id="rId3"/>
              </a:rPr>
              <a:t>ES6</a:t>
            </a:r>
            <a:r>
              <a:rPr lang="en"/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229875"/>
            <a:ext cx="85206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2371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Do/</a:t>
            </a:r>
            <a:r>
              <a:rPr lang="en"/>
              <a:t>While Loops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2978875"/>
            <a:ext cx="85206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&amp; Continue Statements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statement "jumps out" of a loop.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statement "jumps over" one iteration in the loop.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Functions </a:t>
            </a:r>
            <a:r>
              <a:rPr lang="en">
                <a:solidFill>
                  <a:schemeClr val="lt2"/>
                </a:solidFill>
              </a:rPr>
              <a:t>(Optional)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229875"/>
            <a:ext cx="42603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2783850"/>
            <a:ext cx="42603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() =&gt;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572000" y="1181975"/>
            <a:ext cx="42603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() =&gt;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4458650" y="2232450"/>
            <a:ext cx="42603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11430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(val) =&gt;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val;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458650" y="3245500"/>
            <a:ext cx="42603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11430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val =&gt;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val;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</a:t>
            </a:r>
            <a:r>
              <a:rPr lang="en">
                <a:solidFill>
                  <a:schemeClr val="lt2"/>
                </a:solidFill>
              </a:rPr>
              <a:t>(Optional)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https://www.w3schools.com/js/js_modules.asp</a:t>
            </a:r>
            <a:endParaRPr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link?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Statements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&amp; Continue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Arrow Functions (Optional)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(Optional)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ClassName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constructor(par1, par2) { ... 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method_1() { ... 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method_2() { ... 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method_3() { ... 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 =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ClassName(par1, par2);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"Smith"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"Jones"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239" name="Google Shape;239;p33"/>
          <p:cNvSpPr txBox="1"/>
          <p:nvPr>
            <p:ph type="title"/>
          </p:nvPr>
        </p:nvSpPr>
        <p:spPr>
          <a:xfrm>
            <a:off x="4572000" y="410000"/>
            <a:ext cx="42603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JSON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JSON Objects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JSON Arrays</a:t>
            </a:r>
            <a:endParaRPr sz="2000"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No JavaScript, No Web Developing.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History: (https://www.w3schools.com/js/js_versions.asp)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The Original JavaScript ES1 ES2 ES3 (1997-1999)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The First Main Revision ES5 (2009)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The Second Revision ES6 (2015)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All Yearly Additions (2016, 2017, 2018, 2019, 2020)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link?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External.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Writing into an HTML element, using innerHTML.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Writing into the HTML output using document.write().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Writing into an alert box, using window.alert().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Writing into the browser console, using console.log().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19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JavaScript Variables can be declared in 4 ways:</a:t>
            </a:r>
            <a:endParaRPr/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Automatically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Using </a:t>
            </a:r>
            <a:r>
              <a:rPr b="1"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Using </a:t>
            </a:r>
            <a:r>
              <a:rPr b="1"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endParaRPr b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Using </a:t>
            </a:r>
            <a:r>
              <a:rPr b="1"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3143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3751250"/>
            <a:ext cx="8520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===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017800"/>
            <a:ext cx="85206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Bigint (New)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Undefined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Symbol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8. Object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parameter1, parameter2, parameter3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2583150"/>
            <a:ext cx="85206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Example</a:t>
            </a:r>
            <a:endParaRPr b="1"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myFunction(</a:t>
            </a: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myFunction(a, b)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* b;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 =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firstName: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lastName: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age: </a:t>
            </a: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eyeColor: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endParaRPr b="1"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objectName.propertyName</a:t>
            </a:r>
            <a:endParaRPr b="1" i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Or</a:t>
            </a:r>
            <a:endParaRPr i="1"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objectName[</a:t>
            </a:r>
            <a:r>
              <a:rPr b="1" i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"propertyName"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470705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