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CC937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4709" y="2544672"/>
            <a:ext cx="1928120" cy="15236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037662" y="1419616"/>
            <a:ext cx="0" cy="2259330"/>
          </a:xfrm>
          <a:custGeom>
            <a:avLst/>
            <a:gdLst/>
            <a:ahLst/>
            <a:cxnLst/>
            <a:rect l="l" t="t" r="r" b="b"/>
            <a:pathLst>
              <a:path w="0" h="2259329">
                <a:moveTo>
                  <a:pt x="0" y="2258969"/>
                </a:moveTo>
                <a:lnTo>
                  <a:pt x="0" y="0"/>
                </a:lnTo>
              </a:path>
            </a:pathLst>
          </a:custGeom>
          <a:ln w="88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CC937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CC937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CC937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47213" y="1065856"/>
            <a:ext cx="99695" cy="509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CC937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towardsdatascience.com/" TargetMode="External"/><Relationship Id="rId3" Type="http://schemas.openxmlformats.org/officeDocument/2006/relationships/hyperlink" Target="http://www.analyticsvidhya.com/" TargetMode="External"/><Relationship Id="rId4" Type="http://schemas.openxmlformats.org/officeDocument/2006/relationships/hyperlink" Target="http://www.kaggle.com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urpriseaz.gov/448/Housing-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447670" y="3150234"/>
            <a:ext cx="26676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Housing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:Price</a:t>
            </a:r>
            <a:r>
              <a:rPr dirty="0" u="sng" sz="20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Prediction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651886" y="8691473"/>
            <a:ext cx="2259330" cy="897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91160">
              <a:lnSpc>
                <a:spcPct val="143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Submitted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by: </a:t>
            </a:r>
            <a:r>
              <a:rPr dirty="0" sz="2000">
                <a:latin typeface="Calibri"/>
                <a:cs typeface="Calibri"/>
              </a:rPr>
              <a:t>Mohamed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Adel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Hafez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8198" y="1799843"/>
            <a:ext cx="1933727" cy="3627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322462" y="8354952"/>
            <a:ext cx="0" cy="574040"/>
          </a:xfrm>
          <a:custGeom>
            <a:avLst/>
            <a:gdLst/>
            <a:ahLst/>
            <a:cxnLst/>
            <a:rect l="l" t="t" r="r" b="b"/>
            <a:pathLst>
              <a:path w="0" h="574040">
                <a:moveTo>
                  <a:pt x="0" y="57367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362142" y="945971"/>
            <a:ext cx="3175" cy="4479925"/>
          </a:xfrm>
          <a:custGeom>
            <a:avLst/>
            <a:gdLst/>
            <a:ahLst/>
            <a:cxnLst/>
            <a:rect l="l" t="t" r="r" b="b"/>
            <a:pathLst>
              <a:path w="3175" h="4479925">
                <a:moveTo>
                  <a:pt x="0" y="4479564"/>
                </a:moveTo>
                <a:lnTo>
                  <a:pt x="0" y="4088976"/>
                </a:lnTo>
              </a:path>
              <a:path w="3175" h="4479925">
                <a:moveTo>
                  <a:pt x="3052" y="4076770"/>
                </a:moveTo>
                <a:lnTo>
                  <a:pt x="3052" y="0"/>
                </a:lnTo>
              </a:path>
            </a:pathLst>
          </a:custGeom>
          <a:ln w="152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566237" y="1684428"/>
            <a:ext cx="2673985" cy="0"/>
          </a:xfrm>
          <a:custGeom>
            <a:avLst/>
            <a:gdLst/>
            <a:ahLst/>
            <a:cxnLst/>
            <a:rect l="l" t="t" r="r" b="b"/>
            <a:pathLst>
              <a:path w="2673984" h="0">
                <a:moveTo>
                  <a:pt x="0" y="0"/>
                </a:moveTo>
                <a:lnTo>
                  <a:pt x="2673812" y="0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629590" y="2255054"/>
            <a:ext cx="610870" cy="0"/>
          </a:xfrm>
          <a:custGeom>
            <a:avLst/>
            <a:gdLst/>
            <a:ahLst/>
            <a:cxnLst/>
            <a:rect l="l" t="t" r="r" b="b"/>
            <a:pathLst>
              <a:path w="610870" h="0">
                <a:moveTo>
                  <a:pt x="0" y="0"/>
                </a:moveTo>
                <a:lnTo>
                  <a:pt x="610459" y="0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346471" y="3173547"/>
            <a:ext cx="2893695" cy="0"/>
          </a:xfrm>
          <a:custGeom>
            <a:avLst/>
            <a:gdLst/>
            <a:ahLst/>
            <a:cxnLst/>
            <a:rect l="l" t="t" r="r" b="b"/>
            <a:pathLst>
              <a:path w="2893695" h="0">
                <a:moveTo>
                  <a:pt x="0" y="0"/>
                </a:moveTo>
                <a:lnTo>
                  <a:pt x="2893578" y="0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052297" y="5953441"/>
            <a:ext cx="4285615" cy="0"/>
          </a:xfrm>
          <a:custGeom>
            <a:avLst/>
            <a:gdLst/>
            <a:ahLst/>
            <a:cxnLst/>
            <a:rect l="l" t="t" r="r" b="b"/>
            <a:pathLst>
              <a:path w="4285615" h="0">
                <a:moveTo>
                  <a:pt x="0" y="0"/>
                </a:moveTo>
                <a:lnTo>
                  <a:pt x="4285425" y="0"/>
                </a:lnTo>
              </a:path>
            </a:pathLst>
          </a:custGeom>
          <a:ln w="61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052297" y="6109066"/>
            <a:ext cx="4285615" cy="0"/>
          </a:xfrm>
          <a:custGeom>
            <a:avLst/>
            <a:gdLst/>
            <a:ahLst/>
            <a:cxnLst/>
            <a:rect l="l" t="t" r="r" b="b"/>
            <a:pathLst>
              <a:path w="4285615" h="0">
                <a:moveTo>
                  <a:pt x="0" y="0"/>
                </a:moveTo>
                <a:lnTo>
                  <a:pt x="4285425" y="0"/>
                </a:lnTo>
              </a:path>
            </a:pathLst>
          </a:custGeom>
          <a:ln w="61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697077" y="6157890"/>
            <a:ext cx="916305" cy="0"/>
          </a:xfrm>
          <a:custGeom>
            <a:avLst/>
            <a:gdLst/>
            <a:ahLst/>
            <a:cxnLst/>
            <a:rect l="l" t="t" r="r" b="b"/>
            <a:pathLst>
              <a:path w="916305" h="0">
                <a:moveTo>
                  <a:pt x="0" y="0"/>
                </a:moveTo>
                <a:lnTo>
                  <a:pt x="9156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419727" y="7137413"/>
            <a:ext cx="2918460" cy="0"/>
          </a:xfrm>
          <a:custGeom>
            <a:avLst/>
            <a:gdLst/>
            <a:ahLst/>
            <a:cxnLst/>
            <a:rect l="l" t="t" r="r" b="b"/>
            <a:pathLst>
              <a:path w="2918459" h="0">
                <a:moveTo>
                  <a:pt x="0" y="0"/>
                </a:moveTo>
                <a:lnTo>
                  <a:pt x="2917996" y="0"/>
                </a:lnTo>
              </a:path>
            </a:pathLst>
          </a:custGeom>
          <a:ln w="61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419727" y="7393737"/>
            <a:ext cx="2918460" cy="0"/>
          </a:xfrm>
          <a:custGeom>
            <a:avLst/>
            <a:gdLst/>
            <a:ahLst/>
            <a:cxnLst/>
            <a:rect l="l" t="t" r="r" b="b"/>
            <a:pathLst>
              <a:path w="2918459" h="0">
                <a:moveTo>
                  <a:pt x="0" y="0"/>
                </a:moveTo>
                <a:lnTo>
                  <a:pt x="2917996" y="0"/>
                </a:lnTo>
              </a:path>
            </a:pathLst>
          </a:custGeom>
          <a:ln w="61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3894732" y="8361054"/>
            <a:ext cx="3443604" cy="0"/>
          </a:xfrm>
          <a:custGeom>
            <a:avLst/>
            <a:gdLst/>
            <a:ahLst/>
            <a:cxnLst/>
            <a:rect l="l" t="t" r="r" b="b"/>
            <a:pathLst>
              <a:path w="3443604" h="0">
                <a:moveTo>
                  <a:pt x="0" y="0"/>
                </a:moveTo>
                <a:lnTo>
                  <a:pt x="3442991" y="0"/>
                </a:lnTo>
              </a:path>
            </a:pathLst>
          </a:custGeom>
          <a:ln w="61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654238" y="935814"/>
            <a:ext cx="4800600" cy="332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k</a:t>
            </a:r>
            <a:r>
              <a:rPr dirty="0" sz="700">
                <a:solidFill>
                  <a:srgbClr val="665B4D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AE3AF9"/>
                </a:solidFill>
                <a:latin typeface="Times New Roman"/>
                <a:cs typeface="Times New Roman"/>
              </a:rPr>
              <a:t>:</a:t>
            </a:r>
            <a:r>
              <a:rPr dirty="0" sz="700">
                <a:solidFill>
                  <a:srgbClr val="665B4D"/>
                </a:solidFill>
                <a:latin typeface="Times New Roman"/>
                <a:cs typeface="Times New Roman"/>
              </a:rPr>
              <a:t>t&lt;;</a:t>
            </a:r>
            <a:r>
              <a:rPr dirty="0" sz="700">
                <a:solidFill>
                  <a:srgbClr val="837C8C"/>
                </a:solidFill>
                <a:latin typeface="Times New Roman"/>
                <a:cs typeface="Times New Roman"/>
              </a:rPr>
              <a:t>tl</a:t>
            </a:r>
            <a:r>
              <a:rPr dirty="0" sz="700">
                <a:solidFill>
                  <a:srgbClr val="313A50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g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hoc</a:t>
            </a:r>
            <a:r>
              <a:rPr dirty="0" sz="700">
                <a:solidFill>
                  <a:srgbClr val="626D82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sReg</a:t>
            </a:r>
            <a:r>
              <a:rPr dirty="0" sz="700">
                <a:solidFill>
                  <a:srgbClr val="896D3D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esso</a:t>
            </a:r>
            <a:r>
              <a:rPr dirty="0" sz="700">
                <a:solidFill>
                  <a:srgbClr val="665B4D"/>
                </a:solidFill>
                <a:latin typeface="Times New Roman"/>
                <a:cs typeface="Times New Roman"/>
              </a:rPr>
              <a:t>r</a:t>
            </a:r>
            <a:r>
              <a:rPr dirty="0" sz="700" spc="10">
                <a:solidFill>
                  <a:srgbClr val="665B4D"/>
                </a:solidFill>
                <a:latin typeface="Times New Roman"/>
                <a:cs typeface="Times New Roman"/>
              </a:rPr>
              <a:t> </a:t>
            </a:r>
            <a:r>
              <a:rPr dirty="0" sz="700" spc="-25">
                <a:solidFill>
                  <a:srgbClr val="627E9E"/>
                </a:solidFill>
                <a:latin typeface="Times New Roman"/>
                <a:cs typeface="Times New Roman"/>
              </a:rPr>
              <a:t>(</a:t>
            </a:r>
            <a:r>
              <a:rPr dirty="0" sz="700" spc="-25">
                <a:solidFill>
                  <a:srgbClr val="97806E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62865">
              <a:lnSpc>
                <a:spcPts val="815"/>
              </a:lnSpc>
            </a:pPr>
            <a:r>
              <a:rPr dirty="0" sz="700" spc="-25">
                <a:solidFill>
                  <a:srgbClr val="726E69"/>
                </a:solidFill>
                <a:latin typeface="Times New Roman"/>
                <a:cs typeface="Times New Roman"/>
              </a:rPr>
              <a:t>k</a:t>
            </a:r>
            <a:r>
              <a:rPr dirty="0" sz="700" spc="-25">
                <a:solidFill>
                  <a:srgbClr val="665B4D"/>
                </a:solidFill>
                <a:latin typeface="Times New Roman"/>
                <a:cs typeface="Times New Roman"/>
              </a:rPr>
              <a:t>n</a:t>
            </a:r>
            <a:r>
              <a:rPr dirty="0" sz="700" spc="-25">
                <a:solidFill>
                  <a:srgbClr val="2F4D6B"/>
                </a:solidFill>
                <a:latin typeface="Times New Roman"/>
                <a:cs typeface="Times New Roman"/>
              </a:rPr>
              <a:t>n</a:t>
            </a:r>
            <a:r>
              <a:rPr dirty="0" sz="700" spc="-25">
                <a:solidFill>
                  <a:srgbClr val="463B49"/>
                </a:solidFill>
                <a:latin typeface="Times New Roman"/>
                <a:cs typeface="Times New Roman"/>
              </a:rPr>
              <a:t>_par-a</a:t>
            </a:r>
            <a:r>
              <a:rPr dirty="0" sz="700" spc="-25">
                <a:solidFill>
                  <a:srgbClr val="7C3854"/>
                </a:solidFill>
                <a:latin typeface="Times New Roman"/>
                <a:cs typeface="Times New Roman"/>
              </a:rPr>
              <a:t>m</a:t>
            </a:r>
            <a:r>
              <a:rPr dirty="0" sz="700" spc="-25">
                <a:solidFill>
                  <a:srgbClr val="463B49"/>
                </a:solidFill>
                <a:latin typeface="Times New Roman"/>
                <a:cs typeface="Times New Roman"/>
              </a:rPr>
              <a:t>s</a:t>
            </a:r>
            <a:r>
              <a:rPr dirty="0" sz="700" spc="-25">
                <a:solidFill>
                  <a:srgbClr val="A823FD"/>
                </a:solidFill>
                <a:latin typeface="Times New Roman"/>
                <a:cs typeface="Times New Roman"/>
              </a:rPr>
              <a:t>=</a:t>
            </a:r>
            <a:r>
              <a:rPr dirty="0" sz="700" spc="-25">
                <a:solidFill>
                  <a:srgbClr val="545464"/>
                </a:solidFill>
                <a:latin typeface="Times New Roman"/>
                <a:cs typeface="Times New Roman"/>
              </a:rPr>
              <a:t>{</a:t>
            </a:r>
            <a:r>
              <a:rPr dirty="0" sz="700" spc="-25">
                <a:solidFill>
                  <a:srgbClr val="C3215D"/>
                </a:solidFill>
                <a:latin typeface="Times New Roman"/>
                <a:cs typeface="Times New Roman"/>
              </a:rPr>
              <a:t>'</a:t>
            </a:r>
            <a:r>
              <a:rPr dirty="0" sz="700" spc="-20">
                <a:solidFill>
                  <a:srgbClr val="C3215D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A797C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BC213D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C45E62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eig</a:t>
            </a:r>
            <a:r>
              <a:rPr dirty="0" sz="700">
                <a:solidFill>
                  <a:srgbClr val="C45E62"/>
                </a:solidFill>
                <a:latin typeface="Times New Roman"/>
                <a:cs typeface="Times New Roman"/>
              </a:rPr>
              <a:t>h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bo</a:t>
            </a:r>
            <a:r>
              <a:rPr dirty="0" sz="700">
                <a:solidFill>
                  <a:srgbClr val="C45E62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C697A1"/>
                </a:solidFill>
                <a:latin typeface="Times New Roman"/>
                <a:cs typeface="Times New Roman"/>
              </a:rPr>
              <a:t>'</a:t>
            </a:r>
            <a:r>
              <a:rPr dirty="0" sz="700">
                <a:solidFill>
                  <a:srgbClr val="4B004B"/>
                </a:solidFill>
                <a:latin typeface="Times New Roman"/>
                <a:cs typeface="Times New Roman"/>
              </a:rPr>
              <a:t>:</a:t>
            </a:r>
            <a:r>
              <a:rPr dirty="0" sz="700">
                <a:solidFill>
                  <a:srgbClr val="623F4F"/>
                </a:solidFill>
                <a:latin typeface="Times New Roman"/>
                <a:cs typeface="Times New Roman"/>
              </a:rPr>
              <a:t>[</a:t>
            </a:r>
            <a:r>
              <a:rPr dirty="0" sz="700">
                <a:solidFill>
                  <a:srgbClr val="418E42"/>
                </a:solidFill>
                <a:latin typeface="Times New Roman"/>
                <a:cs typeface="Times New Roman"/>
              </a:rPr>
              <a:t>5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,</a:t>
            </a:r>
            <a:r>
              <a:rPr dirty="0" sz="700" spc="20">
                <a:solidFill>
                  <a:srgbClr val="33263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5B9762"/>
                </a:solidFill>
                <a:latin typeface="Times New Roman"/>
                <a:cs typeface="Times New Roman"/>
              </a:rPr>
              <a:t>7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,</a:t>
            </a:r>
            <a:r>
              <a:rPr dirty="0" sz="700" spc="-55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5B9762"/>
                </a:solidFill>
                <a:latin typeface="Times New Roman"/>
                <a:cs typeface="Times New Roman"/>
              </a:rPr>
              <a:t>9</a:t>
            </a:r>
            <a:r>
              <a:rPr dirty="0" sz="700">
                <a:solidFill>
                  <a:srgbClr val="313A50"/>
                </a:solidFill>
                <a:latin typeface="Times New Roman"/>
                <a:cs typeface="Times New Roman"/>
              </a:rPr>
              <a:t>,</a:t>
            </a:r>
            <a:r>
              <a:rPr dirty="0" sz="700" spc="-5">
                <a:solidFill>
                  <a:srgbClr val="313A50"/>
                </a:solidFill>
                <a:latin typeface="Times New Roman"/>
                <a:cs typeface="Times New Roman"/>
              </a:rPr>
              <a:t> </a:t>
            </a:r>
            <a:r>
              <a:rPr dirty="0" sz="650" b="1">
                <a:solidFill>
                  <a:srgbClr val="418E42"/>
                </a:solidFill>
                <a:latin typeface="Times New Roman"/>
                <a:cs typeface="Times New Roman"/>
              </a:rPr>
              <a:t>11</a:t>
            </a:r>
            <a:r>
              <a:rPr dirty="0" sz="650" b="1">
                <a:solidFill>
                  <a:srgbClr val="2F4D6B"/>
                </a:solidFill>
                <a:latin typeface="Times New Roman"/>
                <a:cs typeface="Times New Roman"/>
              </a:rPr>
              <a:t>],</a:t>
            </a:r>
            <a:r>
              <a:rPr dirty="0" sz="650" spc="240" b="1">
                <a:solidFill>
                  <a:srgbClr val="2F4D6B"/>
                </a:solidFill>
                <a:latin typeface="Times New Roman"/>
                <a:cs typeface="Times New Roman"/>
              </a:rPr>
              <a:t> </a:t>
            </a:r>
            <a:r>
              <a:rPr dirty="0" sz="700" spc="80">
                <a:solidFill>
                  <a:srgbClr val="CA797C"/>
                </a:solidFill>
                <a:latin typeface="Times New Roman"/>
                <a:cs typeface="Times New Roman"/>
              </a:rPr>
              <a:t>•,</a:t>
            </a:r>
            <a:r>
              <a:rPr dirty="0" sz="700" spc="80">
                <a:solidFill>
                  <a:srgbClr val="C14452"/>
                </a:solidFill>
                <a:latin typeface="Times New Roman"/>
                <a:cs typeface="Times New Roman"/>
              </a:rPr>
              <a:t>eig</a:t>
            </a:r>
            <a:r>
              <a:rPr dirty="0" sz="700" spc="80">
                <a:solidFill>
                  <a:srgbClr val="CA797C"/>
                </a:solidFill>
                <a:latin typeface="Times New Roman"/>
                <a:cs typeface="Times New Roman"/>
              </a:rPr>
              <a:t>h</a:t>
            </a:r>
            <a:r>
              <a:rPr dirty="0" sz="700" spc="80">
                <a:solidFill>
                  <a:srgbClr val="C45E62"/>
                </a:solidFill>
                <a:latin typeface="Times New Roman"/>
                <a:cs typeface="Times New Roman"/>
              </a:rPr>
              <a:t>t</a:t>
            </a:r>
            <a:r>
              <a:rPr dirty="0" sz="700" spc="80">
                <a:solidFill>
                  <a:srgbClr val="C14452"/>
                </a:solidFill>
                <a:latin typeface="Times New Roman"/>
                <a:cs typeface="Times New Roman"/>
              </a:rPr>
              <a:t>s</a:t>
            </a:r>
            <a:r>
              <a:rPr dirty="0" sz="700" spc="80">
                <a:solidFill>
                  <a:srgbClr val="D19580"/>
                </a:solidFill>
                <a:latin typeface="Times New Roman"/>
                <a:cs typeface="Times New Roman"/>
              </a:rPr>
              <a:t>'</a:t>
            </a:r>
            <a:r>
              <a:rPr dirty="0" sz="700" spc="80">
                <a:solidFill>
                  <a:srgbClr val="627E9E"/>
                </a:solidFill>
                <a:latin typeface="Times New Roman"/>
                <a:cs typeface="Times New Roman"/>
              </a:rPr>
              <a:t>:</a:t>
            </a:r>
            <a:r>
              <a:rPr dirty="0" sz="700" spc="-50">
                <a:solidFill>
                  <a:srgbClr val="627E9E"/>
                </a:solidFill>
                <a:latin typeface="Times New Roman"/>
                <a:cs typeface="Times New Roman"/>
              </a:rPr>
              <a:t> </a:t>
            </a:r>
            <a:r>
              <a:rPr dirty="0" sz="700" spc="55">
                <a:solidFill>
                  <a:srgbClr val="005D90"/>
                </a:solidFill>
                <a:latin typeface="Times New Roman"/>
                <a:cs typeface="Times New Roman"/>
              </a:rPr>
              <a:t>[</a:t>
            </a:r>
            <a:r>
              <a:rPr dirty="0" sz="700" spc="55">
                <a:solidFill>
                  <a:srgbClr val="C3215D"/>
                </a:solidFill>
                <a:latin typeface="Times New Roman"/>
                <a:cs typeface="Times New Roman"/>
              </a:rPr>
              <a:t>'</a:t>
            </a:r>
            <a:r>
              <a:rPr dirty="0" sz="700" spc="55">
                <a:solidFill>
                  <a:srgbClr val="CA797C"/>
                </a:solidFill>
                <a:latin typeface="Times New Roman"/>
                <a:cs typeface="Times New Roman"/>
              </a:rPr>
              <a:t>d</a:t>
            </a:r>
            <a:r>
              <a:rPr dirty="0" sz="700" spc="55">
                <a:solidFill>
                  <a:srgbClr val="C45E62"/>
                </a:solidFill>
                <a:latin typeface="Times New Roman"/>
                <a:cs typeface="Times New Roman"/>
              </a:rPr>
              <a:t>i</a:t>
            </a:r>
            <a:r>
              <a:rPr dirty="0" sz="700" spc="55">
                <a:solidFill>
                  <a:srgbClr val="C14452"/>
                </a:solidFill>
                <a:latin typeface="Times New Roman"/>
                <a:cs typeface="Times New Roman"/>
              </a:rPr>
              <a:t>s</a:t>
            </a:r>
            <a:r>
              <a:rPr dirty="0" sz="700" spc="55">
                <a:solidFill>
                  <a:srgbClr val="C45E62"/>
                </a:solidFill>
                <a:latin typeface="Times New Roman"/>
                <a:cs typeface="Times New Roman"/>
              </a:rPr>
              <a:t>t</a:t>
            </a:r>
            <a:r>
              <a:rPr dirty="0" sz="700" spc="55">
                <a:solidFill>
                  <a:srgbClr val="C14452"/>
                </a:solidFill>
                <a:latin typeface="Times New Roman"/>
                <a:cs typeface="Times New Roman"/>
              </a:rPr>
              <a:t>a</a:t>
            </a:r>
            <a:r>
              <a:rPr dirty="0" sz="700" spc="55">
                <a:solidFill>
                  <a:srgbClr val="C45E62"/>
                </a:solidFill>
                <a:latin typeface="Times New Roman"/>
                <a:cs typeface="Times New Roman"/>
              </a:rPr>
              <a:t>n</a:t>
            </a:r>
            <a:r>
              <a:rPr dirty="0" sz="700" spc="55">
                <a:solidFill>
                  <a:srgbClr val="C14452"/>
                </a:solidFill>
                <a:latin typeface="Times New Roman"/>
                <a:cs typeface="Times New Roman"/>
              </a:rPr>
              <a:t>ce</a:t>
            </a:r>
            <a:r>
              <a:rPr dirty="0" sz="700" spc="55">
                <a:solidFill>
                  <a:srgbClr val="BD2182"/>
                </a:solidFill>
                <a:latin typeface="Times New Roman"/>
                <a:cs typeface="Times New Roman"/>
              </a:rPr>
              <a:t>'</a:t>
            </a:r>
            <a:r>
              <a:rPr dirty="0" sz="700" spc="55">
                <a:solidFill>
                  <a:srgbClr val="463B49"/>
                </a:solidFill>
                <a:latin typeface="Times New Roman"/>
                <a:cs typeface="Times New Roman"/>
              </a:rPr>
              <a:t>,</a:t>
            </a:r>
            <a:r>
              <a:rPr dirty="0" sz="700" spc="55">
                <a:solidFill>
                  <a:srgbClr val="87C8FB"/>
                </a:solidFill>
                <a:latin typeface="Times New Roman"/>
                <a:cs typeface="Times New Roman"/>
              </a:rPr>
              <a:t>,</a:t>
            </a:r>
            <a:r>
              <a:rPr dirty="0" sz="700" spc="55">
                <a:solidFill>
                  <a:srgbClr val="CA797C"/>
                </a:solidFill>
                <a:latin typeface="Times New Roman"/>
                <a:cs typeface="Times New Roman"/>
              </a:rPr>
              <a:t>'</a:t>
            </a:r>
            <a:r>
              <a:rPr dirty="0" sz="700" spc="55">
                <a:solidFill>
                  <a:srgbClr val="C45E62"/>
                </a:solidFill>
                <a:latin typeface="Times New Roman"/>
                <a:cs typeface="Times New Roman"/>
              </a:rPr>
              <a:t>un</a:t>
            </a:r>
            <a:r>
              <a:rPr dirty="0" sz="700" spc="55">
                <a:solidFill>
                  <a:srgbClr val="C14452"/>
                </a:solidFill>
                <a:latin typeface="Times New Roman"/>
                <a:cs typeface="Times New Roman"/>
              </a:rPr>
              <a:t>i</a:t>
            </a:r>
            <a:r>
              <a:rPr dirty="0" sz="700" spc="55">
                <a:solidFill>
                  <a:srgbClr val="C45E62"/>
                </a:solidFill>
                <a:latin typeface="Times New Roman"/>
                <a:cs typeface="Times New Roman"/>
              </a:rPr>
              <a:t>form</a:t>
            </a:r>
            <a:r>
              <a:rPr dirty="0" sz="700" spc="55">
                <a:solidFill>
                  <a:srgbClr val="D19580"/>
                </a:solidFill>
                <a:latin typeface="Times New Roman"/>
                <a:cs typeface="Times New Roman"/>
              </a:rPr>
              <a:t>'</a:t>
            </a:r>
            <a:r>
              <a:rPr dirty="0" sz="700" spc="75">
                <a:solidFill>
                  <a:srgbClr val="D19580"/>
                </a:solidFill>
                <a:latin typeface="Times New Roman"/>
                <a:cs typeface="Times New Roman"/>
              </a:rPr>
              <a:t> </a:t>
            </a:r>
            <a:r>
              <a:rPr dirty="0" sz="650" spc="130">
                <a:solidFill>
                  <a:srgbClr val="665B4D"/>
                </a:solidFill>
                <a:latin typeface="Arial"/>
                <a:cs typeface="Arial"/>
              </a:rPr>
              <a:t>I</a:t>
            </a:r>
            <a:r>
              <a:rPr dirty="0" sz="650" spc="95">
                <a:solidFill>
                  <a:srgbClr val="665B4D"/>
                </a:solidFill>
                <a:latin typeface="Arial"/>
                <a:cs typeface="Arial"/>
              </a:rPr>
              <a:t>,</a:t>
            </a:r>
            <a:r>
              <a:rPr dirty="0" sz="700" spc="-370">
                <a:solidFill>
                  <a:srgbClr val="C34680"/>
                </a:solidFill>
                <a:latin typeface="Times New Roman"/>
                <a:cs typeface="Times New Roman"/>
              </a:rPr>
              <a:t>m</a:t>
            </a:r>
            <a:r>
              <a:rPr dirty="0" sz="650" spc="135">
                <a:solidFill>
                  <a:srgbClr val="C3215D"/>
                </a:solidFill>
                <a:latin typeface="Arial"/>
                <a:cs typeface="Arial"/>
              </a:rPr>
              <a:t>'</a:t>
            </a:r>
            <a:r>
              <a:rPr dirty="0" sz="650" spc="170">
                <a:solidFill>
                  <a:srgbClr val="C3215D"/>
                </a:solidFill>
                <a:latin typeface="Arial"/>
                <a:cs typeface="Arial"/>
              </a:rPr>
              <a:t>  </a:t>
            </a:r>
            <a:r>
              <a:rPr dirty="0" sz="700" spc="105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105">
                <a:solidFill>
                  <a:srgbClr val="C45E62"/>
                </a:solidFill>
                <a:latin typeface="Times New Roman"/>
                <a:cs typeface="Times New Roman"/>
              </a:rPr>
              <a:t>t</a:t>
            </a:r>
            <a:r>
              <a:rPr dirty="0" sz="700" spc="105">
                <a:solidFill>
                  <a:srgbClr val="CA797C"/>
                </a:solidFill>
                <a:latin typeface="Times New Roman"/>
                <a:cs typeface="Times New Roman"/>
              </a:rPr>
              <a:t>r</a:t>
            </a:r>
            <a:r>
              <a:rPr dirty="0" sz="700" spc="105">
                <a:solidFill>
                  <a:srgbClr val="C14452"/>
                </a:solidFill>
                <a:latin typeface="Times New Roman"/>
                <a:cs typeface="Times New Roman"/>
              </a:rPr>
              <a:t>ic</a:t>
            </a:r>
            <a:r>
              <a:rPr dirty="0" sz="700" spc="105">
                <a:solidFill>
                  <a:srgbClr val="C697A1"/>
                </a:solidFill>
                <a:latin typeface="Times New Roman"/>
                <a:cs typeface="Times New Roman"/>
              </a:rPr>
              <a:t>'</a:t>
            </a:r>
            <a:r>
              <a:rPr dirty="0" sz="700" spc="105">
                <a:solidFill>
                  <a:srgbClr val="896D3D"/>
                </a:solidFill>
                <a:latin typeface="Times New Roman"/>
                <a:cs typeface="Times New Roman"/>
              </a:rPr>
              <a:t>:</a:t>
            </a:r>
            <a:r>
              <a:rPr dirty="0" sz="700" spc="105">
                <a:solidFill>
                  <a:srgbClr val="665B4D"/>
                </a:solidFill>
                <a:latin typeface="Times New Roman"/>
                <a:cs typeface="Times New Roman"/>
              </a:rPr>
              <a:t>[</a:t>
            </a:r>
            <a:r>
              <a:rPr dirty="0" sz="700" spc="105">
                <a:solidFill>
                  <a:srgbClr val="BD2182"/>
                </a:solidFill>
                <a:latin typeface="Times New Roman"/>
                <a:cs typeface="Times New Roman"/>
              </a:rPr>
              <a:t>'</a:t>
            </a:r>
            <a:r>
              <a:rPr dirty="0" sz="700" spc="440">
                <a:solidFill>
                  <a:srgbClr val="BD2182"/>
                </a:solidFill>
                <a:latin typeface="Times New Roman"/>
                <a:cs typeface="Times New Roman"/>
              </a:rPr>
              <a:t> </a:t>
            </a:r>
            <a:r>
              <a:rPr dirty="0" sz="700" spc="55">
                <a:solidFill>
                  <a:srgbClr val="C14452"/>
                </a:solidFill>
                <a:latin typeface="Times New Roman"/>
                <a:cs typeface="Times New Roman"/>
              </a:rPr>
              <a:t>a</a:t>
            </a:r>
            <a:r>
              <a:rPr dirty="0" sz="700" spc="55">
                <a:solidFill>
                  <a:srgbClr val="C45E62"/>
                </a:solidFill>
                <a:latin typeface="Times New Roman"/>
                <a:cs typeface="Times New Roman"/>
              </a:rPr>
              <a:t>n</a:t>
            </a:r>
            <a:r>
              <a:rPr dirty="0" sz="700" spc="55">
                <a:solidFill>
                  <a:srgbClr val="CA797C"/>
                </a:solidFill>
                <a:latin typeface="Times New Roman"/>
                <a:cs typeface="Times New Roman"/>
              </a:rPr>
              <a:t>h</a:t>
            </a:r>
            <a:r>
              <a:rPr dirty="0" sz="700" spc="55">
                <a:solidFill>
                  <a:srgbClr val="C14452"/>
                </a:solidFill>
                <a:latin typeface="Times New Roman"/>
                <a:cs typeface="Times New Roman"/>
              </a:rPr>
              <a:t>a</a:t>
            </a:r>
            <a:r>
              <a:rPr dirty="0" sz="700" spc="55">
                <a:solidFill>
                  <a:srgbClr val="C45E62"/>
                </a:solidFill>
                <a:latin typeface="Times New Roman"/>
                <a:cs typeface="Times New Roman"/>
              </a:rPr>
              <a:t>tt</a:t>
            </a:r>
            <a:r>
              <a:rPr dirty="0" sz="700" spc="55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55">
                <a:solidFill>
                  <a:srgbClr val="CA797C"/>
                </a:solidFill>
                <a:latin typeface="Times New Roman"/>
                <a:cs typeface="Times New Roman"/>
              </a:rPr>
              <a:t>n</a:t>
            </a:r>
            <a:r>
              <a:rPr dirty="0" sz="700" spc="55">
                <a:solidFill>
                  <a:srgbClr val="C697A1"/>
                </a:solidFill>
                <a:latin typeface="Times New Roman"/>
                <a:cs typeface="Times New Roman"/>
              </a:rPr>
              <a:t>'</a:t>
            </a:r>
            <a:r>
              <a:rPr dirty="0" sz="700" spc="55">
                <a:solidFill>
                  <a:srgbClr val="665B4D"/>
                </a:solidFill>
                <a:latin typeface="Times New Roman"/>
                <a:cs typeface="Times New Roman"/>
              </a:rPr>
              <a:t>,</a:t>
            </a:r>
            <a:r>
              <a:rPr dirty="0" sz="700" spc="114">
                <a:solidFill>
                  <a:srgbClr val="665B4D"/>
                </a:solidFill>
                <a:latin typeface="Times New Roman"/>
                <a:cs typeface="Times New Roman"/>
              </a:rPr>
              <a:t> </a:t>
            </a:r>
            <a:r>
              <a:rPr dirty="0" sz="700" spc="60">
                <a:solidFill>
                  <a:srgbClr val="C3215D"/>
                </a:solidFill>
                <a:latin typeface="Times New Roman"/>
                <a:cs typeface="Times New Roman"/>
              </a:rPr>
              <a:t>'</a:t>
            </a:r>
            <a:r>
              <a:rPr dirty="0" sz="700" spc="6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60">
                <a:solidFill>
                  <a:srgbClr val="C45E62"/>
                </a:solidFill>
                <a:latin typeface="Times New Roman"/>
                <a:cs typeface="Times New Roman"/>
              </a:rPr>
              <a:t>u</a:t>
            </a:r>
            <a:r>
              <a:rPr dirty="0" sz="700" spc="60">
                <a:solidFill>
                  <a:srgbClr val="C14452"/>
                </a:solidFill>
                <a:latin typeface="Times New Roman"/>
                <a:cs typeface="Times New Roman"/>
              </a:rPr>
              <a:t>cliMa</a:t>
            </a:r>
            <a:r>
              <a:rPr dirty="0" sz="700" spc="60">
                <a:solidFill>
                  <a:srgbClr val="C45E62"/>
                </a:solidFill>
                <a:latin typeface="Times New Roman"/>
                <a:cs typeface="Times New Roman"/>
              </a:rPr>
              <a:t>n</a:t>
            </a:r>
            <a:r>
              <a:rPr dirty="0" sz="700" spc="60">
                <a:solidFill>
                  <a:srgbClr val="BD2182"/>
                </a:solidFill>
                <a:latin typeface="Times New Roman"/>
                <a:cs typeface="Times New Roman"/>
              </a:rPr>
              <a:t>'</a:t>
            </a:r>
            <a:r>
              <a:rPr dirty="0" sz="700" spc="35">
                <a:solidFill>
                  <a:srgbClr val="BD2182"/>
                </a:solidFill>
                <a:latin typeface="Times New Roman"/>
                <a:cs typeface="Times New Roman"/>
              </a:rPr>
              <a:t> </a:t>
            </a:r>
            <a:r>
              <a:rPr dirty="0" sz="600" spc="30">
                <a:solidFill>
                  <a:srgbClr val="726E69"/>
                </a:solidFill>
                <a:latin typeface="Times New Roman"/>
                <a:cs typeface="Times New Roman"/>
              </a:rPr>
              <a:t>I}</a:t>
            </a:r>
            <a:endParaRPr sz="600">
              <a:latin typeface="Times New Roman"/>
              <a:cs typeface="Times New Roman"/>
            </a:endParaRPr>
          </a:p>
          <a:p>
            <a:pPr marL="62865">
              <a:lnSpc>
                <a:spcPts val="815"/>
              </a:lnSpc>
            </a:pPr>
            <a:r>
              <a:rPr dirty="0" sz="700" spc="-10">
                <a:solidFill>
                  <a:srgbClr val="726E69"/>
                </a:solidFill>
                <a:latin typeface="Times New Roman"/>
                <a:cs typeface="Times New Roman"/>
              </a:rPr>
              <a:t>k</a:t>
            </a:r>
            <a:r>
              <a:rPr dirty="0" sz="700" spc="-10">
                <a:solidFill>
                  <a:srgbClr val="665B4D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2F4D6B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model</a:t>
            </a:r>
            <a:r>
              <a:rPr dirty="0" sz="700" spc="-10">
                <a:solidFill>
                  <a:srgbClr val="A823FD"/>
                </a:solidFill>
                <a:latin typeface="Times New Roman"/>
                <a:cs typeface="Times New Roman"/>
              </a:rPr>
              <a:t>=</a:t>
            </a:r>
            <a:r>
              <a:rPr dirty="0" sz="700" spc="150">
                <a:solidFill>
                  <a:srgbClr val="A823FD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92F23"/>
                </a:solidFill>
                <a:latin typeface="Times New Roman"/>
                <a:cs typeface="Times New Roman"/>
              </a:rPr>
              <a:t>G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4164B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d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Sea</a:t>
            </a:r>
            <a:r>
              <a:rPr dirty="0" sz="700">
                <a:solidFill>
                  <a:srgbClr val="665B4D"/>
                </a:solidFill>
                <a:latin typeface="Times New Roman"/>
                <a:cs typeface="Times New Roman"/>
              </a:rPr>
              <a:t>rc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h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CV</a:t>
            </a:r>
            <a:r>
              <a:rPr dirty="0" sz="700">
                <a:solidFill>
                  <a:srgbClr val="627E9E"/>
                </a:solidFill>
                <a:latin typeface="Times New Roman"/>
                <a:cs typeface="Times New Roman"/>
              </a:rPr>
              <a:t>(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knn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,</a:t>
            </a:r>
            <a:r>
              <a:rPr dirty="0" sz="700" spc="-20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7C3854"/>
                </a:solidFill>
                <a:latin typeface="Times New Roman"/>
                <a:cs typeface="Times New Roman"/>
              </a:rPr>
              <a:t>k: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nn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_pa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am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,n</a:t>
            </a:r>
            <a:r>
              <a:rPr dirty="0" sz="700">
                <a:solidFill>
                  <a:srgbClr val="837C8C"/>
                </a:solidFill>
                <a:latin typeface="Times New Roman"/>
                <a:cs typeface="Times New Roman"/>
              </a:rPr>
              <a:t>,</a:t>
            </a:r>
            <a:r>
              <a:rPr dirty="0" sz="700">
                <a:solidFill>
                  <a:srgbClr val="A823FD"/>
                </a:solidFill>
                <a:latin typeface="Times New Roman"/>
                <a:cs typeface="Times New Roman"/>
              </a:rPr>
              <a:t>=</a:t>
            </a:r>
            <a:r>
              <a:rPr dirty="0" sz="700">
                <a:solidFill>
                  <a:srgbClr val="1C9C77"/>
                </a:solidFill>
                <a:latin typeface="Times New Roman"/>
                <a:cs typeface="Times New Roman"/>
              </a:rPr>
              <a:t>1</a:t>
            </a:r>
            <a:r>
              <a:rPr dirty="0" sz="700">
                <a:solidFill>
                  <a:srgbClr val="5B9762"/>
                </a:solidFill>
                <a:latin typeface="Times New Roman"/>
                <a:cs typeface="Times New Roman"/>
              </a:rPr>
              <a:t>0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,</a:t>
            </a:r>
            <a:r>
              <a:rPr dirty="0" sz="700" spc="15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_jo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ta</a:t>
            </a:r>
            <a:r>
              <a:rPr dirty="0" sz="700">
                <a:solidFill>
                  <a:srgbClr val="492F23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A823FD"/>
                </a:solidFill>
                <a:latin typeface="Times New Roman"/>
                <a:cs typeface="Times New Roman"/>
              </a:rPr>
              <a:t>=-</a:t>
            </a:r>
            <a:r>
              <a:rPr dirty="0" sz="700">
                <a:solidFill>
                  <a:srgbClr val="418E42"/>
                </a:solidFill>
                <a:latin typeface="Times New Roman"/>
                <a:cs typeface="Times New Roman"/>
              </a:rPr>
              <a:t>1</a:t>
            </a:r>
            <a:r>
              <a:rPr dirty="0" sz="700">
                <a:solidFill>
                  <a:srgbClr val="113877"/>
                </a:solidFill>
                <a:latin typeface="Times New Roman"/>
                <a:cs typeface="Times New Roman"/>
              </a:rPr>
              <a:t>,</a:t>
            </a:r>
            <a:r>
              <a:rPr dirty="0" sz="700" spc="-20">
                <a:solidFill>
                  <a:srgbClr val="113877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837C8C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896D3D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tao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se</a:t>
            </a:r>
            <a:r>
              <a:rPr dirty="0" sz="700">
                <a:solidFill>
                  <a:srgbClr val="A12ADB"/>
                </a:solidFill>
                <a:latin typeface="Times New Roman"/>
                <a:cs typeface="Times New Roman"/>
              </a:rPr>
              <a:t>=</a:t>
            </a:r>
            <a:r>
              <a:rPr dirty="0" sz="700">
                <a:solidFill>
                  <a:srgbClr val="418E42"/>
                </a:solidFill>
                <a:latin typeface="Times New Roman"/>
                <a:cs typeface="Times New Roman"/>
              </a:rPr>
              <a:t>Tru</a:t>
            </a:r>
            <a:r>
              <a:rPr dirty="0" sz="700">
                <a:solidFill>
                  <a:srgbClr val="2F8726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627E9E"/>
                </a:solidFill>
                <a:latin typeface="Times New Roman"/>
                <a:cs typeface="Times New Roman"/>
              </a:rPr>
              <a:t>)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.</a:t>
            </a:r>
            <a:r>
              <a:rPr dirty="0" sz="700" spc="-85">
                <a:solidFill>
                  <a:srgbClr val="2F4D6B"/>
                </a:solidFill>
                <a:latin typeface="Times New Roman"/>
                <a:cs typeface="Times New Roman"/>
              </a:rPr>
              <a:t> </a:t>
            </a:r>
            <a:r>
              <a:rPr dirty="0" sz="700" spc="65">
                <a:solidFill>
                  <a:srgbClr val="33263B"/>
                </a:solidFill>
                <a:latin typeface="Times New Roman"/>
                <a:cs typeface="Times New Roman"/>
              </a:rPr>
              <a:t>fit</a:t>
            </a:r>
            <a:r>
              <a:rPr dirty="0" sz="700" spc="65">
                <a:solidFill>
                  <a:srgbClr val="627E9E"/>
                </a:solidFill>
                <a:latin typeface="Times New Roman"/>
                <a:cs typeface="Times New Roman"/>
              </a:rPr>
              <a:t>(</a:t>
            </a:r>
            <a:r>
              <a:rPr dirty="0" sz="700" spc="65">
                <a:solidFill>
                  <a:srgbClr val="726E69"/>
                </a:solidFill>
                <a:latin typeface="Times New Roman"/>
                <a:cs typeface="Times New Roman"/>
              </a:rPr>
              <a:t>x</a:t>
            </a:r>
            <a:r>
              <a:rPr dirty="0" sz="700" spc="65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 spc="65">
                <a:solidFill>
                  <a:srgbClr val="463B49"/>
                </a:solidFill>
                <a:latin typeface="Times New Roman"/>
                <a:cs typeface="Times New Roman"/>
              </a:rPr>
              <a:t>t</a:t>
            </a:r>
            <a:r>
              <a:rPr dirty="0" sz="700" spc="65">
                <a:solidFill>
                  <a:srgbClr val="623170"/>
                </a:solidFill>
                <a:latin typeface="Times New Roman"/>
                <a:cs typeface="Times New Roman"/>
              </a:rPr>
              <a:t>r</a:t>
            </a:r>
            <a:r>
              <a:rPr dirty="0" sz="700" spc="65">
                <a:solidFill>
                  <a:srgbClr val="33263B"/>
                </a:solidFill>
                <a:latin typeface="Times New Roman"/>
                <a:cs typeface="Times New Roman"/>
              </a:rPr>
              <a:t>a</a:t>
            </a:r>
            <a:r>
              <a:rPr dirty="0" sz="700" spc="65">
                <a:solidFill>
                  <a:srgbClr val="665B4D"/>
                </a:solidFill>
                <a:latin typeface="Times New Roman"/>
                <a:cs typeface="Times New Roman"/>
              </a:rPr>
              <a:t>in</a:t>
            </a:r>
            <a:r>
              <a:rPr dirty="0" sz="700" spc="65">
                <a:solidFill>
                  <a:srgbClr val="26180F"/>
                </a:solidFill>
                <a:latin typeface="Times New Roman"/>
                <a:cs typeface="Times New Roman"/>
              </a:rPr>
              <a:t>_</a:t>
            </a:r>
            <a:r>
              <a:rPr dirty="0" sz="700" spc="65">
                <a:solidFill>
                  <a:srgbClr val="492F23"/>
                </a:solidFill>
                <a:latin typeface="Times New Roman"/>
                <a:cs typeface="Times New Roman"/>
              </a:rPr>
              <a:t>s</a:t>
            </a:r>
            <a:r>
              <a:rPr dirty="0" sz="700" spc="65">
                <a:solidFill>
                  <a:srgbClr val="313A50"/>
                </a:solidFill>
                <a:latin typeface="Times New Roman"/>
                <a:cs typeface="Times New Roman"/>
              </a:rPr>
              <a:t>c</a:t>
            </a:r>
            <a:r>
              <a:rPr dirty="0" sz="700" spc="65">
                <a:solidFill>
                  <a:srgbClr val="492F23"/>
                </a:solidFill>
                <a:latin typeface="Times New Roman"/>
                <a:cs typeface="Times New Roman"/>
              </a:rPr>
              <a:t>,</a:t>
            </a:r>
            <a:r>
              <a:rPr dirty="0" sz="700" spc="-20">
                <a:solidFill>
                  <a:srgbClr val="492F23"/>
                </a:solidFill>
                <a:latin typeface="Times New Roman"/>
                <a:cs typeface="Times New Roman"/>
              </a:rPr>
              <a:t> </a:t>
            </a:r>
            <a:r>
              <a:rPr dirty="0" sz="700" spc="40">
                <a:solidFill>
                  <a:srgbClr val="626D82"/>
                </a:solidFill>
                <a:latin typeface="Times New Roman"/>
                <a:cs typeface="Times New Roman"/>
              </a:rPr>
              <a:t>y_</a:t>
            </a:r>
            <a:r>
              <a:rPr dirty="0" sz="700" spc="40">
                <a:solidFill>
                  <a:srgbClr val="1A3A59"/>
                </a:solidFill>
                <a:latin typeface="Times New Roman"/>
                <a:cs typeface="Times New Roman"/>
              </a:rPr>
              <a:t>t</a:t>
            </a:r>
            <a:r>
              <a:rPr dirty="0" sz="700" spc="40">
                <a:solidFill>
                  <a:srgbClr val="665B4D"/>
                </a:solidFill>
                <a:latin typeface="Times New Roman"/>
                <a:cs typeface="Times New Roman"/>
              </a:rPr>
              <a:t>r</a:t>
            </a:r>
            <a:r>
              <a:rPr dirty="0" sz="700" spc="40">
                <a:solidFill>
                  <a:srgbClr val="463B49"/>
                </a:solidFill>
                <a:latin typeface="Times New Roman"/>
                <a:cs typeface="Times New Roman"/>
              </a:rPr>
              <a:t>a</a:t>
            </a:r>
            <a:r>
              <a:rPr dirty="0" sz="700" spc="40">
                <a:solidFill>
                  <a:srgbClr val="44164B"/>
                </a:solidFill>
                <a:latin typeface="Times New Roman"/>
                <a:cs typeface="Times New Roman"/>
              </a:rPr>
              <a:t>i</a:t>
            </a:r>
            <a:r>
              <a:rPr dirty="0" sz="700" spc="40">
                <a:solidFill>
                  <a:srgbClr val="545464"/>
                </a:solidFill>
                <a:latin typeface="Times New Roman"/>
                <a:cs typeface="Times New Roman"/>
              </a:rPr>
              <a:t>n</a:t>
            </a:r>
            <a:r>
              <a:rPr dirty="0" sz="700" spc="40">
                <a:solidFill>
                  <a:srgbClr val="97806E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60325">
              <a:lnSpc>
                <a:spcPct val="100000"/>
              </a:lnSpc>
              <a:spcBef>
                <a:spcPts val="480"/>
              </a:spcBef>
            </a:pP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f</a:t>
            </a:r>
            <a:r>
              <a:rPr dirty="0" sz="700">
                <a:solidFill>
                  <a:srgbClr val="44164B"/>
                </a:solidFill>
                <a:latin typeface="Times New Roman"/>
                <a:cs typeface="Times New Roman"/>
              </a:rPr>
              <a:t>it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ir11g</a:t>
            </a:r>
            <a:r>
              <a:rPr dirty="0" sz="600">
                <a:solidFill>
                  <a:srgbClr val="463B49"/>
                </a:solidFill>
                <a:latin typeface="Times New Roman"/>
                <a:cs typeface="Times New Roman"/>
              </a:rPr>
              <a:t>10</a:t>
            </a:r>
            <a:r>
              <a:rPr dirty="0" sz="600" spc="285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665B4D"/>
                </a:solidFill>
                <a:latin typeface="Times New Roman"/>
                <a:cs typeface="Times New Roman"/>
              </a:rPr>
              <a:t>fo</a:t>
            </a:r>
            <a:r>
              <a:rPr dirty="0" sz="700" spc="50">
                <a:solidFill>
                  <a:srgbClr val="623F4F"/>
                </a:solidFill>
                <a:latin typeface="Times New Roman"/>
                <a:cs typeface="Times New Roman"/>
              </a:rPr>
              <a:t>l</a:t>
            </a:r>
            <a:r>
              <a:rPr dirty="0" sz="700" spc="50">
                <a:solidFill>
                  <a:srgbClr val="726E69"/>
                </a:solidFill>
                <a:latin typeface="Times New Roman"/>
                <a:cs typeface="Times New Roman"/>
              </a:rPr>
              <a:t>d</a:t>
            </a:r>
            <a:r>
              <a:rPr dirty="0" sz="700" spc="50">
                <a:solidFill>
                  <a:srgbClr val="463B49"/>
                </a:solidFill>
                <a:latin typeface="Times New Roman"/>
                <a:cs typeface="Times New Roman"/>
              </a:rPr>
              <a:t>s</a:t>
            </a:r>
            <a:r>
              <a:rPr dirty="0" sz="700" spc="345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313A50"/>
                </a:solidFill>
                <a:latin typeface="Times New Roman"/>
                <a:cs typeface="Times New Roman"/>
              </a:rPr>
              <a:t>fo</a:t>
            </a:r>
            <a:r>
              <a:rPr dirty="0" sz="700">
                <a:solidFill>
                  <a:srgbClr val="623170"/>
                </a:solidFill>
                <a:latin typeface="Times New Roman"/>
                <a:cs typeface="Times New Roman"/>
              </a:rPr>
              <a:t>r-</a:t>
            </a:r>
            <a:r>
              <a:rPr dirty="0" sz="700" spc="35">
                <a:solidFill>
                  <a:srgbClr val="62317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eac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h</a:t>
            </a:r>
            <a:r>
              <a:rPr dirty="0" sz="700" spc="235">
                <a:solidFill>
                  <a:srgbClr val="726E6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623F4F"/>
                </a:solidFill>
                <a:latin typeface="Times New Roman"/>
                <a:cs typeface="Times New Roman"/>
              </a:rPr>
              <a:t>of</a:t>
            </a:r>
            <a:r>
              <a:rPr dirty="0" sz="700" spc="395">
                <a:solidFill>
                  <a:srgbClr val="623F4F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1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6</a:t>
            </a:r>
            <a:r>
              <a:rPr dirty="0" sz="700" spc="350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54482D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an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d</a:t>
            </a:r>
            <a:r>
              <a:rPr dirty="0" sz="700">
                <a:solidFill>
                  <a:srgbClr val="44164B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d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665B4D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es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,</a:t>
            </a:r>
            <a:r>
              <a:rPr dirty="0" sz="700" spc="170">
                <a:solidFill>
                  <a:srgbClr val="2F4D6B"/>
                </a:solidFill>
                <a:latin typeface="Times New Roman"/>
                <a:cs typeface="Times New Roman"/>
              </a:rPr>
              <a:t>  </a:t>
            </a:r>
            <a:r>
              <a:rPr dirty="0" sz="700" spc="50">
                <a:solidFill>
                  <a:srgbClr val="665B4D"/>
                </a:solidFill>
                <a:latin typeface="Times New Roman"/>
                <a:cs typeface="Times New Roman"/>
              </a:rPr>
              <a:t>t</a:t>
            </a:r>
            <a:r>
              <a:rPr dirty="0" sz="700" spc="50">
                <a:solidFill>
                  <a:srgbClr val="463B49"/>
                </a:solidFill>
                <a:latin typeface="Times New Roman"/>
                <a:cs typeface="Times New Roman"/>
              </a:rPr>
              <a:t>otall</a:t>
            </a:r>
            <a:r>
              <a:rPr dirty="0" sz="700" spc="50">
                <a:solidFill>
                  <a:srgbClr val="2F4D6B"/>
                </a:solidFill>
                <a:latin typeface="Times New Roman"/>
                <a:cs typeface="Times New Roman"/>
              </a:rPr>
              <a:t>i</a:t>
            </a:r>
            <a:r>
              <a:rPr dirty="0" sz="700" spc="50">
                <a:solidFill>
                  <a:srgbClr val="627E9E"/>
                </a:solidFill>
                <a:latin typeface="Times New Roman"/>
                <a:cs typeface="Times New Roman"/>
              </a:rPr>
              <a:t>.</a:t>
            </a:r>
            <a:r>
              <a:rPr dirty="0" sz="700" spc="50">
                <a:solidFill>
                  <a:srgbClr val="313A50"/>
                </a:solidFill>
                <a:latin typeface="Times New Roman"/>
                <a:cs typeface="Times New Roman"/>
              </a:rPr>
              <a:t>ng</a:t>
            </a:r>
            <a:r>
              <a:rPr dirty="0" sz="700" spc="370">
                <a:solidFill>
                  <a:srgbClr val="313A50"/>
                </a:solidFill>
                <a:latin typeface="Times New Roman"/>
                <a:cs typeface="Times New Roman"/>
              </a:rPr>
              <a:t> </a:t>
            </a:r>
            <a:r>
              <a:rPr dirty="0" sz="600" spc="-20">
                <a:solidFill>
                  <a:srgbClr val="44164B"/>
                </a:solidFill>
                <a:latin typeface="Times New Roman"/>
                <a:cs typeface="Times New Roman"/>
              </a:rPr>
              <a:t>L</a:t>
            </a:r>
            <a:r>
              <a:rPr dirty="0" sz="600" spc="-20">
                <a:solidFill>
                  <a:srgbClr val="545464"/>
                </a:solidFill>
                <a:latin typeface="Times New Roman"/>
                <a:cs typeface="Times New Roman"/>
              </a:rPr>
              <a:t>OO</a:t>
            </a:r>
            <a:r>
              <a:rPr dirty="0" sz="600" spc="40">
                <a:solidFill>
                  <a:srgbClr val="545464"/>
                </a:solidFill>
                <a:latin typeface="Times New Roman"/>
                <a:cs typeface="Times New Roman"/>
              </a:rPr>
              <a:t> </a:t>
            </a:r>
            <a:r>
              <a:rPr dirty="0" sz="700" spc="65">
                <a:solidFill>
                  <a:srgbClr val="2F4D6B"/>
                </a:solidFill>
                <a:latin typeface="Times New Roman"/>
                <a:cs typeface="Times New Roman"/>
              </a:rPr>
              <a:t>fit</a:t>
            </a:r>
            <a:r>
              <a:rPr dirty="0" sz="700" spc="65">
                <a:solidFill>
                  <a:srgbClr val="545464"/>
                </a:solidFill>
                <a:latin typeface="Times New Roman"/>
                <a:cs typeface="Times New Roman"/>
              </a:rPr>
              <a:t>s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</a:pPr>
            <a:r>
              <a:rPr dirty="0" sz="700" spc="-25">
                <a:solidFill>
                  <a:srgbClr val="726E69"/>
                </a:solidFill>
                <a:latin typeface="Times New Roman"/>
                <a:cs typeface="Times New Roman"/>
              </a:rPr>
              <a:t>k</a:t>
            </a:r>
            <a:r>
              <a:rPr dirty="0" sz="700" spc="-25">
                <a:solidFill>
                  <a:srgbClr val="665B4D"/>
                </a:solidFill>
                <a:latin typeface="Times New Roman"/>
                <a:cs typeface="Times New Roman"/>
              </a:rPr>
              <a:t>n</a:t>
            </a:r>
            <a:r>
              <a:rPr dirty="0" sz="700" spc="-25">
                <a:solidFill>
                  <a:srgbClr val="2F4D6B"/>
                </a:solidFill>
                <a:latin typeface="Times New Roman"/>
                <a:cs typeface="Times New Roman"/>
              </a:rPr>
              <a:t>n</a:t>
            </a:r>
            <a:r>
              <a:rPr dirty="0" sz="700" spc="-25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 spc="-25">
                <a:solidFill>
                  <a:srgbClr val="463B49"/>
                </a:solidFill>
                <a:latin typeface="Times New Roman"/>
                <a:cs typeface="Times New Roman"/>
              </a:rPr>
              <a:t>mooe</a:t>
            </a:r>
            <a:r>
              <a:rPr dirty="0" sz="700" spc="-25">
                <a:solidFill>
                  <a:srgbClr val="623F4F"/>
                </a:solidFill>
                <a:latin typeface="Times New Roman"/>
                <a:cs typeface="Times New Roman"/>
              </a:rPr>
              <a:t>L</a:t>
            </a:r>
            <a:r>
              <a:rPr dirty="0" sz="700" spc="55">
                <a:solidFill>
                  <a:srgbClr val="623F4F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t&gt;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est</a:t>
            </a:r>
            <a:r>
              <a:rPr dirty="0" sz="700" spc="-1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313A50"/>
                </a:solidFill>
                <a:latin typeface="Times New Roman"/>
                <a:cs typeface="Times New Roman"/>
              </a:rPr>
              <a:t>p</a:t>
            </a:r>
            <a:r>
              <a:rPr dirty="0" sz="700" spc="-10">
                <a:solidFill>
                  <a:srgbClr val="2F4D6B"/>
                </a:solidFill>
                <a:latin typeface="Times New Roman"/>
                <a:cs typeface="Times New Roman"/>
              </a:rPr>
              <a:t>a</a:t>
            </a:r>
            <a:r>
              <a:rPr dirty="0" sz="700" spc="-10">
                <a:solidFill>
                  <a:srgbClr val="896D3D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496285"/>
                </a:solidFill>
                <a:latin typeface="Times New Roman"/>
                <a:cs typeface="Times New Roman"/>
              </a:rPr>
              <a:t>am</a:t>
            </a:r>
            <a:r>
              <a:rPr dirty="0" sz="700" spc="-10">
                <a:solidFill>
                  <a:srgbClr val="33263B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endParaRPr sz="70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  <a:spcBef>
                <a:spcPts val="530"/>
              </a:spcBef>
            </a:pP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{</a:t>
            </a:r>
            <a:r>
              <a:rPr dirty="0" sz="700" spc="80">
                <a:solidFill>
                  <a:srgbClr val="545464"/>
                </a:solidFill>
                <a:latin typeface="Times New Roman"/>
                <a:cs typeface="Times New Roman"/>
              </a:rPr>
              <a:t> </a:t>
            </a:r>
            <a:r>
              <a:rPr dirty="0" sz="700" spc="45">
                <a:solidFill>
                  <a:srgbClr val="520083"/>
                </a:solidFill>
                <a:latin typeface="Times New Roman"/>
                <a:cs typeface="Times New Roman"/>
              </a:rPr>
              <a:t>'</a:t>
            </a:r>
            <a:r>
              <a:rPr dirty="0" sz="700" spc="45">
                <a:solidFill>
                  <a:srgbClr val="627E9E"/>
                </a:solidFill>
                <a:latin typeface="Times New Roman"/>
                <a:cs typeface="Times New Roman"/>
              </a:rPr>
              <a:t>m</a:t>
            </a:r>
            <a:r>
              <a:rPr dirty="0" sz="700" spc="45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700" spc="45">
                <a:solidFill>
                  <a:srgbClr val="665B4D"/>
                </a:solidFill>
                <a:latin typeface="Times New Roman"/>
                <a:cs typeface="Times New Roman"/>
              </a:rPr>
              <a:t>t</a:t>
            </a:r>
            <a:r>
              <a:rPr dirty="0" sz="700" spc="45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2F4D6B"/>
                </a:solidFill>
                <a:latin typeface="Times New Roman"/>
                <a:cs typeface="Times New Roman"/>
              </a:rPr>
              <a:t>i</a:t>
            </a:r>
            <a:r>
              <a:rPr dirty="0" sz="700" spc="45">
                <a:solidFill>
                  <a:srgbClr val="87C8FB"/>
                </a:solidFill>
                <a:latin typeface="Times New Roman"/>
                <a:cs typeface="Times New Roman"/>
              </a:rPr>
              <a:t>,</a:t>
            </a:r>
            <a:r>
              <a:rPr dirty="0" sz="700" spc="45">
                <a:solidFill>
                  <a:srgbClr val="2F4D6B"/>
                </a:solidFill>
                <a:latin typeface="Times New Roman"/>
                <a:cs typeface="Times New Roman"/>
              </a:rPr>
              <a:t>c</a:t>
            </a:r>
            <a:r>
              <a:rPr dirty="0" sz="700" spc="45">
                <a:solidFill>
                  <a:srgbClr val="800052"/>
                </a:solidFill>
                <a:latin typeface="Times New Roman"/>
                <a:cs typeface="Times New Roman"/>
              </a:rPr>
              <a:t>'</a:t>
            </a:r>
            <a:r>
              <a:rPr dirty="0" sz="700" spc="45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700" spc="330">
                <a:solidFill>
                  <a:srgbClr val="000083"/>
                </a:solidFill>
                <a:latin typeface="Times New Roman"/>
                <a:cs typeface="Times New Roman"/>
              </a:rPr>
              <a:t> </a:t>
            </a:r>
            <a:r>
              <a:rPr dirty="0" sz="700" spc="60">
                <a:solidFill>
                  <a:srgbClr val="338A97"/>
                </a:solidFill>
                <a:latin typeface="Times New Roman"/>
                <a:cs typeface="Times New Roman"/>
              </a:rPr>
              <a:t>'</a:t>
            </a:r>
            <a:r>
              <a:rPr dirty="0" sz="700" spc="60">
                <a:solidFill>
                  <a:srgbClr val="463B49"/>
                </a:solidFill>
                <a:latin typeface="Times New Roman"/>
                <a:cs typeface="Times New Roman"/>
              </a:rPr>
              <a:t>e</a:t>
            </a:r>
            <a:r>
              <a:rPr dirty="0" sz="700" spc="60">
                <a:solidFill>
                  <a:srgbClr val="726E69"/>
                </a:solidFill>
                <a:latin typeface="Times New Roman"/>
                <a:cs typeface="Times New Roman"/>
              </a:rPr>
              <a:t>u</a:t>
            </a:r>
            <a:r>
              <a:rPr dirty="0" sz="700" spc="60">
                <a:solidFill>
                  <a:srgbClr val="665B4D"/>
                </a:solidFill>
                <a:latin typeface="Times New Roman"/>
                <a:cs typeface="Times New Roman"/>
              </a:rPr>
              <a:t>c</a:t>
            </a:r>
            <a:r>
              <a:rPr dirty="0" sz="700" spc="60">
                <a:solidFill>
                  <a:srgbClr val="313A50"/>
                </a:solidFill>
                <a:latin typeface="Times New Roman"/>
                <a:cs typeface="Times New Roman"/>
              </a:rPr>
              <a:t>li</a:t>
            </a:r>
            <a:r>
              <a:rPr dirty="0" sz="700" spc="60">
                <a:solidFill>
                  <a:srgbClr val="2F4D6B"/>
                </a:solidFill>
                <a:latin typeface="Times New Roman"/>
                <a:cs typeface="Times New Roman"/>
              </a:rPr>
              <a:t>d</a:t>
            </a:r>
            <a:r>
              <a:rPr dirty="0" sz="700" spc="60">
                <a:solidFill>
                  <a:srgbClr val="33263B"/>
                </a:solidFill>
                <a:latin typeface="Times New Roman"/>
                <a:cs typeface="Times New Roman"/>
              </a:rPr>
              <a:t>ea</a:t>
            </a:r>
            <a:r>
              <a:rPr dirty="0" sz="700" spc="60">
                <a:solidFill>
                  <a:srgbClr val="2F4D6B"/>
                </a:solidFill>
                <a:latin typeface="Times New Roman"/>
                <a:cs typeface="Times New Roman"/>
              </a:rPr>
              <a:t>n</a:t>
            </a:r>
            <a:r>
              <a:rPr dirty="0" sz="700" spc="60">
                <a:solidFill>
                  <a:srgbClr val="800052"/>
                </a:solidFill>
                <a:latin typeface="Times New Roman"/>
                <a:cs typeface="Times New Roman"/>
              </a:rPr>
              <a:t>'</a:t>
            </a:r>
            <a:r>
              <a:rPr dirty="0" sz="700" spc="60">
                <a:solidFill>
                  <a:srgbClr val="545464"/>
                </a:solidFill>
                <a:latin typeface="Times New Roman"/>
                <a:cs typeface="Times New Roman"/>
              </a:rPr>
              <a:t>,</a:t>
            </a:r>
            <a:r>
              <a:rPr dirty="0" sz="700" spc="440">
                <a:solidFill>
                  <a:srgbClr val="54546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1383BA"/>
                </a:solidFill>
                <a:latin typeface="Times New Roman"/>
                <a:cs typeface="Times New Roman"/>
              </a:rPr>
              <a:t>'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161A26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626D82"/>
                </a:solidFill>
                <a:latin typeface="Times New Roman"/>
                <a:cs typeface="Times New Roman"/>
              </a:rPr>
              <a:t>rn</a:t>
            </a:r>
            <a:r>
              <a:rPr dirty="0" sz="700">
                <a:solidFill>
                  <a:srgbClr val="313A50"/>
                </a:solidFill>
                <a:latin typeface="Times New Roman"/>
                <a:cs typeface="Times New Roman"/>
              </a:rPr>
              <a:t>eig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h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ti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or:s</a:t>
            </a:r>
            <a:r>
              <a:rPr dirty="0" sz="700">
                <a:solidFill>
                  <a:srgbClr val="520083"/>
                </a:solidFill>
                <a:latin typeface="Times New Roman"/>
                <a:cs typeface="Times New Roman"/>
              </a:rPr>
              <a:t>'</a:t>
            </a:r>
            <a:r>
              <a:rPr dirty="0" sz="700">
                <a:solidFill>
                  <a:srgbClr val="428283"/>
                </a:solidFill>
                <a:latin typeface="Times New Roman"/>
                <a:cs typeface="Times New Roman"/>
              </a:rPr>
              <a:t>:</a:t>
            </a:r>
            <a:r>
              <a:rPr dirty="0" sz="700" spc="245">
                <a:solidFill>
                  <a:srgbClr val="428283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463B49"/>
                </a:solidFill>
                <a:latin typeface="Times New Roman"/>
                <a:cs typeface="Times New Roman"/>
              </a:rPr>
              <a:t>9</a:t>
            </a:r>
            <a:r>
              <a:rPr dirty="0" sz="600">
                <a:solidFill>
                  <a:srgbClr val="60212F"/>
                </a:solidFill>
                <a:latin typeface="Times New Roman"/>
                <a:cs typeface="Times New Roman"/>
              </a:rPr>
              <a:t>,</a:t>
            </a:r>
            <a:r>
              <a:rPr dirty="0" sz="600">
                <a:solidFill>
                  <a:srgbClr val="87C8FB"/>
                </a:solidFill>
                <a:latin typeface="Times New Roman"/>
                <a:cs typeface="Times New Roman"/>
              </a:rPr>
              <a:t>,</a:t>
            </a:r>
            <a:r>
              <a:rPr dirty="0" sz="600" spc="295">
                <a:solidFill>
                  <a:srgbClr val="87C8FB"/>
                </a:solidFill>
                <a:latin typeface="Times New Roman"/>
                <a:cs typeface="Times New Roman"/>
              </a:rPr>
              <a:t> </a:t>
            </a:r>
            <a:r>
              <a:rPr dirty="0" sz="700" spc="70">
                <a:solidFill>
                  <a:srgbClr val="6D9CA1"/>
                </a:solidFill>
                <a:latin typeface="Times New Roman"/>
                <a:cs typeface="Times New Roman"/>
              </a:rPr>
              <a:t>'</a:t>
            </a:r>
            <a:r>
              <a:rPr dirty="0" sz="700" spc="70">
                <a:solidFill>
                  <a:srgbClr val="623F4F"/>
                </a:solidFill>
                <a:latin typeface="Times New Roman"/>
                <a:cs typeface="Times New Roman"/>
              </a:rPr>
              <a:t>,.</a:t>
            </a:r>
            <a:r>
              <a:rPr dirty="0" sz="700" spc="70">
                <a:solidFill>
                  <a:srgbClr val="463B49"/>
                </a:solidFill>
                <a:latin typeface="Times New Roman"/>
                <a:cs typeface="Times New Roman"/>
              </a:rPr>
              <a:t>e</a:t>
            </a:r>
            <a:r>
              <a:rPr dirty="0" sz="700" spc="70">
                <a:solidFill>
                  <a:srgbClr val="44164B"/>
                </a:solidFill>
                <a:latin typeface="Times New Roman"/>
                <a:cs typeface="Times New Roman"/>
              </a:rPr>
              <a:t>ig</a:t>
            </a:r>
            <a:r>
              <a:rPr dirty="0" sz="700" spc="70">
                <a:solidFill>
                  <a:srgbClr val="545464"/>
                </a:solidFill>
                <a:latin typeface="Times New Roman"/>
                <a:cs typeface="Times New Roman"/>
              </a:rPr>
              <a:t>ht</a:t>
            </a:r>
            <a:r>
              <a:rPr dirty="0" sz="700" spc="70">
                <a:solidFill>
                  <a:srgbClr val="33263B"/>
                </a:solidFill>
                <a:latin typeface="Times New Roman"/>
                <a:cs typeface="Times New Roman"/>
              </a:rPr>
              <a:t>s</a:t>
            </a:r>
            <a:r>
              <a:rPr dirty="0" sz="700" spc="70">
                <a:solidFill>
                  <a:srgbClr val="1383BA"/>
                </a:solidFill>
                <a:latin typeface="Times New Roman"/>
                <a:cs typeface="Times New Roman"/>
              </a:rPr>
              <a:t>'</a:t>
            </a:r>
            <a:r>
              <a:rPr dirty="0" sz="700" spc="70">
                <a:solidFill>
                  <a:srgbClr val="726E69"/>
                </a:solidFill>
                <a:latin typeface="Times New Roman"/>
                <a:cs typeface="Times New Roman"/>
              </a:rPr>
              <a:t>:</a:t>
            </a:r>
            <a:r>
              <a:rPr dirty="0" sz="700" spc="380">
                <a:solidFill>
                  <a:srgbClr val="726E69"/>
                </a:solidFill>
                <a:latin typeface="Times New Roman"/>
                <a:cs typeface="Times New Roman"/>
              </a:rPr>
              <a:t> </a:t>
            </a:r>
            <a:r>
              <a:rPr dirty="0" sz="700" spc="55">
                <a:solidFill>
                  <a:srgbClr val="520083"/>
                </a:solidFill>
                <a:latin typeface="Times New Roman"/>
                <a:cs typeface="Times New Roman"/>
              </a:rPr>
              <a:t>'</a:t>
            </a:r>
            <a:r>
              <a:rPr dirty="0" sz="700" spc="55">
                <a:solidFill>
                  <a:srgbClr val="626D82"/>
                </a:solidFill>
                <a:latin typeface="Times New Roman"/>
                <a:cs typeface="Times New Roman"/>
              </a:rPr>
              <a:t>d</a:t>
            </a:r>
            <a:r>
              <a:rPr dirty="0" sz="700" spc="55">
                <a:solidFill>
                  <a:srgbClr val="2F4D6B"/>
                </a:solidFill>
                <a:latin typeface="Times New Roman"/>
                <a:cs typeface="Times New Roman"/>
              </a:rPr>
              <a:t>i</a:t>
            </a:r>
            <a:r>
              <a:rPr dirty="0" sz="700" spc="55">
                <a:solidFill>
                  <a:srgbClr val="545464"/>
                </a:solidFill>
                <a:latin typeface="Times New Roman"/>
                <a:cs typeface="Times New Roman"/>
              </a:rPr>
              <a:t>st</a:t>
            </a:r>
            <a:r>
              <a:rPr dirty="0" sz="700" spc="55">
                <a:solidFill>
                  <a:srgbClr val="463B49"/>
                </a:solidFill>
                <a:latin typeface="Times New Roman"/>
                <a:cs typeface="Times New Roman"/>
              </a:rPr>
              <a:t>a</a:t>
            </a:r>
            <a:r>
              <a:rPr dirty="0" sz="700" spc="55">
                <a:solidFill>
                  <a:srgbClr val="665B4D"/>
                </a:solidFill>
                <a:latin typeface="Times New Roman"/>
                <a:cs typeface="Times New Roman"/>
              </a:rPr>
              <a:t>n</a:t>
            </a:r>
            <a:r>
              <a:rPr dirty="0" sz="700" spc="55">
                <a:solidFill>
                  <a:srgbClr val="313A50"/>
                </a:solidFill>
                <a:latin typeface="Times New Roman"/>
                <a:cs typeface="Times New Roman"/>
              </a:rPr>
              <a:t>ce</a:t>
            </a:r>
            <a:r>
              <a:rPr dirty="0" sz="700" spc="55">
                <a:solidFill>
                  <a:srgbClr val="520083"/>
                </a:solidFill>
                <a:latin typeface="Times New Roman"/>
                <a:cs typeface="Times New Roman"/>
              </a:rPr>
              <a:t>'</a:t>
            </a:r>
            <a:r>
              <a:rPr dirty="0" sz="700" spc="55">
                <a:solidFill>
                  <a:srgbClr val="627E9E"/>
                </a:solidFill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  <a:p>
            <a:pPr marL="62865" marR="5080">
              <a:lnSpc>
                <a:spcPct val="223100"/>
              </a:lnSpc>
            </a:pPr>
            <a:r>
              <a:rPr dirty="0" sz="700" spc="-20">
                <a:solidFill>
                  <a:srgbClr val="726E69"/>
                </a:solidFill>
                <a:latin typeface="Times New Roman"/>
                <a:cs typeface="Times New Roman"/>
              </a:rPr>
              <a:t>k</a:t>
            </a:r>
            <a:r>
              <a:rPr dirty="0" sz="700" spc="-20">
                <a:solidFill>
                  <a:srgbClr val="665B4D"/>
                </a:solidFill>
                <a:latin typeface="Times New Roman"/>
                <a:cs typeface="Times New Roman"/>
              </a:rPr>
              <a:t>n</a:t>
            </a:r>
            <a:r>
              <a:rPr dirty="0" sz="700" spc="-20">
                <a:solidFill>
                  <a:srgbClr val="2F4D6B"/>
                </a:solidFill>
                <a:latin typeface="Times New Roman"/>
                <a:cs typeface="Times New Roman"/>
              </a:rPr>
              <a:t>n</a:t>
            </a:r>
            <a:r>
              <a:rPr dirty="0" sz="700" spc="-20">
                <a:solidFill>
                  <a:srgbClr val="161A26"/>
                </a:solidFill>
                <a:latin typeface="Times New Roman"/>
                <a:cs typeface="Times New Roman"/>
              </a:rPr>
              <a:t>_</a:t>
            </a:r>
            <a:r>
              <a:rPr dirty="0" sz="700" spc="-20">
                <a:solidFill>
                  <a:srgbClr val="623170"/>
                </a:solidFill>
                <a:latin typeface="Times New Roman"/>
                <a:cs typeface="Times New Roman"/>
              </a:rPr>
              <a:t>m</a:t>
            </a:r>
            <a:r>
              <a:rPr dirty="0" sz="700" spc="-20">
                <a:solidFill>
                  <a:srgbClr val="545464"/>
                </a:solidFill>
                <a:latin typeface="Times New Roman"/>
                <a:cs typeface="Times New Roman"/>
              </a:rPr>
              <a:t>oo</a:t>
            </a:r>
            <a:r>
              <a:rPr dirty="0" sz="700" spc="-20">
                <a:solidFill>
                  <a:srgbClr val="463B49"/>
                </a:solidFill>
                <a:latin typeface="Times New Roman"/>
                <a:cs typeface="Times New Roman"/>
              </a:rPr>
              <a:t>e</a:t>
            </a:r>
            <a:r>
              <a:rPr dirty="0" sz="700" spc="-20">
                <a:solidFill>
                  <a:srgbClr val="623F4F"/>
                </a:solidFill>
                <a:latin typeface="Times New Roman"/>
                <a:cs typeface="Times New Roman"/>
              </a:rPr>
              <a:t>l</a:t>
            </a:r>
            <a:r>
              <a:rPr dirty="0" sz="700" spc="270">
                <a:solidFill>
                  <a:srgbClr val="623F4F"/>
                </a:solidFill>
                <a:latin typeface="Times New Roman"/>
                <a:cs typeface="Times New Roman"/>
              </a:rPr>
              <a:t>  </a:t>
            </a:r>
            <a:r>
              <a:rPr dirty="0" sz="700" spc="-20">
                <a:solidFill>
                  <a:srgbClr val="A823FD"/>
                </a:solidFill>
                <a:latin typeface="Times New Roman"/>
                <a:cs typeface="Times New Roman"/>
              </a:rPr>
              <a:t>=</a:t>
            </a:r>
            <a:r>
              <a:rPr dirty="0" sz="700" spc="480">
                <a:solidFill>
                  <a:srgbClr val="A823FD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896D3D"/>
                </a:solidFill>
                <a:latin typeface="Times New Roman"/>
                <a:cs typeface="Times New Roman"/>
              </a:rPr>
              <a:t>K</a:t>
            </a:r>
            <a:r>
              <a:rPr dirty="0" sz="700">
                <a:solidFill>
                  <a:srgbClr val="906280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eig</a:t>
            </a:r>
            <a:r>
              <a:rPr dirty="0" sz="700">
                <a:solidFill>
                  <a:srgbClr val="896D3D"/>
                </a:solidFill>
                <a:latin typeface="Times New Roman"/>
                <a:cs typeface="Times New Roman"/>
              </a:rPr>
              <a:t>h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b</a:t>
            </a:r>
            <a:r>
              <a:rPr dirty="0" sz="700" spc="430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:s</a:t>
            </a:r>
            <a:r>
              <a:rPr dirty="0" sz="700">
                <a:solidFill>
                  <a:srgbClr val="665B4D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eg,ess</a:t>
            </a:r>
            <a:r>
              <a:rPr dirty="0" sz="700">
                <a:solidFill>
                  <a:srgbClr val="665B4D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906280"/>
                </a:solidFill>
                <a:latin typeface="Times New Roman"/>
                <a:cs typeface="Times New Roman"/>
              </a:rPr>
              <a:t>(</a:t>
            </a:r>
            <a:r>
              <a:rPr dirty="0" sz="700" spc="-35">
                <a:solidFill>
                  <a:srgbClr val="90628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665B4D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eigti</a:t>
            </a:r>
            <a:r>
              <a:rPr dirty="0" sz="700">
                <a:solidFill>
                  <a:srgbClr val="724D2D"/>
                </a:solidFill>
                <a:latin typeface="Times New Roman"/>
                <a:cs typeface="Times New Roman"/>
              </a:rPr>
              <a:t>b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o</a:t>
            </a:r>
            <a:r>
              <a:rPr dirty="0" sz="700">
                <a:solidFill>
                  <a:srgbClr val="623170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AE3AF9"/>
                </a:solidFill>
                <a:latin typeface="Times New Roman"/>
                <a:cs typeface="Times New Roman"/>
              </a:rPr>
              <a:t>=</a:t>
            </a:r>
            <a:r>
              <a:rPr dirty="0" sz="700">
                <a:solidFill>
                  <a:srgbClr val="418E42"/>
                </a:solidFill>
                <a:latin typeface="Times New Roman"/>
                <a:cs typeface="Times New Roman"/>
              </a:rPr>
              <a:t>9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,</a:t>
            </a:r>
            <a:r>
              <a:rPr dirty="0" sz="700" spc="204">
                <a:solidFill>
                  <a:srgbClr val="463B49"/>
                </a:solidFill>
                <a:latin typeface="Times New Roman"/>
                <a:cs typeface="Times New Roman"/>
              </a:rPr>
              <a:t>  </a:t>
            </a:r>
            <a:r>
              <a:rPr dirty="0" sz="700">
                <a:solidFill>
                  <a:srgbClr val="796B9A"/>
                </a:solidFill>
                <a:latin typeface="Times New Roman"/>
                <a:cs typeface="Times New Roman"/>
              </a:rPr>
              <a:t>,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,re</a:t>
            </a:r>
            <a:r>
              <a:rPr dirty="0" sz="700">
                <a:solidFill>
                  <a:srgbClr val="44164B"/>
                </a:solidFill>
                <a:latin typeface="Times New Roman"/>
                <a:cs typeface="Times New Roman"/>
              </a:rPr>
              <a:t>ig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h</a:t>
            </a:r>
            <a:r>
              <a:rPr dirty="0" sz="700">
                <a:solidFill>
                  <a:srgbClr val="665B4D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A823FD"/>
                </a:solidFill>
                <a:latin typeface="Times New Roman"/>
                <a:cs typeface="Times New Roman"/>
              </a:rPr>
              <a:t>=</a:t>
            </a:r>
            <a:r>
              <a:rPr dirty="0" sz="700">
                <a:solidFill>
                  <a:srgbClr val="D19580"/>
                </a:solidFill>
                <a:latin typeface="Times New Roman"/>
                <a:cs typeface="Times New Roman"/>
              </a:rPr>
              <a:t>'</a:t>
            </a:r>
            <a:r>
              <a:rPr dirty="0" sz="700">
                <a:solidFill>
                  <a:srgbClr val="C45E62"/>
                </a:solidFill>
                <a:latin typeface="Times New Roman"/>
                <a:cs typeface="Times New Roman"/>
              </a:rPr>
              <a:t>d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ista</a:t>
            </a:r>
            <a:r>
              <a:rPr dirty="0" sz="700">
                <a:solidFill>
                  <a:srgbClr val="C45E62"/>
                </a:solidFill>
                <a:latin typeface="Times New Roman"/>
                <a:cs typeface="Times New Roman"/>
              </a:rPr>
              <a:t>nc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C697A1"/>
                </a:solidFill>
                <a:latin typeface="Times New Roman"/>
                <a:cs typeface="Times New Roman"/>
              </a:rPr>
              <a:t>'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,</a:t>
            </a:r>
            <a:r>
              <a:rPr dirty="0" sz="700">
                <a:solidFill>
                  <a:srgbClr val="623170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313A50"/>
                </a:solidFill>
                <a:latin typeface="Times New Roman"/>
                <a:cs typeface="Times New Roman"/>
              </a:rPr>
              <a:t>et</a:t>
            </a:r>
            <a:r>
              <a:rPr dirty="0" sz="700" spc="165">
                <a:solidFill>
                  <a:srgbClr val="313A5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623F4F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E2A34F"/>
                </a:solidFill>
                <a:latin typeface="Times New Roman"/>
                <a:cs typeface="Times New Roman"/>
              </a:rPr>
              <a:t>,</a:t>
            </a:r>
            <a:r>
              <a:rPr dirty="0" sz="700">
                <a:solidFill>
                  <a:srgbClr val="26180F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492F23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A823FD"/>
                </a:solidFill>
                <a:latin typeface="Times New Roman"/>
                <a:cs typeface="Times New Roman"/>
              </a:rPr>
              <a:t>=</a:t>
            </a:r>
            <a:r>
              <a:rPr dirty="0" sz="700">
                <a:solidFill>
                  <a:srgbClr val="D19580"/>
                </a:solidFill>
                <a:latin typeface="Times New Roman"/>
                <a:cs typeface="Times New Roman"/>
              </a:rPr>
              <a:t>'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CA797C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C45E62"/>
                </a:solidFill>
                <a:latin typeface="Times New Roman"/>
                <a:cs typeface="Times New Roman"/>
              </a:rPr>
              <a:t>lid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ea</a:t>
            </a:r>
            <a:r>
              <a:rPr dirty="0" sz="700">
                <a:solidFill>
                  <a:srgbClr val="C45E62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C3215D"/>
                </a:solidFill>
                <a:latin typeface="Times New Roman"/>
                <a:cs typeface="Times New Roman"/>
              </a:rPr>
              <a:t>'</a:t>
            </a:r>
            <a:r>
              <a:rPr dirty="0" sz="700" spc="45">
                <a:solidFill>
                  <a:srgbClr val="C3215D"/>
                </a:solidFill>
                <a:latin typeface="Times New Roman"/>
                <a:cs typeface="Times New Roman"/>
              </a:rPr>
              <a:t> </a:t>
            </a:r>
            <a:r>
              <a:rPr dirty="0" sz="700" spc="75">
                <a:solidFill>
                  <a:srgbClr val="837C8C"/>
                </a:solidFill>
                <a:latin typeface="Times New Roman"/>
                <a:cs typeface="Times New Roman"/>
              </a:rPr>
              <a:t>)</a:t>
            </a:r>
            <a:r>
              <a:rPr dirty="0" sz="700" spc="75">
                <a:solidFill>
                  <a:srgbClr val="2F4D6B"/>
                </a:solidFill>
                <a:latin typeface="Times New Roman"/>
                <a:cs typeface="Times New Roman"/>
              </a:rPr>
              <a:t>.</a:t>
            </a:r>
            <a:r>
              <a:rPr dirty="0" sz="700" spc="-45">
                <a:solidFill>
                  <a:srgbClr val="2F4D6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f.i</a:t>
            </a:r>
            <a:r>
              <a:rPr dirty="0" sz="700">
                <a:solidFill>
                  <a:srgbClr val="492F23"/>
                </a:solidFill>
                <a:latin typeface="Times New Roman"/>
                <a:cs typeface="Times New Roman"/>
              </a:rPr>
              <a:t>t</a:t>
            </a:r>
            <a:r>
              <a:rPr dirty="0" sz="700" spc="135">
                <a:solidFill>
                  <a:srgbClr val="492F23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906280"/>
                </a:solidFill>
                <a:latin typeface="Arial"/>
                <a:cs typeface="Arial"/>
              </a:rPr>
              <a:t>(</a:t>
            </a:r>
            <a:r>
              <a:rPr dirty="0" sz="600">
                <a:solidFill>
                  <a:srgbClr val="496285"/>
                </a:solidFill>
                <a:latin typeface="Arial"/>
                <a:cs typeface="Arial"/>
              </a:rPr>
              <a:t>x</a:t>
            </a:r>
            <a:r>
              <a:rPr dirty="0" sz="600">
                <a:solidFill>
                  <a:srgbClr val="070305"/>
                </a:solidFill>
                <a:latin typeface="Arial"/>
                <a:cs typeface="Arial"/>
              </a:rPr>
              <a:t>_</a:t>
            </a:r>
            <a:r>
              <a:rPr dirty="0" sz="700">
                <a:solidFill>
                  <a:srgbClr val="665B4D"/>
                </a:solidFill>
                <a:latin typeface="Times New Roman"/>
                <a:cs typeface="Times New Roman"/>
              </a:rPr>
              <a:t>tra</a:t>
            </a:r>
            <a:r>
              <a:rPr dirty="0" sz="700" spc="155">
                <a:solidFill>
                  <a:srgbClr val="665B4D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665B4D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sc,</a:t>
            </a:r>
            <a:r>
              <a:rPr dirty="0" sz="700" spc="250">
                <a:solidFill>
                  <a:srgbClr val="33263B"/>
                </a:solidFill>
                <a:latin typeface="Times New Roman"/>
                <a:cs typeface="Times New Roman"/>
              </a:rPr>
              <a:t>  </a:t>
            </a:r>
            <a:r>
              <a:rPr dirty="0" sz="700" spc="40">
                <a:solidFill>
                  <a:srgbClr val="545464"/>
                </a:solidFill>
                <a:latin typeface="Times New Roman"/>
                <a:cs typeface="Times New Roman"/>
              </a:rPr>
              <a:t>y_tra</a:t>
            </a:r>
            <a:r>
              <a:rPr dirty="0" sz="700" spc="40">
                <a:solidFill>
                  <a:srgbClr val="1A3A59"/>
                </a:solidFill>
                <a:latin typeface="Times New Roman"/>
                <a:cs typeface="Times New Roman"/>
              </a:rPr>
              <a:t>in</a:t>
            </a:r>
            <a:r>
              <a:rPr dirty="0" sz="700" spc="40">
                <a:solidFill>
                  <a:srgbClr val="959087"/>
                </a:solidFill>
                <a:latin typeface="Times New Roman"/>
                <a:cs typeface="Times New Roman"/>
              </a:rPr>
              <a:t>) 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623170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ai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p</a:t>
            </a:r>
            <a:r>
              <a:rPr dirty="0" sz="700">
                <a:solidFill>
                  <a:srgbClr val="627E9E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d</a:t>
            </a:r>
            <a:r>
              <a:rPr dirty="0" sz="700">
                <a:solidFill>
                  <a:srgbClr val="A823FD"/>
                </a:solidFill>
                <a:latin typeface="Times New Roman"/>
                <a:cs typeface="Times New Roman"/>
              </a:rPr>
              <a:t>=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knn</a:t>
            </a:r>
            <a:r>
              <a:rPr dirty="0" sz="70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 spc="290">
                <a:solidFill>
                  <a:srgbClr val="070305"/>
                </a:solidFill>
                <a:latin typeface="Times New Roman"/>
                <a:cs typeface="Times New Roman"/>
              </a:rPr>
              <a:t>  </a:t>
            </a:r>
            <a:r>
              <a:rPr dirty="0" sz="700" spc="50">
                <a:solidFill>
                  <a:srgbClr val="545464"/>
                </a:solidFill>
                <a:latin typeface="Times New Roman"/>
                <a:cs typeface="Times New Roman"/>
              </a:rPr>
              <a:t>d</a:t>
            </a:r>
            <a:r>
              <a:rPr dirty="0" sz="700" spc="50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700" spc="50">
                <a:solidFill>
                  <a:srgbClr val="2F4D6B"/>
                </a:solidFill>
                <a:latin typeface="Times New Roman"/>
                <a:cs typeface="Times New Roman"/>
              </a:rPr>
              <a:t>l.</a:t>
            </a:r>
            <a:r>
              <a:rPr dirty="0" sz="700" spc="50">
                <a:solidFill>
                  <a:srgbClr val="665B4D"/>
                </a:solidFill>
                <a:latin typeface="Times New Roman"/>
                <a:cs typeface="Times New Roman"/>
              </a:rPr>
              <a:t>p</a:t>
            </a:r>
            <a:r>
              <a:rPr dirty="0" sz="700" spc="5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700" spc="50">
                <a:solidFill>
                  <a:srgbClr val="623F4F"/>
                </a:solidFill>
                <a:latin typeface="Times New Roman"/>
                <a:cs typeface="Times New Roman"/>
              </a:rPr>
              <a:t>d</a:t>
            </a:r>
            <a:r>
              <a:rPr dirty="0" sz="700" spc="50">
                <a:solidFill>
                  <a:srgbClr val="33263B"/>
                </a:solidFill>
                <a:latin typeface="Times New Roman"/>
                <a:cs typeface="Times New Roman"/>
              </a:rPr>
              <a:t>i</a:t>
            </a:r>
            <a:r>
              <a:rPr dirty="0" sz="700" spc="50">
                <a:solidFill>
                  <a:srgbClr val="665B4D"/>
                </a:solidFill>
                <a:latin typeface="Times New Roman"/>
                <a:cs typeface="Times New Roman"/>
              </a:rPr>
              <a:t>c</a:t>
            </a:r>
            <a:r>
              <a:rPr dirty="0" sz="700" spc="50">
                <a:solidFill>
                  <a:srgbClr val="463B49"/>
                </a:solidFill>
                <a:latin typeface="Times New Roman"/>
                <a:cs typeface="Times New Roman"/>
              </a:rPr>
              <a:t>t</a:t>
            </a:r>
            <a:r>
              <a:rPr dirty="0" sz="700" spc="185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837C8C"/>
                </a:solidFill>
                <a:latin typeface="Times New Roman"/>
                <a:cs typeface="Times New Roman"/>
              </a:rPr>
              <a:t>(</a:t>
            </a:r>
            <a:r>
              <a:rPr dirty="0" sz="700" spc="-10">
                <a:solidFill>
                  <a:srgbClr val="665B4D"/>
                </a:solidFill>
                <a:latin typeface="Times New Roman"/>
                <a:cs typeface="Times New Roman"/>
              </a:rPr>
              <a:t>x</a:t>
            </a:r>
            <a:r>
              <a:rPr dirty="0" sz="700" spc="-1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33263B"/>
                </a:solidFill>
                <a:latin typeface="Times New Roman"/>
                <a:cs typeface="Times New Roman"/>
              </a:rPr>
              <a:t>t</a:t>
            </a:r>
            <a:r>
              <a:rPr dirty="0" sz="700" spc="-10">
                <a:solidFill>
                  <a:srgbClr val="623170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33263B"/>
                </a:solidFill>
                <a:latin typeface="Times New Roman"/>
                <a:cs typeface="Times New Roman"/>
              </a:rPr>
              <a:t>ai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33263B"/>
                </a:solidFill>
                <a:latin typeface="Times New Roman"/>
                <a:cs typeface="Times New Roman"/>
              </a:rPr>
              <a:t>sc</a:t>
            </a:r>
            <a:r>
              <a:rPr dirty="0" sz="700" spc="-10">
                <a:solidFill>
                  <a:srgbClr val="906280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62865">
              <a:lnSpc>
                <a:spcPts val="745"/>
              </a:lnSpc>
            </a:pPr>
            <a:r>
              <a:rPr dirty="0" sz="700" spc="-10">
                <a:solidFill>
                  <a:srgbClr val="623F4F"/>
                </a:solidFill>
                <a:latin typeface="Times New Roman"/>
                <a:cs typeface="Times New Roman"/>
              </a:rPr>
              <a:t>t</a:t>
            </a:r>
            <a:r>
              <a:rPr dirty="0" sz="700" spc="-10">
                <a:solidFill>
                  <a:srgbClr val="313A50"/>
                </a:solidFill>
                <a:latin typeface="Times New Roman"/>
                <a:cs typeface="Times New Roman"/>
              </a:rPr>
              <a:t>e-s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t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_pre</a:t>
            </a:r>
            <a:r>
              <a:rPr dirty="0" sz="700" spc="-10">
                <a:solidFill>
                  <a:srgbClr val="2F4D6B"/>
                </a:solidFill>
                <a:latin typeface="Times New Roman"/>
                <a:cs typeface="Times New Roman"/>
              </a:rPr>
              <a:t>d</a:t>
            </a:r>
            <a:r>
              <a:rPr dirty="0" sz="700" spc="-10">
                <a:solidFill>
                  <a:srgbClr val="AE3AF9"/>
                </a:solidFill>
                <a:latin typeface="Times New Roman"/>
                <a:cs typeface="Times New Roman"/>
              </a:rPr>
              <a:t>=</a:t>
            </a:r>
            <a:r>
              <a:rPr dirty="0" sz="700" spc="-10">
                <a:solidFill>
                  <a:srgbClr val="623F4F"/>
                </a:solidFill>
                <a:latin typeface="Times New Roman"/>
                <a:cs typeface="Times New Roman"/>
              </a:rPr>
              <a:t>k:</a:t>
            </a:r>
            <a:r>
              <a:rPr dirty="0" sz="700" spc="-10">
                <a:solidFill>
                  <a:srgbClr val="2F4D6B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665B4D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626D82"/>
                </a:solidFill>
                <a:latin typeface="Times New Roman"/>
                <a:cs typeface="Times New Roman"/>
              </a:rPr>
              <a:t>mo</a:t>
            </a:r>
            <a:r>
              <a:rPr dirty="0" sz="700" spc="-10">
                <a:solidFill>
                  <a:srgbClr val="2F4D6B"/>
                </a:solidFill>
                <a:latin typeface="Times New Roman"/>
                <a:cs typeface="Times New Roman"/>
              </a:rPr>
              <a:t>d</a:t>
            </a:r>
            <a:r>
              <a:rPr dirty="0" sz="700" spc="-10">
                <a:solidFill>
                  <a:srgbClr val="33263B"/>
                </a:solidFill>
                <a:latin typeface="Times New Roman"/>
                <a:cs typeface="Times New Roman"/>
              </a:rPr>
              <a:t>el</a:t>
            </a:r>
            <a:r>
              <a:rPr dirty="0" sz="700" spc="-10">
                <a:solidFill>
                  <a:srgbClr val="2F4D6B"/>
                </a:solidFill>
                <a:latin typeface="Times New Roman"/>
                <a:cs typeface="Times New Roman"/>
              </a:rPr>
              <a:t>.</a:t>
            </a:r>
            <a:r>
              <a:rPr dirty="0" sz="700" spc="90">
                <a:solidFill>
                  <a:srgbClr val="2F4D6B"/>
                </a:solidFill>
                <a:latin typeface="Times New Roman"/>
                <a:cs typeface="Times New Roman"/>
              </a:rPr>
              <a:t> </a:t>
            </a:r>
            <a:r>
              <a:rPr dirty="0" sz="700" spc="35">
                <a:solidFill>
                  <a:srgbClr val="313A50"/>
                </a:solidFill>
                <a:latin typeface="Times New Roman"/>
                <a:cs typeface="Times New Roman"/>
              </a:rPr>
              <a:t>p</a:t>
            </a:r>
            <a:r>
              <a:rPr dirty="0" sz="700" spc="35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 spc="35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700" spc="35">
                <a:solidFill>
                  <a:srgbClr val="623F4F"/>
                </a:solidFill>
                <a:latin typeface="Times New Roman"/>
                <a:cs typeface="Times New Roman"/>
              </a:rPr>
              <a:t>d</a:t>
            </a:r>
            <a:r>
              <a:rPr dirty="0" sz="700" spc="35">
                <a:solidFill>
                  <a:srgbClr val="496285"/>
                </a:solidFill>
                <a:latin typeface="Times New Roman"/>
                <a:cs typeface="Times New Roman"/>
              </a:rPr>
              <a:t>i</a:t>
            </a:r>
            <a:r>
              <a:rPr dirty="0" sz="700" spc="35">
                <a:solidFill>
                  <a:srgbClr val="463B49"/>
                </a:solidFill>
                <a:latin typeface="Times New Roman"/>
                <a:cs typeface="Times New Roman"/>
              </a:rPr>
              <a:t>ct</a:t>
            </a:r>
            <a:r>
              <a:rPr dirty="0" sz="700" spc="35">
                <a:solidFill>
                  <a:srgbClr val="906280"/>
                </a:solidFill>
                <a:latin typeface="Times New Roman"/>
                <a:cs typeface="Times New Roman"/>
              </a:rPr>
              <a:t>(</a:t>
            </a:r>
            <a:r>
              <a:rPr dirty="0" sz="700" spc="35">
                <a:solidFill>
                  <a:srgbClr val="496285"/>
                </a:solidFill>
                <a:latin typeface="Times New Roman"/>
                <a:cs typeface="Times New Roman"/>
              </a:rPr>
              <a:t>x</a:t>
            </a:r>
            <a:r>
              <a:rPr dirty="0" sz="700" spc="35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 spc="35">
                <a:solidFill>
                  <a:srgbClr val="665B4D"/>
                </a:solidFill>
                <a:latin typeface="Times New Roman"/>
                <a:cs typeface="Times New Roman"/>
              </a:rPr>
              <a:t>t</a:t>
            </a:r>
            <a:r>
              <a:rPr dirty="0" sz="700" spc="35">
                <a:solidFill>
                  <a:srgbClr val="33263B"/>
                </a:solidFill>
                <a:latin typeface="Times New Roman"/>
                <a:cs typeface="Times New Roman"/>
              </a:rPr>
              <a:t>es</a:t>
            </a:r>
            <a:r>
              <a:rPr dirty="0" sz="700" spc="35">
                <a:solidFill>
                  <a:srgbClr val="1A3A59"/>
                </a:solidFill>
                <a:latin typeface="Times New Roman"/>
                <a:cs typeface="Times New Roman"/>
              </a:rPr>
              <a:t>t</a:t>
            </a:r>
            <a:r>
              <a:rPr dirty="0" sz="700" spc="35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 spc="35">
                <a:solidFill>
                  <a:srgbClr val="463B49"/>
                </a:solidFill>
                <a:latin typeface="Times New Roman"/>
                <a:cs typeface="Times New Roman"/>
              </a:rPr>
              <a:t>s</a:t>
            </a:r>
            <a:r>
              <a:rPr dirty="0" sz="700" spc="35">
                <a:solidFill>
                  <a:srgbClr val="623F4F"/>
                </a:solidFill>
                <a:latin typeface="Times New Roman"/>
                <a:cs typeface="Times New Roman"/>
              </a:rPr>
              <a:t>c</a:t>
            </a:r>
            <a:r>
              <a:rPr dirty="0" sz="700" spc="35">
                <a:solidFill>
                  <a:srgbClr val="959087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Times New Roman"/>
              <a:cs typeface="Times New Roman"/>
            </a:endParaRPr>
          </a:p>
          <a:p>
            <a:pPr marL="63500">
              <a:lnSpc>
                <a:spcPts val="790"/>
              </a:lnSpc>
            </a:pP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sq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are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d</a:t>
            </a:r>
            <a:r>
              <a:rPr dirty="0" sz="700" spc="265">
                <a:solidFill>
                  <a:srgbClr val="2F4D6B"/>
                </a:solidFill>
                <a:latin typeface="Times New Roman"/>
                <a:cs typeface="Times New Roman"/>
              </a:rPr>
              <a:t> </a:t>
            </a:r>
            <a:r>
              <a:rPr dirty="0" sz="700" spc="-20">
                <a:solidFill>
                  <a:srgbClr val="A823FD"/>
                </a:solidFill>
                <a:latin typeface="Times New Roman"/>
                <a:cs typeface="Times New Roman"/>
              </a:rPr>
              <a:t>=</a:t>
            </a:r>
            <a:r>
              <a:rPr dirty="0" sz="700" spc="290">
                <a:solidFill>
                  <a:srgbClr val="A823FD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2</a:t>
            </a:r>
            <a:r>
              <a:rPr dirty="0" sz="70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o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 spc="360">
                <a:solidFill>
                  <a:srgbClr val="726E69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837C8C"/>
                </a:solidFill>
                <a:latin typeface="Times New Roman"/>
                <a:cs typeface="Times New Roman"/>
              </a:rPr>
              <a:t>(y</a:t>
            </a:r>
            <a:r>
              <a:rPr dirty="0" sz="700" spc="5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 spc="50">
                <a:solidFill>
                  <a:srgbClr val="463B49"/>
                </a:solidFill>
                <a:latin typeface="Times New Roman"/>
                <a:cs typeface="Times New Roman"/>
              </a:rPr>
              <a:t>t</a:t>
            </a:r>
            <a:r>
              <a:rPr dirty="0" sz="700" spc="50">
                <a:solidFill>
                  <a:srgbClr val="545464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2F4D6B"/>
                </a:solidFill>
                <a:latin typeface="Times New Roman"/>
                <a:cs typeface="Times New Roman"/>
              </a:rPr>
              <a:t>a</a:t>
            </a:r>
            <a:r>
              <a:rPr dirty="0" sz="700" spc="50">
                <a:solidFill>
                  <a:srgbClr val="44164B"/>
                </a:solidFill>
                <a:latin typeface="Times New Roman"/>
                <a:cs typeface="Times New Roman"/>
              </a:rPr>
              <a:t>i</a:t>
            </a:r>
            <a:r>
              <a:rPr dirty="0" sz="700" spc="50">
                <a:solidFill>
                  <a:srgbClr val="665B4D"/>
                </a:solidFill>
                <a:latin typeface="Times New Roman"/>
                <a:cs typeface="Times New Roman"/>
              </a:rPr>
              <a:t>n</a:t>
            </a:r>
            <a:r>
              <a:rPr dirty="0" sz="700" spc="50">
                <a:solidFill>
                  <a:srgbClr val="33263B"/>
                </a:solidFill>
                <a:latin typeface="Times New Roman"/>
                <a:cs typeface="Times New Roman"/>
              </a:rPr>
              <a:t>,</a:t>
            </a:r>
            <a:r>
              <a:rPr dirty="0" sz="700" spc="395">
                <a:solidFill>
                  <a:srgbClr val="33263B"/>
                </a:solidFill>
                <a:latin typeface="Times New Roman"/>
                <a:cs typeface="Times New Roman"/>
              </a:rPr>
              <a:t> </a:t>
            </a:r>
            <a:r>
              <a:rPr dirty="0" sz="700" spc="55">
                <a:solidFill>
                  <a:srgbClr val="665B4D"/>
                </a:solidFill>
                <a:latin typeface="Times New Roman"/>
                <a:cs typeface="Times New Roman"/>
              </a:rPr>
              <a:t>tr</a:t>
            </a:r>
            <a:r>
              <a:rPr dirty="0" sz="700" spc="55">
                <a:solidFill>
                  <a:srgbClr val="33263B"/>
                </a:solidFill>
                <a:latin typeface="Times New Roman"/>
                <a:cs typeface="Times New Roman"/>
              </a:rPr>
              <a:t>a</a:t>
            </a:r>
            <a:r>
              <a:rPr dirty="0" sz="700" spc="55">
                <a:solidFill>
                  <a:srgbClr val="545464"/>
                </a:solidFill>
                <a:latin typeface="Times New Roman"/>
                <a:cs typeface="Times New Roman"/>
              </a:rPr>
              <a:t>i</a:t>
            </a:r>
            <a:r>
              <a:rPr dirty="0" sz="700" spc="55">
                <a:solidFill>
                  <a:srgbClr val="726E69"/>
                </a:solidFill>
                <a:latin typeface="Times New Roman"/>
                <a:cs typeface="Times New Roman"/>
              </a:rPr>
              <a:t>n</a:t>
            </a:r>
            <a:r>
              <a:rPr dirty="0" sz="700" spc="55">
                <a:solidFill>
                  <a:srgbClr val="463B49"/>
                </a:solidFill>
                <a:latin typeface="Times New Roman"/>
                <a:cs typeface="Times New Roman"/>
              </a:rPr>
              <a:t>yr</a:t>
            </a:r>
            <a:r>
              <a:rPr dirty="0" sz="700" spc="55">
                <a:solidFill>
                  <a:srgbClr val="87C8FB"/>
                </a:solidFill>
                <a:latin typeface="Times New Roman"/>
                <a:cs typeface="Times New Roman"/>
              </a:rPr>
              <a:t>,</a:t>
            </a:r>
            <a:r>
              <a:rPr dirty="0" sz="700" spc="55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700" spc="55">
                <a:solidFill>
                  <a:srgbClr val="2F4D6B"/>
                </a:solidFill>
                <a:latin typeface="Times New Roman"/>
                <a:cs typeface="Times New Roman"/>
              </a:rPr>
              <a:t>d</a:t>
            </a:r>
            <a:r>
              <a:rPr dirty="0" sz="700" spc="55">
                <a:solidFill>
                  <a:srgbClr val="627E9E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64135">
              <a:lnSpc>
                <a:spcPts val="790"/>
              </a:lnSpc>
            </a:pPr>
            <a:r>
              <a:rPr dirty="0" sz="700" spc="55">
                <a:solidFill>
                  <a:srgbClr val="5B9762"/>
                </a:solidFill>
                <a:latin typeface="Times New Roman"/>
                <a:cs typeface="Times New Roman"/>
              </a:rPr>
              <a:t>prin</a:t>
            </a:r>
            <a:r>
              <a:rPr dirty="0" sz="700" spc="55">
                <a:solidFill>
                  <a:srgbClr val="418E42"/>
                </a:solidFill>
                <a:latin typeface="Times New Roman"/>
                <a:cs typeface="Times New Roman"/>
              </a:rPr>
              <a:t>t</a:t>
            </a:r>
            <a:r>
              <a:rPr dirty="0" sz="700" spc="55">
                <a:solidFill>
                  <a:srgbClr val="627E9E"/>
                </a:solidFill>
                <a:latin typeface="Times New Roman"/>
                <a:cs typeface="Times New Roman"/>
              </a:rPr>
              <a:t>(</a:t>
            </a:r>
            <a:r>
              <a:rPr dirty="0" sz="700" spc="55">
                <a:solidFill>
                  <a:srgbClr val="C697A1"/>
                </a:solidFill>
                <a:latin typeface="Times New Roman"/>
                <a:cs typeface="Times New Roman"/>
              </a:rPr>
              <a:t>'</a:t>
            </a:r>
            <a:r>
              <a:rPr dirty="0" sz="700" spc="55">
                <a:solidFill>
                  <a:srgbClr val="C8592D"/>
                </a:solidFill>
                <a:latin typeface="Times New Roman"/>
                <a:cs typeface="Times New Roman"/>
              </a:rPr>
              <a:t>T</a:t>
            </a:r>
            <a:r>
              <a:rPr dirty="0" sz="700" spc="55">
                <a:solidFill>
                  <a:srgbClr val="C45E62"/>
                </a:solidFill>
                <a:latin typeface="Times New Roman"/>
                <a:cs typeface="Times New Roman"/>
              </a:rPr>
              <a:t>h</a:t>
            </a:r>
            <a:r>
              <a:rPr dirty="0" sz="700" spc="55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225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65">
                <a:solidFill>
                  <a:srgbClr val="C45E62"/>
                </a:solidFill>
                <a:latin typeface="Times New Roman"/>
                <a:cs typeface="Times New Roman"/>
              </a:rPr>
              <a:t>train</a:t>
            </a:r>
            <a:r>
              <a:rPr dirty="0" sz="700" spc="300">
                <a:solidFill>
                  <a:srgbClr val="C45E6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45E62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BC213D"/>
                </a:solidFill>
                <a:latin typeface="Times New Roman"/>
                <a:cs typeface="Times New Roman"/>
              </a:rPr>
              <a:t>-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sq</a:t>
            </a:r>
            <a:r>
              <a:rPr dirty="0" sz="700">
                <a:solidFill>
                  <a:srgbClr val="C45E62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C34680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29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A797C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CA797C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C45E62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30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95">
                <a:solidFill>
                  <a:srgbClr val="C14452"/>
                </a:solidFill>
                <a:latin typeface="Times New Roman"/>
                <a:cs typeface="Times New Roman"/>
              </a:rPr>
              <a:t>is</a:t>
            </a:r>
            <a:r>
              <a:rPr dirty="0" sz="700" spc="95">
                <a:solidFill>
                  <a:srgbClr val="C3215D"/>
                </a:solidFill>
                <a:latin typeface="Times New Roman"/>
                <a:cs typeface="Times New Roman"/>
              </a:rPr>
              <a:t>:</a:t>
            </a:r>
            <a:r>
              <a:rPr dirty="0" sz="700" spc="330">
                <a:solidFill>
                  <a:srgbClr val="C3215D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D19580"/>
                </a:solidFill>
                <a:latin typeface="Times New Roman"/>
                <a:cs typeface="Times New Roman"/>
              </a:rPr>
              <a:t>•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,</a:t>
            </a:r>
            <a:r>
              <a:rPr dirty="0" sz="700" spc="395">
                <a:solidFill>
                  <a:srgbClr val="2F4D6B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26180F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33263B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623F4F"/>
                </a:solidFill>
                <a:latin typeface="Times New Roman"/>
                <a:cs typeface="Times New Roman"/>
              </a:rPr>
              <a:t>qu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a</a:t>
            </a:r>
            <a:r>
              <a:rPr dirty="0" sz="700" spc="-10">
                <a:solidFill>
                  <a:srgbClr val="623170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313A50"/>
                </a:solidFill>
                <a:latin typeface="Times New Roman"/>
                <a:cs typeface="Times New Roman"/>
              </a:rPr>
              <a:t>e</a:t>
            </a:r>
            <a:r>
              <a:rPr dirty="0" sz="700" spc="-10">
                <a:solidFill>
                  <a:srgbClr val="2F4D6B"/>
                </a:solidFill>
                <a:latin typeface="Times New Roman"/>
                <a:cs typeface="Times New Roman"/>
              </a:rPr>
              <a:t>d</a:t>
            </a:r>
            <a:r>
              <a:rPr dirty="0" sz="700" spc="-10">
                <a:solidFill>
                  <a:srgbClr val="00004D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726E69"/>
                </a:solidFill>
                <a:latin typeface="Times New Roman"/>
                <a:cs typeface="Times New Roman"/>
              </a:rPr>
              <a:t>ro</a:t>
            </a:r>
            <a:r>
              <a:rPr dirty="0" sz="700" spc="-10">
                <a:solidFill>
                  <a:srgbClr val="496285"/>
                </a:solidFill>
                <a:latin typeface="Times New Roman"/>
                <a:cs typeface="Times New Roman"/>
              </a:rPr>
              <a:t>u</a:t>
            </a:r>
            <a:r>
              <a:rPr dirty="0" sz="700" spc="-10">
                <a:solidFill>
                  <a:srgbClr val="665B4D"/>
                </a:solidFill>
                <a:latin typeface="Times New Roman"/>
                <a:cs typeface="Times New Roman"/>
              </a:rPr>
              <a:t>nd</a:t>
            </a:r>
            <a:r>
              <a:rPr dirty="0" sz="700" spc="-10">
                <a:solidFill>
                  <a:srgbClr val="627E9E"/>
                </a:solidFill>
                <a:latin typeface="Times New Roman"/>
                <a:cs typeface="Times New Roman"/>
              </a:rPr>
              <a:t>(</a:t>
            </a:r>
            <a:r>
              <a:rPr dirty="0" sz="700" spc="-10">
                <a:solidFill>
                  <a:srgbClr val="5B9762"/>
                </a:solidFill>
                <a:latin typeface="Times New Roman"/>
                <a:cs typeface="Times New Roman"/>
              </a:rPr>
              <a:t>4</a:t>
            </a:r>
            <a:r>
              <a:rPr dirty="0" sz="700" spc="-10">
                <a:solidFill>
                  <a:srgbClr val="796B9A"/>
                </a:solidFill>
                <a:latin typeface="Times New Roman"/>
                <a:cs typeface="Times New Roman"/>
              </a:rPr>
              <a:t>))</a:t>
            </a:r>
            <a:endParaRPr sz="7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530"/>
              </a:spcBef>
            </a:pPr>
            <a:r>
              <a:rPr dirty="0" sz="700">
                <a:solidFill>
                  <a:srgbClr val="4B004B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h</a:t>
            </a:r>
            <a:r>
              <a:rPr dirty="0" sz="700">
                <a:solidFill>
                  <a:srgbClr val="313A50"/>
                </a:solidFill>
                <a:latin typeface="Times New Roman"/>
                <a:cs typeface="Times New Roman"/>
              </a:rPr>
              <a:t>e</a:t>
            </a:r>
            <a:r>
              <a:rPr dirty="0" sz="700" spc="185">
                <a:solidFill>
                  <a:srgbClr val="313A50"/>
                </a:solidFill>
                <a:latin typeface="Times New Roman"/>
                <a:cs typeface="Times New Roman"/>
              </a:rPr>
              <a:t> </a:t>
            </a:r>
            <a:r>
              <a:rPr dirty="0" sz="700" spc="80">
                <a:solidFill>
                  <a:srgbClr val="665B4D"/>
                </a:solidFill>
                <a:latin typeface="Times New Roman"/>
                <a:cs typeface="Times New Roman"/>
              </a:rPr>
              <a:t>t</a:t>
            </a:r>
            <a:r>
              <a:rPr dirty="0" sz="700" spc="8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 spc="80">
                <a:solidFill>
                  <a:srgbClr val="463B49"/>
                </a:solidFill>
                <a:latin typeface="Times New Roman"/>
                <a:cs typeface="Times New Roman"/>
              </a:rPr>
              <a:t>a</a:t>
            </a:r>
            <a:r>
              <a:rPr dirty="0" sz="700" spc="80">
                <a:solidFill>
                  <a:srgbClr val="545464"/>
                </a:solidFill>
                <a:latin typeface="Times New Roman"/>
                <a:cs typeface="Times New Roman"/>
              </a:rPr>
              <a:t>in</a:t>
            </a:r>
            <a:r>
              <a:rPr dirty="0" sz="700" spc="220">
                <a:solidFill>
                  <a:srgbClr val="545464"/>
                </a:solidFill>
                <a:latin typeface="Times New Roman"/>
                <a:cs typeface="Times New Roman"/>
              </a:rPr>
              <a:t> </a:t>
            </a:r>
            <a:r>
              <a:rPr dirty="0" sz="700" spc="-20">
                <a:solidFill>
                  <a:srgbClr val="623F4F"/>
                </a:solidFill>
                <a:latin typeface="Times New Roman"/>
                <a:cs typeface="Times New Roman"/>
              </a:rPr>
              <a:t>R</a:t>
            </a:r>
            <a:r>
              <a:rPr dirty="0" sz="700" spc="-20">
                <a:solidFill>
                  <a:srgbClr val="161A26"/>
                </a:solidFill>
                <a:latin typeface="Times New Roman"/>
                <a:cs typeface="Times New Roman"/>
              </a:rPr>
              <a:t>-</a:t>
            </a:r>
            <a:r>
              <a:rPr dirty="0" sz="700">
                <a:solidFill>
                  <a:srgbClr val="313A50"/>
                </a:solidFill>
                <a:latin typeface="Times New Roman"/>
                <a:cs typeface="Times New Roman"/>
              </a:rPr>
              <a:t>sq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are</a:t>
            </a:r>
            <a:r>
              <a:rPr dirty="0" sz="700" spc="254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837C8C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al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700" spc="225">
                <a:solidFill>
                  <a:srgbClr val="33263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is</a:t>
            </a:r>
            <a:r>
              <a:rPr dirty="0" sz="700" spc="40">
                <a:solidFill>
                  <a:srgbClr val="54546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700" spc="215">
                <a:solidFill>
                  <a:srgbClr val="000083"/>
                </a:solidFill>
                <a:latin typeface="Times New Roman"/>
                <a:cs typeface="Times New Roman"/>
              </a:rPr>
              <a:t>  </a:t>
            </a:r>
            <a:r>
              <a:rPr dirty="0" sz="600">
                <a:solidFill>
                  <a:srgbClr val="54482D"/>
                </a:solidFill>
                <a:latin typeface="Times New Roman"/>
                <a:cs typeface="Times New Roman"/>
              </a:rPr>
              <a:t>L</a:t>
            </a:r>
            <a:r>
              <a:rPr dirty="0" sz="600" spc="254">
                <a:solidFill>
                  <a:srgbClr val="54482D"/>
                </a:solidFill>
                <a:latin typeface="Times New Roman"/>
                <a:cs typeface="Times New Roman"/>
              </a:rPr>
              <a:t> </a:t>
            </a:r>
            <a:r>
              <a:rPr dirty="0" sz="700" spc="-50">
                <a:solidFill>
                  <a:srgbClr val="313A50"/>
                </a:solidFill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63500">
              <a:lnSpc>
                <a:spcPts val="790"/>
              </a:lnSpc>
            </a:pP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qu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d</a:t>
            </a:r>
            <a:r>
              <a:rPr dirty="0" sz="700" spc="235">
                <a:solidFill>
                  <a:srgbClr val="2F4D6B"/>
                </a:solidFill>
                <a:latin typeface="Times New Roman"/>
                <a:cs typeface="Times New Roman"/>
              </a:rPr>
              <a:t> </a:t>
            </a:r>
            <a:r>
              <a:rPr dirty="0" sz="700" spc="-20">
                <a:solidFill>
                  <a:srgbClr val="A823FD"/>
                </a:solidFill>
                <a:latin typeface="Times New Roman"/>
                <a:cs typeface="Times New Roman"/>
              </a:rPr>
              <a:t>=</a:t>
            </a:r>
            <a:r>
              <a:rPr dirty="0" sz="700" spc="250">
                <a:solidFill>
                  <a:srgbClr val="A823FD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463B49"/>
                </a:solidFill>
                <a:latin typeface="Times New Roman"/>
                <a:cs typeface="Times New Roman"/>
              </a:rPr>
              <a:t>2</a:t>
            </a:r>
            <a:r>
              <a:rPr dirty="0" sz="700" spc="5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 spc="50">
                <a:solidFill>
                  <a:srgbClr val="33263B"/>
                </a:solidFill>
                <a:latin typeface="Times New Roman"/>
                <a:cs typeface="Times New Roman"/>
              </a:rPr>
              <a:t>s</a:t>
            </a:r>
            <a:r>
              <a:rPr dirty="0" sz="700" spc="50">
                <a:solidFill>
                  <a:srgbClr val="2F4D6B"/>
                </a:solidFill>
                <a:latin typeface="Times New Roman"/>
                <a:cs typeface="Times New Roman"/>
              </a:rPr>
              <a:t>c</a:t>
            </a:r>
            <a:r>
              <a:rPr dirty="0" sz="700" spc="50">
                <a:solidFill>
                  <a:srgbClr val="463B49"/>
                </a:solidFill>
                <a:latin typeface="Times New Roman"/>
                <a:cs typeface="Times New Roman"/>
              </a:rPr>
              <a:t>o</a:t>
            </a:r>
            <a:r>
              <a:rPr dirty="0" sz="700" spc="5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313A50"/>
                </a:solidFill>
                <a:latin typeface="Times New Roman"/>
                <a:cs typeface="Times New Roman"/>
              </a:rPr>
              <a:t>e</a:t>
            </a:r>
            <a:r>
              <a:rPr dirty="0" sz="700" spc="50">
                <a:solidFill>
                  <a:srgbClr val="837C8C"/>
                </a:solidFill>
                <a:latin typeface="Times New Roman"/>
                <a:cs typeface="Times New Roman"/>
              </a:rPr>
              <a:t>(y</a:t>
            </a:r>
            <a:r>
              <a:rPr dirty="0" sz="700" spc="5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 spc="50">
                <a:solidFill>
                  <a:srgbClr val="463B49"/>
                </a:solidFill>
                <a:latin typeface="Times New Roman"/>
                <a:cs typeface="Times New Roman"/>
              </a:rPr>
              <a:t>te</a:t>
            </a:r>
            <a:r>
              <a:rPr dirty="0" sz="700" spc="50">
                <a:solidFill>
                  <a:srgbClr val="2F4D6B"/>
                </a:solidFill>
                <a:latin typeface="Times New Roman"/>
                <a:cs typeface="Times New Roman"/>
              </a:rPr>
              <a:t>s</a:t>
            </a:r>
            <a:r>
              <a:rPr dirty="0" sz="700" spc="50">
                <a:solidFill>
                  <a:srgbClr val="463B49"/>
                </a:solidFill>
                <a:latin typeface="Times New Roman"/>
                <a:cs typeface="Times New Roman"/>
              </a:rPr>
              <a:t>t</a:t>
            </a:r>
            <a:r>
              <a:rPr dirty="0" sz="700" spc="50">
                <a:solidFill>
                  <a:srgbClr val="461324"/>
                </a:solidFill>
                <a:latin typeface="Times New Roman"/>
                <a:cs typeface="Times New Roman"/>
              </a:rPr>
              <a:t>,</a:t>
            </a:r>
            <a:r>
              <a:rPr dirty="0" sz="700" spc="300">
                <a:solidFill>
                  <a:srgbClr val="461324"/>
                </a:solidFill>
                <a:latin typeface="Times New Roman"/>
                <a:cs typeface="Times New Roman"/>
              </a:rPr>
              <a:t> </a:t>
            </a:r>
            <a:r>
              <a:rPr dirty="0" sz="700" spc="40">
                <a:solidFill>
                  <a:srgbClr val="1A3A59"/>
                </a:solidFill>
                <a:latin typeface="Times New Roman"/>
                <a:cs typeface="Times New Roman"/>
              </a:rPr>
              <a:t>t</a:t>
            </a:r>
            <a:r>
              <a:rPr dirty="0" sz="700" spc="40">
                <a:solidFill>
                  <a:srgbClr val="463B49"/>
                </a:solidFill>
                <a:latin typeface="Times New Roman"/>
                <a:cs typeface="Times New Roman"/>
              </a:rPr>
              <a:t>est</a:t>
            </a:r>
            <a:r>
              <a:rPr dirty="0" sz="700" spc="40">
                <a:solidFill>
                  <a:srgbClr val="665B4D"/>
                </a:solidFill>
                <a:latin typeface="Times New Roman"/>
                <a:cs typeface="Times New Roman"/>
              </a:rPr>
              <a:t>_p</a:t>
            </a:r>
            <a:r>
              <a:rPr dirty="0" sz="700" spc="40">
                <a:solidFill>
                  <a:srgbClr val="896D3D"/>
                </a:solidFill>
                <a:latin typeface="Times New Roman"/>
                <a:cs typeface="Times New Roman"/>
              </a:rPr>
              <a:t>r</a:t>
            </a:r>
            <a:r>
              <a:rPr dirty="0" sz="700" spc="40">
                <a:solidFill>
                  <a:srgbClr val="463B49"/>
                </a:solidFill>
                <a:latin typeface="Times New Roman"/>
                <a:cs typeface="Times New Roman"/>
              </a:rPr>
              <a:t>e</a:t>
            </a:r>
            <a:r>
              <a:rPr dirty="0" sz="700" spc="40">
                <a:solidFill>
                  <a:srgbClr val="623F4F"/>
                </a:solidFill>
                <a:latin typeface="Times New Roman"/>
                <a:cs typeface="Times New Roman"/>
              </a:rPr>
              <a:t>d</a:t>
            </a:r>
            <a:r>
              <a:rPr dirty="0" sz="700" spc="40">
                <a:solidFill>
                  <a:srgbClr val="959087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64135">
              <a:lnSpc>
                <a:spcPts val="790"/>
              </a:lnSpc>
            </a:pPr>
            <a:r>
              <a:rPr dirty="0" sz="700" spc="55">
                <a:solidFill>
                  <a:srgbClr val="5B9762"/>
                </a:solidFill>
                <a:latin typeface="Times New Roman"/>
                <a:cs typeface="Times New Roman"/>
              </a:rPr>
              <a:t>prin</a:t>
            </a:r>
            <a:r>
              <a:rPr dirty="0" sz="700" spc="55">
                <a:solidFill>
                  <a:srgbClr val="418E42"/>
                </a:solidFill>
                <a:latin typeface="Times New Roman"/>
                <a:cs typeface="Times New Roman"/>
              </a:rPr>
              <a:t>t</a:t>
            </a:r>
            <a:r>
              <a:rPr dirty="0" sz="700" spc="55">
                <a:solidFill>
                  <a:srgbClr val="627E9E"/>
                </a:solidFill>
                <a:latin typeface="Times New Roman"/>
                <a:cs typeface="Times New Roman"/>
              </a:rPr>
              <a:t>(</a:t>
            </a:r>
            <a:r>
              <a:rPr dirty="0" sz="700" spc="55">
                <a:solidFill>
                  <a:srgbClr val="C697A1"/>
                </a:solidFill>
                <a:latin typeface="Times New Roman"/>
                <a:cs typeface="Times New Roman"/>
              </a:rPr>
              <a:t>'</a:t>
            </a:r>
            <a:r>
              <a:rPr dirty="0" sz="700" spc="55">
                <a:solidFill>
                  <a:srgbClr val="C8592D"/>
                </a:solidFill>
                <a:latin typeface="Times New Roman"/>
                <a:cs typeface="Times New Roman"/>
              </a:rPr>
              <a:t>T</a:t>
            </a:r>
            <a:r>
              <a:rPr dirty="0" sz="700" spc="55">
                <a:solidFill>
                  <a:srgbClr val="C45E62"/>
                </a:solidFill>
                <a:latin typeface="Times New Roman"/>
                <a:cs typeface="Times New Roman"/>
              </a:rPr>
              <a:t>h</a:t>
            </a:r>
            <a:r>
              <a:rPr dirty="0" sz="700" spc="55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204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80">
                <a:solidFill>
                  <a:srgbClr val="C14452"/>
                </a:solidFill>
                <a:latin typeface="Times New Roman"/>
                <a:cs typeface="Times New Roman"/>
              </a:rPr>
              <a:t>test</a:t>
            </a:r>
            <a:r>
              <a:rPr dirty="0" sz="700" spc="265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A797C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BC213D"/>
                </a:solidFill>
                <a:latin typeface="Times New Roman"/>
                <a:cs typeface="Times New Roman"/>
              </a:rPr>
              <a:t>-</a:t>
            </a:r>
            <a:r>
              <a:rPr dirty="0" sz="700">
                <a:solidFill>
                  <a:srgbClr val="C45E62"/>
                </a:solidFill>
                <a:latin typeface="Times New Roman"/>
                <a:cs typeface="Times New Roman"/>
              </a:rPr>
              <a:t>squa</a:t>
            </a:r>
            <a:r>
              <a:rPr dirty="0" sz="700">
                <a:solidFill>
                  <a:srgbClr val="CA797C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21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A797C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C45E62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CA797C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C45E62"/>
                </a:solidFill>
                <a:latin typeface="Times New Roman"/>
                <a:cs typeface="Times New Roman"/>
              </a:rPr>
              <a:t>e</a:t>
            </a:r>
            <a:r>
              <a:rPr dirty="0" sz="700" spc="245">
                <a:solidFill>
                  <a:srgbClr val="C45E62"/>
                </a:solidFill>
                <a:latin typeface="Times New Roman"/>
                <a:cs typeface="Times New Roman"/>
              </a:rPr>
              <a:t> </a:t>
            </a:r>
            <a:r>
              <a:rPr dirty="0" sz="700" spc="100">
                <a:solidFill>
                  <a:srgbClr val="C14452"/>
                </a:solidFill>
                <a:latin typeface="Times New Roman"/>
                <a:cs typeface="Times New Roman"/>
              </a:rPr>
              <a:t>is</a:t>
            </a:r>
            <a:r>
              <a:rPr dirty="0" sz="700" spc="100">
                <a:solidFill>
                  <a:srgbClr val="C697A1"/>
                </a:solidFill>
                <a:latin typeface="Times New Roman"/>
                <a:cs typeface="Times New Roman"/>
              </a:rPr>
              <a:t>:</a:t>
            </a:r>
            <a:r>
              <a:rPr dirty="0" sz="700" spc="370">
                <a:solidFill>
                  <a:srgbClr val="C697A1"/>
                </a:solidFill>
                <a:latin typeface="Times New Roman"/>
                <a:cs typeface="Times New Roman"/>
              </a:rPr>
              <a:t> </a:t>
            </a:r>
            <a:r>
              <a:rPr dirty="0" sz="700" spc="65">
                <a:solidFill>
                  <a:srgbClr val="BD2182"/>
                </a:solidFill>
                <a:latin typeface="Times New Roman"/>
                <a:cs typeface="Times New Roman"/>
              </a:rPr>
              <a:t>'</a:t>
            </a:r>
            <a:r>
              <a:rPr dirty="0" sz="700" spc="65">
                <a:solidFill>
                  <a:srgbClr val="313A50"/>
                </a:solidFill>
                <a:latin typeface="Times New Roman"/>
                <a:cs typeface="Times New Roman"/>
              </a:rPr>
              <a:t>,</a:t>
            </a:r>
            <a:r>
              <a:rPr dirty="0" sz="700" spc="360">
                <a:solidFill>
                  <a:srgbClr val="313A50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161A26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sq</a:t>
            </a:r>
            <a:r>
              <a:rPr dirty="0" sz="700" spc="-10">
                <a:solidFill>
                  <a:srgbClr val="496285"/>
                </a:solidFill>
                <a:latin typeface="Times New Roman"/>
                <a:cs typeface="Times New Roman"/>
              </a:rPr>
              <a:t>u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a</a:t>
            </a:r>
            <a:r>
              <a:rPr dirty="0" sz="700" spc="-1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e</a:t>
            </a:r>
            <a:r>
              <a:rPr dirty="0" sz="700" spc="-10">
                <a:solidFill>
                  <a:srgbClr val="623F4F"/>
                </a:solidFill>
                <a:latin typeface="Times New Roman"/>
                <a:cs typeface="Times New Roman"/>
              </a:rPr>
              <a:t>d</a:t>
            </a:r>
            <a:r>
              <a:rPr dirty="0" sz="700" spc="-10">
                <a:solidFill>
                  <a:srgbClr val="070305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896D3D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o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u.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2F4D6B"/>
                </a:solidFill>
                <a:latin typeface="Times New Roman"/>
                <a:cs typeface="Times New Roman"/>
              </a:rPr>
              <a:t>d</a:t>
            </a:r>
            <a:r>
              <a:rPr dirty="0" sz="700" spc="-10">
                <a:solidFill>
                  <a:srgbClr val="906280"/>
                </a:solidFill>
                <a:latin typeface="Times New Roman"/>
                <a:cs typeface="Times New Roman"/>
              </a:rPr>
              <a:t>(</a:t>
            </a:r>
            <a:r>
              <a:rPr dirty="0" sz="700" spc="-10">
                <a:solidFill>
                  <a:srgbClr val="5B9762"/>
                </a:solidFill>
                <a:latin typeface="Times New Roman"/>
                <a:cs typeface="Times New Roman"/>
              </a:rPr>
              <a:t>4</a:t>
            </a:r>
            <a:r>
              <a:rPr dirty="0" sz="700" spc="-10">
                <a:solidFill>
                  <a:srgbClr val="97806E"/>
                </a:solidFill>
                <a:latin typeface="Times New Roman"/>
                <a:cs typeface="Times New Roman"/>
              </a:rPr>
              <a:t>)</a:t>
            </a:r>
            <a:r>
              <a:rPr dirty="0" sz="700" spc="-10">
                <a:solidFill>
                  <a:srgbClr val="796B9A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530"/>
              </a:spcBef>
            </a:pPr>
            <a:r>
              <a:rPr dirty="0" sz="700">
                <a:solidFill>
                  <a:srgbClr val="4B004B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h</a:t>
            </a:r>
            <a:r>
              <a:rPr dirty="0" sz="700">
                <a:solidFill>
                  <a:srgbClr val="313A50"/>
                </a:solidFill>
                <a:latin typeface="Times New Roman"/>
                <a:cs typeface="Times New Roman"/>
              </a:rPr>
              <a:t>e</a:t>
            </a:r>
            <a:r>
              <a:rPr dirty="0" sz="700" spc="190">
                <a:solidFill>
                  <a:srgbClr val="313A50"/>
                </a:solidFill>
                <a:latin typeface="Times New Roman"/>
                <a:cs typeface="Times New Roman"/>
              </a:rPr>
              <a:t> </a:t>
            </a:r>
            <a:r>
              <a:rPr dirty="0" sz="700" spc="55">
                <a:solidFill>
                  <a:srgbClr val="665B4D"/>
                </a:solidFill>
                <a:latin typeface="Times New Roman"/>
                <a:cs typeface="Times New Roman"/>
              </a:rPr>
              <a:t>t</a:t>
            </a:r>
            <a:r>
              <a:rPr dirty="0" sz="700" spc="55">
                <a:solidFill>
                  <a:srgbClr val="33263B"/>
                </a:solidFill>
                <a:latin typeface="Times New Roman"/>
                <a:cs typeface="Times New Roman"/>
              </a:rPr>
              <a:t>es</a:t>
            </a:r>
            <a:r>
              <a:rPr dirty="0" sz="700" spc="55">
                <a:solidFill>
                  <a:srgbClr val="1A3A59"/>
                </a:solidFill>
                <a:latin typeface="Times New Roman"/>
                <a:cs typeface="Times New Roman"/>
              </a:rPr>
              <a:t>t</a:t>
            </a:r>
            <a:r>
              <a:rPr dirty="0" sz="700" spc="360">
                <a:solidFill>
                  <a:srgbClr val="1A3A5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313A50"/>
                </a:solidFill>
                <a:latin typeface="Times New Roman"/>
                <a:cs typeface="Times New Roman"/>
              </a:rPr>
              <a:t>-s</a:t>
            </a:r>
            <a:r>
              <a:rPr dirty="0" sz="700">
                <a:solidFill>
                  <a:srgbClr val="623F4F"/>
                </a:solidFill>
                <a:latin typeface="Times New Roman"/>
                <a:cs typeface="Times New Roman"/>
              </a:rPr>
              <a:t>q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623170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e</a:t>
            </a:r>
            <a:r>
              <a:rPr dirty="0" sz="700" spc="220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837C8C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627E9E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e</a:t>
            </a:r>
            <a:r>
              <a:rPr dirty="0" sz="700" spc="229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 spc="100">
                <a:solidFill>
                  <a:srgbClr val="313A50"/>
                </a:solidFill>
                <a:latin typeface="Times New Roman"/>
                <a:cs typeface="Times New Roman"/>
              </a:rPr>
              <a:t>is</a:t>
            </a:r>
            <a:r>
              <a:rPr dirty="0" sz="700" spc="100">
                <a:solidFill>
                  <a:srgbClr val="4B004B"/>
                </a:solidFill>
                <a:latin typeface="Times New Roman"/>
                <a:cs typeface="Times New Roman"/>
              </a:rPr>
              <a:t>:</a:t>
            </a:r>
            <a:r>
              <a:rPr dirty="0" sz="700" spc="195">
                <a:solidFill>
                  <a:srgbClr val="4B004B"/>
                </a:solidFill>
                <a:latin typeface="Times New Roman"/>
                <a:cs typeface="Times New Roman"/>
              </a:rPr>
              <a:t>  </a:t>
            </a:r>
            <a:r>
              <a:rPr dirty="0" sz="600" spc="85">
                <a:solidFill>
                  <a:srgbClr val="545464"/>
                </a:solidFill>
                <a:latin typeface="Times New Roman"/>
                <a:cs typeface="Times New Roman"/>
              </a:rPr>
              <a:t>0</a:t>
            </a:r>
            <a:r>
              <a:rPr dirty="0" sz="600" spc="85">
                <a:solidFill>
                  <a:srgbClr val="070305"/>
                </a:solidFill>
                <a:latin typeface="Times New Roman"/>
                <a:cs typeface="Times New Roman"/>
              </a:rPr>
              <a:t>.</a:t>
            </a:r>
            <a:r>
              <a:rPr dirty="0" sz="600" spc="-80">
                <a:solidFill>
                  <a:srgbClr val="070305"/>
                </a:solidFill>
                <a:latin typeface="Times New Roman"/>
                <a:cs typeface="Times New Roman"/>
              </a:rPr>
              <a:t> </a:t>
            </a:r>
            <a:r>
              <a:rPr dirty="0" sz="700" spc="-20">
                <a:solidFill>
                  <a:srgbClr val="463B49"/>
                </a:solidFill>
                <a:latin typeface="Times New Roman"/>
                <a:cs typeface="Times New Roman"/>
              </a:rPr>
              <a:t>7</a:t>
            </a:r>
            <a:r>
              <a:rPr dirty="0" sz="700" spc="-20">
                <a:solidFill>
                  <a:srgbClr val="665B4D"/>
                </a:solidFill>
                <a:latin typeface="Times New Roman"/>
                <a:cs typeface="Times New Roman"/>
              </a:rPr>
              <a:t>877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790"/>
              </a:lnSpc>
            </a:pPr>
            <a:r>
              <a:rPr dirty="0" sz="700" spc="75">
                <a:solidFill>
                  <a:srgbClr val="623170"/>
                </a:solidFill>
                <a:latin typeface="Times New Roman"/>
                <a:cs typeface="Times New Roman"/>
              </a:rPr>
              <a:t>m</a:t>
            </a:r>
            <a:r>
              <a:rPr dirty="0" sz="700" spc="75">
                <a:solidFill>
                  <a:srgbClr val="33263B"/>
                </a:solidFill>
                <a:latin typeface="Times New Roman"/>
                <a:cs typeface="Times New Roman"/>
              </a:rPr>
              <a:t>se</a:t>
            </a:r>
            <a:r>
              <a:rPr dirty="0" sz="700" spc="220">
                <a:solidFill>
                  <a:srgbClr val="33263B"/>
                </a:solidFill>
                <a:latin typeface="Times New Roman"/>
                <a:cs typeface="Times New Roman"/>
              </a:rPr>
              <a:t>  </a:t>
            </a:r>
            <a:r>
              <a:rPr dirty="0" sz="700">
                <a:solidFill>
                  <a:srgbClr val="AE3AF9"/>
                </a:solidFill>
                <a:latin typeface="Times New Roman"/>
                <a:cs typeface="Times New Roman"/>
              </a:rPr>
              <a:t>=</a:t>
            </a:r>
            <a:r>
              <a:rPr dirty="0" sz="700">
                <a:solidFill>
                  <a:srgbClr val="496285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ea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rn</a:t>
            </a:r>
            <a:r>
              <a:rPr dirty="0" sz="70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q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ared</a:t>
            </a:r>
            <a:r>
              <a:rPr dirty="0" sz="700">
                <a:solidFill>
                  <a:srgbClr val="261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er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o</a:t>
            </a:r>
            <a:r>
              <a:rPr dirty="0" sz="700">
                <a:solidFill>
                  <a:srgbClr val="623170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837C8C"/>
                </a:solidFill>
                <a:latin typeface="Times New Roman"/>
                <a:cs typeface="Times New Roman"/>
              </a:rPr>
              <a:t>(y</a:t>
            </a:r>
            <a:r>
              <a:rPr dirty="0" sz="70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tes</a:t>
            </a:r>
            <a:r>
              <a:rPr dirty="0" sz="700">
                <a:solidFill>
                  <a:srgbClr val="665B4D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461324"/>
                </a:solidFill>
                <a:latin typeface="Times New Roman"/>
                <a:cs typeface="Times New Roman"/>
              </a:rPr>
              <a:t>,</a:t>
            </a:r>
            <a:r>
              <a:rPr dirty="0" sz="700" spc="260">
                <a:solidFill>
                  <a:srgbClr val="461324"/>
                </a:solidFill>
                <a:latin typeface="Times New Roman"/>
                <a:cs typeface="Times New Roman"/>
              </a:rPr>
              <a:t>  </a:t>
            </a:r>
            <a:r>
              <a:rPr dirty="0" sz="700" spc="40">
                <a:solidFill>
                  <a:srgbClr val="1A3A59"/>
                </a:solidFill>
                <a:latin typeface="Times New Roman"/>
                <a:cs typeface="Times New Roman"/>
              </a:rPr>
              <a:t>t</a:t>
            </a:r>
            <a:r>
              <a:rPr dirty="0" sz="700" spc="40">
                <a:solidFill>
                  <a:srgbClr val="463B49"/>
                </a:solidFill>
                <a:latin typeface="Times New Roman"/>
                <a:cs typeface="Times New Roman"/>
              </a:rPr>
              <a:t>est</a:t>
            </a:r>
            <a:r>
              <a:rPr dirty="0" sz="700" spc="40">
                <a:solidFill>
                  <a:srgbClr val="161A26"/>
                </a:solidFill>
                <a:latin typeface="Times New Roman"/>
                <a:cs typeface="Times New Roman"/>
              </a:rPr>
              <a:t>_</a:t>
            </a:r>
            <a:r>
              <a:rPr dirty="0" sz="700" spc="40">
                <a:solidFill>
                  <a:srgbClr val="313A50"/>
                </a:solidFill>
                <a:latin typeface="Times New Roman"/>
                <a:cs typeface="Times New Roman"/>
              </a:rPr>
              <a:t>p</a:t>
            </a:r>
            <a:r>
              <a:rPr dirty="0" sz="700" spc="4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 spc="40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700" spc="40">
                <a:solidFill>
                  <a:srgbClr val="545464"/>
                </a:solidFill>
                <a:latin typeface="Times New Roman"/>
                <a:cs typeface="Times New Roman"/>
              </a:rPr>
              <a:t>d</a:t>
            </a:r>
            <a:r>
              <a:rPr dirty="0" sz="700" spc="40">
                <a:solidFill>
                  <a:srgbClr val="97806E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64135" marR="1785620">
              <a:lnSpc>
                <a:spcPts val="720"/>
              </a:lnSpc>
              <a:spcBef>
                <a:spcPts val="75"/>
              </a:spcBef>
            </a:pPr>
            <a:r>
              <a:rPr dirty="0" sz="700" spc="55">
                <a:solidFill>
                  <a:srgbClr val="5B9762"/>
                </a:solidFill>
                <a:latin typeface="Times New Roman"/>
                <a:cs typeface="Times New Roman"/>
              </a:rPr>
              <a:t>prin</a:t>
            </a:r>
            <a:r>
              <a:rPr dirty="0" sz="700" spc="55">
                <a:solidFill>
                  <a:srgbClr val="418E42"/>
                </a:solidFill>
                <a:latin typeface="Times New Roman"/>
                <a:cs typeface="Times New Roman"/>
              </a:rPr>
              <a:t>t</a:t>
            </a:r>
            <a:r>
              <a:rPr dirty="0" sz="700" spc="55">
                <a:solidFill>
                  <a:srgbClr val="837C8C"/>
                </a:solidFill>
                <a:latin typeface="Times New Roman"/>
                <a:cs typeface="Times New Roman"/>
              </a:rPr>
              <a:t>(' </a:t>
            </a:r>
            <a:r>
              <a:rPr dirty="0" sz="700" spc="65">
                <a:solidFill>
                  <a:srgbClr val="C45E62"/>
                </a:solidFill>
                <a:latin typeface="Times New Roman"/>
                <a:cs typeface="Times New Roman"/>
              </a:rPr>
              <a:t>.e</a:t>
            </a:r>
            <a:r>
              <a:rPr dirty="0" sz="700" spc="65">
                <a:solidFill>
                  <a:srgbClr val="C14452"/>
                </a:solidFill>
                <a:latin typeface="Times New Roman"/>
                <a:cs typeface="Times New Roman"/>
              </a:rPr>
              <a:t>a</a:t>
            </a:r>
            <a:r>
              <a:rPr dirty="0" sz="700" spc="65">
                <a:solidFill>
                  <a:srgbClr val="CA797C"/>
                </a:solidFill>
                <a:latin typeface="Times New Roman"/>
                <a:cs typeface="Times New Roman"/>
              </a:rPr>
              <a:t>n</a:t>
            </a:r>
            <a:r>
              <a:rPr dirty="0" sz="700" spc="100">
                <a:solidFill>
                  <a:srgbClr val="CA797C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C45E62"/>
                </a:solidFill>
                <a:latin typeface="Times New Roman"/>
                <a:cs typeface="Times New Roman"/>
              </a:rPr>
              <a:t>a</a:t>
            </a:r>
            <a:r>
              <a:rPr dirty="0" sz="700" spc="50">
                <a:solidFill>
                  <a:srgbClr val="C14452"/>
                </a:solidFill>
                <a:latin typeface="Times New Roman"/>
                <a:cs typeface="Times New Roman"/>
              </a:rPr>
              <a:t>bs</a:t>
            </a:r>
            <a:r>
              <a:rPr dirty="0" sz="700" spc="50">
                <a:solidFill>
                  <a:srgbClr val="C45E62"/>
                </a:solidFill>
                <a:latin typeface="Times New Roman"/>
                <a:cs typeface="Times New Roman"/>
              </a:rPr>
              <a:t>o</a:t>
            </a:r>
            <a:r>
              <a:rPr dirty="0" sz="700" spc="50">
                <a:solidFill>
                  <a:srgbClr val="C14452"/>
                </a:solidFill>
                <a:latin typeface="Times New Roman"/>
                <a:cs typeface="Times New Roman"/>
              </a:rPr>
              <a:t>l</a:t>
            </a:r>
            <a:r>
              <a:rPr dirty="0" sz="700" spc="50">
                <a:solidFill>
                  <a:srgbClr val="CA797C"/>
                </a:solidFill>
                <a:latin typeface="Times New Roman"/>
                <a:cs typeface="Times New Roman"/>
              </a:rPr>
              <a:t>u</a:t>
            </a:r>
            <a:r>
              <a:rPr dirty="0" sz="700" spc="50">
                <a:solidFill>
                  <a:srgbClr val="C14452"/>
                </a:solidFill>
                <a:latin typeface="Times New Roman"/>
                <a:cs typeface="Times New Roman"/>
              </a:rPr>
              <a:t>te</a:t>
            </a:r>
            <a:r>
              <a:rPr dirty="0" sz="700" spc="135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50">
                <a:solidFill>
                  <a:srgbClr val="CA797C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C45E62"/>
                </a:solidFill>
                <a:latin typeface="Times New Roman"/>
                <a:cs typeface="Times New Roman"/>
              </a:rPr>
              <a:t>ror</a:t>
            </a:r>
            <a:r>
              <a:rPr dirty="0" sz="700" spc="305">
                <a:solidFill>
                  <a:srgbClr val="C45E6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C8254"/>
                </a:solidFill>
                <a:latin typeface="Times New Roman"/>
                <a:cs typeface="Times New Roman"/>
              </a:rPr>
              <a:t>:</a:t>
            </a:r>
            <a:r>
              <a:rPr dirty="0" sz="700" spc="-5">
                <a:solidFill>
                  <a:srgbClr val="CC8254"/>
                </a:solidFill>
                <a:latin typeface="Times New Roman"/>
                <a:cs typeface="Times New Roman"/>
              </a:rPr>
              <a:t> </a:t>
            </a:r>
            <a:r>
              <a:rPr dirty="0" sz="700" spc="90">
                <a:solidFill>
                  <a:srgbClr val="C697A1"/>
                </a:solidFill>
                <a:latin typeface="Times New Roman"/>
                <a:cs typeface="Times New Roman"/>
              </a:rPr>
              <a:t>'</a:t>
            </a:r>
            <a:r>
              <a:rPr dirty="0" sz="700" spc="90">
                <a:solidFill>
                  <a:srgbClr val="545464"/>
                </a:solidFill>
                <a:latin typeface="Times New Roman"/>
                <a:cs typeface="Times New Roman"/>
              </a:rPr>
              <a:t>,</a:t>
            </a:r>
            <a:r>
              <a:rPr dirty="0" sz="700" spc="-100">
                <a:solidFill>
                  <a:srgbClr val="545464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623170"/>
                </a:solidFill>
                <a:latin typeface="Times New Roman"/>
                <a:cs typeface="Times New Roman"/>
              </a:rPr>
              <a:t>m</a:t>
            </a:r>
            <a:r>
              <a:rPr dirty="0" sz="700" spc="-10">
                <a:solidFill>
                  <a:srgbClr val="313A50"/>
                </a:solidFill>
                <a:latin typeface="Times New Roman"/>
                <a:cs typeface="Times New Roman"/>
              </a:rPr>
              <a:t>ea</a:t>
            </a:r>
            <a:r>
              <a:rPr dirty="0" sz="700" spc="-10">
                <a:solidFill>
                  <a:srgbClr val="665B4D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33263B"/>
                </a:solidFill>
                <a:latin typeface="Times New Roman"/>
                <a:cs typeface="Times New Roman"/>
              </a:rPr>
              <a:t>a</a:t>
            </a:r>
            <a:r>
              <a:rPr dirty="0" sz="700" spc="-10">
                <a:solidFill>
                  <a:srgbClr val="2F4D6B"/>
                </a:solidFill>
                <a:latin typeface="Times New Roman"/>
                <a:cs typeface="Times New Roman"/>
              </a:rPr>
              <a:t>t&gt;</a:t>
            </a:r>
            <a:r>
              <a:rPr dirty="0" sz="700" spc="-10">
                <a:solidFill>
                  <a:srgbClr val="313A50"/>
                </a:solidFill>
                <a:latin typeface="Times New Roman"/>
                <a:cs typeface="Times New Roman"/>
              </a:rPr>
              <a:t>so</a:t>
            </a:r>
            <a:r>
              <a:rPr dirty="0" sz="700" spc="-10">
                <a:solidFill>
                  <a:srgbClr val="44164B"/>
                </a:solidFill>
                <a:latin typeface="Times New Roman"/>
                <a:cs typeface="Times New Roman"/>
              </a:rPr>
              <a:t>l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uJ1: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e</a:t>
            </a:r>
            <a:r>
              <a:rPr dirty="0" sz="700" spc="-1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Tr</a:t>
            </a:r>
            <a:r>
              <a:rPr dirty="0" sz="700" spc="-10">
                <a:solidFill>
                  <a:srgbClr val="313A50"/>
                </a:solidFill>
                <a:latin typeface="Times New Roman"/>
                <a:cs typeface="Times New Roman"/>
              </a:rPr>
              <a:t>o</a:t>
            </a:r>
            <a:r>
              <a:rPr dirty="0" sz="700" spc="-10">
                <a:solidFill>
                  <a:srgbClr val="4D2464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627E9E"/>
                </a:solidFill>
                <a:latin typeface="Times New Roman"/>
                <a:cs typeface="Times New Roman"/>
              </a:rPr>
              <a:t>(</a:t>
            </a:r>
            <a:r>
              <a:rPr dirty="0" sz="700" spc="-10">
                <a:solidFill>
                  <a:srgbClr val="837C8C"/>
                </a:solidFill>
                <a:latin typeface="Times New Roman"/>
                <a:cs typeface="Times New Roman"/>
              </a:rPr>
              <a:t>y</a:t>
            </a:r>
            <a:r>
              <a:rPr dirty="0" sz="700" spc="-1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623F4F"/>
                </a:solidFill>
                <a:latin typeface="Times New Roman"/>
                <a:cs typeface="Times New Roman"/>
              </a:rPr>
              <a:t>t</a:t>
            </a:r>
            <a:r>
              <a:rPr dirty="0" sz="700" spc="-10">
                <a:solidFill>
                  <a:srgbClr val="313A50"/>
                </a:solidFill>
                <a:latin typeface="Times New Roman"/>
                <a:cs typeface="Times New Roman"/>
              </a:rPr>
              <a:t>e,s</a:t>
            </a:r>
            <a:r>
              <a:rPr dirty="0" sz="700" spc="-10">
                <a:solidFill>
                  <a:srgbClr val="665B4D"/>
                </a:solidFill>
                <a:latin typeface="Times New Roman"/>
                <a:cs typeface="Times New Roman"/>
              </a:rPr>
              <a:t>t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,</a:t>
            </a:r>
            <a:r>
              <a:rPr dirty="0" sz="700" spc="-10">
                <a:solidFill>
                  <a:srgbClr val="725787"/>
                </a:solidFill>
                <a:latin typeface="Times New Roman"/>
                <a:cs typeface="Times New Roman"/>
              </a:rPr>
              <a:t>,</a:t>
            </a:r>
            <a:r>
              <a:rPr dirty="0" sz="700" spc="-10">
                <a:solidFill>
                  <a:srgbClr val="33263B"/>
                </a:solidFill>
                <a:latin typeface="Times New Roman"/>
                <a:cs typeface="Times New Roman"/>
              </a:rPr>
              <a:t>te</a:t>
            </a:r>
            <a:r>
              <a:rPr dirty="0" sz="700" spc="-10">
                <a:solidFill>
                  <a:srgbClr val="2F4D6B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665B4D"/>
                </a:solidFill>
                <a:latin typeface="Times New Roman"/>
                <a:cs typeface="Times New Roman"/>
              </a:rPr>
              <a:t>t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y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e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d</a:t>
            </a:r>
            <a:r>
              <a:rPr dirty="0" sz="700" spc="-10">
                <a:solidFill>
                  <a:srgbClr val="97806E"/>
                </a:solidFill>
                <a:latin typeface="Times New Roman"/>
                <a:cs typeface="Times New Roman"/>
              </a:rPr>
              <a:t>))</a:t>
            </a:r>
            <a:r>
              <a:rPr dirty="0" sz="700" spc="500">
                <a:solidFill>
                  <a:srgbClr val="97806E"/>
                </a:solidFill>
                <a:latin typeface="Times New Roman"/>
                <a:cs typeface="Times New Roman"/>
              </a:rPr>
              <a:t>  </a:t>
            </a:r>
            <a:r>
              <a:rPr dirty="0" sz="700" spc="75">
                <a:solidFill>
                  <a:srgbClr val="5B9762"/>
                </a:solidFill>
                <a:latin typeface="Times New Roman"/>
                <a:cs typeface="Times New Roman"/>
              </a:rPr>
              <a:t>prin</a:t>
            </a:r>
            <a:r>
              <a:rPr dirty="0" sz="700" spc="75">
                <a:solidFill>
                  <a:srgbClr val="418E42"/>
                </a:solidFill>
                <a:latin typeface="Times New Roman"/>
                <a:cs typeface="Times New Roman"/>
              </a:rPr>
              <a:t>t</a:t>
            </a:r>
            <a:r>
              <a:rPr dirty="0" sz="700" spc="75">
                <a:solidFill>
                  <a:srgbClr val="627E9E"/>
                </a:solidFill>
                <a:latin typeface="Times New Roman"/>
                <a:cs typeface="Times New Roman"/>
              </a:rPr>
              <a:t>(</a:t>
            </a:r>
            <a:r>
              <a:rPr dirty="0" sz="700" spc="75">
                <a:solidFill>
                  <a:srgbClr val="C697A1"/>
                </a:solidFill>
                <a:latin typeface="Times New Roman"/>
                <a:cs typeface="Times New Roman"/>
              </a:rPr>
              <a:t>'</a:t>
            </a:r>
            <a:r>
              <a:rPr dirty="0" sz="700" spc="-40">
                <a:solidFill>
                  <a:srgbClr val="C697A1"/>
                </a:solidFill>
                <a:latin typeface="Times New Roman"/>
                <a:cs typeface="Times New Roman"/>
              </a:rPr>
              <a:t> </a:t>
            </a:r>
            <a:r>
              <a:rPr dirty="0" sz="600" spc="-70">
                <a:solidFill>
                  <a:srgbClr val="C45E62"/>
                </a:solidFill>
                <a:latin typeface="Arial"/>
                <a:cs typeface="Arial"/>
              </a:rPr>
              <a:t>RM</a:t>
            </a:r>
            <a:r>
              <a:rPr dirty="0" sz="600" spc="-70">
                <a:solidFill>
                  <a:srgbClr val="C14452"/>
                </a:solidFill>
                <a:latin typeface="Arial"/>
                <a:cs typeface="Arial"/>
              </a:rPr>
              <a:t>S</a:t>
            </a:r>
            <a:r>
              <a:rPr dirty="0" sz="600" spc="-70">
                <a:solidFill>
                  <a:srgbClr val="BC213D"/>
                </a:solidFill>
                <a:latin typeface="Arial"/>
                <a:cs typeface="Arial"/>
              </a:rPr>
              <a:t>E</a:t>
            </a:r>
            <a:r>
              <a:rPr dirty="0" sz="600" spc="105">
                <a:solidFill>
                  <a:srgbClr val="BC213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=</a:t>
            </a:r>
            <a:r>
              <a:rPr dirty="0" sz="700" spc="31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90">
                <a:solidFill>
                  <a:srgbClr val="D19580"/>
                </a:solidFill>
                <a:latin typeface="Times New Roman"/>
                <a:cs typeface="Times New Roman"/>
              </a:rPr>
              <a:t>'</a:t>
            </a:r>
            <a:r>
              <a:rPr dirty="0" sz="700" spc="90">
                <a:solidFill>
                  <a:srgbClr val="463B49"/>
                </a:solidFill>
                <a:latin typeface="Times New Roman"/>
                <a:cs typeface="Times New Roman"/>
              </a:rPr>
              <a:t>,</a:t>
            </a:r>
            <a:r>
              <a:rPr dirty="0" sz="700" spc="400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896D3D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p.</a:t>
            </a:r>
            <a:r>
              <a:rPr dirty="0" sz="700" spc="-80">
                <a:solidFill>
                  <a:srgbClr val="54546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q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837C8C"/>
                </a:solidFill>
                <a:latin typeface="Times New Roman"/>
                <a:cs typeface="Times New Roman"/>
              </a:rPr>
              <a:t>(</a:t>
            </a:r>
            <a:r>
              <a:rPr dirty="0" sz="700">
                <a:solidFill>
                  <a:srgbClr val="7C3854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se</a:t>
            </a:r>
            <a:r>
              <a:rPr dirty="0" sz="700">
                <a:solidFill>
                  <a:srgbClr val="959087"/>
                </a:solidFill>
                <a:latin typeface="Times New Roman"/>
                <a:cs typeface="Times New Roman"/>
              </a:rPr>
              <a:t>)</a:t>
            </a:r>
            <a:r>
              <a:rPr dirty="0" sz="700" spc="15">
                <a:solidFill>
                  <a:srgbClr val="959087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o</a:t>
            </a:r>
            <a:r>
              <a:rPr dirty="0" sz="700" spc="-10">
                <a:solidFill>
                  <a:srgbClr val="665B4D"/>
                </a:solidFill>
                <a:latin typeface="Times New Roman"/>
                <a:cs typeface="Times New Roman"/>
              </a:rPr>
              <a:t>u</a:t>
            </a:r>
            <a:r>
              <a:rPr dirty="0" sz="700" spc="-10">
                <a:solidFill>
                  <a:srgbClr val="2F4D6B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d</a:t>
            </a:r>
            <a:r>
              <a:rPr dirty="0" sz="700" spc="-10">
                <a:solidFill>
                  <a:srgbClr val="725787"/>
                </a:solidFill>
                <a:latin typeface="Times New Roman"/>
                <a:cs typeface="Times New Roman"/>
              </a:rPr>
              <a:t>(</a:t>
            </a:r>
            <a:r>
              <a:rPr dirty="0" sz="700" spc="-10">
                <a:solidFill>
                  <a:srgbClr val="5B9762"/>
                </a:solidFill>
                <a:latin typeface="Times New Roman"/>
                <a:cs typeface="Times New Roman"/>
              </a:rPr>
              <a:t>4</a:t>
            </a:r>
            <a:r>
              <a:rPr dirty="0" sz="700" spc="-10">
                <a:solidFill>
                  <a:srgbClr val="959087"/>
                </a:solidFill>
                <a:latin typeface="Times New Roman"/>
                <a:cs typeface="Times New Roman"/>
              </a:rPr>
              <a:t>))</a:t>
            </a:r>
            <a:endParaRPr sz="700">
              <a:latin typeface="Times New Roman"/>
              <a:cs typeface="Times New Roman"/>
            </a:endParaRPr>
          </a:p>
          <a:p>
            <a:pPr marL="59690">
              <a:lnSpc>
                <a:spcPts val="790"/>
              </a:lnSpc>
              <a:spcBef>
                <a:spcPts val="505"/>
              </a:spcBef>
            </a:pPr>
            <a:r>
              <a:rPr dirty="0" sz="700" spc="-25">
                <a:solidFill>
                  <a:srgbClr val="837C8C"/>
                </a:solidFill>
                <a:latin typeface="Times New Roman"/>
                <a:cs typeface="Times New Roman"/>
              </a:rPr>
              <a:t>M</a:t>
            </a:r>
            <a:r>
              <a:rPr dirty="0" sz="700" spc="-25">
                <a:solidFill>
                  <a:srgbClr val="463B49"/>
                </a:solidFill>
                <a:latin typeface="Times New Roman"/>
                <a:cs typeface="Times New Roman"/>
              </a:rPr>
              <a:t>ean</a:t>
            </a:r>
            <a:r>
              <a:rPr dirty="0" sz="700" spc="180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b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sol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ut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e</a:t>
            </a:r>
            <a:r>
              <a:rPr dirty="0" sz="700" spc="325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4D2464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ro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 spc="440">
                <a:solidFill>
                  <a:srgbClr val="726E6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627E9E"/>
                </a:solidFill>
                <a:latin typeface="Times New Roman"/>
                <a:cs typeface="Times New Roman"/>
              </a:rPr>
              <a:t>:</a:t>
            </a:r>
            <a:r>
              <a:rPr dirty="0" sz="700" spc="315">
                <a:solidFill>
                  <a:srgbClr val="627E9E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463B49"/>
                </a:solidFill>
                <a:latin typeface="Arial"/>
                <a:cs typeface="Arial"/>
              </a:rPr>
              <a:t>0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,.</a:t>
            </a:r>
            <a:r>
              <a:rPr dirty="0" sz="700">
                <a:solidFill>
                  <a:srgbClr val="1A3A59"/>
                </a:solidFill>
                <a:latin typeface="Times New Roman"/>
                <a:cs typeface="Times New Roman"/>
              </a:rPr>
              <a:t>1</a:t>
            </a:r>
            <a:r>
              <a:rPr dirty="0" sz="700">
                <a:solidFill>
                  <a:srgbClr val="665B4D"/>
                </a:solidFill>
                <a:latin typeface="Times New Roman"/>
                <a:cs typeface="Times New Roman"/>
              </a:rPr>
              <a:t>2</a:t>
            </a:r>
            <a:r>
              <a:rPr dirty="0" sz="700">
                <a:solidFill>
                  <a:srgbClr val="623F4F"/>
                </a:solidFill>
                <a:latin typeface="Times New Roman"/>
                <a:cs typeface="Times New Roman"/>
              </a:rPr>
              <a:t>2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4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9'</a:t>
            </a:r>
            <a:r>
              <a:rPr dirty="0" sz="700" spc="35">
                <a:solidFill>
                  <a:srgbClr val="545464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276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027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6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9'1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45</a:t>
            </a:r>
            <a:endParaRPr sz="700">
              <a:latin typeface="Times New Roman"/>
              <a:cs typeface="Times New Roman"/>
            </a:endParaRPr>
          </a:p>
          <a:p>
            <a:pPr marL="100965">
              <a:lnSpc>
                <a:spcPts val="790"/>
              </a:lnSpc>
              <a:tabLst>
                <a:tab pos="402590" algn="l"/>
              </a:tabLst>
            </a:pPr>
            <a:r>
              <a:rPr dirty="0" sz="600" spc="-25">
                <a:solidFill>
                  <a:srgbClr val="796B9A"/>
                </a:solidFill>
                <a:latin typeface="Arial"/>
                <a:cs typeface="Arial"/>
              </a:rPr>
              <a:t>M</a:t>
            </a:r>
            <a:r>
              <a:rPr dirty="0" sz="600" spc="-25">
                <a:solidFill>
                  <a:srgbClr val="463B49"/>
                </a:solidFill>
                <a:latin typeface="Arial"/>
                <a:cs typeface="Arial"/>
              </a:rPr>
              <a:t>SE</a:t>
            </a:r>
            <a:r>
              <a:rPr dirty="0" sz="600">
                <a:solidFill>
                  <a:srgbClr val="463B49"/>
                </a:solidFill>
                <a:latin typeface="Arial"/>
                <a:cs typeface="Arial"/>
              </a:rPr>
              <a:t>	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0</a:t>
            </a:r>
            <a:r>
              <a:rPr dirty="0" sz="700" spc="-10">
                <a:solidFill>
                  <a:srgbClr val="623F4F"/>
                </a:solidFill>
                <a:latin typeface="Times New Roman"/>
                <a:cs typeface="Times New Roman"/>
              </a:rPr>
              <a:t>,.</a:t>
            </a:r>
            <a:r>
              <a:rPr dirty="0" sz="700" spc="-10">
                <a:solidFill>
                  <a:srgbClr val="113877"/>
                </a:solidFill>
                <a:latin typeface="Times New Roman"/>
                <a:cs typeface="Times New Roman"/>
              </a:rPr>
              <a:t>1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7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1!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2512488" y="4480827"/>
            <a:ext cx="3175" cy="114935"/>
          </a:xfrm>
          <a:custGeom>
            <a:avLst/>
            <a:gdLst/>
            <a:ahLst/>
            <a:cxnLst/>
            <a:rect l="l" t="t" r="r" b="b"/>
            <a:pathLst>
              <a:path w="3175" h="114935">
                <a:moveTo>
                  <a:pt x="3052" y="114321"/>
                </a:moveTo>
                <a:lnTo>
                  <a:pt x="0" y="114321"/>
                </a:lnTo>
                <a:lnTo>
                  <a:pt x="0" y="0"/>
                </a:lnTo>
                <a:lnTo>
                  <a:pt x="3052" y="0"/>
                </a:lnTo>
                <a:lnTo>
                  <a:pt x="3052" y="114321"/>
                </a:lnTo>
                <a:close/>
              </a:path>
            </a:pathLst>
          </a:custGeom>
          <a:solidFill>
            <a:srgbClr val="E8DD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3912658" y="4759337"/>
            <a:ext cx="9525" cy="120014"/>
          </a:xfrm>
          <a:custGeom>
            <a:avLst/>
            <a:gdLst/>
            <a:ahLst/>
            <a:cxnLst/>
            <a:rect l="l" t="t" r="r" b="b"/>
            <a:pathLst>
              <a:path w="9525" h="120014">
                <a:moveTo>
                  <a:pt x="9156" y="119812"/>
                </a:moveTo>
                <a:lnTo>
                  <a:pt x="0" y="119812"/>
                </a:lnTo>
                <a:lnTo>
                  <a:pt x="0" y="0"/>
                </a:lnTo>
                <a:lnTo>
                  <a:pt x="9156" y="0"/>
                </a:lnTo>
                <a:lnTo>
                  <a:pt x="9156" y="119812"/>
                </a:lnTo>
                <a:close/>
              </a:path>
            </a:pathLst>
          </a:custGeom>
          <a:solidFill>
            <a:srgbClr val="EFF2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988271" y="5214006"/>
            <a:ext cx="9525" cy="120014"/>
          </a:xfrm>
          <a:custGeom>
            <a:avLst/>
            <a:gdLst/>
            <a:ahLst/>
            <a:cxnLst/>
            <a:rect l="l" t="t" r="r" b="b"/>
            <a:pathLst>
              <a:path w="9525" h="120014">
                <a:moveTo>
                  <a:pt x="9156" y="119812"/>
                </a:moveTo>
                <a:lnTo>
                  <a:pt x="0" y="119812"/>
                </a:lnTo>
                <a:lnTo>
                  <a:pt x="0" y="0"/>
                </a:lnTo>
                <a:lnTo>
                  <a:pt x="9156" y="0"/>
                </a:lnTo>
                <a:lnTo>
                  <a:pt x="9156" y="119812"/>
                </a:lnTo>
                <a:close/>
              </a:path>
            </a:pathLst>
          </a:custGeom>
          <a:solidFill>
            <a:srgbClr val="EFF2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701318" y="4365418"/>
            <a:ext cx="3850004" cy="972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869"/>
              </a:lnSpc>
              <a:spcBef>
                <a:spcPts val="100"/>
              </a:spcBef>
            </a:pPr>
            <a:r>
              <a:rPr dirty="0" sz="600" i="1">
                <a:solidFill>
                  <a:srgbClr val="4D939E"/>
                </a:solidFill>
                <a:latin typeface="Arial"/>
                <a:cs typeface="Arial"/>
              </a:rPr>
              <a:t>It</a:t>
            </a:r>
            <a:r>
              <a:rPr dirty="0" sz="600" spc="150" i="1">
                <a:solidFill>
                  <a:srgbClr val="4D939E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338A97"/>
                </a:solidFill>
                <a:latin typeface="Times New Roman"/>
                <a:cs typeface="Times New Roman"/>
              </a:rPr>
              <a:t>c</a:t>
            </a:r>
            <a:r>
              <a:rPr dirty="0" sz="700" spc="-10">
                <a:solidFill>
                  <a:srgbClr val="6D9CA1"/>
                </a:solidFill>
                <a:latin typeface="Times New Roman"/>
                <a:cs typeface="Times New Roman"/>
              </a:rPr>
              <a:t>ro</a:t>
            </a:r>
            <a:r>
              <a:rPr dirty="0" sz="700" spc="-10">
                <a:solidFill>
                  <a:srgbClr val="4D939E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338A97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077E82"/>
                </a:solidFill>
                <a:latin typeface="Times New Roman"/>
                <a:cs typeface="Times New Roman"/>
              </a:rPr>
              <a:t>_</a:t>
            </a:r>
            <a:r>
              <a:rPr dirty="0" sz="750" spc="-10" i="1">
                <a:solidFill>
                  <a:srgbClr val="82A7B6"/>
                </a:solidFill>
                <a:latin typeface="Times New Roman"/>
                <a:cs typeface="Times New Roman"/>
              </a:rPr>
              <a:t>v</a:t>
            </a:r>
            <a:r>
              <a:rPr dirty="0" sz="750" spc="-10" i="1">
                <a:solidFill>
                  <a:srgbClr val="4D939E"/>
                </a:solidFill>
                <a:latin typeface="Times New Roman"/>
                <a:cs typeface="Times New Roman"/>
              </a:rPr>
              <a:t>a[_</a:t>
            </a:r>
            <a:r>
              <a:rPr dirty="0" sz="750" spc="-10" i="1">
                <a:solidFill>
                  <a:srgbClr val="338A97"/>
                </a:solidFill>
                <a:latin typeface="Times New Roman"/>
                <a:cs typeface="Times New Roman"/>
              </a:rPr>
              <a:t>s</a:t>
            </a:r>
            <a:r>
              <a:rPr dirty="0" sz="750" spc="-10" i="1">
                <a:solidFill>
                  <a:srgbClr val="4D939E"/>
                </a:solidFill>
                <a:latin typeface="Times New Roman"/>
                <a:cs typeface="Times New Roman"/>
              </a:rPr>
              <a:t>wre</a:t>
            </a:r>
            <a:endParaRPr sz="750">
              <a:latin typeface="Times New Roman"/>
              <a:cs typeface="Times New Roman"/>
            </a:endParaRPr>
          </a:p>
          <a:p>
            <a:pPr marL="13335">
              <a:lnSpc>
                <a:spcPts val="735"/>
              </a:lnSpc>
            </a:pPr>
            <a:r>
              <a:rPr dirty="0" sz="650" b="1">
                <a:solidFill>
                  <a:srgbClr val="463B49"/>
                </a:solidFill>
                <a:latin typeface="Times New Roman"/>
                <a:cs typeface="Times New Roman"/>
              </a:rPr>
              <a:t>s</a:t>
            </a:r>
            <a:r>
              <a:rPr dirty="0" sz="650" b="1">
                <a:solidFill>
                  <a:srgbClr val="BAB393"/>
                </a:solidFill>
                <a:latin typeface="Times New Roman"/>
                <a:cs typeface="Times New Roman"/>
              </a:rPr>
              <a:t>,</a:t>
            </a:r>
            <a:r>
              <a:rPr dirty="0" sz="650" b="1">
                <a:solidFill>
                  <a:srgbClr val="463B49"/>
                </a:solidFill>
                <a:latin typeface="Times New Roman"/>
                <a:cs typeface="Times New Roman"/>
              </a:rPr>
              <a:t>c</a:t>
            </a:r>
            <a:r>
              <a:rPr dirty="0" sz="650" b="1">
                <a:solidFill>
                  <a:srgbClr val="545464"/>
                </a:solidFill>
                <a:latin typeface="Times New Roman"/>
                <a:cs typeface="Times New Roman"/>
              </a:rPr>
              <a:t>cr</a:t>
            </a:r>
            <a:r>
              <a:rPr dirty="0" sz="650" b="1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650" spc="204" b="1">
                <a:solidFill>
                  <a:srgbClr val="33263B"/>
                </a:solidFill>
                <a:latin typeface="Times New Roman"/>
                <a:cs typeface="Times New Roman"/>
              </a:rPr>
              <a:t>  </a:t>
            </a:r>
            <a:r>
              <a:rPr dirty="0" sz="550" b="1">
                <a:solidFill>
                  <a:srgbClr val="A823FD"/>
                </a:solidFill>
                <a:latin typeface="Arial"/>
                <a:cs typeface="Arial"/>
              </a:rPr>
              <a:t>=</a:t>
            </a:r>
            <a:r>
              <a:rPr dirty="0" sz="550" spc="180" b="1">
                <a:solidFill>
                  <a:srgbClr val="A823FD"/>
                </a:solidFill>
                <a:latin typeface="Arial"/>
                <a:cs typeface="Arial"/>
              </a:rPr>
              <a:t>  </a:t>
            </a:r>
            <a:r>
              <a:rPr dirty="0" sz="650" b="1">
                <a:solidFill>
                  <a:srgbClr val="545464"/>
                </a:solidFill>
                <a:latin typeface="Times New Roman"/>
                <a:cs typeface="Times New Roman"/>
              </a:rPr>
              <a:t>cro</a:t>
            </a:r>
            <a:r>
              <a:rPr dirty="0" sz="650" b="1">
                <a:solidFill>
                  <a:srgbClr val="33263B"/>
                </a:solidFill>
                <a:latin typeface="Times New Roman"/>
                <a:cs typeface="Times New Roman"/>
              </a:rPr>
              <a:t>s</a:t>
            </a:r>
            <a:r>
              <a:rPr dirty="0" sz="650" b="1">
                <a:solidFill>
                  <a:srgbClr val="2F4D6B"/>
                </a:solidFill>
                <a:latin typeface="Times New Roman"/>
                <a:cs typeface="Times New Roman"/>
              </a:rPr>
              <a:t>s</a:t>
            </a:r>
            <a:r>
              <a:rPr dirty="0" sz="650" b="1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650" b="1">
                <a:solidFill>
                  <a:srgbClr val="837C8C"/>
                </a:solidFill>
                <a:latin typeface="Times New Roman"/>
                <a:cs typeface="Times New Roman"/>
              </a:rPr>
              <a:t>v</a:t>
            </a:r>
            <a:r>
              <a:rPr dirty="0" sz="650" b="1">
                <a:solidFill>
                  <a:srgbClr val="33263B"/>
                </a:solidFill>
                <a:latin typeface="Times New Roman"/>
                <a:cs typeface="Times New Roman"/>
              </a:rPr>
              <a:t>a</a:t>
            </a:r>
            <a:r>
              <a:rPr dirty="0" sz="650" b="1">
                <a:solidFill>
                  <a:srgbClr val="623F4F"/>
                </a:solidFill>
                <a:latin typeface="Times New Roman"/>
                <a:cs typeface="Times New Roman"/>
              </a:rPr>
              <a:t>l</a:t>
            </a:r>
            <a:r>
              <a:rPr dirty="0" sz="650" b="1">
                <a:solidFill>
                  <a:srgbClr val="161A26"/>
                </a:solidFill>
                <a:latin typeface="Times New Roman"/>
                <a:cs typeface="Times New Roman"/>
              </a:rPr>
              <a:t>_</a:t>
            </a:r>
            <a:r>
              <a:rPr dirty="0" sz="650" b="1">
                <a:solidFill>
                  <a:srgbClr val="545464"/>
                </a:solidFill>
                <a:latin typeface="Times New Roman"/>
                <a:cs typeface="Times New Roman"/>
              </a:rPr>
              <a:t>s</a:t>
            </a:r>
            <a:r>
              <a:rPr dirty="0" sz="650" b="1">
                <a:solidFill>
                  <a:srgbClr val="DDD6B1"/>
                </a:solidFill>
                <a:latin typeface="Times New Roman"/>
                <a:cs typeface="Times New Roman"/>
              </a:rPr>
              <a:t>,</a:t>
            </a:r>
            <a:r>
              <a:rPr dirty="0" sz="650" b="1">
                <a:solidFill>
                  <a:srgbClr val="463B49"/>
                </a:solidFill>
                <a:latin typeface="Times New Roman"/>
                <a:cs typeface="Times New Roman"/>
              </a:rPr>
              <a:t>c</a:t>
            </a:r>
            <a:r>
              <a:rPr dirty="0" sz="650" b="1">
                <a:solidFill>
                  <a:srgbClr val="545464"/>
                </a:solidFill>
                <a:latin typeface="Times New Roman"/>
                <a:cs typeface="Times New Roman"/>
              </a:rPr>
              <a:t>c</a:t>
            </a:r>
            <a:r>
              <a:rPr dirty="0" sz="650" b="1">
                <a:solidFill>
                  <a:srgbClr val="626D82"/>
                </a:solidFill>
                <a:latin typeface="Times New Roman"/>
                <a:cs typeface="Times New Roman"/>
              </a:rPr>
              <a:t>r</a:t>
            </a:r>
            <a:r>
              <a:rPr dirty="0" sz="650" b="1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650" b="1">
                <a:solidFill>
                  <a:srgbClr val="627E9E"/>
                </a:solidFill>
                <a:latin typeface="Times New Roman"/>
                <a:cs typeface="Times New Roman"/>
              </a:rPr>
              <a:t>(</a:t>
            </a:r>
            <a:r>
              <a:rPr dirty="0" sz="650" b="1">
                <a:solidFill>
                  <a:srgbClr val="545464"/>
                </a:solidFill>
                <a:latin typeface="Times New Roman"/>
                <a:cs typeface="Times New Roman"/>
              </a:rPr>
              <a:t>knn</a:t>
            </a:r>
            <a:r>
              <a:rPr dirty="0" sz="650" b="1">
                <a:solidFill>
                  <a:srgbClr val="33263B"/>
                </a:solidFill>
                <a:latin typeface="Times New Roman"/>
                <a:cs typeface="Times New Roman"/>
              </a:rPr>
              <a:t>,</a:t>
            </a:r>
            <a:r>
              <a:rPr dirty="0" sz="650" b="1">
                <a:solidFill>
                  <a:srgbClr val="545464"/>
                </a:solidFill>
                <a:latin typeface="Times New Roman"/>
                <a:cs typeface="Times New Roman"/>
              </a:rPr>
              <a:t>X</a:t>
            </a:r>
            <a:r>
              <a:rPr dirty="0" sz="650" b="1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650" b="1">
                <a:solidFill>
                  <a:srgbClr val="313A50"/>
                </a:solidFill>
                <a:latin typeface="Times New Roman"/>
                <a:cs typeface="Times New Roman"/>
              </a:rPr>
              <a:t>sca</a:t>
            </a:r>
            <a:r>
              <a:rPr dirty="0" sz="650" b="1">
                <a:solidFill>
                  <a:srgbClr val="496285"/>
                </a:solidFill>
                <a:latin typeface="Times New Roman"/>
                <a:cs typeface="Times New Roman"/>
              </a:rPr>
              <a:t>l</a:t>
            </a:r>
            <a:r>
              <a:rPr dirty="0" sz="650" b="1">
                <a:solidFill>
                  <a:srgbClr val="463B49"/>
                </a:solidFill>
                <a:latin typeface="Times New Roman"/>
                <a:cs typeface="Times New Roman"/>
              </a:rPr>
              <a:t>e,</a:t>
            </a:r>
            <a:r>
              <a:rPr dirty="0" sz="650" b="1">
                <a:solidFill>
                  <a:srgbClr val="87C8FB"/>
                </a:solidFill>
                <a:latin typeface="Times New Roman"/>
                <a:cs typeface="Times New Roman"/>
              </a:rPr>
              <a:t>,</a:t>
            </a:r>
            <a:r>
              <a:rPr dirty="0" sz="650" spc="390" b="1">
                <a:solidFill>
                  <a:srgbClr val="87C8FB"/>
                </a:solidFill>
                <a:latin typeface="Times New Roman"/>
                <a:cs typeface="Times New Roman"/>
              </a:rPr>
              <a:t> </a:t>
            </a:r>
            <a:r>
              <a:rPr dirty="0" sz="600" b="1">
                <a:solidFill>
                  <a:srgbClr val="837C8C"/>
                </a:solidFill>
                <a:latin typeface="Arial"/>
                <a:cs typeface="Arial"/>
              </a:rPr>
              <a:t>y</a:t>
            </a:r>
            <a:r>
              <a:rPr dirty="0" sz="600" b="1">
                <a:solidFill>
                  <a:srgbClr val="463B49"/>
                </a:solidFill>
                <a:latin typeface="Arial"/>
                <a:cs typeface="Arial"/>
              </a:rPr>
              <a:t>J</a:t>
            </a:r>
            <a:r>
              <a:rPr dirty="0" sz="600" spc="390" b="1">
                <a:solidFill>
                  <a:srgbClr val="463B49"/>
                </a:solidFill>
                <a:latin typeface="Arial"/>
                <a:cs typeface="Arial"/>
              </a:rPr>
              <a:t> </a:t>
            </a:r>
            <a:r>
              <a:rPr dirty="0" sz="650" spc="-10" b="1">
                <a:solidFill>
                  <a:srgbClr val="726E69"/>
                </a:solidFill>
                <a:latin typeface="Times New Roman"/>
                <a:cs typeface="Times New Roman"/>
              </a:rPr>
              <a:t>CV</a:t>
            </a:r>
            <a:r>
              <a:rPr dirty="0" sz="650" spc="-10" b="1">
                <a:solidFill>
                  <a:srgbClr val="A823FD"/>
                </a:solidFill>
                <a:latin typeface="Times New Roman"/>
                <a:cs typeface="Times New Roman"/>
              </a:rPr>
              <a:t>=</a:t>
            </a:r>
            <a:r>
              <a:rPr dirty="0" sz="650" spc="-10" b="1">
                <a:solidFill>
                  <a:srgbClr val="749A36"/>
                </a:solidFill>
                <a:latin typeface="Times New Roman"/>
                <a:cs typeface="Times New Roman"/>
              </a:rPr>
              <a:t>1</a:t>
            </a:r>
            <a:r>
              <a:rPr dirty="0" sz="650" spc="-10" b="1">
                <a:solidFill>
                  <a:srgbClr val="5B9762"/>
                </a:solidFill>
                <a:latin typeface="Times New Roman"/>
                <a:cs typeface="Times New Roman"/>
              </a:rPr>
              <a:t>0</a:t>
            </a:r>
            <a:r>
              <a:rPr dirty="0" sz="650" spc="-10" b="1">
                <a:solidFill>
                  <a:srgbClr val="97806E"/>
                </a:solidFill>
                <a:latin typeface="Times New Roman"/>
                <a:cs typeface="Times New Roman"/>
              </a:rPr>
              <a:t>)</a:t>
            </a:r>
            <a:endParaRPr sz="650">
              <a:latin typeface="Times New Roman"/>
              <a:cs typeface="Times New Roman"/>
            </a:endParaRPr>
          </a:p>
          <a:p>
            <a:pPr marL="17145" marR="1122045">
              <a:lnSpc>
                <a:spcPts val="670"/>
              </a:lnSpc>
              <a:spcBef>
                <a:spcPts val="145"/>
              </a:spcBef>
            </a:pPr>
            <a:r>
              <a:rPr dirty="0" sz="700" spc="70">
                <a:solidFill>
                  <a:srgbClr val="5B9762"/>
                </a:solidFill>
                <a:latin typeface="Times New Roman"/>
                <a:cs typeface="Times New Roman"/>
              </a:rPr>
              <a:t>prin</a:t>
            </a:r>
            <a:r>
              <a:rPr dirty="0" sz="700" spc="70">
                <a:solidFill>
                  <a:srgbClr val="418E42"/>
                </a:solidFill>
                <a:latin typeface="Times New Roman"/>
                <a:cs typeface="Times New Roman"/>
              </a:rPr>
              <a:t>t</a:t>
            </a:r>
            <a:r>
              <a:rPr dirty="0" sz="700" spc="70">
                <a:solidFill>
                  <a:srgbClr val="627E9E"/>
                </a:solidFill>
                <a:latin typeface="Times New Roman"/>
                <a:cs typeface="Times New Roman"/>
              </a:rPr>
              <a:t>(</a:t>
            </a:r>
            <a:r>
              <a:rPr dirty="0" sz="700" spc="70">
                <a:solidFill>
                  <a:srgbClr val="C697A1"/>
                </a:solidFill>
                <a:latin typeface="Times New Roman"/>
                <a:cs typeface="Times New Roman"/>
              </a:rPr>
              <a:t>'</a:t>
            </a:r>
            <a:r>
              <a:rPr dirty="0" sz="700" spc="70">
                <a:solidFill>
                  <a:srgbClr val="CA797C"/>
                </a:solidFill>
                <a:latin typeface="Times New Roman"/>
                <a:cs typeface="Times New Roman"/>
              </a:rPr>
              <a:t>\</a:t>
            </a:r>
            <a:r>
              <a:rPr dirty="0" sz="700" spc="70">
                <a:solidFill>
                  <a:srgbClr val="C14452"/>
                </a:solidFill>
                <a:latin typeface="Times New Roman"/>
                <a:cs typeface="Times New Roman"/>
              </a:rPr>
              <a:t>0</a:t>
            </a:r>
            <a:r>
              <a:rPr dirty="0" sz="700" spc="70">
                <a:solidFill>
                  <a:srgbClr val="C45E62"/>
                </a:solidFill>
                <a:latin typeface="Times New Roman"/>
                <a:cs typeface="Times New Roman"/>
              </a:rPr>
              <a:t>3</a:t>
            </a:r>
            <a:r>
              <a:rPr dirty="0" sz="700" spc="70">
                <a:solidFill>
                  <a:srgbClr val="C14452"/>
                </a:solidFill>
                <a:latin typeface="Times New Roman"/>
                <a:cs typeface="Times New Roman"/>
              </a:rPr>
              <a:t>3</a:t>
            </a:r>
            <a:r>
              <a:rPr dirty="0" sz="700" spc="10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C8592D"/>
                </a:solidFill>
                <a:latin typeface="Times New Roman"/>
                <a:cs typeface="Times New Roman"/>
              </a:rPr>
              <a:t>l</a:t>
            </a:r>
            <a:r>
              <a:rPr dirty="0" sz="700" spc="50">
                <a:solidFill>
                  <a:srgbClr val="C34680"/>
                </a:solidFill>
                <a:latin typeface="Times New Roman"/>
                <a:cs typeface="Times New Roman"/>
              </a:rPr>
              <a:t>m</a:t>
            </a:r>
            <a:r>
              <a:rPr dirty="0" sz="700" spc="50">
                <a:solidFill>
                  <a:srgbClr val="CA797C"/>
                </a:solidFill>
                <a:latin typeface="Times New Roman"/>
                <a:cs typeface="Times New Roman"/>
              </a:rPr>
              <a:t>'</a:t>
            </a:r>
            <a:r>
              <a:rPr dirty="0" sz="700" spc="50">
                <a:solidFill>
                  <a:srgbClr val="B56EF9"/>
                </a:solidFill>
                <a:latin typeface="Times New Roman"/>
                <a:cs typeface="Times New Roman"/>
              </a:rPr>
              <a:t>+</a:t>
            </a:r>
            <a:r>
              <a:rPr dirty="0" sz="700" spc="50">
                <a:solidFill>
                  <a:srgbClr val="C3215D"/>
                </a:solidFill>
                <a:latin typeface="Times New Roman"/>
                <a:cs typeface="Times New Roman"/>
              </a:rPr>
              <a:t>'</a:t>
            </a:r>
            <a:r>
              <a:rPr dirty="0" sz="700" spc="50">
                <a:solidFill>
                  <a:srgbClr val="C14452"/>
                </a:solidFill>
                <a:latin typeface="Times New Roman"/>
                <a:cs typeface="Times New Roman"/>
              </a:rPr>
              <a:t>c</a:t>
            </a:r>
            <a:r>
              <a:rPr dirty="0" sz="700" spc="50">
                <a:solidFill>
                  <a:srgbClr val="CA797C"/>
                </a:solidFill>
                <a:latin typeface="Times New Roman"/>
                <a:cs typeface="Times New Roman"/>
              </a:rPr>
              <a:t>ro</a:t>
            </a:r>
            <a:r>
              <a:rPr dirty="0" sz="700" spc="50">
                <a:solidFill>
                  <a:srgbClr val="C14452"/>
                </a:solidFill>
                <a:latin typeface="Times New Roman"/>
                <a:cs typeface="Times New Roman"/>
              </a:rPr>
              <a:t>s</a:t>
            </a:r>
            <a:r>
              <a:rPr dirty="0" sz="700" spc="50">
                <a:solidFill>
                  <a:srgbClr val="C45E62"/>
                </a:solidFill>
                <a:latin typeface="Times New Roman"/>
                <a:cs typeface="Times New Roman"/>
              </a:rPr>
              <a:t>s</a:t>
            </a:r>
            <a:r>
              <a:rPr dirty="0" sz="700" spc="220">
                <a:solidFill>
                  <a:srgbClr val="C45E62"/>
                </a:solidFill>
                <a:latin typeface="Times New Roman"/>
                <a:cs typeface="Times New Roman"/>
              </a:rPr>
              <a:t> </a:t>
            </a:r>
            <a:r>
              <a:rPr dirty="0" sz="700" spc="60">
                <a:solidFill>
                  <a:srgbClr val="CA797C"/>
                </a:solidFill>
                <a:latin typeface="Times New Roman"/>
                <a:cs typeface="Times New Roman"/>
              </a:rPr>
              <a:t>v</a:t>
            </a:r>
            <a:r>
              <a:rPr dirty="0" sz="700" spc="60">
                <a:solidFill>
                  <a:srgbClr val="C14452"/>
                </a:solidFill>
                <a:latin typeface="Times New Roman"/>
                <a:cs typeface="Times New Roman"/>
              </a:rPr>
              <a:t>ali</a:t>
            </a:r>
            <a:r>
              <a:rPr dirty="0" sz="700" spc="60">
                <a:solidFill>
                  <a:srgbClr val="C45E62"/>
                </a:solidFill>
                <a:latin typeface="Times New Roman"/>
                <a:cs typeface="Times New Roman"/>
              </a:rPr>
              <a:t>d</a:t>
            </a:r>
            <a:r>
              <a:rPr dirty="0" sz="700" spc="60">
                <a:solidFill>
                  <a:srgbClr val="C14452"/>
                </a:solidFill>
                <a:latin typeface="Times New Roman"/>
                <a:cs typeface="Times New Roman"/>
              </a:rPr>
              <a:t>atio</a:t>
            </a:r>
            <a:r>
              <a:rPr dirty="0" sz="700" spc="60">
                <a:solidFill>
                  <a:srgbClr val="CA797C"/>
                </a:solidFill>
                <a:latin typeface="Times New Roman"/>
                <a:cs typeface="Times New Roman"/>
              </a:rPr>
              <a:t>n</a:t>
            </a:r>
            <a:r>
              <a:rPr dirty="0" sz="700" spc="85">
                <a:solidFill>
                  <a:srgbClr val="CA797C"/>
                </a:solidFill>
                <a:latin typeface="Times New Roman"/>
                <a:cs typeface="Times New Roman"/>
              </a:rPr>
              <a:t> </a:t>
            </a:r>
            <a:r>
              <a:rPr dirty="0" sz="700" spc="60">
                <a:solidFill>
                  <a:srgbClr val="C14452"/>
                </a:solidFill>
                <a:latin typeface="Times New Roman"/>
                <a:cs typeface="Times New Roman"/>
              </a:rPr>
              <a:t>srnre</a:t>
            </a:r>
            <a:r>
              <a:rPr dirty="0" sz="700" spc="29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45">
                <a:solidFill>
                  <a:srgbClr val="BD2182"/>
                </a:solidFill>
                <a:latin typeface="Times New Roman"/>
                <a:cs typeface="Times New Roman"/>
              </a:rPr>
              <a:t>:</a:t>
            </a:r>
            <a:r>
              <a:rPr dirty="0" sz="700" spc="45">
                <a:solidFill>
                  <a:srgbClr val="C697A1"/>
                </a:solidFill>
                <a:latin typeface="Times New Roman"/>
                <a:cs typeface="Times New Roman"/>
              </a:rPr>
              <a:t>'</a:t>
            </a:r>
            <a:r>
              <a:rPr dirty="0" sz="700" spc="45">
                <a:solidFill>
                  <a:srgbClr val="2F4D6B"/>
                </a:solidFill>
                <a:latin typeface="Times New Roman"/>
                <a:cs typeface="Times New Roman"/>
              </a:rPr>
              <a:t>,</a:t>
            </a:r>
            <a:r>
              <a:rPr dirty="0" sz="700" spc="45">
                <a:solidFill>
                  <a:srgbClr val="726E69"/>
                </a:solidFill>
                <a:latin typeface="Times New Roman"/>
                <a:cs typeface="Times New Roman"/>
              </a:rPr>
              <a:t>k</a:t>
            </a:r>
            <a:r>
              <a:rPr dirty="0" sz="700" spc="45">
                <a:solidFill>
                  <a:srgbClr val="545464"/>
                </a:solidFill>
                <a:latin typeface="Times New Roman"/>
                <a:cs typeface="Times New Roman"/>
              </a:rPr>
              <a:t>n</a:t>
            </a:r>
            <a:r>
              <a:rPr dirty="0" sz="700" spc="45">
                <a:solidFill>
                  <a:srgbClr val="726E69"/>
                </a:solidFill>
                <a:latin typeface="Times New Roman"/>
                <a:cs typeface="Times New Roman"/>
              </a:rPr>
              <a:t>n</a:t>
            </a:r>
            <a:r>
              <a:rPr dirty="0" sz="700" spc="45">
                <a:solidFill>
                  <a:srgbClr val="2F4D6B"/>
                </a:solidFill>
                <a:latin typeface="Times New Roman"/>
                <a:cs typeface="Times New Roman"/>
              </a:rPr>
              <a:t>,</a:t>
            </a:r>
            <a:r>
              <a:rPr dirty="0" sz="700" spc="45">
                <a:solidFill>
                  <a:srgbClr val="C14452"/>
                </a:solidFill>
                <a:latin typeface="Times New Roman"/>
                <a:cs typeface="Times New Roman"/>
              </a:rPr>
              <a:t>"</a:t>
            </a:r>
            <a:r>
              <a:rPr dirty="0" sz="700" spc="45">
                <a:solidFill>
                  <a:srgbClr val="C3215D"/>
                </a:solidFill>
                <a:latin typeface="Times New Roman"/>
                <a:cs typeface="Times New Roman"/>
              </a:rPr>
              <a:t>:</a:t>
            </a:r>
            <a:r>
              <a:rPr dirty="0" sz="700" spc="45">
                <a:solidFill>
                  <a:srgbClr val="C34680"/>
                </a:solidFill>
                <a:latin typeface="Times New Roman"/>
                <a:cs typeface="Times New Roman"/>
              </a:rPr>
              <a:t>"</a:t>
            </a:r>
            <a:r>
              <a:rPr dirty="0" sz="700" spc="45">
                <a:solidFill>
                  <a:srgbClr val="B559F9"/>
                </a:solidFill>
                <a:latin typeface="Times New Roman"/>
                <a:cs typeface="Times New Roman"/>
              </a:rPr>
              <a:t>+</a:t>
            </a:r>
            <a:r>
              <a:rPr dirty="0" sz="700" spc="45">
                <a:solidFill>
                  <a:srgbClr val="D19580"/>
                </a:solidFill>
                <a:latin typeface="Times New Roman"/>
                <a:cs typeface="Times New Roman"/>
              </a:rPr>
              <a:t>'</a:t>
            </a:r>
            <a:r>
              <a:rPr dirty="0" sz="700" spc="45">
                <a:solidFill>
                  <a:srgbClr val="CA797C"/>
                </a:solidFill>
                <a:latin typeface="Times New Roman"/>
                <a:cs typeface="Times New Roman"/>
              </a:rPr>
              <a:t>\</a:t>
            </a:r>
            <a:r>
              <a:rPr dirty="0" sz="700" spc="45">
                <a:solidFill>
                  <a:srgbClr val="C14452"/>
                </a:solidFill>
                <a:latin typeface="Times New Roman"/>
                <a:cs typeface="Times New Roman"/>
              </a:rPr>
              <a:t>033</a:t>
            </a:r>
            <a:r>
              <a:rPr dirty="0" sz="700" spc="45">
                <a:solidFill>
                  <a:srgbClr val="C8592D"/>
                </a:solidFill>
                <a:latin typeface="Times New Roman"/>
                <a:cs typeface="Times New Roman"/>
              </a:rPr>
              <a:t>[0</a:t>
            </a:r>
            <a:r>
              <a:rPr dirty="0" sz="700" spc="45">
                <a:solidFill>
                  <a:srgbClr val="C34680"/>
                </a:solidFill>
                <a:latin typeface="Times New Roman"/>
                <a:cs typeface="Times New Roman"/>
              </a:rPr>
              <a:t>m</a:t>
            </a:r>
            <a:r>
              <a:rPr dirty="0" sz="700" spc="45">
                <a:solidFill>
                  <a:srgbClr val="CA797C"/>
                </a:solidFill>
                <a:latin typeface="Times New Roman"/>
                <a:cs typeface="Times New Roman"/>
              </a:rPr>
              <a:t>\n</a:t>
            </a:r>
            <a:r>
              <a:rPr dirty="0" sz="700" spc="45">
                <a:solidFill>
                  <a:srgbClr val="C3215D"/>
                </a:solidFill>
                <a:latin typeface="Times New Roman"/>
                <a:cs typeface="Times New Roman"/>
              </a:rPr>
              <a:t>'</a:t>
            </a:r>
            <a:r>
              <a:rPr dirty="0" sz="700" spc="45">
                <a:solidFill>
                  <a:srgbClr val="627E9E"/>
                </a:solidFill>
                <a:latin typeface="Times New Roman"/>
                <a:cs typeface="Times New Roman"/>
              </a:rPr>
              <a:t>) </a:t>
            </a:r>
            <a:r>
              <a:rPr dirty="0" sz="700" spc="45">
                <a:solidFill>
                  <a:srgbClr val="5B9762"/>
                </a:solidFill>
                <a:latin typeface="Times New Roman"/>
                <a:cs typeface="Times New Roman"/>
              </a:rPr>
              <a:t>prin</a:t>
            </a:r>
            <a:r>
              <a:rPr dirty="0" sz="700" spc="45">
                <a:solidFill>
                  <a:srgbClr val="418E42"/>
                </a:solidFill>
                <a:latin typeface="Times New Roman"/>
                <a:cs typeface="Times New Roman"/>
              </a:rPr>
              <a:t>t</a:t>
            </a:r>
            <a:r>
              <a:rPr dirty="0" sz="700" spc="45">
                <a:solidFill>
                  <a:srgbClr val="627E9E"/>
                </a:solidFill>
                <a:latin typeface="Times New Roman"/>
                <a:cs typeface="Times New Roman"/>
              </a:rPr>
              <a:t>(</a:t>
            </a:r>
            <a:r>
              <a:rPr dirty="0" sz="700" spc="45">
                <a:solidFill>
                  <a:srgbClr val="CC8254"/>
                </a:solidFill>
                <a:latin typeface="Times New Roman"/>
                <a:cs typeface="Times New Roman"/>
              </a:rPr>
              <a:t>"</a:t>
            </a:r>
            <a:r>
              <a:rPr dirty="0" sz="700" spc="50">
                <a:solidFill>
                  <a:srgbClr val="CC8254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C45E62"/>
                </a:solidFill>
                <a:latin typeface="Times New Roman"/>
                <a:cs typeface="Times New Roman"/>
              </a:rPr>
              <a:t>.e</a:t>
            </a:r>
            <a:r>
              <a:rPr dirty="0" sz="700" spc="50">
                <a:solidFill>
                  <a:srgbClr val="C14452"/>
                </a:solidFill>
                <a:latin typeface="Times New Roman"/>
                <a:cs typeface="Times New Roman"/>
              </a:rPr>
              <a:t>a</a:t>
            </a:r>
            <a:r>
              <a:rPr dirty="0" sz="700" spc="50">
                <a:solidFill>
                  <a:srgbClr val="CA797C"/>
                </a:solidFill>
                <a:latin typeface="Times New Roman"/>
                <a:cs typeface="Times New Roman"/>
              </a:rPr>
              <a:t>n</a:t>
            </a:r>
            <a:r>
              <a:rPr dirty="0" sz="700" spc="105">
                <a:solidFill>
                  <a:srgbClr val="CA797C"/>
                </a:solidFill>
                <a:latin typeface="Times New Roman"/>
                <a:cs typeface="Times New Roman"/>
              </a:rPr>
              <a:t> </a:t>
            </a:r>
            <a:r>
              <a:rPr dirty="0" sz="700" spc="-120">
                <a:solidFill>
                  <a:srgbClr val="C45E62"/>
                </a:solidFill>
                <a:latin typeface="Times New Roman"/>
                <a:cs typeface="Times New Roman"/>
              </a:rPr>
              <a:t>CV</a:t>
            </a:r>
            <a:r>
              <a:rPr dirty="0" sz="700" spc="170">
                <a:solidFill>
                  <a:srgbClr val="C45E6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C45E62"/>
                </a:solidFill>
                <a:latin typeface="Times New Roman"/>
                <a:cs typeface="Times New Roman"/>
              </a:rPr>
              <a:t>co</a:t>
            </a:r>
            <a:r>
              <a:rPr dirty="0" sz="700">
                <a:solidFill>
                  <a:srgbClr val="CA797C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245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35">
                <a:solidFill>
                  <a:srgbClr val="C3215D"/>
                </a:solidFill>
                <a:latin typeface="Times New Roman"/>
                <a:cs typeface="Times New Roman"/>
              </a:rPr>
              <a:t>:</a:t>
            </a:r>
            <a:r>
              <a:rPr dirty="0" sz="700" spc="35">
                <a:solidFill>
                  <a:srgbClr val="C34680"/>
                </a:solidFill>
                <a:latin typeface="Times New Roman"/>
                <a:cs typeface="Times New Roman"/>
              </a:rPr>
              <a:t>"</a:t>
            </a:r>
            <a:r>
              <a:rPr dirty="0" sz="700" spc="35">
                <a:solidFill>
                  <a:srgbClr val="313A50"/>
                </a:solidFill>
                <a:latin typeface="Times New Roman"/>
                <a:cs typeface="Times New Roman"/>
              </a:rPr>
              <a:t>,s</a:t>
            </a:r>
            <a:r>
              <a:rPr dirty="0" sz="700" spc="35">
                <a:solidFill>
                  <a:srgbClr val="545464"/>
                </a:solidFill>
                <a:latin typeface="Times New Roman"/>
                <a:cs typeface="Times New Roman"/>
              </a:rPr>
              <a:t>co</a:t>
            </a:r>
            <a:r>
              <a:rPr dirty="0" sz="700" spc="35">
                <a:solidFill>
                  <a:srgbClr val="623170"/>
                </a:solidFill>
                <a:latin typeface="Times New Roman"/>
                <a:cs typeface="Times New Roman"/>
              </a:rPr>
              <a:t>r</a:t>
            </a:r>
            <a:r>
              <a:rPr dirty="0" sz="700" spc="35">
                <a:solidFill>
                  <a:srgbClr val="463B49"/>
                </a:solidFill>
                <a:latin typeface="Times New Roman"/>
                <a:cs typeface="Times New Roman"/>
              </a:rPr>
              <a:t>e.</a:t>
            </a:r>
            <a:r>
              <a:rPr dirty="0" sz="700" spc="35">
                <a:solidFill>
                  <a:srgbClr val="7C3854"/>
                </a:solidFill>
                <a:latin typeface="Times New Roman"/>
                <a:cs typeface="Times New Roman"/>
              </a:rPr>
              <a:t>m</a:t>
            </a:r>
            <a:r>
              <a:rPr dirty="0" sz="700" spc="35">
                <a:solidFill>
                  <a:srgbClr val="33263B"/>
                </a:solidFill>
                <a:latin typeface="Times New Roman"/>
                <a:cs typeface="Times New Roman"/>
              </a:rPr>
              <a:t>ea</a:t>
            </a:r>
            <a:r>
              <a:rPr dirty="0" sz="700" spc="35">
                <a:solidFill>
                  <a:srgbClr val="2F4D6B"/>
                </a:solidFill>
                <a:latin typeface="Times New Roman"/>
                <a:cs typeface="Times New Roman"/>
              </a:rPr>
              <a:t>n</a:t>
            </a:r>
            <a:r>
              <a:rPr dirty="0" sz="700" spc="35">
                <a:solidFill>
                  <a:srgbClr val="837C8C"/>
                </a:solidFill>
                <a:latin typeface="Times New Roman"/>
                <a:cs typeface="Times New Roman"/>
              </a:rPr>
              <a:t>())</a:t>
            </a:r>
            <a:endParaRPr sz="700">
              <a:latin typeface="Times New Roman"/>
              <a:cs typeface="Times New Roman"/>
            </a:endParaRPr>
          </a:p>
          <a:p>
            <a:pPr marL="17145">
              <a:lnSpc>
                <a:spcPts val="790"/>
              </a:lnSpc>
            </a:pPr>
            <a:r>
              <a:rPr dirty="0" sz="700" spc="55">
                <a:solidFill>
                  <a:srgbClr val="5B9762"/>
                </a:solidFill>
                <a:latin typeface="Times New Roman"/>
                <a:cs typeface="Times New Roman"/>
              </a:rPr>
              <a:t>prin</a:t>
            </a:r>
            <a:r>
              <a:rPr dirty="0" sz="700" spc="55">
                <a:solidFill>
                  <a:srgbClr val="418E42"/>
                </a:solidFill>
                <a:latin typeface="Times New Roman"/>
                <a:cs typeface="Times New Roman"/>
              </a:rPr>
              <a:t>t</a:t>
            </a:r>
            <a:r>
              <a:rPr dirty="0" sz="700" spc="55">
                <a:solidFill>
                  <a:srgbClr val="627E9E"/>
                </a:solidFill>
                <a:latin typeface="Times New Roman"/>
                <a:cs typeface="Times New Roman"/>
              </a:rPr>
              <a:t>(</a:t>
            </a:r>
            <a:r>
              <a:rPr dirty="0" sz="700" spc="55">
                <a:solidFill>
                  <a:srgbClr val="C697A1"/>
                </a:solidFill>
                <a:latin typeface="Times New Roman"/>
                <a:cs typeface="Times New Roman"/>
              </a:rPr>
              <a:t>'</a:t>
            </a:r>
            <a:r>
              <a:rPr dirty="0" sz="700" spc="55">
                <a:solidFill>
                  <a:srgbClr val="C45E62"/>
                </a:solidFill>
                <a:latin typeface="Times New Roman"/>
                <a:cs typeface="Times New Roman"/>
              </a:rPr>
              <a:t>D</a:t>
            </a:r>
            <a:r>
              <a:rPr dirty="0" sz="700" spc="55">
                <a:solidFill>
                  <a:srgbClr val="C14452"/>
                </a:solidFill>
                <a:latin typeface="Times New Roman"/>
                <a:cs typeface="Times New Roman"/>
              </a:rPr>
              <a:t>i</a:t>
            </a:r>
            <a:r>
              <a:rPr dirty="0" sz="700" spc="55">
                <a:solidFill>
                  <a:srgbClr val="C45E62"/>
                </a:solidFill>
                <a:latin typeface="Times New Roman"/>
                <a:cs typeface="Times New Roman"/>
              </a:rPr>
              <a:t>ff</a:t>
            </a:r>
            <a:r>
              <a:rPr dirty="0" sz="700" spc="55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55">
                <a:solidFill>
                  <a:srgbClr val="CA797C"/>
                </a:solidFill>
                <a:latin typeface="Times New Roman"/>
                <a:cs typeface="Times New Roman"/>
              </a:rPr>
              <a:t>r</a:t>
            </a:r>
            <a:r>
              <a:rPr dirty="0" sz="700" spc="55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55">
                <a:solidFill>
                  <a:srgbClr val="C45E62"/>
                </a:solidFill>
                <a:latin typeface="Times New Roman"/>
                <a:cs typeface="Times New Roman"/>
              </a:rPr>
              <a:t>n</a:t>
            </a:r>
            <a:r>
              <a:rPr dirty="0" sz="700" spc="55">
                <a:solidFill>
                  <a:srgbClr val="C14452"/>
                </a:solidFill>
                <a:latin typeface="Times New Roman"/>
                <a:cs typeface="Times New Roman"/>
              </a:rPr>
              <a:t>ce</a:t>
            </a:r>
            <a:r>
              <a:rPr dirty="0" sz="700" spc="405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85">
                <a:solidFill>
                  <a:srgbClr val="C14452"/>
                </a:solidFill>
                <a:latin typeface="Times New Roman"/>
                <a:cs typeface="Times New Roman"/>
              </a:rPr>
              <a:t>i</a:t>
            </a:r>
            <a:r>
              <a:rPr dirty="0" sz="700" spc="85">
                <a:solidFill>
                  <a:srgbClr val="CA797C"/>
                </a:solidFill>
                <a:latin typeface="Times New Roman"/>
                <a:cs typeface="Times New Roman"/>
              </a:rPr>
              <a:t>n</a:t>
            </a:r>
            <a:r>
              <a:rPr dirty="0" sz="700" spc="240">
                <a:solidFill>
                  <a:srgbClr val="CA797C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CA797C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C14452"/>
                </a:solidFill>
                <a:latin typeface="Times New Roman"/>
                <a:cs typeface="Times New Roman"/>
              </a:rPr>
              <a:t>2</a:t>
            </a:r>
            <a:r>
              <a:rPr dirty="0" sz="700" spc="265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C45E62"/>
                </a:solidFill>
                <a:latin typeface="Arial"/>
                <a:cs typeface="Arial"/>
              </a:rPr>
              <a:t>&amp;</a:t>
            </a:r>
            <a:r>
              <a:rPr dirty="0" sz="550" spc="425">
                <a:solidFill>
                  <a:srgbClr val="C45E62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C45E62"/>
                </a:solidFill>
                <a:latin typeface="Arial"/>
                <a:cs typeface="Arial"/>
              </a:rPr>
              <a:t>cv</a:t>
            </a:r>
            <a:r>
              <a:rPr dirty="0" sz="750" spc="275">
                <a:solidFill>
                  <a:srgbClr val="C45E62"/>
                </a:solidFill>
                <a:latin typeface="Arial"/>
                <a:cs typeface="Arial"/>
              </a:rPr>
              <a:t> </a:t>
            </a:r>
            <a:r>
              <a:rPr dirty="0" sz="700" spc="70">
                <a:solidFill>
                  <a:srgbClr val="C14452"/>
                </a:solidFill>
                <a:latin typeface="Times New Roman"/>
                <a:cs typeface="Times New Roman"/>
              </a:rPr>
              <a:t>s</a:t>
            </a:r>
            <a:r>
              <a:rPr dirty="0" sz="700" spc="70">
                <a:solidFill>
                  <a:srgbClr val="C45E62"/>
                </a:solidFill>
                <a:latin typeface="Times New Roman"/>
                <a:cs typeface="Times New Roman"/>
              </a:rPr>
              <a:t>co</a:t>
            </a:r>
            <a:r>
              <a:rPr dirty="0" sz="700" spc="70">
                <a:solidFill>
                  <a:srgbClr val="C34680"/>
                </a:solidFill>
                <a:latin typeface="Times New Roman"/>
                <a:cs typeface="Times New Roman"/>
              </a:rPr>
              <a:t>r</a:t>
            </a:r>
            <a:r>
              <a:rPr dirty="0" sz="700" spc="7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70">
                <a:solidFill>
                  <a:srgbClr val="C3215D"/>
                </a:solidFill>
                <a:latin typeface="Times New Roman"/>
                <a:cs typeface="Times New Roman"/>
              </a:rPr>
              <a:t>:</a:t>
            </a:r>
            <a:r>
              <a:rPr dirty="0" sz="700" spc="70">
                <a:solidFill>
                  <a:srgbClr val="BD2182"/>
                </a:solidFill>
                <a:latin typeface="Times New Roman"/>
                <a:cs typeface="Times New Roman"/>
              </a:rPr>
              <a:t>'</a:t>
            </a:r>
            <a:r>
              <a:rPr dirty="0" sz="700" spc="-60">
                <a:solidFill>
                  <a:srgbClr val="BD2182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313A50"/>
                </a:solidFill>
                <a:latin typeface="Times New Roman"/>
                <a:cs typeface="Times New Roman"/>
              </a:rPr>
              <a:t>,</a:t>
            </a:r>
            <a:r>
              <a:rPr dirty="0" sz="700" spc="50">
                <a:solidFill>
                  <a:srgbClr val="97806E"/>
                </a:solidFill>
                <a:latin typeface="Times New Roman"/>
                <a:cs typeface="Times New Roman"/>
              </a:rPr>
              <a:t>(</a:t>
            </a:r>
            <a:r>
              <a:rPr dirty="0" sz="700" spc="50">
                <a:solidFill>
                  <a:srgbClr val="626D82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463B49"/>
                </a:solidFill>
                <a:latin typeface="Times New Roman"/>
                <a:cs typeface="Times New Roman"/>
              </a:rPr>
              <a:t>2</a:t>
            </a:r>
            <a:r>
              <a:rPr dirty="0" sz="700" spc="50">
                <a:solidFill>
                  <a:srgbClr val="26180F"/>
                </a:solidFill>
                <a:latin typeface="Times New Roman"/>
                <a:cs typeface="Times New Roman"/>
              </a:rPr>
              <a:t>_</a:t>
            </a:r>
            <a:r>
              <a:rPr dirty="0" sz="700" spc="50">
                <a:solidFill>
                  <a:srgbClr val="33263B"/>
                </a:solidFill>
                <a:latin typeface="Times New Roman"/>
                <a:cs typeface="Times New Roman"/>
              </a:rPr>
              <a:t>sco</a:t>
            </a:r>
            <a:r>
              <a:rPr dirty="0" sz="700" spc="360">
                <a:solidFill>
                  <a:srgbClr val="33263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313A50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97806E"/>
                </a:solidFill>
                <a:latin typeface="Times New Roman"/>
                <a:cs typeface="Times New Roman"/>
              </a:rPr>
              <a:t>(</a:t>
            </a:r>
            <a:r>
              <a:rPr dirty="0" sz="700">
                <a:solidFill>
                  <a:srgbClr val="725787"/>
                </a:solidFill>
                <a:latin typeface="Times New Roman"/>
                <a:cs typeface="Times New Roman"/>
              </a:rPr>
              <a:t>y</a:t>
            </a:r>
            <a:r>
              <a:rPr dirty="0" sz="700">
                <a:solidFill>
                  <a:srgbClr val="261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te</a:t>
            </a:r>
            <a:r>
              <a:rPr dirty="0" sz="700">
                <a:solidFill>
                  <a:srgbClr val="A8BCB6"/>
                </a:solidFill>
                <a:latin typeface="Times New Roman"/>
                <a:cs typeface="Times New Roman"/>
              </a:rPr>
              <a:t>·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st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,</a:t>
            </a:r>
            <a:r>
              <a:rPr dirty="0" sz="700">
                <a:solidFill>
                  <a:srgbClr val="725787"/>
                </a:solidFill>
                <a:latin typeface="Times New Roman"/>
                <a:cs typeface="Times New Roman"/>
              </a:rPr>
              <a:t>,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test</a:t>
            </a:r>
            <a:r>
              <a:rPr dirty="0" sz="70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p</a:t>
            </a:r>
            <a:r>
              <a:rPr dirty="0" sz="700">
                <a:solidFill>
                  <a:srgbClr val="313A50"/>
                </a:solidFill>
                <a:latin typeface="Times New Roman"/>
                <a:cs typeface="Times New Roman"/>
              </a:rPr>
              <a:t>re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d</a:t>
            </a:r>
            <a:r>
              <a:rPr dirty="0" sz="700">
                <a:solidFill>
                  <a:srgbClr val="97806E"/>
                </a:solidFill>
                <a:latin typeface="Times New Roman"/>
                <a:cs typeface="Times New Roman"/>
              </a:rPr>
              <a:t>)</a:t>
            </a:r>
            <a:r>
              <a:rPr dirty="0" sz="700">
                <a:solidFill>
                  <a:srgbClr val="B56EF9"/>
                </a:solidFill>
                <a:latin typeface="Times New Roman"/>
                <a:cs typeface="Times New Roman"/>
              </a:rPr>
              <a:t>•</a:t>
            </a:r>
            <a:r>
              <a:rPr dirty="0" sz="700">
                <a:solidFill>
                  <a:srgbClr val="749A36"/>
                </a:solidFill>
                <a:latin typeface="Times New Roman"/>
                <a:cs typeface="Times New Roman"/>
              </a:rPr>
              <a:t>1</a:t>
            </a:r>
            <a:r>
              <a:rPr dirty="0" sz="700">
                <a:solidFill>
                  <a:srgbClr val="5B9762"/>
                </a:solidFill>
                <a:latin typeface="Times New Roman"/>
                <a:cs typeface="Times New Roman"/>
              </a:rPr>
              <a:t>00</a:t>
            </a:r>
            <a:r>
              <a:rPr dirty="0" sz="700">
                <a:solidFill>
                  <a:srgbClr val="97806E"/>
                </a:solidFill>
                <a:latin typeface="Times New Roman"/>
                <a:cs typeface="Times New Roman"/>
              </a:rPr>
              <a:t>)</a:t>
            </a:r>
            <a:r>
              <a:rPr dirty="0" sz="700">
                <a:solidFill>
                  <a:srgbClr val="AE3AF9"/>
                </a:solidFill>
                <a:latin typeface="Times New Roman"/>
                <a:cs typeface="Times New Roman"/>
              </a:rPr>
              <a:t>-</a:t>
            </a:r>
            <a:r>
              <a:rPr dirty="0" sz="700">
                <a:solidFill>
                  <a:srgbClr val="837C8C"/>
                </a:solidFill>
                <a:latin typeface="Times New Roman"/>
                <a:cs typeface="Times New Roman"/>
              </a:rPr>
              <a:t>(</a:t>
            </a:r>
            <a:r>
              <a:rPr dirty="0" sz="700">
                <a:solidFill>
                  <a:srgbClr val="313A50"/>
                </a:solidFill>
                <a:latin typeface="Times New Roman"/>
                <a:cs typeface="Times New Roman"/>
              </a:rPr>
              <a:t>sc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cr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54482D"/>
                </a:solidFill>
                <a:latin typeface="Times New Roman"/>
                <a:cs typeface="Times New Roman"/>
              </a:rPr>
              <a:t>.</a:t>
            </a:r>
            <a:r>
              <a:rPr dirty="0" sz="700" spc="495">
                <a:solidFill>
                  <a:srgbClr val="54482D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313A50"/>
                </a:solidFill>
                <a:latin typeface="Times New Roman"/>
                <a:cs typeface="Times New Roman"/>
              </a:rPr>
              <a:t>ea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959087"/>
                </a:solidFill>
                <a:latin typeface="Times New Roman"/>
                <a:cs typeface="Times New Roman"/>
              </a:rPr>
              <a:t>()</a:t>
            </a:r>
            <a:r>
              <a:rPr dirty="0" sz="700" spc="-10">
                <a:solidFill>
                  <a:srgbClr val="B559F9"/>
                </a:solidFill>
                <a:latin typeface="Times New Roman"/>
                <a:cs typeface="Times New Roman"/>
              </a:rPr>
              <a:t>•</a:t>
            </a:r>
            <a:r>
              <a:rPr dirty="0" sz="700" spc="-10">
                <a:solidFill>
                  <a:srgbClr val="749A36"/>
                </a:solidFill>
                <a:latin typeface="Times New Roman"/>
                <a:cs typeface="Times New Roman"/>
              </a:rPr>
              <a:t>1</a:t>
            </a:r>
            <a:r>
              <a:rPr dirty="0" sz="700" spc="-10">
                <a:solidFill>
                  <a:srgbClr val="5B9762"/>
                </a:solidFill>
                <a:latin typeface="Times New Roman"/>
                <a:cs typeface="Times New Roman"/>
              </a:rPr>
              <a:t>00</a:t>
            </a:r>
            <a:r>
              <a:rPr dirty="0" sz="700" spc="-10">
                <a:solidFill>
                  <a:srgbClr val="906280"/>
                </a:solidFill>
                <a:latin typeface="Times New Roman"/>
                <a:cs typeface="Times New Roman"/>
              </a:rPr>
              <a:t>)</a:t>
            </a:r>
            <a:r>
              <a:rPr dirty="0" sz="700" spc="-10">
                <a:solidFill>
                  <a:srgbClr val="725787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12700" marR="1851025" indent="1270">
              <a:lnSpc>
                <a:spcPts val="1490"/>
              </a:lnSpc>
              <a:spcBef>
                <a:spcPts val="5"/>
              </a:spcBef>
            </a:pP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ro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492F23"/>
                </a:solidFill>
                <a:latin typeface="Times New Roman"/>
                <a:cs typeface="Times New Roman"/>
              </a:rPr>
              <a:t>s</a:t>
            </a:r>
            <a:r>
              <a:rPr dirty="0" sz="700" spc="290">
                <a:solidFill>
                  <a:srgbClr val="492F23"/>
                </a:solidFill>
                <a:latin typeface="Times New Roman"/>
                <a:cs typeface="Times New Roman"/>
              </a:rPr>
              <a:t> </a:t>
            </a:r>
            <a:r>
              <a:rPr dirty="0" sz="750" spc="-40">
                <a:solidFill>
                  <a:srgbClr val="463B49"/>
                </a:solidFill>
                <a:latin typeface="Times New Roman"/>
                <a:cs typeface="Times New Roman"/>
              </a:rPr>
              <a:t>va</a:t>
            </a:r>
            <a:r>
              <a:rPr dirty="0" sz="750" spc="-40">
                <a:solidFill>
                  <a:srgbClr val="461324"/>
                </a:solidFill>
                <a:latin typeface="Times New Roman"/>
                <a:cs typeface="Times New Roman"/>
              </a:rPr>
              <a:t>Hd</a:t>
            </a:r>
            <a:r>
              <a:rPr dirty="0" sz="750" spc="-40">
                <a:solidFill>
                  <a:srgbClr val="8CB8D4"/>
                </a:solidFill>
                <a:latin typeface="Times New Roman"/>
                <a:cs typeface="Times New Roman"/>
              </a:rPr>
              <a:t>:</a:t>
            </a:r>
            <a:r>
              <a:rPr dirty="0" sz="750" spc="-40">
                <a:solidFill>
                  <a:srgbClr val="463B49"/>
                </a:solidFill>
                <a:latin typeface="Times New Roman"/>
                <a:cs typeface="Times New Roman"/>
              </a:rPr>
              <a:t>a</a:t>
            </a:r>
            <a:r>
              <a:rPr dirty="0" sz="750" spc="-40">
                <a:solidFill>
                  <a:srgbClr val="1A0C3F"/>
                </a:solidFill>
                <a:latin typeface="Times New Roman"/>
                <a:cs typeface="Times New Roman"/>
              </a:rPr>
              <a:t>t</a:t>
            </a:r>
            <a:r>
              <a:rPr dirty="0" sz="750" spc="-40">
                <a:solidFill>
                  <a:srgbClr val="545464"/>
                </a:solidFill>
                <a:latin typeface="Times New Roman"/>
                <a:cs typeface="Times New Roman"/>
              </a:rPr>
              <a:t>:il</a:t>
            </a:r>
            <a:r>
              <a:rPr dirty="0" sz="750" spc="-40">
                <a:solidFill>
                  <a:srgbClr val="33263B"/>
                </a:solidFill>
                <a:latin typeface="Times New Roman"/>
                <a:cs typeface="Times New Roman"/>
              </a:rPr>
              <a:t>on</a:t>
            </a:r>
            <a:r>
              <a:rPr dirty="0" sz="750" spc="-40">
                <a:solidFill>
                  <a:srgbClr val="837C8C"/>
                </a:solidFill>
                <a:latin typeface="Times New Roman"/>
                <a:cs typeface="Times New Roman"/>
              </a:rPr>
              <a:t>,</a:t>
            </a:r>
            <a:r>
              <a:rPr dirty="0" sz="750" spc="-5">
                <a:solidFill>
                  <a:srgbClr val="837C8C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26180F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core</a:t>
            </a:r>
            <a:r>
              <a:rPr dirty="0" sz="700" spc="405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E2A34F"/>
                </a:solidFill>
                <a:latin typeface="Times New Roman"/>
                <a:cs typeface="Times New Roman"/>
              </a:rPr>
              <a:t>:</a:t>
            </a:r>
            <a:r>
              <a:rPr dirty="0" sz="700">
                <a:solidFill>
                  <a:srgbClr val="00004D"/>
                </a:solidFill>
                <a:latin typeface="Times New Roman"/>
                <a:cs typeface="Times New Roman"/>
              </a:rPr>
              <a:t>:</a:t>
            </a:r>
            <a:r>
              <a:rPr dirty="0" sz="700" spc="325">
                <a:solidFill>
                  <a:srgbClr val="00004D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33263B"/>
                </a:solidFill>
                <a:latin typeface="Times New Roman"/>
                <a:cs typeface="Times New Roman"/>
              </a:rPr>
              <a:t>KNeighbo</a:t>
            </a:r>
            <a:r>
              <a:rPr dirty="0" sz="700" spc="-10">
                <a:solidFill>
                  <a:srgbClr val="60212F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33263B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54482D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33263B"/>
                </a:solidFill>
                <a:latin typeface="Times New Roman"/>
                <a:cs typeface="Times New Roman"/>
              </a:rPr>
              <a:t>egre</a:t>
            </a:r>
            <a:r>
              <a:rPr dirty="0" sz="700" spc="-10">
                <a:solidFill>
                  <a:srgbClr val="26180F"/>
                </a:solidFill>
                <a:latin typeface="Times New Roman"/>
                <a:cs typeface="Times New Roman"/>
              </a:rPr>
              <a:t>ss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o</a:t>
            </a:r>
            <a:r>
              <a:rPr dirty="0" sz="700" spc="-10">
                <a:solidFill>
                  <a:srgbClr val="4D2464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623F4F"/>
                </a:solidFill>
                <a:latin typeface="Times New Roman"/>
                <a:cs typeface="Times New Roman"/>
              </a:rPr>
              <a:t>(</a:t>
            </a:r>
            <a:r>
              <a:rPr dirty="0" sz="700" spc="-10">
                <a:solidFill>
                  <a:srgbClr val="313A50"/>
                </a:solidFill>
                <a:latin typeface="Times New Roman"/>
                <a:cs typeface="Times New Roman"/>
              </a:rPr>
              <a:t>)</a:t>
            </a:r>
            <a:r>
              <a:rPr dirty="0" sz="700" spc="500">
                <a:solidFill>
                  <a:srgbClr val="313A50"/>
                </a:solidFill>
                <a:latin typeface="Times New Roman"/>
                <a:cs typeface="Times New Roman"/>
              </a:rPr>
              <a:t> </a:t>
            </a:r>
            <a:r>
              <a:rPr dirty="0" sz="700" spc="-25">
                <a:solidFill>
                  <a:srgbClr val="545464"/>
                </a:solidFill>
                <a:latin typeface="Times New Roman"/>
                <a:cs typeface="Times New Roman"/>
              </a:rPr>
              <a:t>Me</a:t>
            </a:r>
            <a:r>
              <a:rPr dirty="0" sz="700" spc="-25">
                <a:solidFill>
                  <a:srgbClr val="463B49"/>
                </a:solidFill>
                <a:latin typeface="Times New Roman"/>
                <a:cs typeface="Times New Roman"/>
              </a:rPr>
              <a:t>an</a:t>
            </a:r>
            <a:r>
              <a:rPr dirty="0" sz="700" spc="100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545464"/>
                </a:solidFill>
                <a:latin typeface="Arial"/>
                <a:cs typeface="Arial"/>
              </a:rPr>
              <a:t>0/</a:t>
            </a:r>
            <a:r>
              <a:rPr dirty="0" sz="550" spc="385">
                <a:solidFill>
                  <a:srgbClr val="545464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463B49"/>
                </a:solidFill>
                <a:latin typeface="Times New Roman"/>
                <a:cs typeface="Times New Roman"/>
              </a:rPr>
              <a:t>S</a:t>
            </a:r>
            <a:r>
              <a:rPr dirty="0" sz="650">
                <a:solidFill>
                  <a:srgbClr val="545464"/>
                </a:solidFill>
                <a:latin typeface="Times New Roman"/>
                <a:cs typeface="Times New Roman"/>
              </a:rPr>
              <a:t>co</a:t>
            </a:r>
            <a:r>
              <a:rPr dirty="0" sz="650">
                <a:solidFill>
                  <a:srgbClr val="463B49"/>
                </a:solidFill>
                <a:latin typeface="Times New Roman"/>
                <a:cs typeface="Times New Roman"/>
              </a:rPr>
              <a:t>re</a:t>
            </a:r>
            <a:r>
              <a:rPr dirty="0" sz="650" spc="405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650" spc="204">
                <a:solidFill>
                  <a:srgbClr val="000083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665B4D"/>
                </a:solidFill>
                <a:latin typeface="Times New Roman"/>
                <a:cs typeface="Times New Roman"/>
              </a:rPr>
              <a:t>0</a:t>
            </a:r>
            <a:r>
              <a:rPr dirty="0" sz="700" spc="-10">
                <a:solidFill>
                  <a:srgbClr val="070305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7&amp;</a:t>
            </a:r>
            <a:r>
              <a:rPr dirty="0" sz="700" spc="-10">
                <a:solidFill>
                  <a:srgbClr val="623F4F"/>
                </a:solidFill>
                <a:latin typeface="Times New Roman"/>
                <a:cs typeface="Times New Roman"/>
              </a:rPr>
              <a:t>7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6</a:t>
            </a:r>
            <a:r>
              <a:rPr dirty="0" sz="700" spc="-10">
                <a:solidFill>
                  <a:srgbClr val="2F4D6B"/>
                </a:solidFill>
                <a:latin typeface="Times New Roman"/>
                <a:cs typeface="Times New Roman"/>
              </a:rPr>
              <a:t>3</a:t>
            </a:r>
            <a:r>
              <a:rPr dirty="0" sz="700" spc="-10">
                <a:solidFill>
                  <a:srgbClr val="313A50"/>
                </a:solidFill>
                <a:latin typeface="Times New Roman"/>
                <a:cs typeface="Times New Roman"/>
              </a:rPr>
              <a:t>01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46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2</a:t>
            </a:r>
            <a:r>
              <a:rPr dirty="0" sz="700" spc="-10">
                <a:solidFill>
                  <a:srgbClr val="461324"/>
                </a:solidFill>
                <a:latin typeface="Times New Roman"/>
                <a:cs typeface="Times New Roman"/>
              </a:rPr>
              <a:t>5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9</a:t>
            </a:r>
            <a:r>
              <a:rPr dirty="0" sz="700" spc="-10">
                <a:solidFill>
                  <a:srgbClr val="492F23"/>
                </a:solidFill>
                <a:latin typeface="Times New Roman"/>
                <a:cs typeface="Times New Roman"/>
              </a:rPr>
              <a:t>1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9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4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8</a:t>
            </a:r>
            <a:endParaRPr sz="700">
              <a:latin typeface="Times New Roman"/>
              <a:cs typeface="Times New Roman"/>
            </a:endParaRPr>
          </a:p>
          <a:p>
            <a:pPr marL="15240">
              <a:lnSpc>
                <a:spcPts val="585"/>
              </a:lnSpc>
            </a:pPr>
            <a:r>
              <a:rPr dirty="0" sz="700">
                <a:solidFill>
                  <a:srgbClr val="4D2464"/>
                </a:solidFill>
                <a:latin typeface="Times New Roman"/>
                <a:cs typeface="Times New Roman"/>
              </a:rPr>
              <a:t>D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if</a:t>
            </a:r>
            <a:r>
              <a:rPr dirty="0" sz="700">
                <a:solidFill>
                  <a:srgbClr val="4D2464"/>
                </a:solidFill>
                <a:latin typeface="Times New Roman"/>
                <a:cs typeface="Times New Roman"/>
              </a:rPr>
              <a:t>f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CACAC8"/>
                </a:solidFill>
                <a:latin typeface="Times New Roman"/>
                <a:cs typeface="Times New Roman"/>
              </a:rPr>
              <a:t>: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nc</a:t>
            </a:r>
            <a:r>
              <a:rPr dirty="0" sz="700">
                <a:solidFill>
                  <a:srgbClr val="161A26"/>
                </a:solidFill>
                <a:latin typeface="Times New Roman"/>
                <a:cs typeface="Times New Roman"/>
              </a:rPr>
              <a:t>e</a:t>
            </a:r>
            <a:r>
              <a:rPr dirty="0" sz="700" spc="260">
                <a:solidFill>
                  <a:srgbClr val="161A26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1A3A59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rn</a:t>
            </a:r>
            <a:r>
              <a:rPr dirty="0" sz="700" spc="-50">
                <a:solidFill>
                  <a:srgbClr val="726E69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665B4D"/>
                </a:solidFill>
                <a:latin typeface="Arial"/>
                <a:cs typeface="Arial"/>
              </a:rPr>
              <a:t>R</a:t>
            </a:r>
            <a:r>
              <a:rPr dirty="0" sz="550">
                <a:solidFill>
                  <a:srgbClr val="463B49"/>
                </a:solidFill>
                <a:latin typeface="Arial"/>
                <a:cs typeface="Arial"/>
              </a:rPr>
              <a:t>2</a:t>
            </a:r>
            <a:r>
              <a:rPr dirty="0" sz="550" spc="220">
                <a:solidFill>
                  <a:srgbClr val="463B49"/>
                </a:solidFill>
                <a:latin typeface="Arial"/>
                <a:cs typeface="Arial"/>
              </a:rPr>
              <a:t> </a:t>
            </a:r>
            <a:r>
              <a:rPr dirty="0" sz="600" spc="-30">
                <a:solidFill>
                  <a:srgbClr val="665B4D"/>
                </a:solidFill>
                <a:latin typeface="Arial"/>
                <a:cs typeface="Arial"/>
              </a:rPr>
              <a:t>&amp;</a:t>
            </a:r>
            <a:r>
              <a:rPr dirty="0" sz="600" spc="-30">
                <a:solidFill>
                  <a:srgbClr val="87C8FB"/>
                </a:solidFill>
                <a:latin typeface="Arial"/>
                <a:cs typeface="Arial"/>
              </a:rPr>
              <a:t>,</a:t>
            </a:r>
            <a:r>
              <a:rPr dirty="0" sz="600" spc="-50">
                <a:solidFill>
                  <a:srgbClr val="87C8FB"/>
                </a:solidFill>
                <a:latin typeface="Arial"/>
                <a:cs typeface="Arial"/>
              </a:rPr>
              <a:t> </a:t>
            </a:r>
            <a:r>
              <a:rPr dirty="0" sz="550" i="1">
                <a:solidFill>
                  <a:srgbClr val="545464"/>
                </a:solidFill>
                <a:latin typeface="Arial"/>
                <a:cs typeface="Arial"/>
              </a:rPr>
              <a:t>O</a:t>
            </a:r>
            <a:r>
              <a:rPr dirty="0" sz="550" i="1">
                <a:solidFill>
                  <a:srgbClr val="496285"/>
                </a:solidFill>
                <a:latin typeface="Arial"/>
                <a:cs typeface="Arial"/>
              </a:rPr>
              <a:t>J</a:t>
            </a:r>
            <a:r>
              <a:rPr dirty="0" sz="550" spc="160" i="1">
                <a:solidFill>
                  <a:srgbClr val="496285"/>
                </a:solidFill>
                <a:latin typeface="Arial"/>
                <a:cs typeface="Arial"/>
              </a:rPr>
              <a:t> </a:t>
            </a:r>
            <a:r>
              <a:rPr dirty="0" sz="700" spc="55">
                <a:solidFill>
                  <a:srgbClr val="463B49"/>
                </a:solidFill>
                <a:latin typeface="Times New Roman"/>
                <a:cs typeface="Times New Roman"/>
              </a:rPr>
              <a:t>s</a:t>
            </a:r>
            <a:r>
              <a:rPr dirty="0" sz="700" spc="55">
                <a:solidFill>
                  <a:srgbClr val="665B4D"/>
                </a:solidFill>
                <a:latin typeface="Times New Roman"/>
                <a:cs typeface="Times New Roman"/>
              </a:rPr>
              <a:t>c</a:t>
            </a:r>
            <a:r>
              <a:rPr dirty="0" sz="700" spc="254">
                <a:solidFill>
                  <a:srgbClr val="665B4D"/>
                </a:solidFill>
                <a:latin typeface="Times New Roman"/>
                <a:cs typeface="Times New Roman"/>
              </a:rPr>
              <a:t> </a:t>
            </a:r>
            <a:r>
              <a:rPr dirty="0" sz="700" spc="80">
                <a:solidFill>
                  <a:srgbClr val="463B49"/>
                </a:solidFill>
                <a:latin typeface="Times New Roman"/>
                <a:cs typeface="Times New Roman"/>
              </a:rPr>
              <a:t>re</a:t>
            </a:r>
            <a:r>
              <a:rPr dirty="0" sz="700" spc="80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700" spc="200">
                <a:solidFill>
                  <a:srgbClr val="000083"/>
                </a:solidFill>
                <a:latin typeface="Times New Roman"/>
                <a:cs typeface="Times New Roman"/>
              </a:rPr>
              <a:t> </a:t>
            </a:r>
            <a:r>
              <a:rPr dirty="0" sz="550" spc="80">
                <a:solidFill>
                  <a:srgbClr val="545464"/>
                </a:solidFill>
                <a:latin typeface="Arial"/>
                <a:cs typeface="Arial"/>
              </a:rPr>
              <a:t>0</a:t>
            </a:r>
            <a:r>
              <a:rPr dirty="0" sz="550" spc="80">
                <a:solidFill>
                  <a:srgbClr val="070305"/>
                </a:solidFill>
                <a:latin typeface="Arial"/>
                <a:cs typeface="Arial"/>
              </a:rPr>
              <a:t>.</a:t>
            </a:r>
            <a:r>
              <a:rPr dirty="0" sz="550" spc="-80">
                <a:solidFill>
                  <a:srgbClr val="070305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0</a:t>
            </a:r>
            <a:r>
              <a:rPr dirty="0" sz="700" spc="-10">
                <a:solidFill>
                  <a:srgbClr val="60212F"/>
                </a:solidFill>
                <a:latin typeface="Times New Roman"/>
                <a:cs typeface="Times New Roman"/>
              </a:rPr>
              <a:t>1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0</a:t>
            </a:r>
            <a:r>
              <a:rPr dirty="0" sz="700" spc="-10">
                <a:solidFill>
                  <a:srgbClr val="161A26"/>
                </a:solidFill>
                <a:latin typeface="Times New Roman"/>
                <a:cs typeface="Times New Roman"/>
              </a:rPr>
              <a:t>3</a:t>
            </a:r>
            <a:r>
              <a:rPr dirty="0" sz="700" spc="-10">
                <a:solidFill>
                  <a:srgbClr val="623F4F"/>
                </a:solidFill>
                <a:latin typeface="Times New Roman"/>
                <a:cs typeface="Times New Roman"/>
              </a:rPr>
              <a:t>2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9</a:t>
            </a:r>
            <a:r>
              <a:rPr dirty="0" sz="700" spc="-10">
                <a:solidFill>
                  <a:srgbClr val="1A3A59"/>
                </a:solidFill>
                <a:latin typeface="Times New Roman"/>
                <a:cs typeface="Times New Roman"/>
              </a:rPr>
              <a:t>1.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60485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1847</a:t>
            </a:r>
            <a:r>
              <a:rPr dirty="0" sz="700" spc="-10">
                <a:solidFill>
                  <a:srgbClr val="1A0C3F"/>
                </a:solidFill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142751" y="4858623"/>
            <a:ext cx="222250" cy="346075"/>
          </a:xfrm>
          <a:prstGeom prst="rect">
            <a:avLst/>
          </a:prstGeom>
          <a:solidFill>
            <a:srgbClr val="EFF2ED"/>
          </a:solidFill>
        </p:spPr>
        <p:txBody>
          <a:bodyPr wrap="square" lIns="0" tIns="8255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65"/>
              </a:spcBef>
            </a:pPr>
            <a:r>
              <a:rPr dirty="0" sz="1200" spc="-50" b="1">
                <a:solidFill>
                  <a:srgbClr val="CACAC8"/>
                </a:solidFill>
                <a:latin typeface="Times New Roman"/>
                <a:cs typeface="Times New Roman"/>
              </a:rPr>
              <a:t>Act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25">
                <a:solidFill>
                  <a:srgbClr val="CACAC8"/>
                </a:solidFill>
                <a:latin typeface="Arial"/>
                <a:cs typeface="Arial"/>
              </a:rPr>
              <a:t>Go+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680015" y="5463949"/>
            <a:ext cx="1206500" cy="835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dirty="0" sz="750" spc="-25" b="1">
                <a:solidFill>
                  <a:srgbClr val="161A26"/>
                </a:solidFill>
                <a:latin typeface="Arial"/>
                <a:cs typeface="Arial"/>
              </a:rPr>
              <a:t>SVM</a:t>
            </a:r>
            <a:endParaRPr sz="750">
              <a:latin typeface="Arial"/>
              <a:cs typeface="Arial"/>
            </a:endParaRPr>
          </a:p>
          <a:p>
            <a:pPr marL="12700" marR="5080">
              <a:lnSpc>
                <a:spcPts val="1970"/>
              </a:lnSpc>
              <a:spcBef>
                <a:spcPts val="100"/>
              </a:spcBef>
            </a:pPr>
            <a:r>
              <a:rPr dirty="0" sz="700" spc="-10">
                <a:solidFill>
                  <a:srgbClr val="313A50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726E69"/>
                </a:solidFill>
                <a:latin typeface="Times New Roman"/>
                <a:cs typeface="Times New Roman"/>
              </a:rPr>
              <a:t>v</a:t>
            </a:r>
            <a:r>
              <a:rPr dirty="0" sz="700" spc="-10">
                <a:solidFill>
                  <a:srgbClr val="7B3FAA"/>
                </a:solidFill>
                <a:latin typeface="Times New Roman"/>
                <a:cs typeface="Times New Roman"/>
              </a:rPr>
              <a:t>r=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626D82"/>
                </a:solidFill>
                <a:latin typeface="Times New Roman"/>
                <a:cs typeface="Times New Roman"/>
              </a:rPr>
              <a:t>V</a:t>
            </a:r>
            <a:r>
              <a:rPr dirty="0" sz="700" spc="-10">
                <a:solidFill>
                  <a:srgbClr val="2F4D6B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837C8C"/>
                </a:solidFill>
                <a:latin typeface="Times New Roman"/>
                <a:cs typeface="Times New Roman"/>
              </a:rPr>
              <a:t>(</a:t>
            </a:r>
            <a:r>
              <a:rPr dirty="0" sz="700" spc="-10">
                <a:solidFill>
                  <a:srgbClr val="726E69"/>
                </a:solidFill>
                <a:latin typeface="Times New Roman"/>
                <a:cs typeface="Times New Roman"/>
              </a:rPr>
              <a:t>k</a:t>
            </a:r>
            <a:r>
              <a:rPr dirty="0" sz="700" spc="-10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700" spc="-10">
                <a:solidFill>
                  <a:srgbClr val="623170"/>
                </a:solidFill>
                <a:latin typeface="Times New Roman"/>
                <a:cs typeface="Times New Roman"/>
              </a:rPr>
              <a:t>rn</a:t>
            </a:r>
            <a:r>
              <a:rPr dirty="0" sz="700" spc="-10">
                <a:solidFill>
                  <a:srgbClr val="33263B"/>
                </a:solidFill>
                <a:latin typeface="Times New Roman"/>
                <a:cs typeface="Times New Roman"/>
              </a:rPr>
              <a:t>el</a:t>
            </a:r>
            <a:r>
              <a:rPr dirty="0" sz="700" spc="-10">
                <a:solidFill>
                  <a:srgbClr val="A823FD"/>
                </a:solidFill>
                <a:latin typeface="Times New Roman"/>
                <a:cs typeface="Times New Roman"/>
              </a:rPr>
              <a:t>=</a:t>
            </a:r>
            <a:r>
              <a:rPr dirty="0" sz="700" spc="-10">
                <a:solidFill>
                  <a:srgbClr val="CC8254"/>
                </a:solidFill>
                <a:latin typeface="Times New Roman"/>
                <a:cs typeface="Times New Roman"/>
              </a:rPr>
              <a:t>'</a:t>
            </a:r>
            <a:r>
              <a:rPr dirty="0" sz="700" spc="-10">
                <a:solidFill>
                  <a:srgbClr val="C14452"/>
                </a:solidFill>
                <a:latin typeface="Times New Roman"/>
                <a:cs typeface="Times New Roman"/>
              </a:rPr>
              <a:t>li</a:t>
            </a:r>
            <a:r>
              <a:rPr dirty="0" sz="700" spc="-10">
                <a:solidFill>
                  <a:srgbClr val="CA797C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C14452"/>
                </a:solidFill>
                <a:latin typeface="Times New Roman"/>
                <a:cs typeface="Times New Roman"/>
              </a:rPr>
              <a:t>ea</a:t>
            </a:r>
            <a:r>
              <a:rPr dirty="0" sz="700" spc="-10">
                <a:solidFill>
                  <a:srgbClr val="CA797C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BD2182"/>
                </a:solidFill>
                <a:latin typeface="Times New Roman"/>
                <a:cs typeface="Times New Roman"/>
              </a:rPr>
              <a:t>'</a:t>
            </a:r>
            <a:r>
              <a:rPr dirty="0" sz="700" spc="-10">
                <a:solidFill>
                  <a:srgbClr val="97806E"/>
                </a:solidFill>
                <a:latin typeface="Times New Roman"/>
                <a:cs typeface="Times New Roman"/>
              </a:rPr>
              <a:t>)</a:t>
            </a:r>
            <a:r>
              <a:rPr dirty="0" sz="700" spc="500">
                <a:solidFill>
                  <a:srgbClr val="97806E"/>
                </a:solidFill>
                <a:latin typeface="Times New Roman"/>
                <a:cs typeface="Times New Roman"/>
              </a:rPr>
              <a:t>  </a:t>
            </a:r>
            <a:r>
              <a:rPr dirty="0" sz="700" spc="45">
                <a:solidFill>
                  <a:srgbClr val="463B49"/>
                </a:solidFill>
                <a:latin typeface="Times New Roman"/>
                <a:cs typeface="Times New Roman"/>
              </a:rPr>
              <a:t>s</a:t>
            </a:r>
            <a:r>
              <a:rPr dirty="0" sz="700" spc="45">
                <a:solidFill>
                  <a:srgbClr val="837C8C"/>
                </a:solidFill>
                <a:latin typeface="Times New Roman"/>
                <a:cs typeface="Times New Roman"/>
              </a:rPr>
              <a:t>v</a:t>
            </a:r>
            <a:r>
              <a:rPr dirty="0" sz="700" spc="45">
                <a:solidFill>
                  <a:srgbClr val="313A50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070305"/>
                </a:solidFill>
                <a:latin typeface="Times New Roman"/>
                <a:cs typeface="Times New Roman"/>
              </a:rPr>
              <a:t>.</a:t>
            </a:r>
            <a:r>
              <a:rPr dirty="0" sz="700" spc="45">
                <a:solidFill>
                  <a:srgbClr val="545464"/>
                </a:solidFill>
                <a:latin typeface="Times New Roman"/>
                <a:cs typeface="Times New Roman"/>
              </a:rPr>
              <a:t>f</a:t>
            </a:r>
            <a:r>
              <a:rPr dirty="0" sz="700" spc="45">
                <a:solidFill>
                  <a:srgbClr val="2F4D6B"/>
                </a:solidFill>
                <a:latin typeface="Times New Roman"/>
                <a:cs typeface="Times New Roman"/>
              </a:rPr>
              <a:t>it</a:t>
            </a:r>
            <a:r>
              <a:rPr dirty="0" sz="700" spc="45">
                <a:solidFill>
                  <a:srgbClr val="837C8C"/>
                </a:solidFill>
                <a:latin typeface="Times New Roman"/>
                <a:cs typeface="Times New Roman"/>
              </a:rPr>
              <a:t>(</a:t>
            </a:r>
            <a:r>
              <a:rPr dirty="0" sz="700" spc="45">
                <a:solidFill>
                  <a:srgbClr val="623F4F"/>
                </a:solidFill>
                <a:latin typeface="Times New Roman"/>
                <a:cs typeface="Times New Roman"/>
              </a:rPr>
              <a:t>x</a:t>
            </a:r>
            <a:r>
              <a:rPr dirty="0" sz="700" spc="45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463B49"/>
                </a:solidFill>
                <a:latin typeface="Times New Roman"/>
                <a:cs typeface="Times New Roman"/>
              </a:rPr>
              <a:t>t:</a:t>
            </a:r>
            <a:r>
              <a:rPr dirty="0" sz="700" spc="45">
                <a:solidFill>
                  <a:srgbClr val="545464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463B49"/>
                </a:solidFill>
                <a:latin typeface="Times New Roman"/>
                <a:cs typeface="Times New Roman"/>
              </a:rPr>
              <a:t>a</a:t>
            </a:r>
            <a:r>
              <a:rPr dirty="0" sz="700" spc="45">
                <a:solidFill>
                  <a:srgbClr val="44164B"/>
                </a:solidFill>
                <a:latin typeface="Times New Roman"/>
                <a:cs typeface="Times New Roman"/>
              </a:rPr>
              <a:t>i</a:t>
            </a:r>
            <a:r>
              <a:rPr dirty="0" sz="700" spc="45">
                <a:solidFill>
                  <a:srgbClr val="726E69"/>
                </a:solidFill>
                <a:latin typeface="Times New Roman"/>
                <a:cs typeface="Times New Roman"/>
              </a:rPr>
              <a:t>n</a:t>
            </a:r>
            <a:r>
              <a:rPr dirty="0" sz="700" spc="45">
                <a:solidFill>
                  <a:srgbClr val="161A26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313A50"/>
                </a:solidFill>
                <a:latin typeface="Times New Roman"/>
                <a:cs typeface="Times New Roman"/>
              </a:rPr>
              <a:t>s</a:t>
            </a:r>
            <a:r>
              <a:rPr dirty="0" sz="700" spc="45">
                <a:solidFill>
                  <a:srgbClr val="665B4D"/>
                </a:solidFill>
                <a:latin typeface="Times New Roman"/>
                <a:cs typeface="Times New Roman"/>
              </a:rPr>
              <a:t>c</a:t>
            </a:r>
            <a:r>
              <a:rPr dirty="0" sz="700" spc="45">
                <a:solidFill>
                  <a:srgbClr val="44164B"/>
                </a:solidFill>
                <a:latin typeface="Times New Roman"/>
                <a:cs typeface="Times New Roman"/>
              </a:rPr>
              <a:t>,</a:t>
            </a:r>
            <a:r>
              <a:rPr dirty="0" sz="700" spc="45">
                <a:solidFill>
                  <a:srgbClr val="837C8C"/>
                </a:solidFill>
                <a:latin typeface="Times New Roman"/>
                <a:cs typeface="Times New Roman"/>
              </a:rPr>
              <a:t>,y</a:t>
            </a:r>
            <a:r>
              <a:rPr dirty="0" sz="700" spc="45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463B49"/>
                </a:solidFill>
                <a:latin typeface="Times New Roman"/>
                <a:cs typeface="Times New Roman"/>
              </a:rPr>
              <a:t>t</a:t>
            </a:r>
            <a:r>
              <a:rPr dirty="0" sz="700" spc="45">
                <a:solidFill>
                  <a:srgbClr val="896D3D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463B49"/>
                </a:solidFill>
                <a:latin typeface="Times New Roman"/>
                <a:cs typeface="Times New Roman"/>
              </a:rPr>
              <a:t>ai</a:t>
            </a:r>
            <a:r>
              <a:rPr dirty="0" sz="700" spc="45">
                <a:solidFill>
                  <a:srgbClr val="726E69"/>
                </a:solidFill>
                <a:latin typeface="Times New Roman"/>
                <a:cs typeface="Times New Roman"/>
              </a:rPr>
              <a:t>n</a:t>
            </a:r>
            <a:r>
              <a:rPr dirty="0" sz="700" spc="45">
                <a:solidFill>
                  <a:srgbClr val="837C8C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algn="ctr" marR="170815">
              <a:lnSpc>
                <a:spcPct val="100000"/>
              </a:lnSpc>
              <a:spcBef>
                <a:spcPts val="710"/>
              </a:spcBef>
            </a:pPr>
            <a:r>
              <a:rPr dirty="0" sz="600" spc="-25">
                <a:solidFill>
                  <a:srgbClr val="33263B"/>
                </a:solidFill>
                <a:latin typeface="Arial"/>
                <a:cs typeface="Arial"/>
              </a:rPr>
              <a:t>S</a:t>
            </a:r>
            <a:r>
              <a:rPr dirty="0" sz="600" spc="-25">
                <a:solidFill>
                  <a:srgbClr val="545464"/>
                </a:solidFill>
                <a:latin typeface="Arial"/>
                <a:cs typeface="Arial"/>
              </a:rPr>
              <a:t>VR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660437" y="6248687"/>
            <a:ext cx="977900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solidFill>
                  <a:srgbClr val="726E69"/>
                </a:solidFill>
                <a:latin typeface="Arial"/>
                <a:cs typeface="Arial"/>
              </a:rPr>
              <a:t>I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SV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837C8C"/>
                </a:solidFill>
                <a:latin typeface="Times New Roman"/>
                <a:cs typeface="Times New Roman"/>
              </a:rPr>
              <a:t>(</a:t>
            </a:r>
            <a:r>
              <a:rPr dirty="0" sz="700">
                <a:solidFill>
                  <a:srgbClr val="627E9E"/>
                </a:solidFill>
                <a:latin typeface="Times New Roman"/>
                <a:cs typeface="Times New Roman"/>
              </a:rPr>
              <a:t>k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623F4F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313A50"/>
                </a:solidFill>
                <a:latin typeface="Times New Roman"/>
                <a:cs typeface="Times New Roman"/>
              </a:rPr>
              <a:t>el</a:t>
            </a:r>
            <a:r>
              <a:rPr dirty="0" sz="700">
                <a:solidFill>
                  <a:srgbClr val="161A26"/>
                </a:solidFill>
                <a:latin typeface="Times New Roman"/>
                <a:cs typeface="Times New Roman"/>
              </a:rPr>
              <a:t>=</a:t>
            </a:r>
            <a:r>
              <a:rPr dirty="0" sz="700">
                <a:solidFill>
                  <a:srgbClr val="6E9079"/>
                </a:solidFill>
                <a:latin typeface="Times New Roman"/>
                <a:cs typeface="Times New Roman"/>
              </a:rPr>
              <a:t>'</a:t>
            </a:r>
            <a:r>
              <a:rPr dirty="0" sz="700" spc="415">
                <a:solidFill>
                  <a:srgbClr val="6E9079"/>
                </a:solidFill>
                <a:latin typeface="Times New Roman"/>
                <a:cs typeface="Times New Roman"/>
              </a:rPr>
              <a:t> </a:t>
            </a:r>
            <a:r>
              <a:rPr dirty="0" sz="700" spc="90">
                <a:solidFill>
                  <a:srgbClr val="33263B"/>
                </a:solidFill>
                <a:latin typeface="Times New Roman"/>
                <a:cs typeface="Times New Roman"/>
              </a:rPr>
              <a:t>i</a:t>
            </a:r>
            <a:r>
              <a:rPr dirty="0" sz="700" spc="90">
                <a:solidFill>
                  <a:srgbClr val="545464"/>
                </a:solidFill>
                <a:latin typeface="Times New Roman"/>
                <a:cs typeface="Times New Roman"/>
              </a:rPr>
              <a:t>n</a:t>
            </a:r>
            <a:r>
              <a:rPr dirty="0" sz="700" spc="90">
                <a:solidFill>
                  <a:srgbClr val="33263B"/>
                </a:solidFill>
                <a:latin typeface="Times New Roman"/>
                <a:cs typeface="Times New Roman"/>
              </a:rPr>
              <a:t>ea</a:t>
            </a:r>
            <a:r>
              <a:rPr dirty="0" sz="700" spc="9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 spc="90">
                <a:solidFill>
                  <a:srgbClr val="800052"/>
                </a:solidFill>
                <a:latin typeface="Times New Roman"/>
                <a:cs typeface="Times New Roman"/>
              </a:rPr>
              <a:t>'</a:t>
            </a:r>
            <a:r>
              <a:rPr dirty="0" sz="700" spc="90">
                <a:solidFill>
                  <a:srgbClr val="627E9E"/>
                </a:solidFill>
                <a:latin typeface="Times New Roman"/>
                <a:cs typeface="Times New Roman"/>
              </a:rPr>
              <a:t>)</a:t>
            </a:r>
            <a:r>
              <a:rPr dirty="0" sz="700" spc="-75">
                <a:solidFill>
                  <a:srgbClr val="627E9E"/>
                </a:solidFill>
                <a:latin typeface="Times New Roman"/>
                <a:cs typeface="Times New Roman"/>
              </a:rPr>
              <a:t> </a:t>
            </a:r>
            <a:r>
              <a:rPr dirty="0" sz="800" spc="-50">
                <a:solidFill>
                  <a:srgbClr val="463B49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670674" y="6376848"/>
            <a:ext cx="954405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" indent="-17780">
              <a:lnSpc>
                <a:spcPct val="100000"/>
              </a:lnSpc>
              <a:spcBef>
                <a:spcPts val="100"/>
              </a:spcBef>
              <a:buClr>
                <a:srgbClr val="726E69"/>
              </a:buClr>
              <a:buSzPct val="84615"/>
              <a:buChar char="•"/>
              <a:tabLst>
                <a:tab pos="30480" algn="l"/>
              </a:tabLst>
            </a:pPr>
            <a:r>
              <a:rPr dirty="0" sz="650" spc="-50">
                <a:solidFill>
                  <a:srgbClr val="070305"/>
                </a:solidFill>
                <a:latin typeface="Times New Roman"/>
                <a:cs typeface="Times New Roman"/>
              </a:rPr>
              <a:t>......................,,,,,,,,,,,,,,,,,,,,,,..............</a:t>
            </a:r>
            <a:r>
              <a:rPr dirty="0" sz="650" spc="-50">
                <a:solidFill>
                  <a:srgbClr val="463B49"/>
                </a:solidFill>
                <a:latin typeface="Times New Roman"/>
                <a:cs typeface="Times New Roman"/>
              </a:rPr>
              <a:t>.</a:t>
            </a:r>
            <a:r>
              <a:rPr dirty="0" sz="650" spc="-50">
                <a:solidFill>
                  <a:srgbClr val="726E69"/>
                </a:solidFill>
                <a:latin typeface="Times New Roman"/>
                <a:cs typeface="Times New Roman"/>
              </a:rPr>
              <a:t>!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826694" y="8144940"/>
            <a:ext cx="3175" cy="95885"/>
          </a:xfrm>
          <a:custGeom>
            <a:avLst/>
            <a:gdLst/>
            <a:ahLst/>
            <a:cxnLst/>
            <a:rect l="l" t="t" r="r" b="b"/>
            <a:pathLst>
              <a:path w="3175" h="95884">
                <a:moveTo>
                  <a:pt x="3052" y="95402"/>
                </a:moveTo>
                <a:lnTo>
                  <a:pt x="0" y="95402"/>
                </a:lnTo>
                <a:lnTo>
                  <a:pt x="0" y="0"/>
                </a:lnTo>
                <a:lnTo>
                  <a:pt x="3052" y="0"/>
                </a:lnTo>
                <a:lnTo>
                  <a:pt x="3052" y="95402"/>
                </a:lnTo>
                <a:close/>
              </a:path>
            </a:pathLst>
          </a:custGeom>
          <a:solidFill>
            <a:srgbClr val="EFF2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1632872" y="6620712"/>
            <a:ext cx="3074035" cy="1627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ts val="815"/>
              </a:lnSpc>
              <a:spcBef>
                <a:spcPts val="100"/>
              </a:spcBef>
            </a:pPr>
            <a:r>
              <a:rPr dirty="0" sz="700">
                <a:solidFill>
                  <a:srgbClr val="665B4D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qu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are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d</a:t>
            </a:r>
            <a:r>
              <a:rPr dirty="0" sz="700" spc="235">
                <a:solidFill>
                  <a:srgbClr val="2F4D6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A823FD"/>
                </a:solidFill>
                <a:latin typeface="Times New Roman"/>
                <a:cs typeface="Times New Roman"/>
              </a:rPr>
              <a:t>=</a:t>
            </a:r>
            <a:r>
              <a:rPr dirty="0" sz="700" spc="270">
                <a:solidFill>
                  <a:srgbClr val="A823FD"/>
                </a:solidFill>
                <a:latin typeface="Times New Roman"/>
                <a:cs typeface="Times New Roman"/>
              </a:rPr>
              <a:t> </a:t>
            </a:r>
            <a:r>
              <a:rPr dirty="0" sz="700" spc="45">
                <a:solidFill>
                  <a:srgbClr val="545464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33263B"/>
                </a:solidFill>
                <a:latin typeface="Times New Roman"/>
                <a:cs typeface="Times New Roman"/>
              </a:rPr>
              <a:t>2</a:t>
            </a:r>
            <a:r>
              <a:rPr dirty="0" sz="700" spc="45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33263B"/>
                </a:solidFill>
                <a:latin typeface="Times New Roman"/>
                <a:cs typeface="Times New Roman"/>
              </a:rPr>
              <a:t>sco</a:t>
            </a:r>
            <a:r>
              <a:rPr dirty="0" sz="700" spc="45">
                <a:solidFill>
                  <a:srgbClr val="545464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161A26"/>
                </a:solidFill>
                <a:latin typeface="Times New Roman"/>
                <a:cs typeface="Times New Roman"/>
              </a:rPr>
              <a:t>e</a:t>
            </a:r>
            <a:r>
              <a:rPr dirty="0" sz="700" spc="45">
                <a:solidFill>
                  <a:srgbClr val="726E69"/>
                </a:solidFill>
                <a:latin typeface="Times New Roman"/>
                <a:cs typeface="Times New Roman"/>
              </a:rPr>
              <a:t>{</a:t>
            </a:r>
            <a:r>
              <a:rPr dirty="0" sz="700" spc="45">
                <a:solidFill>
                  <a:srgbClr val="545464"/>
                </a:solidFill>
                <a:latin typeface="Times New Roman"/>
                <a:cs typeface="Times New Roman"/>
              </a:rPr>
              <a:t>y</a:t>
            </a:r>
            <a:r>
              <a:rPr dirty="0" sz="700" spc="45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33263B"/>
                </a:solidFill>
                <a:latin typeface="Times New Roman"/>
                <a:cs typeface="Times New Roman"/>
              </a:rPr>
              <a:t>trai</a:t>
            </a:r>
            <a:r>
              <a:rPr dirty="0" sz="700" spc="45">
                <a:solidFill>
                  <a:srgbClr val="545464"/>
                </a:solidFill>
                <a:latin typeface="Times New Roman"/>
                <a:cs typeface="Times New Roman"/>
              </a:rPr>
              <a:t>n</a:t>
            </a:r>
            <a:r>
              <a:rPr dirty="0" sz="700" spc="45">
                <a:solidFill>
                  <a:srgbClr val="313A50"/>
                </a:solidFill>
                <a:latin typeface="Times New Roman"/>
                <a:cs typeface="Times New Roman"/>
              </a:rPr>
              <a:t>,</a:t>
            </a:r>
            <a:r>
              <a:rPr dirty="0" sz="700" spc="305">
                <a:solidFill>
                  <a:srgbClr val="313A50"/>
                </a:solidFill>
                <a:latin typeface="Times New Roman"/>
                <a:cs typeface="Times New Roman"/>
              </a:rPr>
              <a:t>  </a:t>
            </a:r>
            <a:r>
              <a:rPr dirty="0" sz="700" spc="-1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33263B"/>
                </a:solidFill>
                <a:latin typeface="Times New Roman"/>
                <a:cs typeface="Times New Roman"/>
              </a:rPr>
              <a:t>ai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_pr,e</a:t>
            </a:r>
            <a:r>
              <a:rPr dirty="0" sz="700" spc="-10">
                <a:solidFill>
                  <a:srgbClr val="2F4D6B"/>
                </a:solidFill>
                <a:latin typeface="Times New Roman"/>
                <a:cs typeface="Times New Roman"/>
              </a:rPr>
              <a:t>d</a:t>
            </a:r>
            <a:r>
              <a:rPr dirty="0" sz="700" spc="-10">
                <a:solidFill>
                  <a:srgbClr val="626D82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64135">
              <a:lnSpc>
                <a:spcPts val="815"/>
              </a:lnSpc>
            </a:pPr>
            <a:r>
              <a:rPr dirty="0" sz="700" spc="60">
                <a:solidFill>
                  <a:srgbClr val="418E42"/>
                </a:solidFill>
                <a:latin typeface="Times New Roman"/>
                <a:cs typeface="Times New Roman"/>
              </a:rPr>
              <a:t>pri</a:t>
            </a:r>
            <a:r>
              <a:rPr dirty="0" sz="700" spc="60">
                <a:solidFill>
                  <a:srgbClr val="5B9762"/>
                </a:solidFill>
                <a:latin typeface="Times New Roman"/>
                <a:cs typeface="Times New Roman"/>
              </a:rPr>
              <a:t>n</a:t>
            </a:r>
            <a:r>
              <a:rPr dirty="0" sz="700" spc="60">
                <a:solidFill>
                  <a:srgbClr val="418E42"/>
                </a:solidFill>
                <a:latin typeface="Times New Roman"/>
                <a:cs typeface="Times New Roman"/>
              </a:rPr>
              <a:t>t</a:t>
            </a:r>
            <a:r>
              <a:rPr dirty="0" sz="700" spc="60">
                <a:solidFill>
                  <a:srgbClr val="726E69"/>
                </a:solidFill>
                <a:latin typeface="Times New Roman"/>
                <a:cs typeface="Times New Roman"/>
              </a:rPr>
              <a:t>(</a:t>
            </a:r>
            <a:r>
              <a:rPr dirty="0" sz="700" spc="60">
                <a:solidFill>
                  <a:srgbClr val="CA797C"/>
                </a:solidFill>
                <a:latin typeface="Times New Roman"/>
                <a:cs typeface="Times New Roman"/>
              </a:rPr>
              <a:t>'</a:t>
            </a:r>
            <a:r>
              <a:rPr dirty="0" sz="700" spc="60">
                <a:solidFill>
                  <a:srgbClr val="C8592D"/>
                </a:solidFill>
                <a:latin typeface="Times New Roman"/>
                <a:cs typeface="Times New Roman"/>
              </a:rPr>
              <a:t>T</a:t>
            </a:r>
            <a:r>
              <a:rPr dirty="0" sz="700" spc="60">
                <a:solidFill>
                  <a:srgbClr val="C45E62"/>
                </a:solidFill>
                <a:latin typeface="Times New Roman"/>
                <a:cs typeface="Times New Roman"/>
              </a:rPr>
              <a:t>h</a:t>
            </a:r>
            <a:r>
              <a:rPr dirty="0" sz="700" spc="6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21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70">
                <a:solidFill>
                  <a:srgbClr val="C14452"/>
                </a:solidFill>
                <a:latin typeface="Times New Roman"/>
                <a:cs typeface="Times New Roman"/>
              </a:rPr>
              <a:t>train</a:t>
            </a:r>
            <a:r>
              <a:rPr dirty="0" sz="700" spc="27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-20">
                <a:solidFill>
                  <a:srgbClr val="C14452"/>
                </a:solidFill>
                <a:latin typeface="Times New Roman"/>
                <a:cs typeface="Times New Roman"/>
              </a:rPr>
              <a:t>R</a:t>
            </a:r>
            <a:r>
              <a:rPr dirty="0" sz="700" spc="-20">
                <a:solidFill>
                  <a:srgbClr val="BC213D"/>
                </a:solidFill>
                <a:latin typeface="Times New Roman"/>
                <a:cs typeface="Times New Roman"/>
              </a:rPr>
              <a:t>-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sq</a:t>
            </a:r>
            <a:r>
              <a:rPr dirty="0" sz="700">
                <a:solidFill>
                  <a:srgbClr val="C45E62"/>
                </a:solidFill>
                <a:latin typeface="Times New Roman"/>
                <a:cs typeface="Times New Roman"/>
              </a:rPr>
              <a:t>ua,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re</a:t>
            </a:r>
            <a:r>
              <a:rPr dirty="0" sz="700" spc="33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A797C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C45E62"/>
                </a:solidFill>
                <a:latin typeface="Times New Roman"/>
                <a:cs typeface="Times New Roman"/>
              </a:rPr>
              <a:t>lu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225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110">
                <a:solidFill>
                  <a:srgbClr val="C14452"/>
                </a:solidFill>
                <a:latin typeface="Times New Roman"/>
                <a:cs typeface="Times New Roman"/>
              </a:rPr>
              <a:t>is</a:t>
            </a:r>
            <a:r>
              <a:rPr dirty="0" sz="700" spc="110">
                <a:solidFill>
                  <a:srgbClr val="C3215D"/>
                </a:solidFill>
                <a:latin typeface="Times New Roman"/>
                <a:cs typeface="Times New Roman"/>
              </a:rPr>
              <a:t>:</a:t>
            </a:r>
            <a:r>
              <a:rPr dirty="0" sz="700" spc="290">
                <a:solidFill>
                  <a:srgbClr val="C3215D"/>
                </a:solidFill>
                <a:latin typeface="Times New Roman"/>
                <a:cs typeface="Times New Roman"/>
              </a:rPr>
              <a:t> </a:t>
            </a:r>
            <a:r>
              <a:rPr dirty="0" sz="700" spc="100">
                <a:solidFill>
                  <a:srgbClr val="CA797C"/>
                </a:solidFill>
                <a:latin typeface="Times New Roman"/>
                <a:cs typeface="Times New Roman"/>
              </a:rPr>
              <a:t>'</a:t>
            </a:r>
            <a:r>
              <a:rPr dirty="0" sz="700" spc="100">
                <a:solidFill>
                  <a:srgbClr val="463B49"/>
                </a:solidFill>
                <a:latin typeface="Times New Roman"/>
                <a:cs typeface="Times New Roman"/>
              </a:rPr>
              <a:t>,</a:t>
            </a:r>
            <a:r>
              <a:rPr dirty="0" sz="700" spc="330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 spc="45">
                <a:solidFill>
                  <a:srgbClr val="665B4D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26180F"/>
                </a:solidFill>
                <a:latin typeface="Times New Roman"/>
                <a:cs typeface="Times New Roman"/>
              </a:rPr>
              <a:t>s</a:t>
            </a:r>
            <a:r>
              <a:rPr dirty="0" sz="700" spc="45">
                <a:solidFill>
                  <a:srgbClr val="463B49"/>
                </a:solidFill>
                <a:latin typeface="Times New Roman"/>
                <a:cs typeface="Times New Roman"/>
              </a:rPr>
              <a:t>q</a:t>
            </a:r>
            <a:r>
              <a:rPr dirty="0" sz="700" spc="45">
                <a:solidFill>
                  <a:srgbClr val="545464"/>
                </a:solidFill>
                <a:latin typeface="Times New Roman"/>
                <a:cs typeface="Times New Roman"/>
              </a:rPr>
              <a:t>u</a:t>
            </a:r>
            <a:r>
              <a:rPr dirty="0" sz="700" spc="45">
                <a:solidFill>
                  <a:srgbClr val="463B49"/>
                </a:solidFill>
                <a:latin typeface="Times New Roman"/>
                <a:cs typeface="Times New Roman"/>
              </a:rPr>
              <a:t>a</a:t>
            </a:r>
            <a:r>
              <a:rPr dirty="0" sz="700" spc="45">
                <a:solidFill>
                  <a:srgbClr val="4D2464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33263B"/>
                </a:solidFill>
                <a:latin typeface="Times New Roman"/>
                <a:cs typeface="Times New Roman"/>
              </a:rPr>
              <a:t>ed</a:t>
            </a:r>
            <a:r>
              <a:rPr dirty="0" sz="700" spc="45">
                <a:solidFill>
                  <a:srgbClr val="00004D"/>
                </a:solidFill>
                <a:latin typeface="Times New Roman"/>
                <a:cs typeface="Times New Roman"/>
              </a:rPr>
              <a:t>.</a:t>
            </a:r>
            <a:r>
              <a:rPr dirty="0" sz="700" spc="45">
                <a:solidFill>
                  <a:srgbClr val="665B4D"/>
                </a:solidFill>
                <a:latin typeface="Times New Roman"/>
                <a:cs typeface="Times New Roman"/>
              </a:rPr>
              <a:t>ro</a:t>
            </a:r>
            <a:r>
              <a:rPr dirty="0" sz="700" spc="45">
                <a:solidFill>
                  <a:srgbClr val="463B49"/>
                </a:solidFill>
                <a:latin typeface="Times New Roman"/>
                <a:cs typeface="Times New Roman"/>
              </a:rPr>
              <a:t>u</a:t>
            </a:r>
            <a:r>
              <a:rPr dirty="0" sz="700" spc="150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 spc="40">
                <a:solidFill>
                  <a:srgbClr val="545464"/>
                </a:solidFill>
                <a:latin typeface="Times New Roman"/>
                <a:cs typeface="Times New Roman"/>
              </a:rPr>
              <a:t>d</a:t>
            </a:r>
            <a:r>
              <a:rPr dirty="0" sz="700" spc="40">
                <a:solidFill>
                  <a:srgbClr val="496285"/>
                </a:solidFill>
                <a:latin typeface="Times New Roman"/>
                <a:cs typeface="Times New Roman"/>
              </a:rPr>
              <a:t>(</a:t>
            </a:r>
            <a:r>
              <a:rPr dirty="0" sz="700" spc="40">
                <a:solidFill>
                  <a:srgbClr val="5B9762"/>
                </a:solidFill>
                <a:latin typeface="Times New Roman"/>
                <a:cs typeface="Times New Roman"/>
              </a:rPr>
              <a:t>"</a:t>
            </a:r>
            <a:r>
              <a:rPr dirty="0" sz="700" spc="40">
                <a:solidFill>
                  <a:srgbClr val="725787"/>
                </a:solidFill>
                <a:latin typeface="Times New Roman"/>
                <a:cs typeface="Times New Roman"/>
              </a:rPr>
              <a:t>))</a:t>
            </a:r>
            <a:endParaRPr sz="7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530"/>
              </a:spcBef>
            </a:pPr>
            <a:r>
              <a:rPr dirty="0" sz="700">
                <a:solidFill>
                  <a:srgbClr val="4B004B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h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700" spc="210">
                <a:solidFill>
                  <a:srgbClr val="33263B"/>
                </a:solidFill>
                <a:latin typeface="Times New Roman"/>
                <a:cs typeface="Times New Roman"/>
              </a:rPr>
              <a:t> </a:t>
            </a:r>
            <a:r>
              <a:rPr dirty="0" sz="700" spc="80">
                <a:solidFill>
                  <a:srgbClr val="665B4D"/>
                </a:solidFill>
                <a:latin typeface="Times New Roman"/>
                <a:cs typeface="Times New Roman"/>
              </a:rPr>
              <a:t>t</a:t>
            </a:r>
            <a:r>
              <a:rPr dirty="0" sz="700" spc="80">
                <a:solidFill>
                  <a:srgbClr val="896D3D"/>
                </a:solidFill>
                <a:latin typeface="Times New Roman"/>
                <a:cs typeface="Times New Roman"/>
              </a:rPr>
              <a:t>r</a:t>
            </a:r>
            <a:r>
              <a:rPr dirty="0" sz="700" spc="80">
                <a:solidFill>
                  <a:srgbClr val="463B49"/>
                </a:solidFill>
                <a:latin typeface="Times New Roman"/>
                <a:cs typeface="Times New Roman"/>
              </a:rPr>
              <a:t>ai</a:t>
            </a:r>
            <a:r>
              <a:rPr dirty="0" sz="700" spc="80">
                <a:solidFill>
                  <a:srgbClr val="726E69"/>
                </a:solidFill>
                <a:latin typeface="Times New Roman"/>
                <a:cs typeface="Times New Roman"/>
              </a:rPr>
              <a:t>n</a:t>
            </a:r>
            <a:r>
              <a:rPr dirty="0" sz="700" spc="250">
                <a:solidFill>
                  <a:srgbClr val="726E6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623F4F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-s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q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e</a:t>
            </a:r>
            <a:r>
              <a:rPr dirty="0" sz="700" spc="270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837C8C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623F4F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700" spc="280">
                <a:solidFill>
                  <a:srgbClr val="33263B"/>
                </a:solidFill>
                <a:latin typeface="Times New Roman"/>
                <a:cs typeface="Times New Roman"/>
              </a:rPr>
              <a:t> </a:t>
            </a:r>
            <a:r>
              <a:rPr dirty="0" sz="700" spc="100">
                <a:solidFill>
                  <a:srgbClr val="463B49"/>
                </a:solidFill>
                <a:latin typeface="Times New Roman"/>
                <a:cs typeface="Times New Roman"/>
              </a:rPr>
              <a:t>is</a:t>
            </a:r>
            <a:r>
              <a:rPr dirty="0" sz="700" spc="100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700" spc="210">
                <a:solidFill>
                  <a:srgbClr val="000083"/>
                </a:solidFill>
                <a:latin typeface="Times New Roman"/>
                <a:cs typeface="Times New Roman"/>
              </a:rPr>
              <a:t>  </a:t>
            </a:r>
            <a:r>
              <a:rPr dirty="0" sz="500" spc="55">
                <a:solidFill>
                  <a:srgbClr val="665B4D"/>
                </a:solidFill>
                <a:latin typeface="Arial"/>
                <a:cs typeface="Arial"/>
              </a:rPr>
              <a:t>1,.</a:t>
            </a:r>
            <a:r>
              <a:rPr dirty="0" sz="550" spc="55">
                <a:solidFill>
                  <a:srgbClr val="313A50"/>
                </a:solidFill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 marL="63500">
              <a:lnSpc>
                <a:spcPts val="830"/>
              </a:lnSpc>
            </a:pP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q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are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d</a:t>
            </a:r>
            <a:r>
              <a:rPr dirty="0" sz="700" spc="420">
                <a:solidFill>
                  <a:srgbClr val="2F4D6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A823FD"/>
                </a:solidFill>
                <a:latin typeface="Times New Roman"/>
                <a:cs typeface="Times New Roman"/>
              </a:rPr>
              <a:t>=</a:t>
            </a:r>
            <a:r>
              <a:rPr dirty="0" sz="700" spc="484">
                <a:solidFill>
                  <a:srgbClr val="A823FD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2</a:t>
            </a:r>
            <a:r>
              <a:rPr dirty="0" sz="70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sco</a:t>
            </a:r>
            <a:r>
              <a:rPr dirty="0" sz="700">
                <a:solidFill>
                  <a:srgbClr val="665B4D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161A26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{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y</a:t>
            </a:r>
            <a:r>
              <a:rPr dirty="0" sz="70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t-e</a:t>
            </a:r>
            <a:r>
              <a:rPr dirty="0" sz="700">
                <a:solidFill>
                  <a:srgbClr val="1A3A59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t,</a:t>
            </a:r>
            <a:r>
              <a:rPr dirty="0" sz="700" spc="165">
                <a:solidFill>
                  <a:srgbClr val="463B49"/>
                </a:solidFill>
                <a:latin typeface="Times New Roman"/>
                <a:cs typeface="Times New Roman"/>
              </a:rPr>
              <a:t>  </a:t>
            </a:r>
            <a:r>
              <a:rPr dirty="0" sz="700" spc="45">
                <a:solidFill>
                  <a:srgbClr val="33263B"/>
                </a:solidFill>
                <a:latin typeface="Times New Roman"/>
                <a:cs typeface="Times New Roman"/>
              </a:rPr>
              <a:t>test_p</a:t>
            </a:r>
            <a:r>
              <a:rPr dirty="0" sz="700" spc="45">
                <a:solidFill>
                  <a:srgbClr val="665B4D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33263B"/>
                </a:solidFill>
                <a:latin typeface="Times New Roman"/>
                <a:cs typeface="Times New Roman"/>
              </a:rPr>
              <a:t>ed</a:t>
            </a:r>
            <a:r>
              <a:rPr dirty="0" sz="700" spc="45">
                <a:solidFill>
                  <a:srgbClr val="837C8C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64135">
              <a:lnSpc>
                <a:spcPts val="830"/>
              </a:lnSpc>
            </a:pPr>
            <a:r>
              <a:rPr dirty="0" sz="700" spc="60">
                <a:solidFill>
                  <a:srgbClr val="418E42"/>
                </a:solidFill>
                <a:latin typeface="Times New Roman"/>
                <a:cs typeface="Times New Roman"/>
              </a:rPr>
              <a:t>p</a:t>
            </a:r>
            <a:r>
              <a:rPr dirty="0" sz="700" spc="60">
                <a:solidFill>
                  <a:srgbClr val="5B9762"/>
                </a:solidFill>
                <a:latin typeface="Times New Roman"/>
                <a:cs typeface="Times New Roman"/>
              </a:rPr>
              <a:t>r</a:t>
            </a:r>
            <a:r>
              <a:rPr dirty="0" sz="700" spc="60">
                <a:solidFill>
                  <a:srgbClr val="418E42"/>
                </a:solidFill>
                <a:latin typeface="Times New Roman"/>
                <a:cs typeface="Times New Roman"/>
              </a:rPr>
              <a:t>i</a:t>
            </a:r>
            <a:r>
              <a:rPr dirty="0" sz="700" spc="60">
                <a:solidFill>
                  <a:srgbClr val="5B9762"/>
                </a:solidFill>
                <a:latin typeface="Times New Roman"/>
                <a:cs typeface="Times New Roman"/>
              </a:rPr>
              <a:t>n</a:t>
            </a:r>
            <a:r>
              <a:rPr dirty="0" sz="700" spc="60">
                <a:solidFill>
                  <a:srgbClr val="418E42"/>
                </a:solidFill>
                <a:latin typeface="Times New Roman"/>
                <a:cs typeface="Times New Roman"/>
              </a:rPr>
              <a:t>t</a:t>
            </a:r>
            <a:r>
              <a:rPr dirty="0" sz="700" spc="60">
                <a:solidFill>
                  <a:srgbClr val="626D82"/>
                </a:solidFill>
                <a:latin typeface="Times New Roman"/>
                <a:cs typeface="Times New Roman"/>
              </a:rPr>
              <a:t>(</a:t>
            </a:r>
            <a:r>
              <a:rPr dirty="0" sz="700" spc="60">
                <a:solidFill>
                  <a:srgbClr val="CA797C"/>
                </a:solidFill>
                <a:latin typeface="Times New Roman"/>
                <a:cs typeface="Times New Roman"/>
              </a:rPr>
              <a:t>'</a:t>
            </a:r>
            <a:r>
              <a:rPr dirty="0" sz="700" spc="60">
                <a:solidFill>
                  <a:srgbClr val="C8592D"/>
                </a:solidFill>
                <a:latin typeface="Times New Roman"/>
                <a:cs typeface="Times New Roman"/>
              </a:rPr>
              <a:t>T</a:t>
            </a:r>
            <a:r>
              <a:rPr dirty="0" sz="700" spc="60">
                <a:solidFill>
                  <a:srgbClr val="C45E62"/>
                </a:solidFill>
                <a:latin typeface="Times New Roman"/>
                <a:cs typeface="Times New Roman"/>
              </a:rPr>
              <a:t>h</a:t>
            </a:r>
            <a:r>
              <a:rPr dirty="0" sz="700" spc="6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229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70">
                <a:solidFill>
                  <a:srgbClr val="C14452"/>
                </a:solidFill>
                <a:latin typeface="Times New Roman"/>
                <a:cs typeface="Times New Roman"/>
              </a:rPr>
              <a:t>train</a:t>
            </a:r>
            <a:r>
              <a:rPr dirty="0" sz="700" spc="29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45E62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BC213D"/>
                </a:solidFill>
                <a:latin typeface="Times New Roman"/>
                <a:cs typeface="Times New Roman"/>
              </a:rPr>
              <a:t>-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sq</a:t>
            </a:r>
            <a:r>
              <a:rPr dirty="0" sz="700">
                <a:solidFill>
                  <a:srgbClr val="C45E62"/>
                </a:solidFill>
                <a:latin typeface="Times New Roman"/>
                <a:cs typeface="Times New Roman"/>
              </a:rPr>
              <a:t>ua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re</a:t>
            </a:r>
            <a:r>
              <a:rPr dirty="0" sz="700" spc="355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45E62"/>
                </a:solidFill>
                <a:latin typeface="Times New Roman"/>
                <a:cs typeface="Times New Roman"/>
              </a:rPr>
              <a:t>value</a:t>
            </a:r>
            <a:r>
              <a:rPr dirty="0" sz="700" spc="250">
                <a:solidFill>
                  <a:srgbClr val="C45E62"/>
                </a:solidFill>
                <a:latin typeface="Times New Roman"/>
                <a:cs typeface="Times New Roman"/>
              </a:rPr>
              <a:t> </a:t>
            </a:r>
            <a:r>
              <a:rPr dirty="0" sz="700" spc="110">
                <a:solidFill>
                  <a:srgbClr val="C14452"/>
                </a:solidFill>
                <a:latin typeface="Times New Roman"/>
                <a:cs typeface="Times New Roman"/>
              </a:rPr>
              <a:t>i</a:t>
            </a:r>
            <a:r>
              <a:rPr dirty="0" sz="700" spc="110">
                <a:solidFill>
                  <a:srgbClr val="BC213D"/>
                </a:solidFill>
                <a:latin typeface="Times New Roman"/>
                <a:cs typeface="Times New Roman"/>
              </a:rPr>
              <a:t>s</a:t>
            </a:r>
            <a:r>
              <a:rPr dirty="0" sz="700" spc="110">
                <a:solidFill>
                  <a:srgbClr val="C3215D"/>
                </a:solidFill>
                <a:latin typeface="Times New Roman"/>
                <a:cs typeface="Times New Roman"/>
              </a:rPr>
              <a:t>:</a:t>
            </a:r>
            <a:r>
              <a:rPr dirty="0" sz="700" spc="310">
                <a:solidFill>
                  <a:srgbClr val="C3215D"/>
                </a:solidFill>
                <a:latin typeface="Times New Roman"/>
                <a:cs typeface="Times New Roman"/>
              </a:rPr>
              <a:t> </a:t>
            </a:r>
            <a:r>
              <a:rPr dirty="0" sz="700" spc="100">
                <a:solidFill>
                  <a:srgbClr val="CA797C"/>
                </a:solidFill>
                <a:latin typeface="Times New Roman"/>
                <a:cs typeface="Times New Roman"/>
              </a:rPr>
              <a:t>'</a:t>
            </a:r>
            <a:r>
              <a:rPr dirty="0" sz="700" spc="100">
                <a:solidFill>
                  <a:srgbClr val="463B49"/>
                </a:solidFill>
                <a:latin typeface="Times New Roman"/>
                <a:cs typeface="Times New Roman"/>
              </a:rPr>
              <a:t>,</a:t>
            </a:r>
            <a:r>
              <a:rPr dirty="0" sz="700" spc="355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 spc="35">
                <a:solidFill>
                  <a:srgbClr val="665B4D"/>
                </a:solidFill>
                <a:latin typeface="Times New Roman"/>
                <a:cs typeface="Times New Roman"/>
              </a:rPr>
              <a:t>r</a:t>
            </a:r>
            <a:r>
              <a:rPr dirty="0" sz="700" spc="35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 spc="35">
                <a:solidFill>
                  <a:srgbClr val="33263B"/>
                </a:solidFill>
                <a:latin typeface="Times New Roman"/>
                <a:cs typeface="Times New Roman"/>
              </a:rPr>
              <a:t>sq</a:t>
            </a:r>
            <a:r>
              <a:rPr dirty="0" sz="700" spc="35">
                <a:solidFill>
                  <a:srgbClr val="545464"/>
                </a:solidFill>
                <a:latin typeface="Times New Roman"/>
                <a:cs typeface="Times New Roman"/>
              </a:rPr>
              <a:t>ua</a:t>
            </a:r>
            <a:r>
              <a:rPr dirty="0" sz="700" spc="35">
                <a:solidFill>
                  <a:srgbClr val="623170"/>
                </a:solidFill>
                <a:latin typeface="Times New Roman"/>
                <a:cs typeface="Times New Roman"/>
              </a:rPr>
              <a:t>r</a:t>
            </a:r>
            <a:r>
              <a:rPr dirty="0" sz="700" spc="35">
                <a:solidFill>
                  <a:srgbClr val="463B49"/>
                </a:solidFill>
                <a:latin typeface="Times New Roman"/>
                <a:cs typeface="Times New Roman"/>
              </a:rPr>
              <a:t>e</a:t>
            </a:r>
            <a:r>
              <a:rPr dirty="0" sz="700" spc="35">
                <a:solidFill>
                  <a:srgbClr val="2F4D6B"/>
                </a:solidFill>
                <a:latin typeface="Times New Roman"/>
                <a:cs typeface="Times New Roman"/>
              </a:rPr>
              <a:t>d</a:t>
            </a:r>
            <a:r>
              <a:rPr dirty="0" sz="700" spc="35">
                <a:solidFill>
                  <a:srgbClr val="00004D"/>
                </a:solidFill>
                <a:latin typeface="Times New Roman"/>
                <a:cs typeface="Times New Roman"/>
              </a:rPr>
              <a:t>.</a:t>
            </a:r>
            <a:r>
              <a:rPr dirty="0" sz="700" spc="35">
                <a:solidFill>
                  <a:srgbClr val="665B4D"/>
                </a:solidFill>
                <a:latin typeface="Times New Roman"/>
                <a:cs typeface="Times New Roman"/>
              </a:rPr>
              <a:t>ro</a:t>
            </a:r>
            <a:r>
              <a:rPr dirty="0" sz="700" spc="35">
                <a:solidFill>
                  <a:srgbClr val="463B49"/>
                </a:solidFill>
                <a:latin typeface="Times New Roman"/>
                <a:cs typeface="Times New Roman"/>
              </a:rPr>
              <a:t>u</a:t>
            </a:r>
            <a:r>
              <a:rPr dirty="0" sz="700" spc="35">
                <a:solidFill>
                  <a:srgbClr val="665B4D"/>
                </a:solidFill>
                <a:latin typeface="Times New Roman"/>
                <a:cs typeface="Times New Roman"/>
              </a:rPr>
              <a:t>nd</a:t>
            </a:r>
            <a:r>
              <a:rPr dirty="0" sz="700" spc="35">
                <a:solidFill>
                  <a:srgbClr val="496285"/>
                </a:solidFill>
                <a:latin typeface="Times New Roman"/>
                <a:cs typeface="Times New Roman"/>
              </a:rPr>
              <a:t>(</a:t>
            </a:r>
            <a:r>
              <a:rPr dirty="0" sz="700" spc="35">
                <a:solidFill>
                  <a:srgbClr val="418E42"/>
                </a:solidFill>
                <a:latin typeface="Times New Roman"/>
                <a:cs typeface="Times New Roman"/>
              </a:rPr>
              <a:t>"</a:t>
            </a:r>
            <a:r>
              <a:rPr dirty="0" sz="700" spc="35">
                <a:solidFill>
                  <a:srgbClr val="725787"/>
                </a:solidFill>
                <a:latin typeface="Times New Roman"/>
                <a:cs typeface="Times New Roman"/>
              </a:rPr>
              <a:t>))</a:t>
            </a:r>
            <a:endParaRPr sz="7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434"/>
              </a:spcBef>
            </a:pPr>
            <a:r>
              <a:rPr dirty="0" sz="700">
                <a:solidFill>
                  <a:srgbClr val="4B004B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h</a:t>
            </a:r>
            <a:r>
              <a:rPr dirty="0" sz="700">
                <a:solidFill>
                  <a:srgbClr val="161A26"/>
                </a:solidFill>
                <a:latin typeface="Times New Roman"/>
                <a:cs typeface="Times New Roman"/>
              </a:rPr>
              <a:t>e</a:t>
            </a:r>
            <a:r>
              <a:rPr dirty="0" sz="700" spc="220">
                <a:solidFill>
                  <a:srgbClr val="161A26"/>
                </a:solidFill>
                <a:latin typeface="Times New Roman"/>
                <a:cs typeface="Times New Roman"/>
              </a:rPr>
              <a:t> </a:t>
            </a:r>
            <a:r>
              <a:rPr dirty="0" sz="700" spc="80">
                <a:solidFill>
                  <a:srgbClr val="463B49"/>
                </a:solidFill>
                <a:latin typeface="Times New Roman"/>
                <a:cs typeface="Times New Roman"/>
              </a:rPr>
              <a:t>t</a:t>
            </a:r>
            <a:r>
              <a:rPr dirty="0" sz="700" spc="80">
                <a:solidFill>
                  <a:srgbClr val="896D3D"/>
                </a:solidFill>
                <a:latin typeface="Times New Roman"/>
                <a:cs typeface="Times New Roman"/>
              </a:rPr>
              <a:t>r</a:t>
            </a:r>
            <a:r>
              <a:rPr dirty="0" sz="700" spc="80">
                <a:solidFill>
                  <a:srgbClr val="463B49"/>
                </a:solidFill>
                <a:latin typeface="Times New Roman"/>
                <a:cs typeface="Times New Roman"/>
              </a:rPr>
              <a:t>a</a:t>
            </a:r>
            <a:r>
              <a:rPr dirty="0" sz="700" spc="80">
                <a:solidFill>
                  <a:srgbClr val="545464"/>
                </a:solidFill>
                <a:latin typeface="Times New Roman"/>
                <a:cs typeface="Times New Roman"/>
              </a:rPr>
              <a:t>i</a:t>
            </a:r>
            <a:r>
              <a:rPr dirty="0" sz="700" spc="80">
                <a:solidFill>
                  <a:srgbClr val="726E69"/>
                </a:solidFill>
                <a:latin typeface="Times New Roman"/>
                <a:cs typeface="Times New Roman"/>
              </a:rPr>
              <a:t>n</a:t>
            </a:r>
            <a:r>
              <a:rPr dirty="0" sz="700" spc="254">
                <a:solidFill>
                  <a:srgbClr val="726E6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002338"/>
                </a:solidFill>
                <a:latin typeface="Times New Roman"/>
                <a:cs typeface="Times New Roman"/>
              </a:rPr>
              <a:t>-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sq</a:t>
            </a:r>
            <a:r>
              <a:rPr dirty="0" sz="700" spc="55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are</a:t>
            </a:r>
            <a:r>
              <a:rPr dirty="0" sz="700" spc="355">
                <a:solidFill>
                  <a:srgbClr val="33263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837C8C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al</a:t>
            </a:r>
            <a:r>
              <a:rPr dirty="0" sz="700">
                <a:solidFill>
                  <a:srgbClr val="665B4D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700" spc="290">
                <a:solidFill>
                  <a:srgbClr val="33263B"/>
                </a:solidFill>
                <a:latin typeface="Times New Roman"/>
                <a:cs typeface="Times New Roman"/>
              </a:rPr>
              <a:t> </a:t>
            </a:r>
            <a:r>
              <a:rPr dirty="0" sz="700" spc="100">
                <a:solidFill>
                  <a:srgbClr val="463B49"/>
                </a:solidFill>
                <a:latin typeface="Times New Roman"/>
                <a:cs typeface="Times New Roman"/>
              </a:rPr>
              <a:t>i</a:t>
            </a:r>
            <a:r>
              <a:rPr dirty="0" sz="700" spc="100">
                <a:solidFill>
                  <a:srgbClr val="545464"/>
                </a:solidFill>
                <a:latin typeface="Times New Roman"/>
                <a:cs typeface="Times New Roman"/>
              </a:rPr>
              <a:t>s</a:t>
            </a:r>
            <a:r>
              <a:rPr dirty="0" sz="700" spc="100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700" spc="235">
                <a:solidFill>
                  <a:srgbClr val="000083"/>
                </a:solidFill>
                <a:latin typeface="Times New Roman"/>
                <a:cs typeface="Times New Roman"/>
              </a:rPr>
              <a:t>  </a:t>
            </a:r>
            <a:r>
              <a:rPr dirty="0" sz="550" spc="-10">
                <a:solidFill>
                  <a:srgbClr val="463B49"/>
                </a:solidFill>
                <a:latin typeface="Arial"/>
                <a:cs typeface="Arial"/>
              </a:rPr>
              <a:t>0,.</a:t>
            </a:r>
            <a:r>
              <a:rPr dirty="0" sz="550" spc="-60">
                <a:solidFill>
                  <a:srgbClr val="463B49"/>
                </a:solidFill>
                <a:latin typeface="Arial"/>
                <a:cs typeface="Arial"/>
              </a:rPr>
              <a:t> </a:t>
            </a:r>
            <a:r>
              <a:rPr dirty="0" sz="550" spc="-20">
                <a:solidFill>
                  <a:srgbClr val="545464"/>
                </a:solidFill>
                <a:latin typeface="Arial"/>
                <a:cs typeface="Arial"/>
              </a:rPr>
              <a:t>7&amp;77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ts val="815"/>
              </a:lnSpc>
              <a:spcBef>
                <a:spcPts val="5"/>
              </a:spcBef>
            </a:pPr>
            <a:r>
              <a:rPr dirty="0" sz="700" spc="55">
                <a:solidFill>
                  <a:srgbClr val="623170"/>
                </a:solidFill>
                <a:latin typeface="Times New Roman"/>
                <a:cs typeface="Times New Roman"/>
              </a:rPr>
              <a:t>m</a:t>
            </a:r>
            <a:r>
              <a:rPr dirty="0" sz="700" spc="55">
                <a:solidFill>
                  <a:srgbClr val="33263B"/>
                </a:solidFill>
                <a:latin typeface="Times New Roman"/>
                <a:cs typeface="Times New Roman"/>
              </a:rPr>
              <a:t>s,e</a:t>
            </a:r>
            <a:r>
              <a:rPr dirty="0" sz="700" spc="285">
                <a:solidFill>
                  <a:srgbClr val="33263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AE3AF9"/>
                </a:solidFill>
                <a:latin typeface="Times New Roman"/>
                <a:cs typeface="Times New Roman"/>
              </a:rPr>
              <a:t>=</a:t>
            </a:r>
            <a:r>
              <a:rPr dirty="0" sz="700" spc="475">
                <a:solidFill>
                  <a:srgbClr val="AE3AF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96285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ea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square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d</a:t>
            </a:r>
            <a:r>
              <a:rPr dirty="0" sz="700">
                <a:solidFill>
                  <a:srgbClr val="26180F"/>
                </a:solidFill>
                <a:latin typeface="Times New Roman"/>
                <a:cs typeface="Times New Roman"/>
              </a:rPr>
              <a:t>_e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or</a:t>
            </a:r>
            <a:r>
              <a:rPr dirty="0" sz="700">
                <a:solidFill>
                  <a:srgbClr val="626D82"/>
                </a:solidFill>
                <a:latin typeface="Times New Roman"/>
                <a:cs typeface="Times New Roman"/>
              </a:rPr>
              <a:t>(y</a:t>
            </a:r>
            <a:r>
              <a:rPr dirty="0" sz="70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161A26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665B4D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,</a:t>
            </a:r>
            <a:r>
              <a:rPr dirty="0" sz="700" spc="245">
                <a:solidFill>
                  <a:srgbClr val="463B49"/>
                </a:solidFill>
                <a:latin typeface="Times New Roman"/>
                <a:cs typeface="Times New Roman"/>
              </a:rPr>
              <a:t>  </a:t>
            </a:r>
            <a:r>
              <a:rPr dirty="0" sz="700" spc="45">
                <a:solidFill>
                  <a:srgbClr val="1A3A59"/>
                </a:solidFill>
                <a:latin typeface="Times New Roman"/>
                <a:cs typeface="Times New Roman"/>
              </a:rPr>
              <a:t>t</a:t>
            </a:r>
            <a:r>
              <a:rPr dirty="0" sz="700" spc="45">
                <a:solidFill>
                  <a:srgbClr val="33263B"/>
                </a:solidFill>
                <a:latin typeface="Times New Roman"/>
                <a:cs typeface="Times New Roman"/>
              </a:rPr>
              <a:t>est</a:t>
            </a:r>
            <a:r>
              <a:rPr dirty="0" sz="700" spc="45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313A50"/>
                </a:solidFill>
                <a:latin typeface="Times New Roman"/>
                <a:cs typeface="Times New Roman"/>
              </a:rPr>
              <a:t>p</a:t>
            </a:r>
            <a:r>
              <a:rPr dirty="0" sz="700" spc="45">
                <a:solidFill>
                  <a:srgbClr val="545464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33263B"/>
                </a:solidFill>
                <a:latin typeface="Times New Roman"/>
                <a:cs typeface="Times New Roman"/>
              </a:rPr>
              <a:t>ed</a:t>
            </a:r>
            <a:r>
              <a:rPr dirty="0" sz="700" spc="45">
                <a:solidFill>
                  <a:srgbClr val="726E69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64135" marR="5080">
              <a:lnSpc>
                <a:spcPts val="720"/>
              </a:lnSpc>
              <a:spcBef>
                <a:spcPts val="100"/>
              </a:spcBef>
            </a:pPr>
            <a:r>
              <a:rPr dirty="0" sz="700">
                <a:solidFill>
                  <a:srgbClr val="418E42"/>
                </a:solidFill>
                <a:latin typeface="Times New Roman"/>
                <a:cs typeface="Times New Roman"/>
              </a:rPr>
              <a:t>p</a:t>
            </a:r>
            <a:r>
              <a:rPr dirty="0" sz="700">
                <a:solidFill>
                  <a:srgbClr val="5B9762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18E42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5B9762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418E42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(</a:t>
            </a:r>
            <a:r>
              <a:rPr dirty="0" sz="700">
                <a:solidFill>
                  <a:srgbClr val="CA797C"/>
                </a:solidFill>
                <a:latin typeface="Times New Roman"/>
                <a:cs typeface="Times New Roman"/>
              </a:rPr>
              <a:t>·r</a:t>
            </a:r>
            <a:r>
              <a:rPr dirty="0" sz="700">
                <a:solidFill>
                  <a:srgbClr val="C45E62"/>
                </a:solidFill>
                <a:latin typeface="Times New Roman"/>
                <a:cs typeface="Times New Roman"/>
              </a:rPr>
              <a:t>,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.e</a:t>
            </a:r>
            <a:r>
              <a:rPr dirty="0" sz="700">
                <a:solidFill>
                  <a:srgbClr val="C45E62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n</a:t>
            </a:r>
            <a:r>
              <a:rPr dirty="0" sz="700" spc="180">
                <a:solidFill>
                  <a:srgbClr val="C14452"/>
                </a:solidFill>
                <a:latin typeface="Times New Roman"/>
                <a:cs typeface="Times New Roman"/>
              </a:rPr>
              <a:t>  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absolute</a:t>
            </a:r>
            <a:r>
              <a:rPr dirty="0" sz="700" spc="260">
                <a:solidFill>
                  <a:srgbClr val="C14452"/>
                </a:solidFill>
                <a:latin typeface="Times New Roman"/>
                <a:cs typeface="Times New Roman"/>
              </a:rPr>
              <a:t>  </a:t>
            </a:r>
            <a:r>
              <a:rPr dirty="0" sz="700" spc="5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50">
                <a:solidFill>
                  <a:srgbClr val="C8592D"/>
                </a:solidFill>
                <a:latin typeface="Times New Roman"/>
                <a:cs typeface="Times New Roman"/>
              </a:rPr>
              <a:t>rro</a:t>
            </a:r>
            <a:r>
              <a:rPr dirty="0" sz="700" spc="50">
                <a:solidFill>
                  <a:srgbClr val="CA797C"/>
                </a:solidFill>
                <a:latin typeface="Times New Roman"/>
                <a:cs typeface="Times New Roman"/>
              </a:rPr>
              <a:t>r</a:t>
            </a:r>
            <a:r>
              <a:rPr dirty="0" sz="700" spc="415">
                <a:solidFill>
                  <a:srgbClr val="CA797C"/>
                </a:solidFill>
                <a:latin typeface="Times New Roman"/>
                <a:cs typeface="Times New Roman"/>
              </a:rPr>
              <a:t>  </a:t>
            </a:r>
            <a:r>
              <a:rPr dirty="0" sz="700">
                <a:solidFill>
                  <a:srgbClr val="CA797C"/>
                </a:solidFill>
                <a:latin typeface="Times New Roman"/>
                <a:cs typeface="Times New Roman"/>
              </a:rPr>
              <a:t>:</a:t>
            </a:r>
            <a:r>
              <a:rPr dirty="0" sz="700" spc="204">
                <a:solidFill>
                  <a:srgbClr val="CA797C"/>
                </a:solidFill>
                <a:latin typeface="Times New Roman"/>
                <a:cs typeface="Times New Roman"/>
              </a:rPr>
              <a:t> </a:t>
            </a:r>
            <a:r>
              <a:rPr dirty="0" sz="700" spc="90">
                <a:solidFill>
                  <a:srgbClr val="CA797C"/>
                </a:solidFill>
                <a:latin typeface="Times New Roman"/>
                <a:cs typeface="Times New Roman"/>
              </a:rPr>
              <a:t>'</a:t>
            </a:r>
            <a:r>
              <a:rPr dirty="0" sz="700" spc="90">
                <a:solidFill>
                  <a:srgbClr val="2F4D6B"/>
                </a:solidFill>
                <a:latin typeface="Times New Roman"/>
                <a:cs typeface="Times New Roman"/>
              </a:rPr>
              <a:t>,</a:t>
            </a:r>
            <a:r>
              <a:rPr dirty="0" sz="700" spc="45">
                <a:solidFill>
                  <a:srgbClr val="2F4D6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623170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313A50"/>
                </a:solidFill>
                <a:latin typeface="Times New Roman"/>
                <a:cs typeface="Times New Roman"/>
              </a:rPr>
              <a:t>ea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261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b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solLrte</a:t>
            </a:r>
            <a:r>
              <a:rPr dirty="0" sz="70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er</a:t>
            </a:r>
            <a:r>
              <a:rPr dirty="0" sz="700">
                <a:solidFill>
                  <a:srgbClr val="496285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o</a:t>
            </a:r>
            <a:r>
              <a:rPr dirty="0" sz="700">
                <a:solidFill>
                  <a:srgbClr val="44164B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626D82"/>
                </a:solidFill>
                <a:latin typeface="Times New Roman"/>
                <a:cs typeface="Times New Roman"/>
              </a:rPr>
              <a:t>(y</a:t>
            </a:r>
            <a:r>
              <a:rPr dirty="0" sz="700">
                <a:solidFill>
                  <a:srgbClr val="161A26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tes</a:t>
            </a:r>
            <a:r>
              <a:rPr dirty="0" sz="700">
                <a:solidFill>
                  <a:srgbClr val="54482D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,</a:t>
            </a:r>
            <a:r>
              <a:rPr dirty="0" sz="700" spc="25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 spc="40">
                <a:solidFill>
                  <a:srgbClr val="33263B"/>
                </a:solidFill>
                <a:latin typeface="Times New Roman"/>
                <a:cs typeface="Times New Roman"/>
              </a:rPr>
              <a:t>test_pre</a:t>
            </a:r>
            <a:r>
              <a:rPr dirty="0" sz="700" spc="40">
                <a:solidFill>
                  <a:srgbClr val="545464"/>
                </a:solidFill>
                <a:latin typeface="Times New Roman"/>
                <a:cs typeface="Times New Roman"/>
              </a:rPr>
              <a:t>d</a:t>
            </a:r>
            <a:r>
              <a:rPr dirty="0" sz="700" spc="40">
                <a:solidFill>
                  <a:srgbClr val="726E69"/>
                </a:solidFill>
                <a:latin typeface="Times New Roman"/>
                <a:cs typeface="Times New Roman"/>
              </a:rPr>
              <a:t>)) </a:t>
            </a:r>
            <a:r>
              <a:rPr dirty="0" sz="700" spc="80">
                <a:solidFill>
                  <a:srgbClr val="418E42"/>
                </a:solidFill>
                <a:latin typeface="Times New Roman"/>
                <a:cs typeface="Times New Roman"/>
              </a:rPr>
              <a:t>p</a:t>
            </a:r>
            <a:r>
              <a:rPr dirty="0" sz="700" spc="80">
                <a:solidFill>
                  <a:srgbClr val="5B9762"/>
                </a:solidFill>
                <a:latin typeface="Times New Roman"/>
                <a:cs typeface="Times New Roman"/>
              </a:rPr>
              <a:t>r</a:t>
            </a:r>
            <a:r>
              <a:rPr dirty="0" sz="700" spc="80">
                <a:solidFill>
                  <a:srgbClr val="418E42"/>
                </a:solidFill>
                <a:latin typeface="Times New Roman"/>
                <a:cs typeface="Times New Roman"/>
              </a:rPr>
              <a:t>i</a:t>
            </a:r>
            <a:r>
              <a:rPr dirty="0" sz="700" spc="80">
                <a:solidFill>
                  <a:srgbClr val="5B9762"/>
                </a:solidFill>
                <a:latin typeface="Times New Roman"/>
                <a:cs typeface="Times New Roman"/>
              </a:rPr>
              <a:t>n</a:t>
            </a:r>
            <a:r>
              <a:rPr dirty="0" sz="700" spc="80">
                <a:solidFill>
                  <a:srgbClr val="418E42"/>
                </a:solidFill>
                <a:latin typeface="Times New Roman"/>
                <a:cs typeface="Times New Roman"/>
              </a:rPr>
              <a:t>t</a:t>
            </a:r>
            <a:r>
              <a:rPr dirty="0" sz="700" spc="80">
                <a:solidFill>
                  <a:srgbClr val="626D82"/>
                </a:solidFill>
                <a:latin typeface="Times New Roman"/>
                <a:cs typeface="Times New Roman"/>
              </a:rPr>
              <a:t>(</a:t>
            </a:r>
            <a:r>
              <a:rPr dirty="0" sz="700" spc="80">
                <a:solidFill>
                  <a:srgbClr val="CA797C"/>
                </a:solidFill>
                <a:latin typeface="Times New Roman"/>
                <a:cs typeface="Times New Roman"/>
              </a:rPr>
              <a:t>'</a:t>
            </a:r>
            <a:r>
              <a:rPr dirty="0" sz="700" spc="-40">
                <a:solidFill>
                  <a:srgbClr val="CA797C"/>
                </a:solidFill>
                <a:latin typeface="Times New Roman"/>
                <a:cs typeface="Times New Roman"/>
              </a:rPr>
              <a:t> </a:t>
            </a:r>
            <a:r>
              <a:rPr dirty="0" sz="600" spc="-60">
                <a:solidFill>
                  <a:srgbClr val="C14452"/>
                </a:solidFill>
                <a:latin typeface="Arial"/>
                <a:cs typeface="Arial"/>
              </a:rPr>
              <a:t>R</a:t>
            </a:r>
            <a:r>
              <a:rPr dirty="0" sz="600" spc="-60">
                <a:solidFill>
                  <a:srgbClr val="C45E62"/>
                </a:solidFill>
                <a:latin typeface="Arial"/>
                <a:cs typeface="Arial"/>
              </a:rPr>
              <a:t>M</a:t>
            </a:r>
            <a:r>
              <a:rPr dirty="0" sz="600" spc="-60">
                <a:solidFill>
                  <a:srgbClr val="C14452"/>
                </a:solidFill>
                <a:latin typeface="Arial"/>
                <a:cs typeface="Arial"/>
              </a:rPr>
              <a:t>S</a:t>
            </a:r>
            <a:r>
              <a:rPr dirty="0" sz="600" spc="-60">
                <a:solidFill>
                  <a:srgbClr val="BC213D"/>
                </a:solidFill>
                <a:latin typeface="Arial"/>
                <a:cs typeface="Arial"/>
              </a:rPr>
              <a:t>E</a:t>
            </a:r>
            <a:r>
              <a:rPr dirty="0" sz="600" spc="155">
                <a:solidFill>
                  <a:srgbClr val="BC213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=</a:t>
            </a:r>
            <a:r>
              <a:rPr dirty="0" sz="700" spc="34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100">
                <a:solidFill>
                  <a:srgbClr val="CA797C"/>
                </a:solidFill>
                <a:latin typeface="Times New Roman"/>
                <a:cs typeface="Times New Roman"/>
              </a:rPr>
              <a:t>'</a:t>
            </a:r>
            <a:r>
              <a:rPr dirty="0" sz="700" spc="100">
                <a:solidFill>
                  <a:srgbClr val="463B49"/>
                </a:solidFill>
                <a:latin typeface="Times New Roman"/>
                <a:cs typeface="Times New Roman"/>
              </a:rPr>
              <a:t>,</a:t>
            </a:r>
            <a:r>
              <a:rPr dirty="0" sz="700" spc="395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p</a:t>
            </a:r>
            <a:r>
              <a:rPr dirty="0" sz="700">
                <a:solidFill>
                  <a:srgbClr val="54482D"/>
                </a:solidFill>
                <a:latin typeface="Times New Roman"/>
                <a:cs typeface="Times New Roman"/>
              </a:rPr>
              <a:t>.</a:t>
            </a:r>
            <a:r>
              <a:rPr dirty="0" sz="700" spc="-50">
                <a:solidFill>
                  <a:srgbClr val="54482D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sq</a:t>
            </a:r>
            <a:r>
              <a:rPr dirty="0" sz="700">
                <a:solidFill>
                  <a:srgbClr val="54482D"/>
                </a:solidFill>
                <a:latin typeface="Times New Roman"/>
                <a:cs typeface="Times New Roman"/>
              </a:rPr>
              <a:t>rt</a:t>
            </a:r>
            <a:r>
              <a:rPr dirty="0" sz="700">
                <a:solidFill>
                  <a:srgbClr val="626D82"/>
                </a:solidFill>
                <a:latin typeface="Times New Roman"/>
                <a:cs typeface="Times New Roman"/>
              </a:rPr>
              <a:t>(</a:t>
            </a:r>
            <a:r>
              <a:rPr dirty="0" sz="700">
                <a:solidFill>
                  <a:srgbClr val="7C3854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se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)</a:t>
            </a:r>
            <a:r>
              <a:rPr dirty="0" sz="700" spc="10">
                <a:solidFill>
                  <a:srgbClr val="726E69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2F4D6B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496285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o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u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2F4D6B"/>
                </a:solidFill>
                <a:latin typeface="Times New Roman"/>
                <a:cs typeface="Times New Roman"/>
              </a:rPr>
              <a:t>d</a:t>
            </a:r>
            <a:r>
              <a:rPr dirty="0" sz="700" spc="-10">
                <a:solidFill>
                  <a:srgbClr val="7C4969"/>
                </a:solidFill>
                <a:latin typeface="Times New Roman"/>
                <a:cs typeface="Times New Roman"/>
              </a:rPr>
              <a:t>(</a:t>
            </a:r>
            <a:r>
              <a:rPr dirty="0" sz="700" spc="-10">
                <a:solidFill>
                  <a:srgbClr val="5B9762"/>
                </a:solidFill>
                <a:latin typeface="Times New Roman"/>
                <a:cs typeface="Times New Roman"/>
              </a:rPr>
              <a:t>4</a:t>
            </a:r>
            <a:r>
              <a:rPr dirty="0" sz="700" spc="-10">
                <a:solidFill>
                  <a:srgbClr val="837C8C"/>
                </a:solidFill>
                <a:latin typeface="Times New Roman"/>
                <a:cs typeface="Times New Roman"/>
              </a:rPr>
              <a:t>))</a:t>
            </a:r>
            <a:endParaRPr sz="700">
              <a:latin typeface="Times New Roman"/>
              <a:cs typeface="Times New Roman"/>
            </a:endParaRPr>
          </a:p>
          <a:p>
            <a:pPr marL="53340">
              <a:lnSpc>
                <a:spcPts val="805"/>
              </a:lnSpc>
              <a:spcBef>
                <a:spcPts val="525"/>
              </a:spcBef>
            </a:pPr>
            <a:r>
              <a:rPr dirty="0" sz="700" spc="-10">
                <a:solidFill>
                  <a:srgbClr val="837C8C"/>
                </a:solidFill>
                <a:latin typeface="Times New Roman"/>
                <a:cs typeface="Times New Roman"/>
              </a:rPr>
              <a:t>M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ea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n</a:t>
            </a:r>
            <a:r>
              <a:rPr dirty="0" sz="700" spc="170">
                <a:solidFill>
                  <a:srgbClr val="54546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626D82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b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sol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ut</a:t>
            </a:r>
            <a:r>
              <a:rPr dirty="0" sz="700">
                <a:solidFill>
                  <a:srgbClr val="8CB8D4"/>
                </a:solidFill>
                <a:latin typeface="Times New Roman"/>
                <a:cs typeface="Times New Roman"/>
              </a:rPr>
              <a:t>,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e</a:t>
            </a:r>
            <a:r>
              <a:rPr dirty="0" sz="700" spc="215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700" spc="50">
                <a:solidFill>
                  <a:srgbClr val="623170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545464"/>
                </a:solidFill>
                <a:latin typeface="Times New Roman"/>
                <a:cs typeface="Times New Roman"/>
              </a:rPr>
              <a:t>ro</a:t>
            </a:r>
            <a:r>
              <a:rPr dirty="0" sz="700" spc="5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 spc="370">
                <a:solidFill>
                  <a:srgbClr val="726E6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896D3D"/>
                </a:solidFill>
                <a:latin typeface="Times New Roman"/>
                <a:cs typeface="Times New Roman"/>
              </a:rPr>
              <a:t>:</a:t>
            </a:r>
            <a:r>
              <a:rPr dirty="0" sz="700" spc="280">
                <a:solidFill>
                  <a:srgbClr val="896D3D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33263B"/>
                </a:solidFill>
                <a:latin typeface="Times New Roman"/>
                <a:cs typeface="Times New Roman"/>
              </a:rPr>
              <a:t>0</a:t>
            </a:r>
            <a:r>
              <a:rPr dirty="0" sz="700" spc="-10">
                <a:solidFill>
                  <a:srgbClr val="00004D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1224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9'9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'.2760</a:t>
            </a:r>
            <a:r>
              <a:rPr dirty="0" sz="700" spc="-10">
                <a:solidFill>
                  <a:srgbClr val="665B4D"/>
                </a:solidFill>
                <a:latin typeface="Times New Roman"/>
                <a:cs typeface="Times New Roman"/>
              </a:rPr>
              <a:t>2</a:t>
            </a:r>
            <a:r>
              <a:rPr dirty="0" sz="700" spc="-10">
                <a:solidFill>
                  <a:srgbClr val="313A50"/>
                </a:solidFill>
                <a:latin typeface="Times New Roman"/>
                <a:cs typeface="Times New Roman"/>
              </a:rPr>
              <a:t>769</a:t>
            </a:r>
            <a:r>
              <a:rPr dirty="0" sz="700" spc="-10">
                <a:solidFill>
                  <a:srgbClr val="2F4D6B"/>
                </a:solidFill>
                <a:latin typeface="Times New Roman"/>
                <a:cs typeface="Times New Roman"/>
              </a:rPr>
              <a:t>1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45</a:t>
            </a:r>
            <a:endParaRPr sz="700">
              <a:latin typeface="Times New Roman"/>
              <a:cs typeface="Times New Roman"/>
            </a:endParaRPr>
          </a:p>
          <a:p>
            <a:pPr marL="99060">
              <a:lnSpc>
                <a:spcPts val="805"/>
              </a:lnSpc>
              <a:tabLst>
                <a:tab pos="408305" algn="l"/>
              </a:tabLst>
            </a:pPr>
            <a:r>
              <a:rPr dirty="0" sz="550" spc="-10">
                <a:solidFill>
                  <a:srgbClr val="627E9E"/>
                </a:solidFill>
                <a:latin typeface="Arial"/>
                <a:cs typeface="Arial"/>
              </a:rPr>
              <a:t>1</a:t>
            </a:r>
            <a:r>
              <a:rPr dirty="0" sz="550" spc="-10">
                <a:solidFill>
                  <a:srgbClr val="545464"/>
                </a:solidFill>
                <a:latin typeface="Arial"/>
                <a:cs typeface="Arial"/>
              </a:rPr>
              <a:t>15</a:t>
            </a:r>
            <a:r>
              <a:rPr dirty="0" sz="550" spc="-10">
                <a:solidFill>
                  <a:srgbClr val="DDD6B1"/>
                </a:solidFill>
                <a:latin typeface="Arial"/>
                <a:cs typeface="Arial"/>
              </a:rPr>
              <a:t>,</a:t>
            </a:r>
            <a:r>
              <a:rPr dirty="0" sz="550" spc="-10">
                <a:solidFill>
                  <a:srgbClr val="33263B"/>
                </a:solidFill>
                <a:latin typeface="Arial"/>
                <a:cs typeface="Arial"/>
              </a:rPr>
              <a:t>E</a:t>
            </a:r>
            <a:r>
              <a:rPr dirty="0" sz="550">
                <a:solidFill>
                  <a:srgbClr val="33263B"/>
                </a:solidFill>
                <a:latin typeface="Arial"/>
                <a:cs typeface="Arial"/>
              </a:rPr>
              <a:t>	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0</a:t>
            </a:r>
            <a:r>
              <a:rPr dirty="0" sz="700" spc="-70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 spc="-20">
                <a:solidFill>
                  <a:srgbClr val="00004D"/>
                </a:solidFill>
                <a:latin typeface="Times New Roman"/>
                <a:cs typeface="Times New Roman"/>
              </a:rPr>
              <a:t>.</a:t>
            </a:r>
            <a:r>
              <a:rPr dirty="0" sz="700" spc="-20">
                <a:solidFill>
                  <a:srgbClr val="1A3A59"/>
                </a:solidFill>
                <a:latin typeface="Times New Roman"/>
                <a:cs typeface="Times New Roman"/>
              </a:rPr>
              <a:t>1</a:t>
            </a:r>
            <a:r>
              <a:rPr dirty="0" sz="700" spc="-20">
                <a:solidFill>
                  <a:srgbClr val="545464"/>
                </a:solidFill>
                <a:latin typeface="Times New Roman"/>
                <a:cs typeface="Times New Roman"/>
              </a:rPr>
              <a:t>78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1972421" y="9220592"/>
            <a:ext cx="3175" cy="120014"/>
          </a:xfrm>
          <a:custGeom>
            <a:avLst/>
            <a:gdLst/>
            <a:ahLst/>
            <a:cxnLst/>
            <a:rect l="l" t="t" r="r" b="b"/>
            <a:pathLst>
              <a:path w="3175" h="120015">
                <a:moveTo>
                  <a:pt x="3052" y="119812"/>
                </a:moveTo>
                <a:lnTo>
                  <a:pt x="0" y="119812"/>
                </a:lnTo>
                <a:lnTo>
                  <a:pt x="0" y="0"/>
                </a:lnTo>
                <a:lnTo>
                  <a:pt x="3052" y="0"/>
                </a:lnTo>
                <a:lnTo>
                  <a:pt x="3052" y="119812"/>
                </a:lnTo>
                <a:close/>
              </a:path>
            </a:pathLst>
          </a:custGeom>
          <a:solidFill>
            <a:srgbClr val="D1D4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1675132" y="8353697"/>
            <a:ext cx="3931285" cy="989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ts val="860"/>
              </a:lnSpc>
              <a:spcBef>
                <a:spcPts val="100"/>
              </a:spcBef>
            </a:pPr>
            <a:r>
              <a:rPr dirty="0" sz="600" i="1">
                <a:solidFill>
                  <a:srgbClr val="4D939E"/>
                </a:solidFill>
                <a:latin typeface="Arial"/>
                <a:cs typeface="Arial"/>
              </a:rPr>
              <a:t>It</a:t>
            </a:r>
            <a:r>
              <a:rPr dirty="0" sz="600" spc="180" i="1">
                <a:solidFill>
                  <a:srgbClr val="4D939E"/>
                </a:solidFill>
                <a:latin typeface="Arial"/>
                <a:cs typeface="Arial"/>
              </a:rPr>
              <a:t> </a:t>
            </a:r>
            <a:r>
              <a:rPr dirty="0" sz="750" spc="-10" i="1">
                <a:solidFill>
                  <a:srgbClr val="4D939E"/>
                </a:solidFill>
                <a:latin typeface="Times New Roman"/>
                <a:cs typeface="Times New Roman"/>
              </a:rPr>
              <a:t>c</a:t>
            </a:r>
            <a:r>
              <a:rPr dirty="0" sz="750" spc="-10" i="1">
                <a:solidFill>
                  <a:srgbClr val="6D9CA1"/>
                </a:solidFill>
                <a:latin typeface="Times New Roman"/>
                <a:cs typeface="Times New Roman"/>
              </a:rPr>
              <a:t>ro</a:t>
            </a:r>
            <a:r>
              <a:rPr dirty="0" sz="750" spc="-10" i="1">
                <a:solidFill>
                  <a:srgbClr val="4D939E"/>
                </a:solidFill>
                <a:latin typeface="Times New Roman"/>
                <a:cs typeface="Times New Roman"/>
              </a:rPr>
              <a:t>s</a:t>
            </a:r>
            <a:r>
              <a:rPr dirty="0" sz="750" spc="-10" i="1">
                <a:solidFill>
                  <a:srgbClr val="338A97"/>
                </a:solidFill>
                <a:latin typeface="Times New Roman"/>
                <a:cs typeface="Times New Roman"/>
              </a:rPr>
              <a:t>s</a:t>
            </a:r>
            <a:r>
              <a:rPr dirty="0" sz="750" spc="-10" i="1">
                <a:solidFill>
                  <a:srgbClr val="077E82"/>
                </a:solidFill>
                <a:latin typeface="Times New Roman"/>
                <a:cs typeface="Times New Roman"/>
              </a:rPr>
              <a:t>_</a:t>
            </a:r>
            <a:r>
              <a:rPr dirty="0" sz="750" spc="-10" i="1">
                <a:solidFill>
                  <a:srgbClr val="82A7B6"/>
                </a:solidFill>
                <a:latin typeface="Times New Roman"/>
                <a:cs typeface="Times New Roman"/>
              </a:rPr>
              <a:t>v</a:t>
            </a:r>
            <a:r>
              <a:rPr dirty="0" sz="750" spc="-10" i="1">
                <a:solidFill>
                  <a:srgbClr val="4D939E"/>
                </a:solidFill>
                <a:latin typeface="Times New Roman"/>
                <a:cs typeface="Times New Roman"/>
              </a:rPr>
              <a:t>a</a:t>
            </a:r>
            <a:r>
              <a:rPr dirty="0" sz="750" spc="-10" i="1">
                <a:solidFill>
                  <a:srgbClr val="6D9CA1"/>
                </a:solidFill>
                <a:latin typeface="Times New Roman"/>
                <a:cs typeface="Times New Roman"/>
              </a:rPr>
              <a:t>l</a:t>
            </a:r>
            <a:r>
              <a:rPr dirty="0" sz="750" spc="-10" i="1">
                <a:solidFill>
                  <a:srgbClr val="077E82"/>
                </a:solidFill>
                <a:latin typeface="Times New Roman"/>
                <a:cs typeface="Times New Roman"/>
              </a:rPr>
              <a:t>_</a:t>
            </a:r>
            <a:r>
              <a:rPr dirty="0" sz="750" spc="-10" i="1">
                <a:solidFill>
                  <a:srgbClr val="338A97"/>
                </a:solidFill>
                <a:latin typeface="Times New Roman"/>
                <a:cs typeface="Times New Roman"/>
              </a:rPr>
              <a:t>s</a:t>
            </a:r>
            <a:r>
              <a:rPr dirty="0" sz="750" spc="-10" i="1">
                <a:solidFill>
                  <a:srgbClr val="4D939E"/>
                </a:solidFill>
                <a:latin typeface="Times New Roman"/>
                <a:cs typeface="Times New Roman"/>
              </a:rPr>
              <a:t>wr</a:t>
            </a:r>
            <a:r>
              <a:rPr dirty="0" sz="750" spc="-10" i="1">
                <a:solidFill>
                  <a:srgbClr val="338A97"/>
                </a:solidFill>
                <a:latin typeface="Times New Roman"/>
                <a:cs typeface="Times New Roman"/>
              </a:rPr>
              <a:t>e</a:t>
            </a:r>
            <a:endParaRPr sz="750">
              <a:latin typeface="Times New Roman"/>
              <a:cs typeface="Times New Roman"/>
            </a:endParaRPr>
          </a:p>
          <a:p>
            <a:pPr marL="17145">
              <a:lnSpc>
                <a:spcPts val="790"/>
              </a:lnSpc>
            </a:pP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623F4F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or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700" spc="395">
                <a:solidFill>
                  <a:srgbClr val="33263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A823FD"/>
                </a:solidFill>
                <a:latin typeface="Times New Roman"/>
                <a:cs typeface="Times New Roman"/>
              </a:rPr>
              <a:t>=</a:t>
            </a:r>
            <a:r>
              <a:rPr dirty="0" sz="700" spc="335">
                <a:solidFill>
                  <a:srgbClr val="A823FD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ro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ss</a:t>
            </a:r>
            <a:r>
              <a:rPr dirty="0" sz="700">
                <a:solidFill>
                  <a:srgbClr val="261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837C8C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al</a:t>
            </a:r>
            <a:r>
              <a:rPr dirty="0" sz="700">
                <a:solidFill>
                  <a:srgbClr val="161A26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665B4D"/>
                </a:solidFill>
                <a:latin typeface="Times New Roman"/>
                <a:cs typeface="Times New Roman"/>
              </a:rPr>
              <a:t>cc</a:t>
            </a:r>
            <a:r>
              <a:rPr dirty="0" sz="700" spc="355">
                <a:solidFill>
                  <a:srgbClr val="665B4D"/>
                </a:solidFill>
                <a:latin typeface="Times New Roman"/>
                <a:cs typeface="Times New Roman"/>
              </a:rPr>
              <a:t> </a:t>
            </a:r>
            <a:r>
              <a:rPr dirty="0" sz="700" spc="55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700" spc="55">
                <a:solidFill>
                  <a:srgbClr val="627E9E"/>
                </a:solidFill>
                <a:latin typeface="Times New Roman"/>
                <a:cs typeface="Times New Roman"/>
              </a:rPr>
              <a:t>(</a:t>
            </a:r>
            <a:r>
              <a:rPr dirty="0" sz="700" spc="55">
                <a:solidFill>
                  <a:srgbClr val="33263B"/>
                </a:solidFill>
                <a:latin typeface="Times New Roman"/>
                <a:cs typeface="Times New Roman"/>
              </a:rPr>
              <a:t>s</a:t>
            </a:r>
            <a:r>
              <a:rPr dirty="0" sz="700" spc="55">
                <a:solidFill>
                  <a:srgbClr val="796B9A"/>
                </a:solidFill>
                <a:latin typeface="Times New Roman"/>
                <a:cs typeface="Times New Roman"/>
              </a:rPr>
              <a:t>v</a:t>
            </a:r>
            <a:r>
              <a:rPr dirty="0" sz="700" spc="55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 spc="55">
                <a:solidFill>
                  <a:srgbClr val="463B49"/>
                </a:solidFill>
                <a:latin typeface="Times New Roman"/>
                <a:cs typeface="Times New Roman"/>
              </a:rPr>
              <a:t>,</a:t>
            </a:r>
            <a:r>
              <a:rPr dirty="0" sz="700" spc="55">
                <a:solidFill>
                  <a:srgbClr val="665B4D"/>
                </a:solidFill>
                <a:latin typeface="Times New Roman"/>
                <a:cs typeface="Times New Roman"/>
              </a:rPr>
              <a:t>x</a:t>
            </a:r>
            <a:r>
              <a:rPr dirty="0" sz="700" spc="55">
                <a:solidFill>
                  <a:srgbClr val="161A26"/>
                </a:solidFill>
                <a:latin typeface="Times New Roman"/>
                <a:cs typeface="Times New Roman"/>
              </a:rPr>
              <a:t>_</a:t>
            </a:r>
            <a:r>
              <a:rPr dirty="0" sz="700" spc="55">
                <a:solidFill>
                  <a:srgbClr val="313A50"/>
                </a:solidFill>
                <a:latin typeface="Times New Roman"/>
                <a:cs typeface="Times New Roman"/>
              </a:rPr>
              <a:t>sca</a:t>
            </a:r>
            <a:r>
              <a:rPr dirty="0" sz="700" spc="55">
                <a:solidFill>
                  <a:srgbClr val="626D82"/>
                </a:solidFill>
                <a:latin typeface="Times New Roman"/>
                <a:cs typeface="Times New Roman"/>
              </a:rPr>
              <a:t>l</a:t>
            </a:r>
            <a:r>
              <a:rPr dirty="0" sz="700" spc="55">
                <a:solidFill>
                  <a:srgbClr val="33263B"/>
                </a:solidFill>
                <a:latin typeface="Times New Roman"/>
                <a:cs typeface="Times New Roman"/>
              </a:rPr>
              <a:t>e,</a:t>
            </a:r>
            <a:r>
              <a:rPr dirty="0" sz="700" spc="55">
                <a:solidFill>
                  <a:srgbClr val="87C8FB"/>
                </a:solidFill>
                <a:latin typeface="Times New Roman"/>
                <a:cs typeface="Times New Roman"/>
              </a:rPr>
              <a:t>,</a:t>
            </a:r>
            <a:r>
              <a:rPr dirty="0" sz="700" spc="185">
                <a:solidFill>
                  <a:srgbClr val="87C8F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97806E"/>
                </a:solidFill>
                <a:latin typeface="Times New Roman"/>
                <a:cs typeface="Times New Roman"/>
              </a:rPr>
              <a:t>y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,</a:t>
            </a:r>
            <a:r>
              <a:rPr dirty="0" sz="700" spc="459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665B4D"/>
                </a:solidFill>
                <a:latin typeface="Times New Roman"/>
                <a:cs typeface="Times New Roman"/>
              </a:rPr>
              <a:t>c</a:t>
            </a:r>
            <a:r>
              <a:rPr dirty="0" sz="700" spc="-10">
                <a:solidFill>
                  <a:srgbClr val="837C8C"/>
                </a:solidFill>
                <a:latin typeface="Times New Roman"/>
                <a:cs typeface="Times New Roman"/>
              </a:rPr>
              <a:t>v</a:t>
            </a:r>
            <a:r>
              <a:rPr dirty="0" sz="700" spc="-10">
                <a:solidFill>
                  <a:srgbClr val="AE3AF9"/>
                </a:solidFill>
                <a:latin typeface="Times New Roman"/>
                <a:cs typeface="Times New Roman"/>
              </a:rPr>
              <a:t>:</a:t>
            </a:r>
            <a:r>
              <a:rPr dirty="0" sz="700" spc="-10">
                <a:solidFill>
                  <a:srgbClr val="749A36"/>
                </a:solidFill>
                <a:latin typeface="Times New Roman"/>
                <a:cs typeface="Times New Roman"/>
              </a:rPr>
              <a:t>1</a:t>
            </a:r>
            <a:r>
              <a:rPr dirty="0" sz="700" spc="-10">
                <a:solidFill>
                  <a:srgbClr val="5B9762"/>
                </a:solidFill>
                <a:latin typeface="Times New Roman"/>
                <a:cs typeface="Times New Roman"/>
              </a:rPr>
              <a:t>0</a:t>
            </a:r>
            <a:r>
              <a:rPr dirty="0" sz="700" spc="-10">
                <a:solidFill>
                  <a:srgbClr val="97806E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22225" marR="1146810" indent="-4445">
              <a:lnSpc>
                <a:spcPts val="670"/>
              </a:lnSpc>
              <a:spcBef>
                <a:spcPts val="150"/>
              </a:spcBef>
            </a:pPr>
            <a:r>
              <a:rPr dirty="0" sz="700" spc="55">
                <a:solidFill>
                  <a:srgbClr val="5B9762"/>
                </a:solidFill>
                <a:latin typeface="Times New Roman"/>
                <a:cs typeface="Times New Roman"/>
              </a:rPr>
              <a:t>?rin</a:t>
            </a:r>
            <a:r>
              <a:rPr dirty="0" sz="700" spc="55">
                <a:solidFill>
                  <a:srgbClr val="418E42"/>
                </a:solidFill>
                <a:latin typeface="Times New Roman"/>
                <a:cs typeface="Times New Roman"/>
              </a:rPr>
              <a:t>t</a:t>
            </a:r>
            <a:r>
              <a:rPr dirty="0" sz="700" spc="135">
                <a:solidFill>
                  <a:srgbClr val="418E4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837C8C"/>
                </a:solidFill>
                <a:latin typeface="Times New Roman"/>
                <a:cs typeface="Times New Roman"/>
              </a:rPr>
              <a:t>(</a:t>
            </a:r>
            <a:r>
              <a:rPr dirty="0" sz="700" spc="10">
                <a:solidFill>
                  <a:srgbClr val="837C8C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697A1"/>
                </a:solidFill>
                <a:latin typeface="Times New Roman"/>
                <a:cs typeface="Times New Roman"/>
              </a:rPr>
              <a:t>'</a:t>
            </a:r>
            <a:r>
              <a:rPr dirty="0" sz="700">
                <a:solidFill>
                  <a:srgbClr val="CA797C"/>
                </a:solidFill>
                <a:latin typeface="Times New Roman"/>
                <a:cs typeface="Times New Roman"/>
              </a:rPr>
              <a:t>\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033</a:t>
            </a:r>
            <a:r>
              <a:rPr dirty="0" sz="700">
                <a:solidFill>
                  <a:srgbClr val="BA6491"/>
                </a:solidFill>
                <a:latin typeface="Times New Roman"/>
                <a:cs typeface="Times New Roman"/>
              </a:rPr>
              <a:t>[</a:t>
            </a:r>
            <a:r>
              <a:rPr dirty="0" sz="700">
                <a:solidFill>
                  <a:srgbClr val="C8592D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C34680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D19580"/>
                </a:solidFill>
                <a:latin typeface="Times New Roman"/>
                <a:cs typeface="Times New Roman"/>
              </a:rPr>
              <a:t>'</a:t>
            </a:r>
            <a:r>
              <a:rPr dirty="0" sz="700" spc="-60">
                <a:solidFill>
                  <a:srgbClr val="D19580"/>
                </a:solidFill>
                <a:latin typeface="Times New Roman"/>
                <a:cs typeface="Times New Roman"/>
              </a:rPr>
              <a:t> </a:t>
            </a:r>
            <a:r>
              <a:rPr dirty="0" sz="650" spc="65">
                <a:solidFill>
                  <a:srgbClr val="B559F9"/>
                </a:solidFill>
                <a:latin typeface="Arial"/>
                <a:cs typeface="Arial"/>
              </a:rPr>
              <a:t>+</a:t>
            </a:r>
            <a:r>
              <a:rPr dirty="0" sz="650" spc="65">
                <a:solidFill>
                  <a:srgbClr val="C3215D"/>
                </a:solidFill>
                <a:latin typeface="Arial"/>
                <a:cs typeface="Arial"/>
              </a:rPr>
              <a:t>'</a:t>
            </a:r>
            <a:r>
              <a:rPr dirty="0" sz="650" spc="-45">
                <a:solidFill>
                  <a:srgbClr val="C3215D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CA797C"/>
                </a:solidFill>
                <a:latin typeface="Times New Roman"/>
                <a:cs typeface="Times New Roman"/>
              </a:rPr>
              <a:t>ro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C45E62"/>
                </a:solidFill>
                <a:latin typeface="Times New Roman"/>
                <a:cs typeface="Times New Roman"/>
              </a:rPr>
              <a:t>s</a:t>
            </a:r>
            <a:r>
              <a:rPr dirty="0" sz="700" spc="420">
                <a:solidFill>
                  <a:srgbClr val="C45E62"/>
                </a:solidFill>
                <a:latin typeface="Times New Roman"/>
                <a:cs typeface="Times New Roman"/>
              </a:rPr>
              <a:t> </a:t>
            </a:r>
            <a:r>
              <a:rPr dirty="0" sz="700" spc="45">
                <a:solidFill>
                  <a:srgbClr val="CA797C"/>
                </a:solidFill>
                <a:latin typeface="Times New Roman"/>
                <a:cs typeface="Times New Roman"/>
              </a:rPr>
              <a:t>V</a:t>
            </a:r>
            <a:r>
              <a:rPr dirty="0" sz="700" spc="45">
                <a:solidFill>
                  <a:srgbClr val="C14452"/>
                </a:solidFill>
                <a:latin typeface="Times New Roman"/>
                <a:cs typeface="Times New Roman"/>
              </a:rPr>
              <a:t>ali</a:t>
            </a:r>
            <a:r>
              <a:rPr dirty="0" sz="700" spc="45">
                <a:solidFill>
                  <a:srgbClr val="CA797C"/>
                </a:solidFill>
                <a:latin typeface="Times New Roman"/>
                <a:cs typeface="Times New Roman"/>
              </a:rPr>
              <a:t>d</a:t>
            </a:r>
            <a:r>
              <a:rPr dirty="0" sz="700" spc="45">
                <a:solidFill>
                  <a:srgbClr val="C14452"/>
                </a:solidFill>
                <a:latin typeface="Times New Roman"/>
                <a:cs typeface="Times New Roman"/>
              </a:rPr>
              <a:t>atio</a:t>
            </a:r>
            <a:r>
              <a:rPr dirty="0" sz="700" spc="45">
                <a:solidFill>
                  <a:srgbClr val="CA797C"/>
                </a:solidFill>
                <a:latin typeface="Times New Roman"/>
                <a:cs typeface="Times New Roman"/>
              </a:rPr>
              <a:t>r1</a:t>
            </a:r>
            <a:r>
              <a:rPr dirty="0" sz="700" spc="45">
                <a:solidFill>
                  <a:srgbClr val="C14452"/>
                </a:solidFill>
                <a:latin typeface="Times New Roman"/>
                <a:cs typeface="Times New Roman"/>
              </a:rPr>
              <a:t>s</a:t>
            </a:r>
            <a:r>
              <a:rPr dirty="0" sz="700" spc="45">
                <a:solidFill>
                  <a:srgbClr val="CA797C"/>
                </a:solidFill>
                <a:latin typeface="Times New Roman"/>
                <a:cs typeface="Times New Roman"/>
              </a:rPr>
              <a:t>co</a:t>
            </a:r>
            <a:r>
              <a:rPr dirty="0" sz="700" spc="45">
                <a:solidFill>
                  <a:srgbClr val="C45E62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175">
                <a:solidFill>
                  <a:srgbClr val="C14452"/>
                </a:solidFill>
                <a:latin typeface="Times New Roman"/>
                <a:cs typeface="Times New Roman"/>
              </a:rPr>
              <a:t>  </a:t>
            </a:r>
            <a:r>
              <a:rPr dirty="0" sz="700" spc="-20">
                <a:solidFill>
                  <a:srgbClr val="BD2182"/>
                </a:solidFill>
                <a:latin typeface="Times New Roman"/>
                <a:cs typeface="Times New Roman"/>
              </a:rPr>
              <a:t>:</a:t>
            </a:r>
            <a:r>
              <a:rPr dirty="0" sz="700" spc="35">
                <a:solidFill>
                  <a:srgbClr val="BD218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D19580"/>
                </a:solidFill>
                <a:latin typeface="Times New Roman"/>
                <a:cs typeface="Times New Roman"/>
              </a:rPr>
              <a:t>'</a:t>
            </a:r>
            <a:r>
              <a:rPr dirty="0" sz="700" spc="100">
                <a:solidFill>
                  <a:srgbClr val="D19580"/>
                </a:solidFill>
                <a:latin typeface="Times New Roman"/>
                <a:cs typeface="Times New Roman"/>
              </a:rPr>
              <a:t> </a:t>
            </a:r>
            <a:r>
              <a:rPr dirty="0" sz="700" spc="-20">
                <a:solidFill>
                  <a:srgbClr val="545464"/>
                </a:solidFill>
                <a:latin typeface="Times New Roman"/>
                <a:cs typeface="Times New Roman"/>
              </a:rPr>
              <a:t>,</a:t>
            </a:r>
            <a:r>
              <a:rPr dirty="0" sz="700" spc="15">
                <a:solidFill>
                  <a:srgbClr val="545464"/>
                </a:solidFill>
                <a:latin typeface="Times New Roman"/>
                <a:cs typeface="Times New Roman"/>
              </a:rPr>
              <a:t> </a:t>
            </a:r>
            <a:r>
              <a:rPr dirty="0" sz="700" spc="85">
                <a:solidFill>
                  <a:srgbClr val="545464"/>
                </a:solidFill>
                <a:latin typeface="Times New Roman"/>
                <a:cs typeface="Times New Roman"/>
              </a:rPr>
              <a:t>s</a:t>
            </a:r>
            <a:r>
              <a:rPr dirty="0" sz="700" spc="85">
                <a:solidFill>
                  <a:srgbClr val="725787"/>
                </a:solidFill>
                <a:latin typeface="Times New Roman"/>
                <a:cs typeface="Times New Roman"/>
              </a:rPr>
              <a:t>v</a:t>
            </a:r>
            <a:r>
              <a:rPr dirty="0" sz="700" spc="85">
                <a:solidFill>
                  <a:srgbClr val="623170"/>
                </a:solidFill>
                <a:latin typeface="Times New Roman"/>
                <a:cs typeface="Times New Roman"/>
              </a:rPr>
              <a:t>r</a:t>
            </a:r>
            <a:r>
              <a:rPr dirty="0" sz="700" spc="85">
                <a:solidFill>
                  <a:srgbClr val="2F4D6B"/>
                </a:solidFill>
                <a:latin typeface="Times New Roman"/>
                <a:cs typeface="Times New Roman"/>
              </a:rPr>
              <a:t>,</a:t>
            </a:r>
            <a:r>
              <a:rPr dirty="0" sz="700" spc="85">
                <a:solidFill>
                  <a:srgbClr val="C14452"/>
                </a:solidFill>
                <a:latin typeface="Times New Roman"/>
                <a:cs typeface="Times New Roman"/>
              </a:rPr>
              <a:t>"</a:t>
            </a:r>
            <a:r>
              <a:rPr dirty="0" sz="700" spc="85">
                <a:solidFill>
                  <a:srgbClr val="C3215D"/>
                </a:solidFill>
                <a:latin typeface="Times New Roman"/>
                <a:cs typeface="Times New Roman"/>
              </a:rPr>
              <a:t>:</a:t>
            </a:r>
            <a:r>
              <a:rPr dirty="0" sz="650" spc="85">
                <a:solidFill>
                  <a:srgbClr val="CA797C"/>
                </a:solidFill>
                <a:latin typeface="Arial"/>
                <a:cs typeface="Arial"/>
              </a:rPr>
              <a:t>"</a:t>
            </a:r>
            <a:r>
              <a:rPr dirty="0" sz="650" spc="85">
                <a:solidFill>
                  <a:srgbClr val="B56EF9"/>
                </a:solidFill>
                <a:latin typeface="Arial"/>
                <a:cs typeface="Arial"/>
              </a:rPr>
              <a:t>+</a:t>
            </a:r>
            <a:r>
              <a:rPr dirty="0" sz="650" spc="85">
                <a:solidFill>
                  <a:srgbClr val="C697A1"/>
                </a:solidFill>
                <a:latin typeface="Arial"/>
                <a:cs typeface="Arial"/>
              </a:rPr>
              <a:t>'</a:t>
            </a:r>
            <a:r>
              <a:rPr dirty="0" sz="650" spc="-10">
                <a:solidFill>
                  <a:srgbClr val="C697A1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CA797C"/>
                </a:solidFill>
                <a:latin typeface="Times New Roman"/>
                <a:cs typeface="Times New Roman"/>
              </a:rPr>
              <a:t>\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033</a:t>
            </a:r>
            <a:r>
              <a:rPr dirty="0" sz="700">
                <a:solidFill>
                  <a:srgbClr val="C8592D"/>
                </a:solidFill>
                <a:latin typeface="Times New Roman"/>
                <a:cs typeface="Times New Roman"/>
              </a:rPr>
              <a:t>[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0</a:t>
            </a:r>
            <a:r>
              <a:rPr dirty="0" sz="700">
                <a:solidFill>
                  <a:srgbClr val="C34680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CA797C"/>
                </a:solidFill>
                <a:latin typeface="Times New Roman"/>
                <a:cs typeface="Times New Roman"/>
              </a:rPr>
              <a:t>\</a:t>
            </a:r>
            <a:r>
              <a:rPr dirty="0" sz="700">
                <a:solidFill>
                  <a:srgbClr val="C45E62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C3215D"/>
                </a:solidFill>
                <a:latin typeface="Times New Roman"/>
                <a:cs typeface="Times New Roman"/>
              </a:rPr>
              <a:t>'</a:t>
            </a:r>
            <a:r>
              <a:rPr dirty="0" sz="700" spc="50">
                <a:solidFill>
                  <a:srgbClr val="C3215D"/>
                </a:solidFill>
                <a:latin typeface="Times New Roman"/>
                <a:cs typeface="Times New Roman"/>
              </a:rPr>
              <a:t> </a:t>
            </a:r>
            <a:r>
              <a:rPr dirty="0" sz="700" spc="-50">
                <a:solidFill>
                  <a:srgbClr val="837C8C"/>
                </a:solidFill>
                <a:latin typeface="Times New Roman"/>
                <a:cs typeface="Times New Roman"/>
              </a:rPr>
              <a:t>)</a:t>
            </a:r>
            <a:r>
              <a:rPr dirty="0" sz="700" spc="500">
                <a:solidFill>
                  <a:srgbClr val="837C8C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5B9762"/>
                </a:solidFill>
                <a:latin typeface="Times New Roman"/>
                <a:cs typeface="Times New Roman"/>
              </a:rPr>
              <a:t>prin</a:t>
            </a:r>
            <a:r>
              <a:rPr dirty="0" sz="700">
                <a:solidFill>
                  <a:srgbClr val="418E42"/>
                </a:solidFill>
                <a:latin typeface="Times New Roman"/>
                <a:cs typeface="Times New Roman"/>
              </a:rPr>
              <a:t>t</a:t>
            </a:r>
            <a:r>
              <a:rPr dirty="0" sz="700" spc="80">
                <a:solidFill>
                  <a:srgbClr val="418E42"/>
                </a:solidFill>
                <a:latin typeface="Times New Roman"/>
                <a:cs typeface="Times New Roman"/>
              </a:rPr>
              <a:t> </a:t>
            </a:r>
            <a:r>
              <a:rPr dirty="0" sz="700" spc="-25">
                <a:solidFill>
                  <a:srgbClr val="627E9E"/>
                </a:solidFill>
                <a:latin typeface="Times New Roman"/>
                <a:cs typeface="Times New Roman"/>
              </a:rPr>
              <a:t>(</a:t>
            </a:r>
            <a:r>
              <a:rPr dirty="0" sz="650" spc="-25">
                <a:solidFill>
                  <a:srgbClr val="CC8254"/>
                </a:solidFill>
                <a:latin typeface="Times New Roman"/>
                <a:cs typeface="Times New Roman"/>
              </a:rPr>
              <a:t>"r-i</a:t>
            </a:r>
            <a:r>
              <a:rPr dirty="0" sz="650" spc="-25">
                <a:solidFill>
                  <a:srgbClr val="C14452"/>
                </a:solidFill>
                <a:latin typeface="Times New Roman"/>
                <a:cs typeface="Times New Roman"/>
              </a:rPr>
              <a:t>.e,</a:t>
            </a:r>
            <a:r>
              <a:rPr dirty="0" sz="650" spc="-25">
                <a:solidFill>
                  <a:srgbClr val="CA797C"/>
                </a:solidFill>
                <a:latin typeface="Times New Roman"/>
                <a:cs typeface="Times New Roman"/>
              </a:rPr>
              <a:t>m</a:t>
            </a:r>
            <a:r>
              <a:rPr dirty="0" sz="650" spc="295">
                <a:solidFill>
                  <a:srgbClr val="CA797C"/>
                </a:solidFill>
                <a:latin typeface="Times New Roman"/>
                <a:cs typeface="Times New Roman"/>
              </a:rPr>
              <a:t> </a:t>
            </a:r>
            <a:r>
              <a:rPr dirty="0" sz="700" spc="-120">
                <a:solidFill>
                  <a:srgbClr val="C45E62"/>
                </a:solidFill>
                <a:latin typeface="Times New Roman"/>
                <a:cs typeface="Times New Roman"/>
              </a:rPr>
              <a:t>CV</a:t>
            </a:r>
            <a:r>
              <a:rPr dirty="0" sz="700" spc="204">
                <a:solidFill>
                  <a:srgbClr val="C45E6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C45E62"/>
                </a:solidFill>
                <a:latin typeface="Times New Roman"/>
                <a:cs typeface="Times New Roman"/>
              </a:rPr>
              <a:t>co</a:t>
            </a:r>
            <a:r>
              <a:rPr dirty="0" sz="700">
                <a:solidFill>
                  <a:srgbClr val="CA797C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32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55">
                <a:solidFill>
                  <a:srgbClr val="C3215D"/>
                </a:solidFill>
                <a:latin typeface="Times New Roman"/>
                <a:cs typeface="Times New Roman"/>
              </a:rPr>
              <a:t>:</a:t>
            </a:r>
            <a:r>
              <a:rPr dirty="0" sz="700" spc="55">
                <a:solidFill>
                  <a:srgbClr val="CA797C"/>
                </a:solidFill>
                <a:latin typeface="Times New Roman"/>
                <a:cs typeface="Times New Roman"/>
              </a:rPr>
              <a:t>"</a:t>
            </a:r>
            <a:r>
              <a:rPr dirty="0" sz="700" spc="55">
                <a:solidFill>
                  <a:srgbClr val="313A50"/>
                </a:solidFill>
                <a:latin typeface="Times New Roman"/>
                <a:cs typeface="Times New Roman"/>
              </a:rPr>
              <a:t>,</a:t>
            </a:r>
            <a:r>
              <a:rPr dirty="0" sz="700" spc="20">
                <a:solidFill>
                  <a:srgbClr val="313A50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33263B"/>
                </a:solidFill>
                <a:latin typeface="Times New Roman"/>
                <a:cs typeface="Times New Roman"/>
              </a:rPr>
              <a:t>s</a:t>
            </a:r>
            <a:r>
              <a:rPr dirty="0" sz="650">
                <a:solidFill>
                  <a:srgbClr val="545464"/>
                </a:solidFill>
                <a:latin typeface="Times New Roman"/>
                <a:cs typeface="Times New Roman"/>
              </a:rPr>
              <a:t>co</a:t>
            </a:r>
            <a:r>
              <a:rPr dirty="0" sz="650">
                <a:solidFill>
                  <a:srgbClr val="463B49"/>
                </a:solidFill>
                <a:latin typeface="Times New Roman"/>
                <a:cs typeface="Times New Roman"/>
              </a:rPr>
              <a:t>re </a:t>
            </a:r>
            <a:r>
              <a:rPr dirty="0" sz="700" spc="-250">
                <a:solidFill>
                  <a:srgbClr val="7C3854"/>
                </a:solidFill>
                <a:latin typeface="Times New Roman"/>
                <a:cs typeface="Times New Roman"/>
              </a:rPr>
              <a:t>m</a:t>
            </a:r>
            <a:r>
              <a:rPr dirty="0" sz="650" spc="-250">
                <a:solidFill>
                  <a:srgbClr val="2F4D6B"/>
                </a:solidFill>
                <a:latin typeface="Times New Roman"/>
                <a:cs typeface="Times New Roman"/>
              </a:rPr>
              <a:t>.</a:t>
            </a:r>
            <a:r>
              <a:rPr dirty="0" sz="650" spc="290">
                <a:solidFill>
                  <a:srgbClr val="2F4D6B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33263B"/>
                </a:solidFill>
                <a:latin typeface="Times New Roman"/>
                <a:cs typeface="Times New Roman"/>
              </a:rPr>
              <a:t>ea</a:t>
            </a:r>
            <a:r>
              <a:rPr dirty="0" sz="700" spc="50">
                <a:solidFill>
                  <a:srgbClr val="2F4D6B"/>
                </a:solidFill>
                <a:latin typeface="Times New Roman"/>
                <a:cs typeface="Times New Roman"/>
              </a:rPr>
              <a:t>n</a:t>
            </a:r>
            <a:r>
              <a:rPr dirty="0" sz="700" spc="50">
                <a:solidFill>
                  <a:srgbClr val="626D82"/>
                </a:solidFill>
                <a:latin typeface="Times New Roman"/>
                <a:cs typeface="Times New Roman"/>
              </a:rPr>
              <a:t>()</a:t>
            </a:r>
            <a:r>
              <a:rPr dirty="0" sz="700" spc="50">
                <a:solidFill>
                  <a:srgbClr val="959087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22225">
              <a:lnSpc>
                <a:spcPts val="800"/>
              </a:lnSpc>
            </a:pPr>
            <a:r>
              <a:rPr dirty="0" sz="700" spc="70">
                <a:solidFill>
                  <a:srgbClr val="5B9762"/>
                </a:solidFill>
                <a:latin typeface="Times New Roman"/>
                <a:cs typeface="Times New Roman"/>
              </a:rPr>
              <a:t>prin</a:t>
            </a:r>
            <a:r>
              <a:rPr dirty="0" sz="700" spc="70">
                <a:solidFill>
                  <a:srgbClr val="418E42"/>
                </a:solidFill>
                <a:latin typeface="Times New Roman"/>
                <a:cs typeface="Times New Roman"/>
              </a:rPr>
              <a:t>t</a:t>
            </a:r>
            <a:r>
              <a:rPr dirty="0" sz="700" spc="70">
                <a:solidFill>
                  <a:srgbClr val="837C8C"/>
                </a:solidFill>
                <a:latin typeface="Times New Roman"/>
                <a:cs typeface="Times New Roman"/>
              </a:rPr>
              <a:t>(</a:t>
            </a:r>
            <a:r>
              <a:rPr dirty="0" sz="700" spc="30">
                <a:solidFill>
                  <a:srgbClr val="837C8C"/>
                </a:solidFill>
                <a:latin typeface="Times New Roman"/>
                <a:cs typeface="Times New Roman"/>
              </a:rPr>
              <a:t> </a:t>
            </a:r>
            <a:r>
              <a:rPr dirty="0" sz="700" spc="45">
                <a:solidFill>
                  <a:srgbClr val="D19580"/>
                </a:solidFill>
                <a:latin typeface="Times New Roman"/>
                <a:cs typeface="Times New Roman"/>
              </a:rPr>
              <a:t>'</a:t>
            </a:r>
            <a:r>
              <a:rPr dirty="0" sz="700" spc="45">
                <a:solidFill>
                  <a:srgbClr val="C8592D"/>
                </a:solidFill>
                <a:latin typeface="Times New Roman"/>
                <a:cs typeface="Times New Roman"/>
              </a:rPr>
              <a:t>Di</a:t>
            </a:r>
            <a:r>
              <a:rPr dirty="0" sz="700" spc="45">
                <a:solidFill>
                  <a:srgbClr val="C45E62"/>
                </a:solidFill>
                <a:latin typeface="Times New Roman"/>
                <a:cs typeface="Times New Roman"/>
              </a:rPr>
              <a:t>ff</a:t>
            </a:r>
            <a:r>
              <a:rPr dirty="0" sz="700" spc="45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45">
                <a:solidFill>
                  <a:srgbClr val="CA797C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45">
                <a:solidFill>
                  <a:srgbClr val="C45E62"/>
                </a:solidFill>
                <a:latin typeface="Times New Roman"/>
                <a:cs typeface="Times New Roman"/>
              </a:rPr>
              <a:t>n</a:t>
            </a:r>
            <a:r>
              <a:rPr dirty="0" sz="700" spc="45">
                <a:solidFill>
                  <a:srgbClr val="C14452"/>
                </a:solidFill>
                <a:latin typeface="Times New Roman"/>
                <a:cs typeface="Times New Roman"/>
              </a:rPr>
              <a:t>ce</a:t>
            </a:r>
            <a:r>
              <a:rPr dirty="0" sz="700" spc="475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in</a:t>
            </a:r>
            <a:r>
              <a:rPr dirty="0" sz="700" spc="45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CA797C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C14452"/>
                </a:solidFill>
                <a:latin typeface="Times New Roman"/>
                <a:cs typeface="Times New Roman"/>
              </a:rPr>
              <a:t>2</a:t>
            </a:r>
            <a:r>
              <a:rPr dirty="0" sz="700" spc="285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C14452"/>
                </a:solidFill>
                <a:latin typeface="Arial"/>
                <a:cs typeface="Arial"/>
              </a:rPr>
              <a:t>&amp;</a:t>
            </a:r>
            <a:r>
              <a:rPr dirty="0" sz="550" spc="175">
                <a:solidFill>
                  <a:srgbClr val="C14452"/>
                </a:solidFill>
                <a:latin typeface="Arial"/>
                <a:cs typeface="Arial"/>
              </a:rPr>
              <a:t>  </a:t>
            </a:r>
            <a:r>
              <a:rPr dirty="0" sz="550">
                <a:solidFill>
                  <a:srgbClr val="C45E62"/>
                </a:solidFill>
                <a:latin typeface="Arial"/>
                <a:cs typeface="Arial"/>
              </a:rPr>
              <a:t>0/</a:t>
            </a:r>
            <a:r>
              <a:rPr dirty="0" sz="550" spc="355">
                <a:solidFill>
                  <a:srgbClr val="C45E62"/>
                </a:solidFill>
                <a:latin typeface="Arial"/>
                <a:cs typeface="Arial"/>
              </a:rPr>
              <a:t>  </a:t>
            </a:r>
            <a:r>
              <a:rPr dirty="0" sz="700" spc="65">
                <a:solidFill>
                  <a:srgbClr val="C14452"/>
                </a:solidFill>
                <a:latin typeface="Times New Roman"/>
                <a:cs typeface="Times New Roman"/>
              </a:rPr>
              <a:t>s</a:t>
            </a:r>
            <a:r>
              <a:rPr dirty="0" sz="700" spc="65">
                <a:solidFill>
                  <a:srgbClr val="C45E62"/>
                </a:solidFill>
                <a:latin typeface="Times New Roman"/>
                <a:cs typeface="Times New Roman"/>
              </a:rPr>
              <a:t>co</a:t>
            </a:r>
            <a:r>
              <a:rPr dirty="0" sz="700" spc="65">
                <a:solidFill>
                  <a:srgbClr val="C14452"/>
                </a:solidFill>
                <a:latin typeface="Times New Roman"/>
                <a:cs typeface="Times New Roman"/>
              </a:rPr>
              <a:t>re</a:t>
            </a:r>
            <a:r>
              <a:rPr dirty="0" sz="700" spc="65">
                <a:solidFill>
                  <a:srgbClr val="C3215D"/>
                </a:solidFill>
                <a:latin typeface="Times New Roman"/>
                <a:cs typeface="Times New Roman"/>
              </a:rPr>
              <a:t>:</a:t>
            </a:r>
            <a:r>
              <a:rPr dirty="0" sz="700" spc="55">
                <a:solidFill>
                  <a:srgbClr val="C3215D"/>
                </a:solidFill>
                <a:latin typeface="Times New Roman"/>
                <a:cs typeface="Times New Roman"/>
              </a:rPr>
              <a:t> </a:t>
            </a:r>
            <a:r>
              <a:rPr dirty="0" sz="700" spc="65">
                <a:solidFill>
                  <a:srgbClr val="BD2182"/>
                </a:solidFill>
                <a:latin typeface="Times New Roman"/>
                <a:cs typeface="Times New Roman"/>
              </a:rPr>
              <a:t>'</a:t>
            </a:r>
            <a:r>
              <a:rPr dirty="0" sz="700" spc="65">
                <a:solidFill>
                  <a:srgbClr val="463B49"/>
                </a:solidFill>
                <a:latin typeface="Times New Roman"/>
                <a:cs typeface="Times New Roman"/>
              </a:rPr>
              <a:t>,</a:t>
            </a:r>
            <a:r>
              <a:rPr dirty="0" sz="700" spc="85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627E9E"/>
                </a:solidFill>
                <a:latin typeface="Times New Roman"/>
                <a:cs typeface="Times New Roman"/>
              </a:rPr>
              <a:t>(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2</a:t>
            </a:r>
            <a:r>
              <a:rPr dirty="0" sz="700">
                <a:solidFill>
                  <a:srgbClr val="161A26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sco</a:t>
            </a:r>
            <a:r>
              <a:rPr dirty="0" sz="700">
                <a:solidFill>
                  <a:srgbClr val="896D3D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313A50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959087"/>
                </a:solidFill>
                <a:latin typeface="Times New Roman"/>
                <a:cs typeface="Times New Roman"/>
              </a:rPr>
              <a:t>(y</a:t>
            </a:r>
            <a:r>
              <a:rPr dirty="0" sz="700">
                <a:solidFill>
                  <a:srgbClr val="261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13A50"/>
                </a:solidFill>
                <a:latin typeface="Times New Roman"/>
                <a:cs typeface="Times New Roman"/>
              </a:rPr>
              <a:t>tes</a:t>
            </a:r>
            <a:r>
              <a:rPr dirty="0" sz="700">
                <a:solidFill>
                  <a:srgbClr val="665B4D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623F4F"/>
                </a:solidFill>
                <a:latin typeface="Times New Roman"/>
                <a:cs typeface="Times New Roman"/>
              </a:rPr>
              <a:t>,</a:t>
            </a:r>
            <a:r>
              <a:rPr dirty="0" sz="700">
                <a:solidFill>
                  <a:srgbClr val="725787"/>
                </a:solidFill>
                <a:latin typeface="Times New Roman"/>
                <a:cs typeface="Times New Roman"/>
              </a:rPr>
              <a:t>,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te:st</a:t>
            </a:r>
            <a:r>
              <a:rPr dirty="0" sz="700">
                <a:solidFill>
                  <a:srgbClr val="070305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13A50"/>
                </a:solidFill>
                <a:latin typeface="Times New Roman"/>
                <a:cs typeface="Times New Roman"/>
              </a:rPr>
              <a:t>pre</a:t>
            </a:r>
            <a:r>
              <a:rPr dirty="0" sz="700">
                <a:solidFill>
                  <a:srgbClr val="496285"/>
                </a:solidFill>
                <a:latin typeface="Times New Roman"/>
                <a:cs typeface="Times New Roman"/>
              </a:rPr>
              <a:t>ct</a:t>
            </a:r>
            <a:r>
              <a:rPr dirty="0" sz="700">
                <a:solidFill>
                  <a:srgbClr val="959087"/>
                </a:solidFill>
                <a:latin typeface="Times New Roman"/>
                <a:cs typeface="Times New Roman"/>
              </a:rPr>
              <a:t>)</a:t>
            </a:r>
            <a:r>
              <a:rPr dirty="0" sz="700">
                <a:solidFill>
                  <a:srgbClr val="B559F9"/>
                </a:solidFill>
                <a:latin typeface="Times New Roman"/>
                <a:cs typeface="Times New Roman"/>
              </a:rPr>
              <a:t>•</a:t>
            </a:r>
            <a:r>
              <a:rPr dirty="0" sz="700">
                <a:solidFill>
                  <a:srgbClr val="749A36"/>
                </a:solidFill>
                <a:latin typeface="Times New Roman"/>
                <a:cs typeface="Times New Roman"/>
              </a:rPr>
              <a:t>1</a:t>
            </a:r>
            <a:r>
              <a:rPr dirty="0" sz="700">
                <a:solidFill>
                  <a:srgbClr val="2F9152"/>
                </a:solidFill>
                <a:latin typeface="Times New Roman"/>
                <a:cs typeface="Times New Roman"/>
              </a:rPr>
              <a:t>00</a:t>
            </a:r>
            <a:r>
              <a:rPr dirty="0" sz="700">
                <a:solidFill>
                  <a:srgbClr val="97806E"/>
                </a:solidFill>
                <a:latin typeface="Times New Roman"/>
                <a:cs typeface="Times New Roman"/>
              </a:rPr>
              <a:t>)</a:t>
            </a:r>
            <a:r>
              <a:rPr dirty="0" sz="700">
                <a:solidFill>
                  <a:srgbClr val="AE3AF9"/>
                </a:solidFill>
                <a:latin typeface="Times New Roman"/>
                <a:cs typeface="Times New Roman"/>
              </a:rPr>
              <a:t>-</a:t>
            </a:r>
            <a:r>
              <a:rPr dirty="0" sz="700">
                <a:solidFill>
                  <a:srgbClr val="837C8C"/>
                </a:solidFill>
                <a:latin typeface="Times New Roman"/>
                <a:cs typeface="Times New Roman"/>
              </a:rPr>
              <a:t>(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623F4F"/>
                </a:solidFill>
                <a:latin typeface="Times New Roman"/>
                <a:cs typeface="Times New Roman"/>
              </a:rPr>
              <a:t>cc</a:t>
            </a:r>
            <a:r>
              <a:rPr dirty="0" sz="700">
                <a:solidFill>
                  <a:srgbClr val="496285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665B4D"/>
                </a:solidFill>
                <a:latin typeface="Times New Roman"/>
                <a:cs typeface="Times New Roman"/>
              </a:rPr>
              <a:t>.</a:t>
            </a:r>
            <a:r>
              <a:rPr dirty="0" sz="700" spc="195">
                <a:solidFill>
                  <a:srgbClr val="665B4D"/>
                </a:solidFill>
                <a:latin typeface="Times New Roman"/>
                <a:cs typeface="Times New Roman"/>
              </a:rPr>
              <a:t>  </a:t>
            </a:r>
            <a:r>
              <a:rPr dirty="0" sz="700" spc="-10">
                <a:solidFill>
                  <a:srgbClr val="33263B"/>
                </a:solidFill>
                <a:latin typeface="Times New Roman"/>
                <a:cs typeface="Times New Roman"/>
              </a:rPr>
              <a:t>ea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627E9E"/>
                </a:solidFill>
                <a:latin typeface="Times New Roman"/>
                <a:cs typeface="Times New Roman"/>
              </a:rPr>
              <a:t>()</a:t>
            </a:r>
            <a:r>
              <a:rPr dirty="0" sz="700" spc="-10">
                <a:solidFill>
                  <a:srgbClr val="B56EF9"/>
                </a:solidFill>
                <a:latin typeface="Times New Roman"/>
                <a:cs typeface="Times New Roman"/>
              </a:rPr>
              <a:t>*</a:t>
            </a:r>
            <a:r>
              <a:rPr dirty="0" sz="700" spc="-10">
                <a:solidFill>
                  <a:srgbClr val="418E42"/>
                </a:solidFill>
                <a:latin typeface="Times New Roman"/>
                <a:cs typeface="Times New Roman"/>
              </a:rPr>
              <a:t>l</a:t>
            </a:r>
            <a:r>
              <a:rPr dirty="0" sz="700" spc="-10">
                <a:solidFill>
                  <a:srgbClr val="5B9762"/>
                </a:solidFill>
                <a:latin typeface="Times New Roman"/>
                <a:cs typeface="Times New Roman"/>
              </a:rPr>
              <a:t>OO</a:t>
            </a:r>
            <a:r>
              <a:rPr dirty="0" sz="700" spc="-10">
                <a:solidFill>
                  <a:srgbClr val="796B9A"/>
                </a:solidFill>
                <a:latin typeface="Times New Roman"/>
                <a:cs typeface="Times New Roman"/>
              </a:rPr>
              <a:t>))</a:t>
            </a:r>
            <a:endParaRPr sz="7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480"/>
              </a:spcBef>
            </a:pPr>
            <a:r>
              <a:rPr dirty="0" sz="700" spc="55">
                <a:solidFill>
                  <a:srgbClr val="33263B"/>
                </a:solidFill>
                <a:latin typeface="Times New Roman"/>
                <a:cs typeface="Times New Roman"/>
              </a:rPr>
              <a:t>cross</a:t>
            </a:r>
            <a:r>
              <a:rPr dirty="0" sz="700" spc="285">
                <a:solidFill>
                  <a:srgbClr val="33263B"/>
                </a:solidFill>
                <a:latin typeface="Times New Roman"/>
                <a:cs typeface="Times New Roman"/>
              </a:rPr>
              <a:t> </a:t>
            </a:r>
            <a:r>
              <a:rPr dirty="0" sz="750" spc="-20">
                <a:solidFill>
                  <a:srgbClr val="463B49"/>
                </a:solidFill>
                <a:latin typeface="Times New Roman"/>
                <a:cs typeface="Times New Roman"/>
              </a:rPr>
              <a:t>va</a:t>
            </a:r>
            <a:r>
              <a:rPr dirty="0" sz="750" spc="-20">
                <a:solidFill>
                  <a:srgbClr val="54110E"/>
                </a:solidFill>
                <a:latin typeface="Times New Roman"/>
                <a:cs typeface="Times New Roman"/>
              </a:rPr>
              <a:t>l</a:t>
            </a:r>
            <a:r>
              <a:rPr dirty="0" sz="750" spc="-20">
                <a:solidFill>
                  <a:srgbClr val="33263B"/>
                </a:solidFill>
                <a:latin typeface="Times New Roman"/>
                <a:cs typeface="Times New Roman"/>
              </a:rPr>
              <a:t>id</a:t>
            </a:r>
            <a:r>
              <a:rPr dirty="0" sz="750" spc="-20">
                <a:solidFill>
                  <a:srgbClr val="8CB8D4"/>
                </a:solidFill>
                <a:latin typeface="Times New Roman"/>
                <a:cs typeface="Times New Roman"/>
              </a:rPr>
              <a:t>:</a:t>
            </a:r>
            <a:r>
              <a:rPr dirty="0" sz="750" spc="-20">
                <a:solidFill>
                  <a:srgbClr val="463B49"/>
                </a:solidFill>
                <a:latin typeface="Times New Roman"/>
                <a:cs typeface="Times New Roman"/>
              </a:rPr>
              <a:t>a</a:t>
            </a:r>
            <a:r>
              <a:rPr dirty="0" sz="750" spc="-20">
                <a:solidFill>
                  <a:srgbClr val="1A0C3F"/>
                </a:solidFill>
                <a:latin typeface="Times New Roman"/>
                <a:cs typeface="Times New Roman"/>
              </a:rPr>
              <a:t>t</a:t>
            </a:r>
            <a:r>
              <a:rPr dirty="0" sz="750" spc="-20">
                <a:solidFill>
                  <a:srgbClr val="463B49"/>
                </a:solidFill>
                <a:latin typeface="Times New Roman"/>
                <a:cs typeface="Times New Roman"/>
              </a:rPr>
              <a:t>:ilo</a:t>
            </a:r>
            <a:r>
              <a:rPr dirty="0" sz="750" spc="-20">
                <a:solidFill>
                  <a:srgbClr val="44164B"/>
                </a:solidFill>
                <a:latin typeface="Times New Roman"/>
                <a:cs typeface="Times New Roman"/>
              </a:rPr>
              <a:t>n</a:t>
            </a:r>
            <a:r>
              <a:rPr dirty="0" sz="750" spc="-20">
                <a:solidFill>
                  <a:srgbClr val="87C8FB"/>
                </a:solidFill>
                <a:latin typeface="Times New Roman"/>
                <a:cs typeface="Times New Roman"/>
              </a:rPr>
              <a:t>,</a:t>
            </a:r>
            <a:r>
              <a:rPr dirty="0" sz="750" spc="50">
                <a:solidFill>
                  <a:srgbClr val="87C8F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score</a:t>
            </a:r>
            <a:r>
              <a:rPr dirty="0" sz="700" spc="459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4D"/>
                </a:solidFill>
                <a:latin typeface="Times New Roman"/>
                <a:cs typeface="Times New Roman"/>
              </a:rPr>
              <a:t>:</a:t>
            </a:r>
            <a:r>
              <a:rPr dirty="0" sz="700" spc="280">
                <a:solidFill>
                  <a:srgbClr val="00004D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SVR</a:t>
            </a:r>
            <a:r>
              <a:rPr dirty="0" sz="700">
                <a:solidFill>
                  <a:srgbClr val="496285"/>
                </a:solidFill>
                <a:latin typeface="Times New Roman"/>
                <a:cs typeface="Times New Roman"/>
              </a:rPr>
              <a:t>,(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kerne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161A26"/>
                </a:solidFill>
                <a:latin typeface="Times New Roman"/>
                <a:cs typeface="Times New Roman"/>
              </a:rPr>
              <a:t>:</a:t>
            </a:r>
            <a:r>
              <a:rPr dirty="0" sz="700">
                <a:solidFill>
                  <a:srgbClr val="1D0070"/>
                </a:solidFill>
                <a:latin typeface="Times New Roman"/>
                <a:cs typeface="Times New Roman"/>
              </a:rPr>
              <a:t>'</a:t>
            </a:r>
            <a:r>
              <a:rPr dirty="0" sz="700" spc="-20">
                <a:solidFill>
                  <a:srgbClr val="1D0070"/>
                </a:solidFill>
                <a:latin typeface="Times New Roman"/>
                <a:cs typeface="Times New Roman"/>
              </a:rPr>
              <a:t> </a:t>
            </a:r>
            <a:r>
              <a:rPr dirty="0" sz="700" spc="75">
                <a:solidFill>
                  <a:srgbClr val="463B49"/>
                </a:solidFill>
                <a:latin typeface="Times New Roman"/>
                <a:cs typeface="Times New Roman"/>
              </a:rPr>
              <a:t>Hne</a:t>
            </a:r>
            <a:r>
              <a:rPr dirty="0" sz="700" spc="75">
                <a:solidFill>
                  <a:srgbClr val="26180F"/>
                </a:solidFill>
                <a:latin typeface="Times New Roman"/>
                <a:cs typeface="Times New Roman"/>
              </a:rPr>
              <a:t>a</a:t>
            </a:r>
            <a:r>
              <a:rPr dirty="0" sz="700" spc="75">
                <a:solidFill>
                  <a:srgbClr val="4D2464"/>
                </a:solidFill>
                <a:latin typeface="Times New Roman"/>
                <a:cs typeface="Times New Roman"/>
              </a:rPr>
              <a:t>r</a:t>
            </a:r>
            <a:r>
              <a:rPr dirty="0" sz="700" spc="75">
                <a:solidFill>
                  <a:srgbClr val="896D3D"/>
                </a:solidFill>
                <a:latin typeface="Times New Roman"/>
                <a:cs typeface="Times New Roman"/>
              </a:rPr>
              <a:t>'</a:t>
            </a:r>
            <a:r>
              <a:rPr dirty="0" sz="700" spc="75">
                <a:solidFill>
                  <a:srgbClr val="623F4F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ts val="815"/>
              </a:lnSpc>
              <a:spcBef>
                <a:spcPts val="640"/>
              </a:spcBef>
            </a:pPr>
            <a:r>
              <a:rPr dirty="0" sz="700" spc="-20">
                <a:solidFill>
                  <a:srgbClr val="545464"/>
                </a:solidFill>
                <a:latin typeface="Times New Roman"/>
                <a:cs typeface="Times New Roman"/>
              </a:rPr>
              <a:t>/Jle</a:t>
            </a:r>
            <a:r>
              <a:rPr dirty="0" sz="700" spc="-20">
                <a:solidFill>
                  <a:srgbClr val="33263B"/>
                </a:solidFill>
                <a:latin typeface="Times New Roman"/>
                <a:cs typeface="Times New Roman"/>
              </a:rPr>
              <a:t>a</a:t>
            </a:r>
            <a:r>
              <a:rPr dirty="0" sz="700" spc="-20">
                <a:solidFill>
                  <a:srgbClr val="545464"/>
                </a:solidFill>
                <a:latin typeface="Times New Roman"/>
                <a:cs typeface="Times New Roman"/>
              </a:rPr>
              <a:t>n</a:t>
            </a:r>
            <a:r>
              <a:rPr dirty="0" sz="700" spc="135">
                <a:solidFill>
                  <a:srgbClr val="545464"/>
                </a:solidFill>
                <a:latin typeface="Times New Roman"/>
                <a:cs typeface="Times New Roman"/>
              </a:rPr>
              <a:t> </a:t>
            </a:r>
            <a:r>
              <a:rPr dirty="0" sz="550" i="1">
                <a:solidFill>
                  <a:srgbClr val="545464"/>
                </a:solidFill>
                <a:latin typeface="Times New Roman"/>
                <a:cs typeface="Times New Roman"/>
              </a:rPr>
              <a:t>OJ</a:t>
            </a:r>
            <a:r>
              <a:rPr dirty="0" sz="550" spc="225" i="1">
                <a:solidFill>
                  <a:srgbClr val="54546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726E69"/>
                </a:solidFill>
                <a:latin typeface="Times New Roman"/>
                <a:cs typeface="Times New Roman"/>
              </a:rPr>
              <a:t>co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re</a:t>
            </a:r>
            <a:r>
              <a:rPr dirty="0" sz="700" spc="420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700" spc="229">
                <a:solidFill>
                  <a:srgbClr val="000083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0</a:t>
            </a:r>
            <a:r>
              <a:rPr dirty="0" sz="700" spc="-10">
                <a:solidFill>
                  <a:srgbClr val="33263B"/>
                </a:solidFill>
                <a:latin typeface="Times New Roman"/>
                <a:cs typeface="Times New Roman"/>
              </a:rPr>
              <a:t>.,</a:t>
            </a:r>
            <a:r>
              <a:rPr dirty="0" sz="700" spc="-10">
                <a:solidFill>
                  <a:srgbClr val="665B4D"/>
                </a:solidFill>
                <a:latin typeface="Times New Roman"/>
                <a:cs typeface="Times New Roman"/>
              </a:rPr>
              <a:t>!!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6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2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9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6</a:t>
            </a:r>
            <a:r>
              <a:rPr dirty="0" sz="700" spc="-10">
                <a:solidFill>
                  <a:srgbClr val="60212F"/>
                </a:solidFill>
                <a:latin typeface="Times New Roman"/>
                <a:cs typeface="Times New Roman"/>
              </a:rPr>
              <a:t>1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64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90</a:t>
            </a:r>
            <a:r>
              <a:rPr dirty="0" sz="700" spc="-10">
                <a:solidFill>
                  <a:srgbClr val="1A3A59"/>
                </a:solidFill>
                <a:latin typeface="Times New Roman"/>
                <a:cs typeface="Times New Roman"/>
              </a:rPr>
              <a:t>1</a:t>
            </a:r>
            <a:r>
              <a:rPr dirty="0" sz="700" spc="-10">
                <a:solidFill>
                  <a:srgbClr val="626D82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623F4F"/>
                </a:solidFill>
                <a:latin typeface="Times New Roman"/>
                <a:cs typeface="Times New Roman"/>
              </a:rPr>
              <a:t>97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3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6</a:t>
            </a:r>
            <a:r>
              <a:rPr dirty="0" sz="700" spc="-10">
                <a:solidFill>
                  <a:srgbClr val="626D82"/>
                </a:solidFill>
                <a:latin typeface="Times New Roman"/>
                <a:cs typeface="Times New Roman"/>
              </a:rPr>
              <a:t>7</a:t>
            </a:r>
            <a:endParaRPr sz="700">
              <a:latin typeface="Times New Roman"/>
              <a:cs typeface="Times New Roman"/>
            </a:endParaRPr>
          </a:p>
          <a:p>
            <a:pPr marL="20320">
              <a:lnSpc>
                <a:spcPts val="815"/>
              </a:lnSpc>
            </a:pPr>
            <a:r>
              <a:rPr dirty="0" sz="700">
                <a:solidFill>
                  <a:srgbClr val="44164B"/>
                </a:solidFill>
                <a:latin typeface="Times New Roman"/>
                <a:cs typeface="Times New Roman"/>
              </a:rPr>
              <a:t>D</a:t>
            </a:r>
            <a:r>
              <a:rPr dirty="0" sz="700">
                <a:solidFill>
                  <a:srgbClr val="1A0C3F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623F4F"/>
                </a:solidFill>
                <a:latin typeface="Times New Roman"/>
                <a:cs typeface="Times New Roman"/>
              </a:rPr>
              <a:t>f</a:t>
            </a:r>
            <a:r>
              <a:rPr dirty="0" sz="700">
                <a:solidFill>
                  <a:srgbClr val="44164B"/>
                </a:solidFill>
                <a:latin typeface="Times New Roman"/>
                <a:cs typeface="Times New Roman"/>
              </a:rPr>
              <a:t>f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896D3D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33263B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A5E2FF"/>
                </a:solidFill>
                <a:latin typeface="Times New Roman"/>
                <a:cs typeface="Times New Roman"/>
              </a:rPr>
              <a:t>.</a:t>
            </a:r>
            <a:r>
              <a:rPr dirty="0" sz="700">
                <a:solidFill>
                  <a:srgbClr val="545464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463B49"/>
                </a:solidFill>
                <a:latin typeface="Times New Roman"/>
                <a:cs typeface="Times New Roman"/>
              </a:rPr>
              <a:t>ce</a:t>
            </a:r>
            <a:r>
              <a:rPr dirty="0" sz="700" spc="254">
                <a:solidFill>
                  <a:srgbClr val="463B4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87C8FB"/>
                </a:solidFill>
                <a:latin typeface="Times New Roman"/>
                <a:cs typeface="Times New Roman"/>
              </a:rPr>
              <a:t>.</a:t>
            </a:r>
            <a:r>
              <a:rPr dirty="0" sz="700">
                <a:solidFill>
                  <a:srgbClr val="2F4D6B"/>
                </a:solidFill>
                <a:latin typeface="Times New Roman"/>
                <a:cs typeface="Times New Roman"/>
              </a:rPr>
              <a:t>n</a:t>
            </a:r>
            <a:r>
              <a:rPr dirty="0" sz="700" spc="175">
                <a:solidFill>
                  <a:srgbClr val="2F4D6B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726E69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2</a:t>
            </a:r>
            <a:r>
              <a:rPr dirty="0" sz="700" spc="135">
                <a:solidFill>
                  <a:srgbClr val="545464"/>
                </a:solidFill>
                <a:latin typeface="Times New Roman"/>
                <a:cs typeface="Times New Roman"/>
              </a:rPr>
              <a:t> </a:t>
            </a:r>
            <a:r>
              <a:rPr dirty="0" sz="600" spc="-30">
                <a:solidFill>
                  <a:srgbClr val="623F4F"/>
                </a:solidFill>
                <a:latin typeface="Arial"/>
                <a:cs typeface="Arial"/>
              </a:rPr>
              <a:t>&amp;</a:t>
            </a:r>
            <a:r>
              <a:rPr dirty="0" sz="600" spc="-30">
                <a:solidFill>
                  <a:srgbClr val="87C8FB"/>
                </a:solidFill>
                <a:latin typeface="Arial"/>
                <a:cs typeface="Arial"/>
              </a:rPr>
              <a:t>,</a:t>
            </a:r>
            <a:r>
              <a:rPr dirty="0" sz="600" spc="-35">
                <a:solidFill>
                  <a:srgbClr val="87C8FB"/>
                </a:solidFill>
                <a:latin typeface="Arial"/>
                <a:cs typeface="Arial"/>
              </a:rPr>
              <a:t> </a:t>
            </a:r>
            <a:r>
              <a:rPr dirty="0" sz="700" spc="-45">
                <a:solidFill>
                  <a:srgbClr val="463B49"/>
                </a:solidFill>
                <a:latin typeface="Times New Roman"/>
                <a:cs typeface="Times New Roman"/>
              </a:rPr>
              <a:t>C</a:t>
            </a:r>
            <a:r>
              <a:rPr dirty="0" sz="700" spc="-45">
                <a:solidFill>
                  <a:srgbClr val="726E69"/>
                </a:solidFill>
                <a:latin typeface="Times New Roman"/>
                <a:cs typeface="Times New Roman"/>
              </a:rPr>
              <a:t>V</a:t>
            </a:r>
            <a:r>
              <a:rPr dirty="0" sz="700" spc="35">
                <a:solidFill>
                  <a:srgbClr val="726E69"/>
                </a:solidFill>
                <a:latin typeface="Times New Roman"/>
                <a:cs typeface="Times New Roman"/>
              </a:rPr>
              <a:t> </a:t>
            </a:r>
            <a:r>
              <a:rPr dirty="0" sz="700" spc="65">
                <a:solidFill>
                  <a:srgbClr val="463B49"/>
                </a:solidFill>
                <a:latin typeface="Times New Roman"/>
                <a:cs typeface="Times New Roman"/>
              </a:rPr>
              <a:t>s</a:t>
            </a:r>
            <a:r>
              <a:rPr dirty="0" sz="700" spc="65">
                <a:solidFill>
                  <a:srgbClr val="726E69"/>
                </a:solidFill>
                <a:latin typeface="Times New Roman"/>
                <a:cs typeface="Times New Roman"/>
              </a:rPr>
              <a:t>co</a:t>
            </a:r>
            <a:r>
              <a:rPr dirty="0" sz="700" spc="65">
                <a:solidFill>
                  <a:srgbClr val="463B49"/>
                </a:solidFill>
                <a:latin typeface="Times New Roman"/>
                <a:cs typeface="Times New Roman"/>
              </a:rPr>
              <a:t>re</a:t>
            </a:r>
            <a:r>
              <a:rPr dirty="0" sz="700" spc="65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700" spc="240">
                <a:solidFill>
                  <a:srgbClr val="000083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54482D"/>
                </a:solidFill>
                <a:latin typeface="Times New Roman"/>
                <a:cs typeface="Times New Roman"/>
              </a:rPr>
              <a:t>-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7</a:t>
            </a:r>
            <a:r>
              <a:rPr dirty="0" sz="700" spc="-10">
                <a:solidFill>
                  <a:srgbClr val="665B4D"/>
                </a:solidFill>
                <a:latin typeface="Times New Roman"/>
                <a:cs typeface="Times New Roman"/>
              </a:rPr>
              <a:t>,.</a:t>
            </a:r>
            <a:r>
              <a:rPr dirty="0" sz="700" spc="-10">
                <a:solidFill>
                  <a:srgbClr val="54482D"/>
                </a:solidFill>
                <a:latin typeface="Times New Roman"/>
                <a:cs typeface="Times New Roman"/>
              </a:rPr>
              <a:t>5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228</a:t>
            </a:r>
            <a:r>
              <a:rPr dirty="0" sz="700" spc="-10">
                <a:solidFill>
                  <a:srgbClr val="463B49"/>
                </a:solidFill>
                <a:latin typeface="Times New Roman"/>
                <a:cs typeface="Times New Roman"/>
              </a:rPr>
              <a:t>2iH5</a:t>
            </a:r>
            <a:r>
              <a:rPr dirty="0" sz="700" spc="-10">
                <a:solidFill>
                  <a:srgbClr val="461324"/>
                </a:solidFill>
                <a:latin typeface="Times New Roman"/>
                <a:cs typeface="Times New Roman"/>
              </a:rPr>
              <a:t>5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69</a:t>
            </a:r>
            <a:r>
              <a:rPr dirty="0" sz="700" spc="-10">
                <a:solidFill>
                  <a:srgbClr val="44164B"/>
                </a:solidFill>
                <a:latin typeface="Times New Roman"/>
                <a:cs typeface="Times New Roman"/>
              </a:rPr>
              <a:t>00</a:t>
            </a:r>
            <a:r>
              <a:rPr dirty="0" sz="700" spc="-10">
                <a:solidFill>
                  <a:srgbClr val="545464"/>
                </a:solidFill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235014" y="9221418"/>
            <a:ext cx="181610" cy="259715"/>
          </a:xfrm>
          <a:prstGeom prst="rect">
            <a:avLst/>
          </a:prstGeom>
          <a:solidFill>
            <a:srgbClr val="EFF2ED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1200" spc="-65">
                <a:solidFill>
                  <a:srgbClr val="CACAC8"/>
                </a:solidFill>
                <a:latin typeface="Courier New"/>
                <a:cs typeface="Courier New"/>
              </a:rPr>
              <a:t>Ar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322462" y="8196275"/>
            <a:ext cx="0" cy="561975"/>
          </a:xfrm>
          <a:custGeom>
            <a:avLst/>
            <a:gdLst/>
            <a:ahLst/>
            <a:cxnLst/>
            <a:rect l="l" t="t" r="r" b="b"/>
            <a:pathLst>
              <a:path w="0" h="561975">
                <a:moveTo>
                  <a:pt x="0" y="5614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322462" y="4143916"/>
            <a:ext cx="0" cy="561975"/>
          </a:xfrm>
          <a:custGeom>
            <a:avLst/>
            <a:gdLst/>
            <a:ahLst/>
            <a:cxnLst/>
            <a:rect l="l" t="t" r="r" b="b"/>
            <a:pathLst>
              <a:path w="0" h="561975">
                <a:moveTo>
                  <a:pt x="0" y="5614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064506" y="1132111"/>
            <a:ext cx="4273550" cy="0"/>
          </a:xfrm>
          <a:custGeom>
            <a:avLst/>
            <a:gdLst/>
            <a:ahLst/>
            <a:cxnLst/>
            <a:rect l="l" t="t" r="r" b="b"/>
            <a:pathLst>
              <a:path w="4273550" h="0">
                <a:moveTo>
                  <a:pt x="0" y="0"/>
                </a:moveTo>
                <a:lnTo>
                  <a:pt x="4273216" y="0"/>
                </a:lnTo>
              </a:path>
            </a:pathLst>
          </a:custGeom>
          <a:ln w="61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040088" y="1376229"/>
            <a:ext cx="4297680" cy="0"/>
          </a:xfrm>
          <a:custGeom>
            <a:avLst/>
            <a:gdLst/>
            <a:ahLst/>
            <a:cxnLst/>
            <a:rect l="l" t="t" r="r" b="b"/>
            <a:pathLst>
              <a:path w="4297680" h="0">
                <a:moveTo>
                  <a:pt x="0" y="0"/>
                </a:moveTo>
                <a:lnTo>
                  <a:pt x="4297635" y="0"/>
                </a:lnTo>
              </a:path>
            </a:pathLst>
          </a:custGeom>
          <a:ln w="61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60450" y="1589832"/>
            <a:ext cx="1074420" cy="0"/>
          </a:xfrm>
          <a:custGeom>
            <a:avLst/>
            <a:gdLst/>
            <a:ahLst/>
            <a:cxnLst/>
            <a:rect l="l" t="t" r="r" b="b"/>
            <a:pathLst>
              <a:path w="1074420" h="0">
                <a:moveTo>
                  <a:pt x="0" y="0"/>
                </a:moveTo>
                <a:lnTo>
                  <a:pt x="107440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407517" y="2917224"/>
            <a:ext cx="2930525" cy="0"/>
          </a:xfrm>
          <a:custGeom>
            <a:avLst/>
            <a:gdLst/>
            <a:ahLst/>
            <a:cxnLst/>
            <a:rect l="l" t="t" r="r" b="b"/>
            <a:pathLst>
              <a:path w="2930525" h="0">
                <a:moveTo>
                  <a:pt x="0" y="0"/>
                </a:moveTo>
                <a:lnTo>
                  <a:pt x="2930205" y="0"/>
                </a:lnTo>
              </a:path>
            </a:pathLst>
          </a:custGeom>
          <a:ln w="61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709286" y="5654397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60" h="0">
                <a:moveTo>
                  <a:pt x="0" y="0"/>
                </a:moveTo>
                <a:lnTo>
                  <a:pt x="10255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687175" y="6377596"/>
            <a:ext cx="3650615" cy="0"/>
          </a:xfrm>
          <a:custGeom>
            <a:avLst/>
            <a:gdLst/>
            <a:ahLst/>
            <a:cxnLst/>
            <a:rect l="l" t="t" r="r" b="b"/>
            <a:pathLst>
              <a:path w="3650615" h="0">
                <a:moveTo>
                  <a:pt x="0" y="0"/>
                </a:moveTo>
                <a:lnTo>
                  <a:pt x="3650548" y="0"/>
                </a:lnTo>
              </a:path>
            </a:pathLst>
          </a:custGeom>
          <a:ln w="61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431936" y="6978736"/>
            <a:ext cx="2906395" cy="0"/>
          </a:xfrm>
          <a:custGeom>
            <a:avLst/>
            <a:gdLst/>
            <a:ahLst/>
            <a:cxnLst/>
            <a:rect l="l" t="t" r="r" b="b"/>
            <a:pathLst>
              <a:path w="2906395" h="0">
                <a:moveTo>
                  <a:pt x="0" y="0"/>
                </a:moveTo>
                <a:lnTo>
                  <a:pt x="2905787" y="0"/>
                </a:lnTo>
              </a:path>
            </a:pathLst>
          </a:custGeom>
          <a:ln w="61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604774" y="877073"/>
            <a:ext cx="3097530" cy="3161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</a:pPr>
            <a:r>
              <a:rPr dirty="0" sz="850" spc="-65" b="1">
                <a:solidFill>
                  <a:srgbClr val="282641"/>
                </a:solidFill>
                <a:latin typeface="Arial"/>
                <a:cs typeface="Arial"/>
              </a:rPr>
              <a:t>ID</a:t>
            </a:r>
            <a:r>
              <a:rPr dirty="0" sz="850" spc="-65" b="1">
                <a:solidFill>
                  <a:srgbClr val="080308"/>
                </a:solidFill>
                <a:latin typeface="Arial"/>
                <a:cs typeface="Arial"/>
              </a:rPr>
              <a:t>ecis</a:t>
            </a:r>
            <a:r>
              <a:rPr dirty="0" sz="850" spc="-65" b="1">
                <a:solidFill>
                  <a:srgbClr val="E4A350"/>
                </a:solidFill>
                <a:latin typeface="Arial"/>
                <a:cs typeface="Arial"/>
              </a:rPr>
              <a:t>!</a:t>
            </a:r>
            <a:r>
              <a:rPr dirty="0" sz="850" spc="-65" b="1">
                <a:solidFill>
                  <a:srgbClr val="2D5277"/>
                </a:solidFill>
                <a:latin typeface="Arial"/>
                <a:cs typeface="Arial"/>
              </a:rPr>
              <a:t>i</a:t>
            </a:r>
            <a:r>
              <a:rPr dirty="0" sz="850" spc="-65" b="1">
                <a:solidFill>
                  <a:srgbClr val="080308"/>
                </a:solidFill>
                <a:latin typeface="Arial"/>
                <a:cs typeface="Arial"/>
              </a:rPr>
              <a:t>o</a:t>
            </a:r>
            <a:r>
              <a:rPr dirty="0" sz="850" spc="-65" b="1">
                <a:solidFill>
                  <a:srgbClr val="282641"/>
                </a:solidFill>
                <a:latin typeface="Arial"/>
                <a:cs typeface="Arial"/>
              </a:rPr>
              <a:t>n</a:t>
            </a:r>
            <a:r>
              <a:rPr dirty="0" sz="850" spc="20" b="1">
                <a:solidFill>
                  <a:srgbClr val="282641"/>
                </a:solidFill>
                <a:latin typeface="Arial"/>
                <a:cs typeface="Arial"/>
              </a:rPr>
              <a:t> </a:t>
            </a:r>
            <a:r>
              <a:rPr dirty="0" sz="850" spc="-45" b="1">
                <a:solidFill>
                  <a:srgbClr val="1F1826"/>
                </a:solidFill>
                <a:latin typeface="Arial"/>
                <a:cs typeface="Arial"/>
              </a:rPr>
              <a:t>Tr</a:t>
            </a:r>
            <a:r>
              <a:rPr dirty="0" sz="850" spc="-45" b="1">
                <a:solidFill>
                  <a:srgbClr val="080308"/>
                </a:solidFill>
                <a:latin typeface="Arial"/>
                <a:cs typeface="Arial"/>
              </a:rPr>
              <a:t>ee</a:t>
            </a:r>
            <a:r>
              <a:rPr dirty="0" sz="850" spc="-40" b="1">
                <a:solidFill>
                  <a:srgbClr val="080308"/>
                </a:solidFill>
                <a:latin typeface="Arial"/>
                <a:cs typeface="Arial"/>
              </a:rPr>
              <a:t> </a:t>
            </a:r>
            <a:r>
              <a:rPr dirty="0" sz="850" spc="-10" b="1">
                <a:solidFill>
                  <a:srgbClr val="3A152D"/>
                </a:solidFill>
                <a:latin typeface="Arial"/>
                <a:cs typeface="Arial"/>
              </a:rPr>
              <a:t>R</a:t>
            </a:r>
            <a:r>
              <a:rPr dirty="0" sz="850" spc="-10" b="1">
                <a:solidFill>
                  <a:srgbClr val="080308"/>
                </a:solidFill>
                <a:latin typeface="Arial"/>
                <a:cs typeface="Arial"/>
              </a:rPr>
              <a:t>e</a:t>
            </a:r>
            <a:r>
              <a:rPr dirty="0" sz="850" spc="-10" b="1">
                <a:solidFill>
                  <a:srgbClr val="1F1826"/>
                </a:solidFill>
                <a:latin typeface="Arial"/>
                <a:cs typeface="Arial"/>
              </a:rPr>
              <a:t>g</a:t>
            </a:r>
            <a:r>
              <a:rPr dirty="0" sz="850" spc="-10" b="1">
                <a:solidFill>
                  <a:srgbClr val="080308"/>
                </a:solidFill>
                <a:latin typeface="Arial"/>
                <a:cs typeface="Arial"/>
              </a:rPr>
              <a:t>r</a:t>
            </a:r>
            <a:r>
              <a:rPr dirty="0" sz="850" spc="-10" b="1">
                <a:solidFill>
                  <a:srgbClr val="D49123"/>
                </a:solidFill>
                <a:latin typeface="Arial"/>
                <a:cs typeface="Arial"/>
              </a:rPr>
              <a:t>,</a:t>
            </a:r>
            <a:r>
              <a:rPr dirty="0" sz="850" spc="-10" b="1">
                <a:solidFill>
                  <a:srgbClr val="080308"/>
                </a:solidFill>
                <a:latin typeface="Arial"/>
                <a:cs typeface="Arial"/>
              </a:rPr>
              <a:t>es</a:t>
            </a:r>
            <a:r>
              <a:rPr dirty="0" sz="850" spc="-10" b="1">
                <a:solidFill>
                  <a:srgbClr val="9AB6BD"/>
                </a:solidFill>
                <a:latin typeface="Arial"/>
                <a:cs typeface="Arial"/>
              </a:rPr>
              <a:t>.</a:t>
            </a:r>
            <a:r>
              <a:rPr dirty="0" sz="850" spc="-10" b="1">
                <a:solidFill>
                  <a:srgbClr val="080308"/>
                </a:solidFill>
                <a:latin typeface="Arial"/>
                <a:cs typeface="Arial"/>
              </a:rPr>
              <a:t>sor</a:t>
            </a:r>
            <a:endParaRPr sz="850">
              <a:latin typeface="Arial"/>
              <a:cs typeface="Arial"/>
            </a:endParaRPr>
          </a:p>
          <a:p>
            <a:pPr marL="64135" marR="1836420">
              <a:lnSpc>
                <a:spcPts val="1989"/>
              </a:lnSpc>
              <a:spcBef>
                <a:spcPts val="90"/>
              </a:spcBef>
            </a:pP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dt</a:t>
            </a:r>
            <a:r>
              <a:rPr dirty="0" sz="750" spc="-10">
                <a:solidFill>
                  <a:srgbClr val="67809C"/>
                </a:solidFill>
                <a:latin typeface="Times New Roman"/>
                <a:cs typeface="Times New Roman"/>
              </a:rPr>
              <a:t>:</a:t>
            </a:r>
            <a:r>
              <a:rPr dirty="0" sz="750" spc="-10">
                <a:solidFill>
                  <a:srgbClr val="8241A8"/>
                </a:solidFill>
                <a:latin typeface="Times New Roman"/>
                <a:cs typeface="Times New Roman"/>
              </a:rPr>
              <a:t>r=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Dec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i</a:t>
            </a:r>
            <a:r>
              <a:rPr dirty="0" sz="750" spc="-10">
                <a:solidFill>
                  <a:srgbClr val="2D5277"/>
                </a:solidFill>
                <a:latin typeface="Times New Roman"/>
                <a:cs typeface="Times New Roman"/>
              </a:rPr>
              <a:t>s</a:t>
            </a:r>
            <a:r>
              <a:rPr dirty="0" sz="750" spc="-10">
                <a:solidFill>
                  <a:srgbClr val="461C52"/>
                </a:solidFill>
                <a:latin typeface="Times New Roman"/>
                <a:cs typeface="Times New Roman"/>
              </a:rPr>
              <a:t>i</a:t>
            </a:r>
            <a:r>
              <a:rPr dirty="0" sz="750" spc="-10">
                <a:solidFill>
                  <a:srgbClr val="706B69"/>
                </a:solidFill>
                <a:latin typeface="Times New Roman"/>
                <a:cs typeface="Times New Roman"/>
              </a:rPr>
              <a:t>o</a:t>
            </a: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n</a:t>
            </a:r>
            <a:r>
              <a:rPr dirty="0" sz="750" spc="-10">
                <a:solidFill>
                  <a:srgbClr val="520052"/>
                </a:solidFill>
                <a:latin typeface="Times New Roman"/>
                <a:cs typeface="Times New Roman"/>
              </a:rPr>
              <a:t>T</a:t>
            </a:r>
            <a:r>
              <a:rPr dirty="0" sz="750" spc="-10">
                <a:solidFill>
                  <a:srgbClr val="706B69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ee</a:t>
            </a:r>
            <a:r>
              <a:rPr dirty="0" sz="750" spc="-10">
                <a:solidFill>
                  <a:srgbClr val="706B69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eg</a:t>
            </a:r>
            <a:r>
              <a:rPr dirty="0" sz="750" spc="-10">
                <a:solidFill>
                  <a:srgbClr val="622A67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e</a:t>
            </a:r>
            <a:r>
              <a:rPr dirty="0" sz="750" spc="-10">
                <a:solidFill>
                  <a:srgbClr val="1C3659"/>
                </a:solidFill>
                <a:latin typeface="Times New Roman"/>
                <a:cs typeface="Times New Roman"/>
              </a:rPr>
              <a:t>s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s</a:t>
            </a:r>
            <a:r>
              <a:rPr dirty="0" sz="750" spc="-10">
                <a:solidFill>
                  <a:srgbClr val="566783"/>
                </a:solidFill>
                <a:latin typeface="Times New Roman"/>
                <a:cs typeface="Times New Roman"/>
              </a:rPr>
              <a:t>o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706B69"/>
                </a:solidFill>
                <a:latin typeface="Times New Roman"/>
                <a:cs typeface="Times New Roman"/>
              </a:rPr>
              <a:t>(</a:t>
            </a:r>
            <a:r>
              <a:rPr dirty="0" sz="750" spc="-10">
                <a:solidFill>
                  <a:srgbClr val="7C7E90"/>
                </a:solidFill>
                <a:latin typeface="Times New Roman"/>
                <a:cs typeface="Times New Roman"/>
              </a:rPr>
              <a:t>)</a:t>
            </a:r>
            <a:r>
              <a:rPr dirty="0" sz="750" spc="500">
                <a:solidFill>
                  <a:srgbClr val="7C7E90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dtr</a:t>
            </a:r>
            <a:r>
              <a:rPr dirty="0" sz="750" spc="100">
                <a:solidFill>
                  <a:srgbClr val="465267"/>
                </a:solidFill>
                <a:latin typeface="Times New Roman"/>
                <a:cs typeface="Times New Roman"/>
              </a:rPr>
              <a:t> </a:t>
            </a:r>
            <a:r>
              <a:rPr dirty="0" sz="750" spc="-90">
                <a:solidFill>
                  <a:srgbClr val="282641"/>
                </a:solidFill>
                <a:latin typeface="Times New Roman"/>
                <a:cs typeface="Times New Roman"/>
              </a:rPr>
              <a:t>..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 </a:t>
            </a:r>
            <a:r>
              <a:rPr dirty="0" sz="750" spc="55">
                <a:solidFill>
                  <a:srgbClr val="1C3659"/>
                </a:solidFill>
                <a:latin typeface="Times New Roman"/>
                <a:cs typeface="Times New Roman"/>
              </a:rPr>
              <a:t>"i</a:t>
            </a:r>
            <a:r>
              <a:rPr dirty="0" sz="750" spc="55">
                <a:solidFill>
                  <a:srgbClr val="282641"/>
                </a:solidFill>
                <a:latin typeface="Times New Roman"/>
                <a:cs typeface="Times New Roman"/>
              </a:rPr>
              <a:t>t</a:t>
            </a:r>
            <a:r>
              <a:rPr dirty="0" sz="750" spc="55">
                <a:solidFill>
                  <a:srgbClr val="67809C"/>
                </a:solidFill>
                <a:latin typeface="Times New Roman"/>
                <a:cs typeface="Times New Roman"/>
              </a:rPr>
              <a:t>(</a:t>
            </a:r>
            <a:r>
              <a:rPr dirty="0" sz="750" spc="55">
                <a:solidFill>
                  <a:srgbClr val="603D5B"/>
                </a:solidFill>
                <a:latin typeface="Times New Roman"/>
                <a:cs typeface="Times New Roman"/>
              </a:rPr>
              <a:t>x</a:t>
            </a:r>
            <a:r>
              <a:rPr dirty="0" sz="750" spc="55">
                <a:solidFill>
                  <a:srgbClr val="1F1808"/>
                </a:solidFill>
                <a:latin typeface="Times New Roman"/>
                <a:cs typeface="Times New Roman"/>
              </a:rPr>
              <a:t>_</a:t>
            </a:r>
            <a:r>
              <a:rPr dirty="0" sz="750" spc="55">
                <a:solidFill>
                  <a:srgbClr val="3F2F3B"/>
                </a:solidFill>
                <a:latin typeface="Times New Roman"/>
                <a:cs typeface="Times New Roman"/>
              </a:rPr>
              <a:t>t</a:t>
            </a:r>
            <a:r>
              <a:rPr dirty="0" sz="750" spc="55">
                <a:solidFill>
                  <a:srgbClr val="465267"/>
                </a:solidFill>
                <a:latin typeface="Times New Roman"/>
                <a:cs typeface="Times New Roman"/>
              </a:rPr>
              <a:t>ra</a:t>
            </a:r>
            <a:r>
              <a:rPr dirty="0" sz="750" spc="55">
                <a:solidFill>
                  <a:srgbClr val="3A152D"/>
                </a:solidFill>
                <a:latin typeface="Times New Roman"/>
                <a:cs typeface="Times New Roman"/>
              </a:rPr>
              <a:t>i</a:t>
            </a:r>
            <a:r>
              <a:rPr dirty="0" sz="750" spc="55">
                <a:solidFill>
                  <a:srgbClr val="7C6946"/>
                </a:solidFill>
                <a:latin typeface="Times New Roman"/>
                <a:cs typeface="Times New Roman"/>
              </a:rPr>
              <a:t>n</a:t>
            </a:r>
            <a:r>
              <a:rPr dirty="0" sz="750" spc="65">
                <a:solidFill>
                  <a:srgbClr val="7C6946"/>
                </a:solidFill>
                <a:latin typeface="Times New Roman"/>
                <a:cs typeface="Times New Roman"/>
              </a:rPr>
              <a:t> </a:t>
            </a:r>
            <a:r>
              <a:rPr dirty="0" sz="750" spc="50">
                <a:solidFill>
                  <a:srgbClr val="444150"/>
                </a:solidFill>
                <a:latin typeface="Times New Roman"/>
                <a:cs typeface="Times New Roman"/>
              </a:rPr>
              <a:t>sc</a:t>
            </a:r>
            <a:r>
              <a:rPr dirty="0" sz="750" spc="50">
                <a:solidFill>
                  <a:srgbClr val="3A152D"/>
                </a:solidFill>
                <a:latin typeface="Times New Roman"/>
                <a:cs typeface="Times New Roman"/>
              </a:rPr>
              <a:t>,</a:t>
            </a:r>
            <a:r>
              <a:rPr dirty="0" sz="750" spc="50">
                <a:solidFill>
                  <a:srgbClr val="7C7E90"/>
                </a:solidFill>
                <a:latin typeface="Times New Roman"/>
                <a:cs typeface="Times New Roman"/>
              </a:rPr>
              <a:t>y</a:t>
            </a:r>
            <a:r>
              <a:rPr dirty="0" sz="750" spc="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 spc="50">
                <a:solidFill>
                  <a:srgbClr val="59524F"/>
                </a:solidFill>
                <a:latin typeface="Times New Roman"/>
                <a:cs typeface="Times New Roman"/>
              </a:rPr>
              <a:t>t</a:t>
            </a:r>
            <a:r>
              <a:rPr dirty="0" sz="750" spc="50">
                <a:solidFill>
                  <a:srgbClr val="706B69"/>
                </a:solidFill>
                <a:latin typeface="Times New Roman"/>
                <a:cs typeface="Times New Roman"/>
              </a:rPr>
              <a:t>r</a:t>
            </a:r>
            <a:r>
              <a:rPr dirty="0" sz="750" spc="50">
                <a:solidFill>
                  <a:srgbClr val="3F2F3B"/>
                </a:solidFill>
                <a:latin typeface="Times New Roman"/>
                <a:cs typeface="Times New Roman"/>
              </a:rPr>
              <a:t>ai</a:t>
            </a:r>
            <a:r>
              <a:rPr dirty="0" sz="750" spc="50">
                <a:solidFill>
                  <a:srgbClr val="59524F"/>
                </a:solidFill>
                <a:latin typeface="Times New Roman"/>
                <a:cs typeface="Times New Roman"/>
              </a:rPr>
              <a:t>n</a:t>
            </a:r>
            <a:r>
              <a:rPr dirty="0" sz="750" spc="50">
                <a:solidFill>
                  <a:srgbClr val="7C7E90"/>
                </a:solidFill>
                <a:latin typeface="Times New Roman"/>
                <a:cs typeface="Times New Roman"/>
              </a:rPr>
              <a:t>)</a:t>
            </a:r>
            <a:endParaRPr sz="750">
              <a:latin typeface="Times New Roman"/>
              <a:cs typeface="Times New Roman"/>
            </a:endParaRPr>
          </a:p>
          <a:p>
            <a:pPr marL="52705">
              <a:lnSpc>
                <a:spcPct val="100000"/>
              </a:lnSpc>
              <a:spcBef>
                <a:spcPts val="260"/>
              </a:spcBef>
            </a:pPr>
            <a:r>
              <a:rPr dirty="0" sz="1050" spc="-60">
                <a:solidFill>
                  <a:srgbClr val="706B69"/>
                </a:solidFill>
                <a:latin typeface="Arial"/>
                <a:cs typeface="Arial"/>
              </a:rPr>
              <a:t>i</a:t>
            </a:r>
            <a:r>
              <a:rPr dirty="0" sz="1050" spc="85">
                <a:solidFill>
                  <a:srgbClr val="706B69"/>
                </a:solidFill>
                <a:latin typeface="Arial"/>
                <a:cs typeface="Arial"/>
              </a:rPr>
              <a:t> </a:t>
            </a:r>
            <a:r>
              <a:rPr dirty="0" sz="250" b="1">
                <a:solidFill>
                  <a:srgbClr val="7C7E90"/>
                </a:solidFill>
                <a:latin typeface="Times New Roman"/>
                <a:cs typeface="Times New Roman"/>
              </a:rPr>
              <a:t>Y'</a:t>
            </a:r>
            <a:r>
              <a:rPr dirty="0" sz="250" spc="370" b="1">
                <a:solidFill>
                  <a:srgbClr val="7C7E90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461C52"/>
                </a:solidFill>
                <a:latin typeface="Times New Roman"/>
                <a:cs typeface="Times New Roman"/>
              </a:rPr>
              <a:t>D</a:t>
            </a:r>
            <a:r>
              <a:rPr dirty="0" sz="700" b="1">
                <a:solidFill>
                  <a:srgbClr val="282641"/>
                </a:solidFill>
                <a:latin typeface="Times New Roman"/>
                <a:cs typeface="Times New Roman"/>
              </a:rPr>
              <a:t>eci</a:t>
            </a:r>
            <a:r>
              <a:rPr dirty="0" sz="700" b="1">
                <a:solidFill>
                  <a:srgbClr val="444150"/>
                </a:solidFill>
                <a:latin typeface="Times New Roman"/>
                <a:cs typeface="Times New Roman"/>
              </a:rPr>
              <a:t>s</a:t>
            </a:r>
            <a:r>
              <a:rPr dirty="0" sz="700" b="1">
                <a:solidFill>
                  <a:srgbClr val="282641"/>
                </a:solidFill>
                <a:latin typeface="Times New Roman"/>
                <a:cs typeface="Times New Roman"/>
              </a:rPr>
              <a:t>i</a:t>
            </a:r>
            <a:r>
              <a:rPr dirty="0" sz="700" b="1">
                <a:solidFill>
                  <a:srgbClr val="566783"/>
                </a:solidFill>
                <a:latin typeface="Times New Roman"/>
                <a:cs typeface="Times New Roman"/>
              </a:rPr>
              <a:t>o</a:t>
            </a:r>
            <a:r>
              <a:rPr dirty="0" sz="700" b="1">
                <a:solidFill>
                  <a:srgbClr val="2D5277"/>
                </a:solidFill>
                <a:latin typeface="Times New Roman"/>
                <a:cs typeface="Times New Roman"/>
              </a:rPr>
              <a:t>n</a:t>
            </a:r>
            <a:r>
              <a:rPr dirty="0" sz="700" spc="229" b="1">
                <a:solidFill>
                  <a:srgbClr val="2D5277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566783"/>
                </a:solidFill>
                <a:latin typeface="Times New Roman"/>
                <a:cs typeface="Times New Roman"/>
              </a:rPr>
              <a:t>r</a:t>
            </a:r>
            <a:r>
              <a:rPr dirty="0" sz="700" b="1">
                <a:solidFill>
                  <a:srgbClr val="1F1826"/>
                </a:solidFill>
                <a:latin typeface="Times New Roman"/>
                <a:cs typeface="Times New Roman"/>
              </a:rPr>
              <a:t>e</a:t>
            </a:r>
            <a:r>
              <a:rPr dirty="0" sz="700" b="1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00" b="1">
                <a:solidFill>
                  <a:srgbClr val="2D5277"/>
                </a:solidFill>
                <a:latin typeface="Times New Roman"/>
                <a:cs typeface="Times New Roman"/>
              </a:rPr>
              <a:t>R</a:t>
            </a:r>
            <a:r>
              <a:rPr dirty="0" sz="700" b="1">
                <a:solidFill>
                  <a:srgbClr val="3F2F3B"/>
                </a:solidFill>
                <a:latin typeface="Times New Roman"/>
                <a:cs typeface="Times New Roman"/>
              </a:rPr>
              <a:t>egresso</a:t>
            </a:r>
            <a:r>
              <a:rPr dirty="0" sz="700" b="1">
                <a:solidFill>
                  <a:srgbClr val="622A67"/>
                </a:solidFill>
                <a:latin typeface="Times New Roman"/>
                <a:cs typeface="Times New Roman"/>
              </a:rPr>
              <a:t>r</a:t>
            </a:r>
            <a:r>
              <a:rPr dirty="0" sz="700" spc="-5" b="1">
                <a:solidFill>
                  <a:srgbClr val="622A67"/>
                </a:solidFill>
                <a:latin typeface="Times New Roman"/>
                <a:cs typeface="Times New Roman"/>
              </a:rPr>
              <a:t> </a:t>
            </a:r>
            <a:r>
              <a:rPr dirty="0" sz="1000" spc="-50">
                <a:solidFill>
                  <a:srgbClr val="706B69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  <a:p>
            <a:pPr marL="26670">
              <a:lnSpc>
                <a:spcPct val="100000"/>
              </a:lnSpc>
              <a:spcBef>
                <a:spcPts val="434"/>
              </a:spcBef>
              <a:tabLst>
                <a:tab pos="983615" algn="l"/>
              </a:tabLst>
            </a:pPr>
            <a:r>
              <a:rPr dirty="0" sz="750" spc="85">
                <a:solidFill>
                  <a:srgbClr val="7C7E90"/>
                </a:solidFill>
                <a:latin typeface="Times New Roman"/>
                <a:cs typeface="Times New Roman"/>
              </a:rPr>
              <a:t>1</a:t>
            </a:r>
            <a:r>
              <a:rPr dirty="0" sz="750" spc="85">
                <a:solidFill>
                  <a:srgbClr val="080308"/>
                </a:solidFill>
                <a:latin typeface="Times New Roman"/>
                <a:cs typeface="Times New Roman"/>
              </a:rPr>
              <a:t>.</a:t>
            </a:r>
            <a:r>
              <a:rPr dirty="0" sz="750" spc="270">
                <a:solidFill>
                  <a:srgbClr val="080308"/>
                </a:solidFill>
                <a:latin typeface="Times New Roman"/>
                <a:cs typeface="Times New Roman"/>
              </a:rPr>
              <a:t> </a:t>
            </a:r>
            <a:r>
              <a:rPr dirty="0" sz="750" spc="75">
                <a:solidFill>
                  <a:srgbClr val="282641"/>
                </a:solidFill>
                <a:latin typeface="Times New Roman"/>
                <a:cs typeface="Times New Roman"/>
              </a:rPr>
              <a:t>c</a:t>
            </a:r>
            <a:r>
              <a:rPr dirty="0" sz="750" spc="75">
                <a:solidFill>
                  <a:srgbClr val="444150"/>
                </a:solidFill>
                <a:latin typeface="Times New Roman"/>
                <a:cs typeface="Times New Roman"/>
              </a:rPr>
              <a:t>is</a:t>
            </a:r>
            <a:r>
              <a:rPr dirty="0" sz="750" spc="75">
                <a:solidFill>
                  <a:srgbClr val="3A152D"/>
                </a:solidFill>
                <a:latin typeface="Times New Roman"/>
                <a:cs typeface="Times New Roman"/>
              </a:rPr>
              <a:t>i</a:t>
            </a:r>
            <a:r>
              <a:rPr dirty="0" sz="750" spc="40">
                <a:solidFill>
                  <a:srgbClr val="3A152D"/>
                </a:solidFill>
                <a:latin typeface="Times New Roman"/>
                <a:cs typeface="Times New Roman"/>
              </a:rPr>
              <a:t> </a:t>
            </a:r>
            <a:r>
              <a:rPr dirty="0" sz="750" spc="-40">
                <a:solidFill>
                  <a:srgbClr val="706B69"/>
                </a:solidFill>
                <a:latin typeface="Times New Roman"/>
                <a:cs typeface="Times New Roman"/>
              </a:rPr>
              <a:t>n</a:t>
            </a:r>
            <a:r>
              <a:rPr dirty="0" sz="750" spc="-40">
                <a:solidFill>
                  <a:srgbClr val="85C6F9"/>
                </a:solidFill>
                <a:latin typeface="Times New Roman"/>
                <a:cs typeface="Times New Roman"/>
              </a:rPr>
              <a:t>·</a:t>
            </a:r>
            <a:r>
              <a:rPr dirty="0" sz="750" spc="-40">
                <a:solidFill>
                  <a:srgbClr val="080308"/>
                </a:solidFill>
                <a:latin typeface="Times New Roman"/>
                <a:cs typeface="Times New Roman"/>
              </a:rPr>
              <a:t>..</a:t>
            </a:r>
            <a:r>
              <a:rPr dirty="0" sz="750" spc="130">
                <a:solidFill>
                  <a:srgbClr val="080308"/>
                </a:solidFill>
                <a:latin typeface="Times New Roman"/>
                <a:cs typeface="Times New Roman"/>
              </a:rPr>
              <a:t> </a:t>
            </a:r>
            <a:r>
              <a:rPr dirty="0" sz="750" spc="10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 spc="100">
                <a:solidFill>
                  <a:srgbClr val="444150"/>
                </a:solidFill>
                <a:latin typeface="Times New Roman"/>
                <a:cs typeface="Times New Roman"/>
              </a:rPr>
              <a:t>Reg</a:t>
            </a:r>
            <a:r>
              <a:rPr dirty="0" sz="750" spc="100">
                <a:solidFill>
                  <a:srgbClr val="622A67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622A67"/>
                </a:solidFill>
                <a:latin typeface="Times New Roman"/>
                <a:cs typeface="Times New Roman"/>
              </a:rPr>
              <a:t>	</a:t>
            </a:r>
            <a:r>
              <a:rPr dirty="0" sz="750" spc="60">
                <a:solidFill>
                  <a:srgbClr val="67809C"/>
                </a:solidFill>
                <a:latin typeface="Times New Roman"/>
                <a:cs typeface="Times New Roman"/>
              </a:rPr>
              <a:t>(</a:t>
            </a:r>
            <a:r>
              <a:rPr dirty="0" sz="750" spc="60">
                <a:solidFill>
                  <a:srgbClr val="7B6287"/>
                </a:solidFill>
                <a:latin typeface="Times New Roman"/>
                <a:cs typeface="Times New Roman"/>
              </a:rPr>
              <a:t>)</a:t>
            </a:r>
            <a:r>
              <a:rPr dirty="0" sz="750" spc="60">
                <a:solidFill>
                  <a:srgbClr val="3F2F3B"/>
                </a:solidFill>
                <a:latin typeface="Times New Roman"/>
                <a:cs typeface="Times New Roman"/>
              </a:rPr>
              <a:t>.</a:t>
            </a:r>
            <a:r>
              <a:rPr dirty="0" sz="750" spc="60">
                <a:solidFill>
                  <a:srgbClr val="7C7E90"/>
                </a:solidFill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66675" marR="1530985">
              <a:lnSpc>
                <a:spcPts val="740"/>
              </a:lnSpc>
              <a:spcBef>
                <a:spcPts val="545"/>
              </a:spcBef>
            </a:pP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trai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rn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2D465E"/>
                </a:solidFill>
                <a:latin typeface="Times New Roman"/>
                <a:cs typeface="Times New Roman"/>
              </a:rPr>
              <a:t>p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566783"/>
                </a:solidFill>
                <a:latin typeface="Times New Roman"/>
                <a:cs typeface="Times New Roman"/>
              </a:rPr>
              <a:t>d</a:t>
            </a:r>
            <a:r>
              <a:rPr dirty="0" sz="750">
                <a:solidFill>
                  <a:srgbClr val="A821FD"/>
                </a:solidFill>
                <a:latin typeface="Times New Roman"/>
                <a:cs typeface="Times New Roman"/>
              </a:rPr>
              <a:t>=</a:t>
            </a:r>
            <a:r>
              <a:rPr dirty="0" sz="750">
                <a:solidFill>
                  <a:srgbClr val="603D5B"/>
                </a:solidFill>
                <a:latin typeface="Times New Roman"/>
                <a:cs typeface="Times New Roman"/>
              </a:rPr>
              <a:t>dt</a:t>
            </a:r>
            <a:r>
              <a:rPr dirty="0" sz="750">
                <a:solidFill>
                  <a:srgbClr val="7C6946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.</a:t>
            </a:r>
            <a:r>
              <a:rPr dirty="0" sz="750" spc="5">
                <a:solidFill>
                  <a:srgbClr val="59524F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p</a:t>
            </a:r>
            <a:r>
              <a:rPr dirty="0" sz="750" spc="-10">
                <a:solidFill>
                  <a:srgbClr val="7B6287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 spc="-10">
                <a:solidFill>
                  <a:srgbClr val="566783"/>
                </a:solidFill>
                <a:latin typeface="Times New Roman"/>
                <a:cs typeface="Times New Roman"/>
              </a:rPr>
              <a:t>d</a:t>
            </a:r>
            <a:r>
              <a:rPr dirty="0" sz="750" spc="-10">
                <a:solidFill>
                  <a:srgbClr val="2D465E"/>
                </a:solidFill>
                <a:latin typeface="Times New Roman"/>
                <a:cs typeface="Times New Roman"/>
              </a:rPr>
              <a:t>i</a:t>
            </a:r>
            <a:r>
              <a:rPr dirty="0" sz="750" spc="-10">
                <a:solidFill>
                  <a:srgbClr val="85C6F9"/>
                </a:solidFill>
                <a:latin typeface="Times New Roman"/>
                <a:cs typeface="Times New Roman"/>
              </a:rPr>
              <a:t>.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c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t</a:t>
            </a:r>
            <a:r>
              <a:rPr dirty="0" sz="750" spc="70">
                <a:solidFill>
                  <a:srgbClr val="59524F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87527C"/>
                </a:solidFill>
                <a:latin typeface="Times New Roman"/>
                <a:cs typeface="Times New Roman"/>
              </a:rPr>
              <a:t>(x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tra</a:t>
            </a:r>
            <a:r>
              <a:rPr dirty="0" sz="750" spc="235">
                <a:solidFill>
                  <a:srgbClr val="59524F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i</a:t>
            </a:r>
            <a:r>
              <a:rPr dirty="0" sz="750" spc="-10">
                <a:solidFill>
                  <a:srgbClr val="2D5277"/>
                </a:solidFill>
                <a:latin typeface="Times New Roman"/>
                <a:cs typeface="Times New Roman"/>
              </a:rPr>
              <a:t>n</a:t>
            </a:r>
            <a:r>
              <a:rPr dirty="0" sz="750" spc="-10">
                <a:solidFill>
                  <a:srgbClr val="E4A350"/>
                </a:solidFill>
                <a:latin typeface="Times New Roman"/>
                <a:cs typeface="Times New Roman"/>
              </a:rPr>
              <a:t>.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_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sc</a:t>
            </a:r>
            <a:r>
              <a:rPr dirty="0" sz="750" spc="-10">
                <a:solidFill>
                  <a:srgbClr val="8E9195"/>
                </a:solidFill>
                <a:latin typeface="Times New Roman"/>
                <a:cs typeface="Times New Roman"/>
              </a:rPr>
              <a:t>)</a:t>
            </a:r>
            <a:r>
              <a:rPr dirty="0" sz="750" spc="55">
                <a:solidFill>
                  <a:srgbClr val="8E9195"/>
                </a:solidFill>
                <a:latin typeface="Times New Roman"/>
                <a:cs typeface="Times New Roman"/>
              </a:rPr>
              <a:t> </a:t>
            </a:r>
            <a:r>
              <a:rPr dirty="0" sz="750" spc="55">
                <a:solidFill>
                  <a:srgbClr val="59524F"/>
                </a:solidFill>
                <a:latin typeface="Times New Roman"/>
                <a:cs typeface="Times New Roman"/>
              </a:rPr>
              <a:t>t</a:t>
            </a:r>
            <a:r>
              <a:rPr dirty="0" sz="750" spc="55">
                <a:solidFill>
                  <a:srgbClr val="282641"/>
                </a:solidFill>
                <a:latin typeface="Times New Roman"/>
                <a:cs typeface="Times New Roman"/>
              </a:rPr>
              <a:t>es</a:t>
            </a:r>
            <a:r>
              <a:rPr dirty="0" sz="750" spc="200">
                <a:solidFill>
                  <a:srgbClr val="282641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_pre</a:t>
            </a:r>
            <a:r>
              <a:rPr dirty="0" sz="750">
                <a:solidFill>
                  <a:srgbClr val="2D5277"/>
                </a:solidFill>
                <a:latin typeface="Times New Roman"/>
                <a:cs typeface="Times New Roman"/>
              </a:rPr>
              <a:t>d</a:t>
            </a:r>
            <a:r>
              <a:rPr dirty="0" sz="750">
                <a:solidFill>
                  <a:srgbClr val="AE3BF9"/>
                </a:solidFill>
                <a:latin typeface="Times New Roman"/>
                <a:cs typeface="Times New Roman"/>
              </a:rPr>
              <a:t>=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d</a:t>
            </a:r>
            <a:r>
              <a:rPr dirty="0" sz="750">
                <a:solidFill>
                  <a:srgbClr val="1C3659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67809C"/>
                </a:solidFill>
                <a:latin typeface="Times New Roman"/>
                <a:cs typeface="Times New Roman"/>
              </a:rPr>
              <a:t>r</a:t>
            </a:r>
            <a:r>
              <a:rPr dirty="0" sz="750" spc="10">
                <a:solidFill>
                  <a:srgbClr val="67809C"/>
                </a:solidFill>
                <a:latin typeface="Times New Roman"/>
                <a:cs typeface="Times New Roman"/>
              </a:rPr>
              <a:t> </a:t>
            </a:r>
            <a:r>
              <a:rPr dirty="0" sz="750" spc="-80">
                <a:solidFill>
                  <a:srgbClr val="282641"/>
                </a:solidFill>
                <a:latin typeface="Times New Roman"/>
                <a:cs typeface="Times New Roman"/>
              </a:rPr>
              <a:t>..</a:t>
            </a:r>
            <a:r>
              <a:rPr dirty="0" sz="750" spc="-20">
                <a:solidFill>
                  <a:srgbClr val="282641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p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re</a:t>
            </a:r>
            <a:r>
              <a:rPr dirty="0" sz="750" spc="-10">
                <a:solidFill>
                  <a:srgbClr val="2D465E"/>
                </a:solidFill>
                <a:latin typeface="Times New Roman"/>
                <a:cs typeface="Times New Roman"/>
              </a:rPr>
              <a:t>d</a:t>
            </a:r>
            <a:r>
              <a:rPr dirty="0" sz="750" spc="-10">
                <a:solidFill>
                  <a:srgbClr val="461C52"/>
                </a:solidFill>
                <a:latin typeface="Times New Roman"/>
                <a:cs typeface="Times New Roman"/>
              </a:rPr>
              <a:t>ic</a:t>
            </a:r>
            <a:r>
              <a:rPr dirty="0" sz="750" spc="-10">
                <a:solidFill>
                  <a:srgbClr val="1C3659"/>
                </a:solidFill>
                <a:latin typeface="Times New Roman"/>
                <a:cs typeface="Times New Roman"/>
              </a:rPr>
              <a:t>t</a:t>
            </a:r>
            <a:r>
              <a:rPr dirty="0" sz="750" spc="-10">
                <a:solidFill>
                  <a:srgbClr val="706B69"/>
                </a:solidFill>
                <a:latin typeface="Times New Roman"/>
                <a:cs typeface="Times New Roman"/>
              </a:rPr>
              <a:t>(</a:t>
            </a:r>
            <a:r>
              <a:rPr dirty="0" sz="750" spc="-10">
                <a:solidFill>
                  <a:srgbClr val="7B6287"/>
                </a:solidFill>
                <a:latin typeface="Times New Roman"/>
                <a:cs typeface="Times New Roman"/>
              </a:rPr>
              <a:t>x</a:t>
            </a:r>
            <a:r>
              <a:rPr dirty="0" sz="750" spc="-1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te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st</a:t>
            </a:r>
            <a:r>
              <a:rPr dirty="0" sz="750" spc="-1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s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c</a:t>
            </a:r>
            <a:r>
              <a:rPr dirty="0" sz="750" spc="-10">
                <a:solidFill>
                  <a:srgbClr val="67809C"/>
                </a:solidFill>
                <a:latin typeface="Times New Roman"/>
                <a:cs typeface="Times New Roman"/>
              </a:rPr>
              <a:t>)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Times New Roman"/>
              <a:cs typeface="Times New Roman"/>
            </a:endParaRPr>
          </a:p>
          <a:p>
            <a:pPr marL="66675">
              <a:lnSpc>
                <a:spcPts val="844"/>
              </a:lnSpc>
            </a:pPr>
            <a:r>
              <a:rPr dirty="0" sz="750">
                <a:solidFill>
                  <a:srgbClr val="7C6946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square</a:t>
            </a:r>
            <a:r>
              <a:rPr dirty="0" sz="750">
                <a:solidFill>
                  <a:srgbClr val="2D5277"/>
                </a:solidFill>
                <a:latin typeface="Times New Roman"/>
                <a:cs typeface="Times New Roman"/>
              </a:rPr>
              <a:t>d</a:t>
            </a:r>
            <a:r>
              <a:rPr dirty="0" sz="750" spc="270">
                <a:solidFill>
                  <a:srgbClr val="2D5277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A821FD"/>
                </a:solidFill>
                <a:latin typeface="Times New Roman"/>
                <a:cs typeface="Times New Roman"/>
              </a:rPr>
              <a:t>=</a:t>
            </a:r>
            <a:r>
              <a:rPr dirty="0" sz="750" spc="365">
                <a:solidFill>
                  <a:srgbClr val="A821FD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566783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2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3A152D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co</a:t>
            </a:r>
            <a:r>
              <a:rPr dirty="0" sz="750">
                <a:solidFill>
                  <a:srgbClr val="7C6946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7C7E90"/>
                </a:solidFill>
                <a:latin typeface="Times New Roman"/>
                <a:cs typeface="Times New Roman"/>
              </a:rPr>
              <a:t>(y</a:t>
            </a:r>
            <a:r>
              <a:rPr dirty="0" sz="750">
                <a:solidFill>
                  <a:srgbClr val="1F18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ra</a:t>
            </a:r>
            <a:r>
              <a:rPr dirty="0" sz="750">
                <a:solidFill>
                  <a:srgbClr val="461C52"/>
                </a:solidFill>
                <a:latin typeface="Times New Roman"/>
                <a:cs typeface="Times New Roman"/>
              </a:rPr>
              <a:t>i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n</a:t>
            </a:r>
            <a:r>
              <a:rPr dirty="0" sz="750">
                <a:solidFill>
                  <a:srgbClr val="1C3659"/>
                </a:solidFill>
                <a:latin typeface="Times New Roman"/>
                <a:cs typeface="Times New Roman"/>
              </a:rPr>
              <a:t>,</a:t>
            </a:r>
            <a:r>
              <a:rPr dirty="0" sz="750" spc="385">
                <a:solidFill>
                  <a:srgbClr val="1C3659"/>
                </a:solidFill>
                <a:latin typeface="Times New Roman"/>
                <a:cs typeface="Times New Roman"/>
              </a:rPr>
              <a:t>  </a:t>
            </a:r>
            <a:r>
              <a:rPr dirty="0" sz="750" spc="-10">
                <a:solidFill>
                  <a:srgbClr val="7C6946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a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i</a:t>
            </a:r>
            <a:r>
              <a:rPr dirty="0" sz="750" spc="-10">
                <a:solidFill>
                  <a:srgbClr val="7C6946"/>
                </a:solidFill>
                <a:latin typeface="Times New Roman"/>
                <a:cs typeface="Times New Roman"/>
              </a:rPr>
              <a:t>n</a:t>
            </a:r>
            <a:r>
              <a:rPr dirty="0" sz="750" spc="-1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pred</a:t>
            </a:r>
            <a:r>
              <a:rPr dirty="0" sz="750" spc="-10">
                <a:solidFill>
                  <a:srgbClr val="67809C"/>
                </a:solidFill>
                <a:latin typeface="Times New Roman"/>
                <a:cs typeface="Times New Roman"/>
              </a:rPr>
              <a:t>)</a:t>
            </a:r>
            <a:endParaRPr sz="750">
              <a:latin typeface="Times New Roman"/>
              <a:cs typeface="Times New Roman"/>
            </a:endParaRPr>
          </a:p>
          <a:p>
            <a:pPr marL="67945">
              <a:lnSpc>
                <a:spcPts val="844"/>
              </a:lnSpc>
            </a:pPr>
            <a:r>
              <a:rPr dirty="0" sz="750">
                <a:solidFill>
                  <a:srgbClr val="5D9057"/>
                </a:solidFill>
                <a:latin typeface="Times New Roman"/>
                <a:cs typeface="Times New Roman"/>
              </a:rPr>
              <a:t>prillt</a:t>
            </a:r>
            <a:r>
              <a:rPr dirty="0" sz="750">
                <a:solidFill>
                  <a:srgbClr val="7C7E90"/>
                </a:solidFill>
                <a:latin typeface="Times New Roman"/>
                <a:cs typeface="Times New Roman"/>
              </a:rPr>
              <a:t>("</a:t>
            </a:r>
            <a:r>
              <a:rPr dirty="0" sz="750">
                <a:solidFill>
                  <a:srgbClr val="C85B2B"/>
                </a:solidFill>
                <a:latin typeface="Times New Roman"/>
                <a:cs typeface="Times New Roman"/>
              </a:rPr>
              <a:t>The</a:t>
            </a:r>
            <a:r>
              <a:rPr dirty="0" sz="750" spc="225">
                <a:solidFill>
                  <a:srgbClr val="C85B2B"/>
                </a:solidFill>
                <a:latin typeface="Times New Roman"/>
                <a:cs typeface="Times New Roman"/>
              </a:rPr>
              <a:t> </a:t>
            </a:r>
            <a:r>
              <a:rPr dirty="0" sz="750" spc="70">
                <a:solidFill>
                  <a:srgbClr val="C14856"/>
                </a:solidFill>
                <a:latin typeface="Times New Roman"/>
                <a:cs typeface="Times New Roman"/>
              </a:rPr>
              <a:t>t</a:t>
            </a:r>
            <a:r>
              <a:rPr dirty="0" sz="750" spc="70">
                <a:solidFill>
                  <a:srgbClr val="C67291"/>
                </a:solidFill>
                <a:latin typeface="Times New Roman"/>
                <a:cs typeface="Times New Roman"/>
              </a:rPr>
              <a:t>r</a:t>
            </a:r>
            <a:r>
              <a:rPr dirty="0" sz="750" spc="70">
                <a:solidFill>
                  <a:srgbClr val="C14856"/>
                </a:solidFill>
                <a:latin typeface="Times New Roman"/>
                <a:cs typeface="Times New Roman"/>
              </a:rPr>
              <a:t>ai</a:t>
            </a:r>
            <a:r>
              <a:rPr dirty="0" sz="750" spc="70">
                <a:solidFill>
                  <a:srgbClr val="C66774"/>
                </a:solidFill>
                <a:latin typeface="Times New Roman"/>
                <a:cs typeface="Times New Roman"/>
              </a:rPr>
              <a:t>n</a:t>
            </a:r>
            <a:r>
              <a:rPr dirty="0" sz="750" spc="229">
                <a:solidFill>
                  <a:srgbClr val="C66774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A6954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BA2138"/>
                </a:solidFill>
                <a:latin typeface="Times New Roman"/>
                <a:cs typeface="Times New Roman"/>
              </a:rPr>
              <a:t>-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sq</a:t>
            </a:r>
            <a:r>
              <a:rPr dirty="0" sz="750" spc="60">
                <a:solidFill>
                  <a:srgbClr val="C14856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are</a:t>
            </a:r>
            <a:r>
              <a:rPr dirty="0" sz="750" spc="340">
                <a:solidFill>
                  <a:srgbClr val="C14856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67291"/>
                </a:solidFill>
                <a:latin typeface="Times New Roman"/>
                <a:cs typeface="Times New Roman"/>
              </a:rPr>
              <a:t>v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a</a:t>
            </a:r>
            <a:r>
              <a:rPr dirty="0" sz="750">
                <a:solidFill>
                  <a:srgbClr val="C66774"/>
                </a:solidFill>
                <a:latin typeface="Times New Roman"/>
                <a:cs typeface="Times New Roman"/>
              </a:rPr>
              <a:t>lu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e</a:t>
            </a:r>
            <a:r>
              <a:rPr dirty="0" sz="750" spc="265">
                <a:solidFill>
                  <a:srgbClr val="C14856"/>
                </a:solidFill>
                <a:latin typeface="Times New Roman"/>
                <a:cs typeface="Times New Roman"/>
              </a:rPr>
              <a:t> </a:t>
            </a:r>
            <a:r>
              <a:rPr dirty="0" sz="750" spc="90">
                <a:solidFill>
                  <a:srgbClr val="C14856"/>
                </a:solidFill>
                <a:latin typeface="Times New Roman"/>
                <a:cs typeface="Times New Roman"/>
              </a:rPr>
              <a:t>is</a:t>
            </a:r>
            <a:r>
              <a:rPr dirty="0" sz="750" spc="90">
                <a:solidFill>
                  <a:srgbClr val="BF215B"/>
                </a:solidFill>
                <a:latin typeface="Times New Roman"/>
                <a:cs typeface="Times New Roman"/>
              </a:rPr>
              <a:t>:</a:t>
            </a:r>
            <a:r>
              <a:rPr dirty="0" sz="750" spc="280">
                <a:solidFill>
                  <a:srgbClr val="BF215B"/>
                </a:solidFill>
                <a:latin typeface="Times New Roman"/>
                <a:cs typeface="Times New Roman"/>
              </a:rPr>
              <a:t> </a:t>
            </a:r>
            <a:r>
              <a:rPr dirty="0" sz="750" spc="55">
                <a:solidFill>
                  <a:srgbClr val="C6909C"/>
                </a:solidFill>
                <a:latin typeface="Times New Roman"/>
                <a:cs typeface="Times New Roman"/>
              </a:rPr>
              <a:t>·</a:t>
            </a:r>
            <a:r>
              <a:rPr dirty="0" sz="750" spc="55">
                <a:solidFill>
                  <a:srgbClr val="444150"/>
                </a:solidFill>
                <a:latin typeface="Times New Roman"/>
                <a:cs typeface="Times New Roman"/>
              </a:rPr>
              <a:t>,</a:t>
            </a:r>
            <a:r>
              <a:rPr dirty="0" sz="750" spc="409">
                <a:solidFill>
                  <a:srgbClr val="444150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566783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1F1808"/>
                </a:solidFill>
                <a:latin typeface="Times New Roman"/>
                <a:cs typeface="Times New Roman"/>
              </a:rPr>
              <a:t>_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s</a:t>
            </a:r>
            <a:r>
              <a:rPr dirty="0" sz="750" spc="-10">
                <a:solidFill>
                  <a:srgbClr val="603D5B"/>
                </a:solidFill>
                <a:latin typeface="Times New Roman"/>
                <a:cs typeface="Times New Roman"/>
              </a:rPr>
              <a:t>qu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a</a:t>
            </a:r>
            <a:r>
              <a:rPr dirty="0" sz="750" spc="-10">
                <a:solidFill>
                  <a:srgbClr val="622A67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e</a:t>
            </a: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d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..</a:t>
            </a:r>
            <a:r>
              <a:rPr dirty="0" sz="750" spc="-30">
                <a:solidFill>
                  <a:srgbClr val="444150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706B69"/>
                </a:solidFill>
                <a:latin typeface="Times New Roman"/>
                <a:cs typeface="Times New Roman"/>
              </a:rPr>
              <a:t>ro</a:t>
            </a: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u</a:t>
            </a:r>
            <a:r>
              <a:rPr dirty="0" sz="750" spc="-10">
                <a:solidFill>
                  <a:srgbClr val="7C6946"/>
                </a:solidFill>
                <a:latin typeface="Times New Roman"/>
                <a:cs typeface="Times New Roman"/>
              </a:rPr>
              <a:t>n</a:t>
            </a:r>
            <a:r>
              <a:rPr dirty="0" sz="750" spc="-10">
                <a:solidFill>
                  <a:srgbClr val="566783"/>
                </a:solidFill>
                <a:latin typeface="Times New Roman"/>
                <a:cs typeface="Times New Roman"/>
              </a:rPr>
              <a:t>d</a:t>
            </a:r>
            <a:r>
              <a:rPr dirty="0" sz="750" spc="-10">
                <a:solidFill>
                  <a:srgbClr val="7C7E90"/>
                </a:solidFill>
                <a:latin typeface="Times New Roman"/>
                <a:cs typeface="Times New Roman"/>
              </a:rPr>
              <a:t>(</a:t>
            </a:r>
            <a:r>
              <a:rPr dirty="0" sz="750" spc="-10">
                <a:solidFill>
                  <a:srgbClr val="469964"/>
                </a:solidFill>
                <a:latin typeface="Times New Roman"/>
                <a:cs typeface="Times New Roman"/>
              </a:rPr>
              <a:t>4</a:t>
            </a:r>
            <a:r>
              <a:rPr dirty="0" sz="750" spc="-10">
                <a:solidFill>
                  <a:srgbClr val="7B6287"/>
                </a:solidFill>
                <a:latin typeface="Times New Roman"/>
                <a:cs typeface="Times New Roman"/>
              </a:rPr>
              <a:t>)</a:t>
            </a:r>
            <a:r>
              <a:rPr dirty="0" sz="750" spc="-10">
                <a:solidFill>
                  <a:srgbClr val="67809C"/>
                </a:solidFill>
                <a:latin typeface="Times New Roman"/>
                <a:cs typeface="Times New Roman"/>
              </a:rPr>
              <a:t>)</a:t>
            </a:r>
            <a:endParaRPr sz="75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470"/>
              </a:spcBef>
            </a:pPr>
            <a:r>
              <a:rPr dirty="0" sz="750">
                <a:solidFill>
                  <a:srgbClr val="520052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h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 spc="204">
                <a:solidFill>
                  <a:srgbClr val="282641"/>
                </a:solidFill>
                <a:latin typeface="Times New Roman"/>
                <a:cs typeface="Times New Roman"/>
              </a:rPr>
              <a:t>  </a:t>
            </a:r>
            <a:r>
              <a:rPr dirty="0" sz="750" spc="50">
                <a:solidFill>
                  <a:srgbClr val="706B69"/>
                </a:solidFill>
                <a:latin typeface="Times New Roman"/>
                <a:cs typeface="Times New Roman"/>
              </a:rPr>
              <a:t>r</a:t>
            </a:r>
            <a:r>
              <a:rPr dirty="0" sz="750" spc="50">
                <a:solidFill>
                  <a:srgbClr val="282641"/>
                </a:solidFill>
                <a:latin typeface="Times New Roman"/>
                <a:cs typeface="Times New Roman"/>
              </a:rPr>
              <a:t>a</a:t>
            </a:r>
            <a:r>
              <a:rPr dirty="0" sz="750" spc="50">
                <a:solidFill>
                  <a:srgbClr val="59524F"/>
                </a:solidFill>
                <a:latin typeface="Times New Roman"/>
                <a:cs typeface="Times New Roman"/>
              </a:rPr>
              <a:t>i</a:t>
            </a:r>
            <a:r>
              <a:rPr dirty="0" sz="750" spc="50">
                <a:solidFill>
                  <a:srgbClr val="706B69"/>
                </a:solidFill>
                <a:latin typeface="Times New Roman"/>
                <a:cs typeface="Times New Roman"/>
              </a:rPr>
              <a:t>n</a:t>
            </a:r>
            <a:r>
              <a:rPr dirty="0" sz="750" spc="200">
                <a:solidFill>
                  <a:srgbClr val="706B69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603D5B"/>
                </a:solidFill>
                <a:latin typeface="Times New Roman"/>
                <a:cs typeface="Times New Roman"/>
              </a:rPr>
              <a:t>R</a:t>
            </a:r>
            <a:r>
              <a:rPr dirty="0" sz="600">
                <a:solidFill>
                  <a:srgbClr val="002438"/>
                </a:solidFill>
                <a:latin typeface="Times New Roman"/>
                <a:cs typeface="Times New Roman"/>
              </a:rPr>
              <a:t>-</a:t>
            </a:r>
            <a:r>
              <a:rPr dirty="0" sz="600" spc="-85">
                <a:solidFill>
                  <a:srgbClr val="002438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sq</a:t>
            </a:r>
            <a:r>
              <a:rPr dirty="0" sz="750" spc="50">
                <a:solidFill>
                  <a:srgbClr val="3F2F3B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are</a:t>
            </a:r>
            <a:r>
              <a:rPr dirty="0" sz="750" spc="220">
                <a:solidFill>
                  <a:srgbClr val="3F2F3B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7C7E90"/>
                </a:solidFill>
                <a:latin typeface="Times New Roman"/>
                <a:cs typeface="Times New Roman"/>
              </a:rPr>
              <a:t>v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al</a:t>
            </a:r>
            <a:r>
              <a:rPr dirty="0" sz="750">
                <a:solidFill>
                  <a:srgbClr val="7C7E90"/>
                </a:solidFill>
                <a:latin typeface="Times New Roman"/>
                <a:cs typeface="Times New Roman"/>
              </a:rPr>
              <a:t>u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 spc="229">
                <a:solidFill>
                  <a:srgbClr val="282641"/>
                </a:solidFill>
                <a:latin typeface="Times New Roman"/>
                <a:cs typeface="Times New Roman"/>
              </a:rPr>
              <a:t> </a:t>
            </a:r>
            <a:r>
              <a:rPr dirty="0" sz="750" spc="90">
                <a:solidFill>
                  <a:srgbClr val="444150"/>
                </a:solidFill>
                <a:latin typeface="Times New Roman"/>
                <a:cs typeface="Times New Roman"/>
              </a:rPr>
              <a:t>is</a:t>
            </a:r>
            <a:r>
              <a:rPr dirty="0" sz="750" spc="90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750" spc="175">
                <a:solidFill>
                  <a:srgbClr val="000083"/>
                </a:solidFill>
                <a:latin typeface="Times New Roman"/>
                <a:cs typeface="Times New Roman"/>
              </a:rPr>
              <a:t>  </a:t>
            </a:r>
            <a:r>
              <a:rPr dirty="0" sz="600">
                <a:solidFill>
                  <a:srgbClr val="7C6946"/>
                </a:solidFill>
                <a:latin typeface="Times New Roman"/>
                <a:cs typeface="Times New Roman"/>
              </a:rPr>
              <a:t>1</a:t>
            </a:r>
            <a:r>
              <a:rPr dirty="0" sz="600">
                <a:solidFill>
                  <a:srgbClr val="282641"/>
                </a:solidFill>
                <a:latin typeface="Times New Roman"/>
                <a:cs typeface="Times New Roman"/>
              </a:rPr>
              <a:t>..</a:t>
            </a:r>
            <a:r>
              <a:rPr dirty="0" sz="600" spc="-30">
                <a:solidFill>
                  <a:srgbClr val="282641"/>
                </a:solidFill>
                <a:latin typeface="Times New Roman"/>
                <a:cs typeface="Times New Roman"/>
              </a:rPr>
              <a:t> </a:t>
            </a:r>
            <a:r>
              <a:rPr dirty="0" sz="600" spc="-50">
                <a:solidFill>
                  <a:srgbClr val="444150"/>
                </a:solidFill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64135">
              <a:lnSpc>
                <a:spcPts val="844"/>
              </a:lnSpc>
              <a:spcBef>
                <a:spcPts val="5"/>
              </a:spcBef>
            </a:pPr>
            <a:r>
              <a:rPr dirty="0" sz="700" spc="-80" b="1">
                <a:solidFill>
                  <a:srgbClr val="7C6946"/>
                </a:solidFill>
                <a:latin typeface="Times New Roman"/>
                <a:cs typeface="Times New Roman"/>
              </a:rPr>
              <a:t>r</a:t>
            </a:r>
            <a:r>
              <a:rPr dirty="0" sz="700" spc="-25" b="1">
                <a:solidFill>
                  <a:srgbClr val="7C6946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sq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u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are</a:t>
            </a:r>
            <a:r>
              <a:rPr dirty="0" sz="750">
                <a:solidFill>
                  <a:srgbClr val="2D5277"/>
                </a:solidFill>
                <a:latin typeface="Times New Roman"/>
                <a:cs typeface="Times New Roman"/>
              </a:rPr>
              <a:t>d</a:t>
            </a:r>
            <a:r>
              <a:rPr dirty="0" sz="750" spc="305">
                <a:solidFill>
                  <a:srgbClr val="2D5277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A821FD"/>
                </a:solidFill>
                <a:latin typeface="Times New Roman"/>
                <a:cs typeface="Times New Roman"/>
              </a:rPr>
              <a:t>=</a:t>
            </a:r>
            <a:r>
              <a:rPr dirty="0" sz="750" spc="400">
                <a:solidFill>
                  <a:srgbClr val="A821FD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566783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2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co</a:t>
            </a:r>
            <a:r>
              <a:rPr dirty="0" sz="750">
                <a:solidFill>
                  <a:srgbClr val="7C6946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7C7E90"/>
                </a:solidFill>
                <a:latin typeface="Times New Roman"/>
                <a:cs typeface="Times New Roman"/>
              </a:rPr>
              <a:t>(y</a:t>
            </a:r>
            <a:r>
              <a:rPr dirty="0" sz="750">
                <a:solidFill>
                  <a:srgbClr val="1F18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st,</a:t>
            </a:r>
            <a:r>
              <a:rPr dirty="0" sz="750" spc="405">
                <a:solidFill>
                  <a:srgbClr val="282641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test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_p</a:t>
            </a:r>
            <a:r>
              <a:rPr dirty="0" sz="750" spc="-10">
                <a:solidFill>
                  <a:srgbClr val="877964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 spc="-10">
                <a:solidFill>
                  <a:srgbClr val="603D5B"/>
                </a:solidFill>
                <a:latin typeface="Times New Roman"/>
                <a:cs typeface="Times New Roman"/>
              </a:rPr>
              <a:t>d</a:t>
            </a:r>
            <a:r>
              <a:rPr dirty="0" sz="750" spc="-10">
                <a:solidFill>
                  <a:srgbClr val="877964"/>
                </a:solidFill>
                <a:latin typeface="Times New Roman"/>
                <a:cs typeface="Times New Roman"/>
              </a:rPr>
              <a:t>)</a:t>
            </a:r>
            <a:endParaRPr sz="750">
              <a:latin typeface="Times New Roman"/>
              <a:cs typeface="Times New Roman"/>
            </a:endParaRPr>
          </a:p>
          <a:p>
            <a:pPr marL="67945">
              <a:lnSpc>
                <a:spcPts val="844"/>
              </a:lnSpc>
            </a:pPr>
            <a:r>
              <a:rPr dirty="0" sz="750">
                <a:solidFill>
                  <a:srgbClr val="5D9057"/>
                </a:solidFill>
                <a:latin typeface="Times New Roman"/>
                <a:cs typeface="Times New Roman"/>
              </a:rPr>
              <a:t>prill</a:t>
            </a:r>
            <a:r>
              <a:rPr dirty="0" sz="750">
                <a:solidFill>
                  <a:srgbClr val="498C3B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7C7E90"/>
                </a:solidFill>
                <a:latin typeface="Times New Roman"/>
                <a:cs typeface="Times New Roman"/>
              </a:rPr>
              <a:t>("</a:t>
            </a:r>
            <a:r>
              <a:rPr dirty="0" sz="750">
                <a:solidFill>
                  <a:srgbClr val="C85B2B"/>
                </a:solidFill>
                <a:latin typeface="Times New Roman"/>
                <a:cs typeface="Times New Roman"/>
              </a:rPr>
              <a:t>The</a:t>
            </a:r>
            <a:r>
              <a:rPr dirty="0" sz="750" spc="220">
                <a:solidFill>
                  <a:srgbClr val="C85B2B"/>
                </a:solidFill>
                <a:latin typeface="Times New Roman"/>
                <a:cs typeface="Times New Roman"/>
              </a:rPr>
              <a:t> </a:t>
            </a:r>
            <a:r>
              <a:rPr dirty="0" sz="750" spc="80">
                <a:solidFill>
                  <a:srgbClr val="C66774"/>
                </a:solidFill>
                <a:latin typeface="Times New Roman"/>
                <a:cs typeface="Times New Roman"/>
              </a:rPr>
              <a:t>t</a:t>
            </a:r>
            <a:r>
              <a:rPr dirty="0" sz="750" spc="80">
                <a:solidFill>
                  <a:srgbClr val="C67291"/>
                </a:solidFill>
                <a:latin typeface="Times New Roman"/>
                <a:cs typeface="Times New Roman"/>
              </a:rPr>
              <a:t>r</a:t>
            </a:r>
            <a:r>
              <a:rPr dirty="0" sz="750" spc="80">
                <a:solidFill>
                  <a:srgbClr val="C14856"/>
                </a:solidFill>
                <a:latin typeface="Times New Roman"/>
                <a:cs typeface="Times New Roman"/>
              </a:rPr>
              <a:t>ai</a:t>
            </a:r>
            <a:r>
              <a:rPr dirty="0" sz="750" spc="80">
                <a:solidFill>
                  <a:srgbClr val="C66774"/>
                </a:solidFill>
                <a:latin typeface="Times New Roman"/>
                <a:cs typeface="Times New Roman"/>
              </a:rPr>
              <a:t>n</a:t>
            </a:r>
            <a:r>
              <a:rPr dirty="0" sz="750" spc="160">
                <a:solidFill>
                  <a:srgbClr val="C66774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A6954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BA2138"/>
                </a:solidFill>
                <a:latin typeface="Times New Roman"/>
                <a:cs typeface="Times New Roman"/>
              </a:rPr>
              <a:t>-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sq</a:t>
            </a:r>
            <a:r>
              <a:rPr dirty="0" sz="750" spc="50">
                <a:solidFill>
                  <a:srgbClr val="C14856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are</a:t>
            </a:r>
            <a:r>
              <a:rPr dirty="0" sz="750" spc="335">
                <a:solidFill>
                  <a:srgbClr val="C14856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67291"/>
                </a:solidFill>
                <a:latin typeface="Times New Roman"/>
                <a:cs typeface="Times New Roman"/>
              </a:rPr>
              <a:t>v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a</a:t>
            </a:r>
            <a:r>
              <a:rPr dirty="0" sz="750">
                <a:solidFill>
                  <a:srgbClr val="C66774"/>
                </a:solidFill>
                <a:latin typeface="Times New Roman"/>
                <a:cs typeface="Times New Roman"/>
              </a:rPr>
              <a:t>lu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e</a:t>
            </a:r>
            <a:r>
              <a:rPr dirty="0" sz="750" spc="254">
                <a:solidFill>
                  <a:srgbClr val="C14856"/>
                </a:solidFill>
                <a:latin typeface="Times New Roman"/>
                <a:cs typeface="Times New Roman"/>
              </a:rPr>
              <a:t> </a:t>
            </a:r>
            <a:r>
              <a:rPr dirty="0" sz="750" spc="90">
                <a:solidFill>
                  <a:srgbClr val="C14856"/>
                </a:solidFill>
                <a:latin typeface="Times New Roman"/>
                <a:cs typeface="Times New Roman"/>
              </a:rPr>
              <a:t>is</a:t>
            </a:r>
            <a:r>
              <a:rPr dirty="0" sz="750" spc="90">
                <a:solidFill>
                  <a:srgbClr val="BF215B"/>
                </a:solidFill>
                <a:latin typeface="Times New Roman"/>
                <a:cs typeface="Times New Roman"/>
              </a:rPr>
              <a:t>:</a:t>
            </a:r>
            <a:r>
              <a:rPr dirty="0" sz="750" spc="270">
                <a:solidFill>
                  <a:srgbClr val="BF215B"/>
                </a:solidFill>
                <a:latin typeface="Times New Roman"/>
                <a:cs typeface="Times New Roman"/>
              </a:rPr>
              <a:t> </a:t>
            </a:r>
            <a:r>
              <a:rPr dirty="0" sz="750" spc="55">
                <a:solidFill>
                  <a:srgbClr val="C6909C"/>
                </a:solidFill>
                <a:latin typeface="Times New Roman"/>
                <a:cs typeface="Times New Roman"/>
              </a:rPr>
              <a:t>·</a:t>
            </a:r>
            <a:r>
              <a:rPr dirty="0" sz="750" spc="55">
                <a:solidFill>
                  <a:srgbClr val="2D465E"/>
                </a:solidFill>
                <a:latin typeface="Times New Roman"/>
                <a:cs typeface="Times New Roman"/>
              </a:rPr>
              <a:t>,</a:t>
            </a:r>
            <a:r>
              <a:rPr dirty="0" sz="750" spc="370">
                <a:solidFill>
                  <a:srgbClr val="2D465E"/>
                </a:solidFill>
                <a:latin typeface="Times New Roman"/>
                <a:cs typeface="Times New Roman"/>
              </a:rPr>
              <a:t> </a:t>
            </a:r>
            <a:r>
              <a:rPr dirty="0" sz="700" spc="-10" b="1">
                <a:solidFill>
                  <a:srgbClr val="566783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1F1808"/>
                </a:solidFill>
                <a:latin typeface="Times New Roman"/>
                <a:cs typeface="Times New Roman"/>
              </a:rPr>
              <a:t>_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s</a:t>
            </a:r>
            <a:r>
              <a:rPr dirty="0" sz="750" spc="-10">
                <a:solidFill>
                  <a:srgbClr val="603D5B"/>
                </a:solidFill>
                <a:latin typeface="Times New Roman"/>
                <a:cs typeface="Times New Roman"/>
              </a:rPr>
              <a:t>q</a:t>
            </a:r>
            <a:r>
              <a:rPr dirty="0" sz="750" spc="-10">
                <a:solidFill>
                  <a:srgbClr val="706B69"/>
                </a:solidFill>
                <a:latin typeface="Times New Roman"/>
                <a:cs typeface="Times New Roman"/>
              </a:rPr>
              <a:t>u</a:t>
            </a: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a</a:t>
            </a:r>
            <a:r>
              <a:rPr dirty="0" sz="750" spc="-10">
                <a:solidFill>
                  <a:srgbClr val="622A67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ed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..</a:t>
            </a:r>
            <a:r>
              <a:rPr dirty="0" sz="750" spc="10">
                <a:solidFill>
                  <a:srgbClr val="3F2F3B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706B69"/>
                </a:solidFill>
                <a:latin typeface="Times New Roman"/>
                <a:cs typeface="Times New Roman"/>
              </a:rPr>
              <a:t>ro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u</a:t>
            </a:r>
            <a:r>
              <a:rPr dirty="0" sz="750" spc="-10">
                <a:solidFill>
                  <a:srgbClr val="706B69"/>
                </a:solidFill>
                <a:latin typeface="Times New Roman"/>
                <a:cs typeface="Times New Roman"/>
              </a:rPr>
              <a:t>n</a:t>
            </a:r>
            <a:r>
              <a:rPr dirty="0" sz="750" spc="-10">
                <a:solidFill>
                  <a:srgbClr val="566783"/>
                </a:solidFill>
                <a:latin typeface="Times New Roman"/>
                <a:cs typeface="Times New Roman"/>
              </a:rPr>
              <a:t>d</a:t>
            </a:r>
            <a:r>
              <a:rPr dirty="0" sz="750" spc="-10">
                <a:solidFill>
                  <a:srgbClr val="7C7E90"/>
                </a:solidFill>
                <a:latin typeface="Times New Roman"/>
                <a:cs typeface="Times New Roman"/>
              </a:rPr>
              <a:t>(</a:t>
            </a:r>
            <a:r>
              <a:rPr dirty="0" sz="750" spc="-10">
                <a:solidFill>
                  <a:srgbClr val="469964"/>
                </a:solidFill>
                <a:latin typeface="Times New Roman"/>
                <a:cs typeface="Times New Roman"/>
              </a:rPr>
              <a:t>4</a:t>
            </a:r>
            <a:r>
              <a:rPr dirty="0" sz="750" spc="-10">
                <a:solidFill>
                  <a:srgbClr val="7B6287"/>
                </a:solidFill>
                <a:latin typeface="Times New Roman"/>
                <a:cs typeface="Times New Roman"/>
              </a:rPr>
              <a:t>)</a:t>
            </a:r>
            <a:r>
              <a:rPr dirty="0" sz="750" spc="-10">
                <a:solidFill>
                  <a:srgbClr val="67809C"/>
                </a:solidFill>
                <a:latin typeface="Times New Roman"/>
                <a:cs typeface="Times New Roman"/>
              </a:rPr>
              <a:t>)</a:t>
            </a:r>
            <a:endParaRPr sz="75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420"/>
              </a:spcBef>
            </a:pPr>
            <a:r>
              <a:rPr dirty="0" sz="750">
                <a:solidFill>
                  <a:srgbClr val="520052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he</a:t>
            </a:r>
            <a:r>
              <a:rPr dirty="0" sz="750" spc="180">
                <a:solidFill>
                  <a:srgbClr val="59524F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a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.i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n</a:t>
            </a:r>
            <a:r>
              <a:rPr dirty="0" sz="750" spc="180">
                <a:solidFill>
                  <a:srgbClr val="706B69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603D5B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-</a:t>
            </a:r>
            <a:r>
              <a:rPr dirty="0" sz="750">
                <a:solidFill>
                  <a:srgbClr val="3A152D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qu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are</a:t>
            </a:r>
            <a:r>
              <a:rPr dirty="0" sz="750" spc="260">
                <a:solidFill>
                  <a:srgbClr val="3F2F3B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7C7E90"/>
                </a:solidFill>
                <a:latin typeface="Times New Roman"/>
                <a:cs typeface="Times New Roman"/>
              </a:rPr>
              <a:t>v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al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u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e</a:t>
            </a:r>
            <a:r>
              <a:rPr dirty="0" sz="750" spc="215">
                <a:solidFill>
                  <a:srgbClr val="3F2F3B"/>
                </a:solidFill>
                <a:latin typeface="Times New Roman"/>
                <a:cs typeface="Times New Roman"/>
              </a:rPr>
              <a:t> </a:t>
            </a:r>
            <a:r>
              <a:rPr dirty="0" sz="750" spc="90">
                <a:solidFill>
                  <a:srgbClr val="59524F"/>
                </a:solidFill>
                <a:latin typeface="Times New Roman"/>
                <a:cs typeface="Times New Roman"/>
              </a:rPr>
              <a:t>is</a:t>
            </a:r>
            <a:r>
              <a:rPr dirty="0" sz="750" spc="90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750" spc="180">
                <a:solidFill>
                  <a:srgbClr val="000083"/>
                </a:solidFill>
                <a:latin typeface="Times New Roman"/>
                <a:cs typeface="Times New Roman"/>
              </a:rPr>
              <a:t>  </a:t>
            </a:r>
            <a:r>
              <a:rPr dirty="0" sz="750" spc="-55">
                <a:solidFill>
                  <a:srgbClr val="444150"/>
                </a:solidFill>
                <a:latin typeface="Times New Roman"/>
                <a:cs typeface="Times New Roman"/>
              </a:rPr>
              <a:t>0</a:t>
            </a:r>
            <a:r>
              <a:rPr dirty="0" sz="750" spc="-55">
                <a:solidFill>
                  <a:srgbClr val="282641"/>
                </a:solidFill>
                <a:latin typeface="Times New Roman"/>
                <a:cs typeface="Times New Roman"/>
              </a:rPr>
              <a:t>..</a:t>
            </a:r>
            <a:r>
              <a:rPr dirty="0" sz="750" spc="-65">
                <a:solidFill>
                  <a:srgbClr val="282641"/>
                </a:solidFill>
                <a:latin typeface="Times New Roman"/>
                <a:cs typeface="Times New Roman"/>
              </a:rPr>
              <a:t> </a:t>
            </a:r>
            <a:r>
              <a:rPr dirty="0" sz="600" spc="-25">
                <a:solidFill>
                  <a:srgbClr val="465267"/>
                </a:solidFill>
                <a:latin typeface="Times New Roman"/>
                <a:cs typeface="Times New Roman"/>
              </a:rPr>
              <a:t>64</a:t>
            </a:r>
            <a:r>
              <a:rPr dirty="0" sz="600" spc="-25">
                <a:solidFill>
                  <a:srgbClr val="161546"/>
                </a:solidFill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810"/>
              </a:lnSpc>
            </a:pPr>
            <a:r>
              <a:rPr dirty="0" sz="750" spc="85">
                <a:solidFill>
                  <a:srgbClr val="622A67"/>
                </a:solidFill>
                <a:latin typeface="Times New Roman"/>
                <a:cs typeface="Times New Roman"/>
              </a:rPr>
              <a:t>m</a:t>
            </a:r>
            <a:r>
              <a:rPr dirty="0" sz="750" spc="85">
                <a:solidFill>
                  <a:srgbClr val="3F2F3B"/>
                </a:solidFill>
                <a:latin typeface="Times New Roman"/>
                <a:cs typeface="Times New Roman"/>
              </a:rPr>
              <a:t>se</a:t>
            </a:r>
            <a:r>
              <a:rPr dirty="0" sz="750" spc="170">
                <a:solidFill>
                  <a:srgbClr val="3F2F3B"/>
                </a:solidFill>
                <a:latin typeface="Times New Roman"/>
                <a:cs typeface="Times New Roman"/>
              </a:rPr>
              <a:t> </a:t>
            </a:r>
            <a:r>
              <a:rPr dirty="0" sz="550" spc="70">
                <a:solidFill>
                  <a:srgbClr val="AE3BF9"/>
                </a:solidFill>
                <a:latin typeface="Arial"/>
                <a:cs typeface="Arial"/>
              </a:rPr>
              <a:t>=</a:t>
            </a:r>
            <a:r>
              <a:rPr dirty="0" sz="550" spc="229">
                <a:solidFill>
                  <a:srgbClr val="AE3BF9"/>
                </a:solidFill>
                <a:latin typeface="Arial"/>
                <a:cs typeface="Arial"/>
              </a:rPr>
              <a:t>  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1C3659"/>
                </a:solidFill>
                <a:latin typeface="Times New Roman"/>
                <a:cs typeface="Times New Roman"/>
              </a:rPr>
              <a:t>a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n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sq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u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are</a:t>
            </a:r>
            <a:r>
              <a:rPr dirty="0" sz="750">
                <a:solidFill>
                  <a:srgbClr val="2D5277"/>
                </a:solidFill>
                <a:latin typeface="Times New Roman"/>
                <a:cs typeface="Times New Roman"/>
              </a:rPr>
              <a:t>d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1F1826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rro</a:t>
            </a:r>
            <a:r>
              <a:rPr dirty="0" sz="750">
                <a:solidFill>
                  <a:srgbClr val="622A67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7C7E90"/>
                </a:solidFill>
                <a:latin typeface="Times New Roman"/>
                <a:cs typeface="Times New Roman"/>
              </a:rPr>
              <a:t>(</a:t>
            </a:r>
            <a:r>
              <a:rPr dirty="0" sz="750">
                <a:solidFill>
                  <a:srgbClr val="7B6287"/>
                </a:solidFill>
                <a:latin typeface="Times New Roman"/>
                <a:cs typeface="Times New Roman"/>
              </a:rPr>
              <a:t>y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te</a:t>
            </a:r>
            <a:r>
              <a:rPr dirty="0" sz="750">
                <a:solidFill>
                  <a:srgbClr val="9CC6E1"/>
                </a:solidFill>
                <a:latin typeface="Times New Roman"/>
                <a:cs typeface="Times New Roman"/>
              </a:rPr>
              <a:t>·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s</a:t>
            </a:r>
            <a:r>
              <a:rPr dirty="0" sz="750" spc="275">
                <a:solidFill>
                  <a:srgbClr val="3F2F3B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3A152D"/>
                </a:solidFill>
                <a:latin typeface="Times New Roman"/>
                <a:cs typeface="Times New Roman"/>
              </a:rPr>
              <a:t>,</a:t>
            </a:r>
            <a:r>
              <a:rPr dirty="0" sz="750">
                <a:solidFill>
                  <a:srgbClr val="85C6F9"/>
                </a:solidFill>
                <a:latin typeface="Times New Roman"/>
                <a:cs typeface="Times New Roman"/>
              </a:rPr>
              <a:t>.</a:t>
            </a:r>
            <a:r>
              <a:rPr dirty="0" sz="750" spc="85">
                <a:solidFill>
                  <a:srgbClr val="85C6F9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1C3659"/>
                </a:solidFill>
                <a:latin typeface="Times New Roman"/>
                <a:cs typeface="Times New Roman"/>
              </a:rPr>
              <a:t>t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est</a:t>
            </a:r>
            <a:r>
              <a:rPr dirty="0" sz="750" spc="-1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 spc="-10">
                <a:solidFill>
                  <a:srgbClr val="2D465E"/>
                </a:solidFill>
                <a:latin typeface="Times New Roman"/>
                <a:cs typeface="Times New Roman"/>
              </a:rPr>
              <a:t>p</a:t>
            </a:r>
            <a:r>
              <a:rPr dirty="0" sz="750" spc="-10">
                <a:solidFill>
                  <a:srgbClr val="566783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1F1826"/>
                </a:solidFill>
                <a:latin typeface="Times New Roman"/>
                <a:cs typeface="Times New Roman"/>
              </a:rPr>
              <a:t>e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d</a:t>
            </a:r>
            <a:r>
              <a:rPr dirty="0" sz="750" spc="-10">
                <a:solidFill>
                  <a:srgbClr val="8E9195"/>
                </a:solidFill>
                <a:latin typeface="Times New Roman"/>
                <a:cs typeface="Times New Roman"/>
              </a:rPr>
              <a:t>)</a:t>
            </a:r>
            <a:endParaRPr sz="750">
              <a:latin typeface="Times New Roman"/>
              <a:cs typeface="Times New Roman"/>
            </a:endParaRPr>
          </a:p>
          <a:p>
            <a:pPr marL="67945" marR="5080">
              <a:lnSpc>
                <a:spcPts val="790"/>
              </a:lnSpc>
              <a:spcBef>
                <a:spcPts val="30"/>
              </a:spcBef>
            </a:pPr>
            <a:r>
              <a:rPr dirty="0" sz="750">
                <a:solidFill>
                  <a:srgbClr val="5D9057"/>
                </a:solidFill>
                <a:latin typeface="Times New Roman"/>
                <a:cs typeface="Times New Roman"/>
              </a:rPr>
              <a:t>prill</a:t>
            </a:r>
            <a:r>
              <a:rPr dirty="0" sz="750">
                <a:solidFill>
                  <a:srgbClr val="498C3B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67809C"/>
                </a:solidFill>
                <a:latin typeface="Times New Roman"/>
                <a:cs typeface="Times New Roman"/>
              </a:rPr>
              <a:t>(</a:t>
            </a:r>
            <a:r>
              <a:rPr dirty="0" sz="750">
                <a:solidFill>
                  <a:srgbClr val="CD876E"/>
                </a:solidFill>
                <a:latin typeface="Times New Roman"/>
                <a:cs typeface="Times New Roman"/>
              </a:rPr>
              <a:t>'r,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.,.</a:t>
            </a:r>
            <a:r>
              <a:rPr dirty="0" sz="750">
                <a:solidFill>
                  <a:srgbClr val="C66774"/>
                </a:solidFill>
                <a:latin typeface="Times New Roman"/>
                <a:cs typeface="Times New Roman"/>
              </a:rPr>
              <a:t>a</a:t>
            </a:r>
            <a:r>
              <a:rPr dirty="0" sz="750">
                <a:solidFill>
                  <a:srgbClr val="C67291"/>
                </a:solidFill>
                <a:latin typeface="Times New Roman"/>
                <a:cs typeface="Times New Roman"/>
              </a:rPr>
              <a:t>n</a:t>
            </a:r>
            <a:r>
              <a:rPr dirty="0" sz="750" spc="320">
                <a:solidFill>
                  <a:srgbClr val="C67291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abs</a:t>
            </a:r>
            <a:r>
              <a:rPr dirty="0" sz="750">
                <a:solidFill>
                  <a:srgbClr val="CA6954"/>
                </a:solidFill>
                <a:latin typeface="Times New Roman"/>
                <a:cs typeface="Times New Roman"/>
              </a:rPr>
              <a:t>o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l</a:t>
            </a:r>
            <a:r>
              <a:rPr dirty="0" sz="750">
                <a:solidFill>
                  <a:srgbClr val="C66774"/>
                </a:solidFill>
                <a:latin typeface="Times New Roman"/>
                <a:cs typeface="Times New Roman"/>
              </a:rPr>
              <a:t>ut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e</a:t>
            </a:r>
            <a:r>
              <a:rPr dirty="0" sz="750" spc="390">
                <a:solidFill>
                  <a:srgbClr val="C14856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C14856"/>
                </a:solidFill>
                <a:latin typeface="Times New Roman"/>
                <a:cs typeface="Times New Roman"/>
              </a:rPr>
              <a:t>e</a:t>
            </a:r>
            <a:r>
              <a:rPr dirty="0" sz="750" spc="-10">
                <a:solidFill>
                  <a:srgbClr val="CD876E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C66774"/>
                </a:solidFill>
                <a:latin typeface="Times New Roman"/>
                <a:cs typeface="Times New Roman"/>
              </a:rPr>
              <a:t>r-</a:t>
            </a:r>
            <a:r>
              <a:rPr dirty="0" sz="750">
                <a:solidFill>
                  <a:srgbClr val="C66774"/>
                </a:solidFill>
                <a:latin typeface="Times New Roman"/>
                <a:cs typeface="Times New Roman"/>
              </a:rPr>
              <a:t>a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-</a:t>
            </a:r>
            <a:r>
              <a:rPr dirty="0" sz="750" spc="254">
                <a:solidFill>
                  <a:srgbClr val="C14856"/>
                </a:solidFill>
                <a:latin typeface="Times New Roman"/>
                <a:cs typeface="Times New Roman"/>
              </a:rPr>
              <a:t>  </a:t>
            </a:r>
            <a:r>
              <a:rPr dirty="0" sz="750">
                <a:solidFill>
                  <a:srgbClr val="C6909C"/>
                </a:solidFill>
                <a:latin typeface="Times New Roman"/>
                <a:cs typeface="Times New Roman"/>
              </a:rPr>
              <a:t>:</a:t>
            </a:r>
            <a:r>
              <a:rPr dirty="0" sz="750" spc="160">
                <a:solidFill>
                  <a:srgbClr val="C6909C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6909C"/>
                </a:solidFill>
                <a:latin typeface="Times New Roman"/>
                <a:cs typeface="Times New Roman"/>
              </a:rPr>
              <a:t>'</a:t>
            </a:r>
            <a:r>
              <a:rPr dirty="0" sz="750">
                <a:solidFill>
                  <a:srgbClr val="2D5277"/>
                </a:solidFill>
                <a:latin typeface="Times New Roman"/>
                <a:cs typeface="Times New Roman"/>
              </a:rPr>
              <a:t>,</a:t>
            </a:r>
            <a:r>
              <a:rPr dirty="0" sz="750">
                <a:solidFill>
                  <a:srgbClr val="622A67"/>
                </a:solidFill>
                <a:latin typeface="Times New Roman"/>
                <a:cs typeface="Times New Roman"/>
              </a:rPr>
              <a:t>m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ea</a:t>
            </a:r>
            <a:r>
              <a:rPr dirty="0" sz="750">
                <a:solidFill>
                  <a:srgbClr val="7C6946"/>
                </a:solidFill>
                <a:latin typeface="Times New Roman"/>
                <a:cs typeface="Times New Roman"/>
              </a:rPr>
              <a:t>n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a</a:t>
            </a:r>
            <a:r>
              <a:rPr dirty="0" sz="750">
                <a:solidFill>
                  <a:srgbClr val="2D465E"/>
                </a:solidFill>
                <a:latin typeface="Times New Roman"/>
                <a:cs typeface="Times New Roman"/>
              </a:rPr>
              <a:t>bso</a:t>
            </a:r>
            <a:r>
              <a:rPr dirty="0" sz="750">
                <a:solidFill>
                  <a:srgbClr val="461C52"/>
                </a:solidFill>
                <a:latin typeface="Times New Roman"/>
                <a:cs typeface="Times New Roman"/>
              </a:rPr>
              <a:t>l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ute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1F1826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566783"/>
                </a:solidFill>
                <a:latin typeface="Times New Roman"/>
                <a:cs typeface="Times New Roman"/>
              </a:rPr>
              <a:t>rr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o</a:t>
            </a:r>
            <a:r>
              <a:rPr dirty="0" sz="750">
                <a:solidFill>
                  <a:srgbClr val="622A67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67809C"/>
                </a:solidFill>
                <a:latin typeface="Times New Roman"/>
                <a:cs typeface="Times New Roman"/>
              </a:rPr>
              <a:t>(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y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9AB6BD"/>
                </a:solidFill>
                <a:latin typeface="Times New Roman"/>
                <a:cs typeface="Times New Roman"/>
              </a:rPr>
              <a:t>·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s</a:t>
            </a:r>
            <a:r>
              <a:rPr dirty="0" sz="750" spc="175">
                <a:solidFill>
                  <a:srgbClr val="3F2F3B"/>
                </a:solidFill>
                <a:latin typeface="Times New Roman"/>
                <a:cs typeface="Times New Roman"/>
              </a:rPr>
              <a:t>  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,.te</a:t>
            </a:r>
            <a:r>
              <a:rPr dirty="0" sz="750" spc="-10">
                <a:solidFill>
                  <a:srgbClr val="2D465E"/>
                </a:solidFill>
                <a:latin typeface="Times New Roman"/>
                <a:cs typeface="Times New Roman"/>
              </a:rPr>
              <a:t>s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t</a:t>
            </a:r>
            <a:r>
              <a:rPr dirty="0" sz="750" spc="-1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pr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d</a:t>
            </a:r>
            <a:r>
              <a:rPr dirty="0" sz="750" spc="-10">
                <a:solidFill>
                  <a:srgbClr val="978C7C"/>
                </a:solidFill>
                <a:latin typeface="Times New Roman"/>
                <a:cs typeface="Times New Roman"/>
              </a:rPr>
              <a:t>))</a:t>
            </a:r>
            <a:r>
              <a:rPr dirty="0" sz="750" spc="500">
                <a:solidFill>
                  <a:srgbClr val="978C7C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5D9057"/>
                </a:solidFill>
                <a:latin typeface="Times New Roman"/>
                <a:cs typeface="Times New Roman"/>
              </a:rPr>
              <a:t>prill</a:t>
            </a:r>
            <a:r>
              <a:rPr dirty="0" sz="750">
                <a:solidFill>
                  <a:srgbClr val="498C3B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7C7E90"/>
                </a:solidFill>
                <a:latin typeface="Times New Roman"/>
                <a:cs typeface="Times New Roman"/>
              </a:rPr>
              <a:t>("</a:t>
            </a:r>
            <a:r>
              <a:rPr dirty="0" sz="750" spc="-30">
                <a:solidFill>
                  <a:srgbClr val="7C7E90"/>
                </a:solidFill>
                <a:latin typeface="Times New Roman"/>
                <a:cs typeface="Times New Roman"/>
              </a:rPr>
              <a:t> </a:t>
            </a:r>
            <a:r>
              <a:rPr dirty="0" sz="750" spc="-155">
                <a:solidFill>
                  <a:srgbClr val="C66774"/>
                </a:solidFill>
                <a:latin typeface="Times New Roman"/>
                <a:cs typeface="Times New Roman"/>
              </a:rPr>
              <a:t>RM</a:t>
            </a:r>
            <a:r>
              <a:rPr dirty="0" sz="750" spc="-155">
                <a:solidFill>
                  <a:srgbClr val="C14856"/>
                </a:solidFill>
                <a:latin typeface="Times New Roman"/>
                <a:cs typeface="Times New Roman"/>
              </a:rPr>
              <a:t>S</a:t>
            </a:r>
            <a:r>
              <a:rPr dirty="0" sz="750" spc="-155">
                <a:solidFill>
                  <a:srgbClr val="BA2138"/>
                </a:solidFill>
                <a:latin typeface="Times New Roman"/>
                <a:cs typeface="Times New Roman"/>
              </a:rPr>
              <a:t>E</a:t>
            </a:r>
            <a:r>
              <a:rPr dirty="0" sz="750" spc="85">
                <a:solidFill>
                  <a:srgbClr val="BA2138"/>
                </a:solidFill>
                <a:latin typeface="Times New Roman"/>
                <a:cs typeface="Times New Roman"/>
              </a:rPr>
              <a:t> </a:t>
            </a:r>
            <a:r>
              <a:rPr dirty="0" sz="550" spc="-25">
                <a:solidFill>
                  <a:srgbClr val="C14856"/>
                </a:solidFill>
                <a:latin typeface="Arial"/>
                <a:cs typeface="Arial"/>
              </a:rPr>
              <a:t>=</a:t>
            </a:r>
            <a:r>
              <a:rPr dirty="0" sz="550" spc="165">
                <a:solidFill>
                  <a:srgbClr val="C14856"/>
                </a:solidFill>
                <a:latin typeface="Arial"/>
                <a:cs typeface="Arial"/>
              </a:rPr>
              <a:t> </a:t>
            </a:r>
            <a:r>
              <a:rPr dirty="0" sz="550" spc="235">
                <a:solidFill>
                  <a:srgbClr val="D49787"/>
                </a:solidFill>
                <a:latin typeface="Arial"/>
                <a:cs typeface="Arial"/>
              </a:rPr>
              <a:t>·</a:t>
            </a:r>
            <a:r>
              <a:rPr dirty="0" sz="550" spc="235">
                <a:solidFill>
                  <a:srgbClr val="465267"/>
                </a:solidFill>
                <a:latin typeface="Arial"/>
                <a:cs typeface="Arial"/>
              </a:rPr>
              <a:t>,</a:t>
            </a:r>
            <a:r>
              <a:rPr dirty="0" sz="550" spc="200">
                <a:solidFill>
                  <a:srgbClr val="465267"/>
                </a:solidFill>
                <a:latin typeface="Arial"/>
                <a:cs typeface="Arial"/>
              </a:rPr>
              <a:t>  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n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p.</a:t>
            </a:r>
            <a:r>
              <a:rPr dirty="0" sz="750" spc="-95">
                <a:solidFill>
                  <a:srgbClr val="59524F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3A152D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qrt</a:t>
            </a:r>
            <a:r>
              <a:rPr dirty="0" sz="750">
                <a:solidFill>
                  <a:srgbClr val="7C7E90"/>
                </a:solidFill>
                <a:latin typeface="Times New Roman"/>
                <a:cs typeface="Times New Roman"/>
              </a:rPr>
              <a:t>(</a:t>
            </a:r>
            <a:r>
              <a:rPr dirty="0" sz="750">
                <a:solidFill>
                  <a:srgbClr val="7C3859"/>
                </a:solidFill>
                <a:latin typeface="Times New Roman"/>
                <a:cs typeface="Times New Roman"/>
              </a:rPr>
              <a:t>m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se</a:t>
            </a:r>
            <a:r>
              <a:rPr dirty="0" sz="750">
                <a:solidFill>
                  <a:srgbClr val="978C7C"/>
                </a:solidFill>
                <a:latin typeface="Times New Roman"/>
                <a:cs typeface="Times New Roman"/>
              </a:rPr>
              <a:t>)</a:t>
            </a:r>
            <a:r>
              <a:rPr dirty="0" sz="750" spc="5">
                <a:solidFill>
                  <a:srgbClr val="978C7C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2D5277"/>
                </a:solidFill>
                <a:latin typeface="Times New Roman"/>
                <a:cs typeface="Times New Roman"/>
              </a:rPr>
              <a:t>.</a:t>
            </a:r>
            <a:r>
              <a:rPr dirty="0" sz="750" spc="-10">
                <a:solidFill>
                  <a:srgbClr val="566783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603D5B"/>
                </a:solidFill>
                <a:latin typeface="Times New Roman"/>
                <a:cs typeface="Times New Roman"/>
              </a:rPr>
              <a:t>mrn</a:t>
            </a: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d</a:t>
            </a:r>
            <a:r>
              <a:rPr dirty="0" sz="750" spc="-10">
                <a:solidFill>
                  <a:srgbClr val="7B6287"/>
                </a:solidFill>
                <a:latin typeface="Times New Roman"/>
                <a:cs typeface="Times New Roman"/>
              </a:rPr>
              <a:t>(</a:t>
            </a:r>
            <a:r>
              <a:rPr dirty="0" sz="750" spc="-10">
                <a:solidFill>
                  <a:srgbClr val="469964"/>
                </a:solidFill>
                <a:latin typeface="Times New Roman"/>
                <a:cs typeface="Times New Roman"/>
              </a:rPr>
              <a:t>4</a:t>
            </a:r>
            <a:r>
              <a:rPr dirty="0" sz="750" spc="-10">
                <a:solidFill>
                  <a:srgbClr val="877964"/>
                </a:solidFill>
                <a:latin typeface="Times New Roman"/>
                <a:cs typeface="Times New Roman"/>
              </a:rPr>
              <a:t>))</a:t>
            </a:r>
            <a:endParaRPr sz="750">
              <a:latin typeface="Times New Roman"/>
              <a:cs typeface="Times New Roman"/>
            </a:endParaRPr>
          </a:p>
          <a:p>
            <a:pPr marL="66040">
              <a:lnSpc>
                <a:spcPts val="860"/>
              </a:lnSpc>
              <a:spcBef>
                <a:spcPts val="464"/>
              </a:spcBef>
            </a:pPr>
            <a:r>
              <a:rPr dirty="0" sz="750" spc="-50">
                <a:solidFill>
                  <a:srgbClr val="603D5B"/>
                </a:solidFill>
                <a:latin typeface="Times New Roman"/>
                <a:cs typeface="Times New Roman"/>
              </a:rPr>
              <a:t>Me</a:t>
            </a:r>
            <a:r>
              <a:rPr dirty="0" sz="750" spc="-50">
                <a:solidFill>
                  <a:srgbClr val="3F2F3B"/>
                </a:solidFill>
                <a:latin typeface="Times New Roman"/>
                <a:cs typeface="Times New Roman"/>
              </a:rPr>
              <a:t>a</a:t>
            </a:r>
            <a:r>
              <a:rPr dirty="0" sz="750" spc="-50">
                <a:solidFill>
                  <a:srgbClr val="465267"/>
                </a:solidFill>
                <a:latin typeface="Times New Roman"/>
                <a:cs typeface="Times New Roman"/>
              </a:rPr>
              <a:t>n</a:t>
            </a:r>
            <a:r>
              <a:rPr dirty="0" sz="750" spc="155">
                <a:solidFill>
                  <a:srgbClr val="465267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a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a,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603D5B"/>
                </a:solidFill>
                <a:latin typeface="Times New Roman"/>
                <a:cs typeface="Times New Roman"/>
              </a:rPr>
              <a:t>o</a:t>
            </a:r>
            <a:r>
              <a:rPr dirty="0" sz="750">
                <a:solidFill>
                  <a:srgbClr val="461C52"/>
                </a:solidFill>
                <a:latin typeface="Times New Roman"/>
                <a:cs typeface="Times New Roman"/>
              </a:rPr>
              <a:t>l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u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e</a:t>
            </a:r>
            <a:r>
              <a:rPr dirty="0" sz="750" spc="185">
                <a:solidFill>
                  <a:srgbClr val="3F2F3B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6B4B75"/>
                </a:solidFill>
                <a:latin typeface="Times New Roman"/>
                <a:cs typeface="Times New Roman"/>
              </a:rPr>
              <a:t>rr</a:t>
            </a:r>
            <a:r>
              <a:rPr dirty="0" sz="750">
                <a:solidFill>
                  <a:srgbClr val="603D5B"/>
                </a:solidFill>
                <a:latin typeface="Times New Roman"/>
                <a:cs typeface="Times New Roman"/>
              </a:rPr>
              <a:t>o</a:t>
            </a:r>
            <a:r>
              <a:rPr dirty="0" sz="750">
                <a:solidFill>
                  <a:srgbClr val="7C6946"/>
                </a:solidFill>
                <a:latin typeface="Times New Roman"/>
                <a:cs typeface="Times New Roman"/>
              </a:rPr>
              <a:t>r</a:t>
            </a:r>
            <a:r>
              <a:rPr dirty="0" sz="750" spc="375">
                <a:solidFill>
                  <a:srgbClr val="7C6946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67809C"/>
                </a:solidFill>
                <a:latin typeface="Times New Roman"/>
                <a:cs typeface="Times New Roman"/>
              </a:rPr>
              <a:t>:</a:t>
            </a:r>
            <a:r>
              <a:rPr dirty="0" sz="750" spc="275">
                <a:solidFill>
                  <a:srgbClr val="67809C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0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..</a:t>
            </a: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1648860499.6456133</a:t>
            </a:r>
            <a:endParaRPr sz="750">
              <a:latin typeface="Times New Roman"/>
              <a:cs typeface="Times New Roman"/>
            </a:endParaRPr>
          </a:p>
          <a:p>
            <a:pPr marL="107950">
              <a:lnSpc>
                <a:spcPts val="860"/>
              </a:lnSpc>
            </a:pPr>
            <a:r>
              <a:rPr dirty="0" sz="550" spc="-20">
                <a:solidFill>
                  <a:srgbClr val="566783"/>
                </a:solidFill>
                <a:latin typeface="Arial"/>
                <a:cs typeface="Arial"/>
              </a:rPr>
              <a:t>M</a:t>
            </a:r>
            <a:r>
              <a:rPr dirty="0" sz="550" spc="-20">
                <a:solidFill>
                  <a:srgbClr val="3F2F3B"/>
                </a:solidFill>
                <a:latin typeface="Arial"/>
                <a:cs typeface="Arial"/>
              </a:rPr>
              <a:t>S£</a:t>
            </a:r>
            <a:r>
              <a:rPr dirty="0" sz="550" spc="229">
                <a:solidFill>
                  <a:srgbClr val="3F2F3B"/>
                </a:solidFill>
                <a:latin typeface="Arial"/>
                <a:cs typeface="Arial"/>
              </a:rPr>
              <a:t> </a:t>
            </a:r>
            <a:r>
              <a:rPr dirty="0" sz="550">
                <a:solidFill>
                  <a:srgbClr val="1F1826"/>
                </a:solidFill>
                <a:latin typeface="Arial"/>
                <a:cs typeface="Arial"/>
              </a:rPr>
              <a:t>=</a:t>
            </a:r>
            <a:r>
              <a:rPr dirty="0" sz="550" spc="475">
                <a:solidFill>
                  <a:srgbClr val="1F1826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0.23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W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650325" y="4139610"/>
            <a:ext cx="3952240" cy="994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844"/>
              </a:lnSpc>
              <a:spcBef>
                <a:spcPts val="100"/>
              </a:spcBef>
            </a:pPr>
            <a:r>
              <a:rPr dirty="0" sz="750">
                <a:solidFill>
                  <a:srgbClr val="48939E"/>
                </a:solidFill>
                <a:latin typeface="Times New Roman"/>
                <a:cs typeface="Times New Roman"/>
              </a:rPr>
              <a:t>;,</a:t>
            </a:r>
            <a:r>
              <a:rPr dirty="0" sz="750" spc="135">
                <a:solidFill>
                  <a:srgbClr val="48939E"/>
                </a:solidFill>
                <a:latin typeface="Times New Roman"/>
                <a:cs typeface="Times New Roman"/>
              </a:rPr>
              <a:t> </a:t>
            </a:r>
            <a:r>
              <a:rPr dirty="0" sz="750" spc="-10" i="1">
                <a:solidFill>
                  <a:srgbClr val="33878E"/>
                </a:solidFill>
                <a:latin typeface="Times New Roman"/>
                <a:cs typeface="Times New Roman"/>
              </a:rPr>
              <a:t>cross</a:t>
            </a:r>
            <a:r>
              <a:rPr dirty="0" sz="750" spc="-10" i="1">
                <a:solidFill>
                  <a:srgbClr val="077E82"/>
                </a:solidFill>
                <a:latin typeface="Times New Roman"/>
                <a:cs typeface="Times New Roman"/>
              </a:rPr>
              <a:t>_</a:t>
            </a:r>
            <a:r>
              <a:rPr dirty="0" sz="750" spc="-10" i="1">
                <a:solidFill>
                  <a:srgbClr val="6499A8"/>
                </a:solidFill>
                <a:latin typeface="Times New Roman"/>
                <a:cs typeface="Times New Roman"/>
              </a:rPr>
              <a:t>v</a:t>
            </a:r>
            <a:r>
              <a:rPr dirty="0" sz="750" spc="-10" i="1">
                <a:solidFill>
                  <a:srgbClr val="48939E"/>
                </a:solidFill>
                <a:latin typeface="Times New Roman"/>
                <a:cs typeface="Times New Roman"/>
              </a:rPr>
              <a:t>oL</a:t>
            </a:r>
            <a:r>
              <a:rPr dirty="0" sz="750" spc="-10" i="1">
                <a:solidFill>
                  <a:srgbClr val="077E82"/>
                </a:solidFill>
                <a:latin typeface="Times New Roman"/>
                <a:cs typeface="Times New Roman"/>
              </a:rPr>
              <a:t>_</a:t>
            </a:r>
            <a:r>
              <a:rPr dirty="0" sz="750" spc="-10" i="1">
                <a:solidFill>
                  <a:srgbClr val="33878E"/>
                </a:solidFill>
                <a:latin typeface="Times New Roman"/>
                <a:cs typeface="Times New Roman"/>
              </a:rPr>
              <a:t>score</a:t>
            </a:r>
            <a:endParaRPr sz="750">
              <a:latin typeface="Times New Roman"/>
              <a:cs typeface="Times New Roman"/>
            </a:endParaRPr>
          </a:p>
          <a:p>
            <a:pPr marL="22225" marR="1149350" indent="-5080">
              <a:lnSpc>
                <a:spcPct val="80500"/>
              </a:lnSpc>
              <a:spcBef>
                <a:spcPts val="120"/>
              </a:spcBef>
            </a:pP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sco</a:t>
            </a:r>
            <a:r>
              <a:rPr dirty="0" sz="750">
                <a:solidFill>
                  <a:srgbClr val="566783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1F1826"/>
                </a:solidFill>
                <a:latin typeface="Times New Roman"/>
                <a:cs typeface="Times New Roman"/>
              </a:rPr>
              <a:t>e</a:t>
            </a:r>
            <a:r>
              <a:rPr dirty="0" sz="750" spc="459">
                <a:solidFill>
                  <a:srgbClr val="1F1826"/>
                </a:solidFill>
                <a:latin typeface="Times New Roman"/>
                <a:cs typeface="Times New Roman"/>
              </a:rPr>
              <a:t> </a:t>
            </a:r>
            <a:r>
              <a:rPr dirty="0" sz="750" spc="-30">
                <a:solidFill>
                  <a:srgbClr val="A821FD"/>
                </a:solidFill>
                <a:latin typeface="Times New Roman"/>
                <a:cs typeface="Times New Roman"/>
              </a:rPr>
              <a:t>=</a:t>
            </a:r>
            <a:r>
              <a:rPr dirty="0" sz="750" spc="430">
                <a:solidFill>
                  <a:srgbClr val="A821FD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cross</a:t>
            </a:r>
            <a:r>
              <a:rPr dirty="0" sz="750">
                <a:solidFill>
                  <a:srgbClr val="1F18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v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al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scc</a:t>
            </a:r>
            <a:r>
              <a:rPr dirty="0" sz="750">
                <a:solidFill>
                  <a:srgbClr val="566783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1F1826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566783"/>
                </a:solidFill>
                <a:latin typeface="Times New Roman"/>
                <a:cs typeface="Times New Roman"/>
              </a:rPr>
              <a:t>(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dt</a:t>
            </a:r>
            <a:r>
              <a:rPr dirty="0" sz="750">
                <a:solidFill>
                  <a:srgbClr val="695736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,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x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scale,</a:t>
            </a:r>
            <a:r>
              <a:rPr dirty="0" sz="750" spc="185">
                <a:solidFill>
                  <a:srgbClr val="3F2F3B"/>
                </a:solidFill>
                <a:latin typeface="Times New Roman"/>
                <a:cs typeface="Times New Roman"/>
              </a:rPr>
              <a:t>  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y</a:t>
            </a:r>
            <a:r>
              <a:rPr dirty="0" sz="750">
                <a:solidFill>
                  <a:srgbClr val="2D465E"/>
                </a:solidFill>
                <a:latin typeface="Times New Roman"/>
                <a:cs typeface="Times New Roman"/>
              </a:rPr>
              <a:t>,</a:t>
            </a:r>
            <a:r>
              <a:rPr dirty="0" sz="750" spc="210">
                <a:solidFill>
                  <a:srgbClr val="2D465E"/>
                </a:solidFill>
                <a:latin typeface="Times New Roman"/>
                <a:cs typeface="Times New Roman"/>
              </a:rPr>
              <a:t>  </a:t>
            </a:r>
            <a:r>
              <a:rPr dirty="0" sz="600" spc="-10" b="1">
                <a:solidFill>
                  <a:srgbClr val="444150"/>
                </a:solidFill>
                <a:latin typeface="Times New Roman"/>
                <a:cs typeface="Times New Roman"/>
              </a:rPr>
              <a:t>c</a:t>
            </a:r>
            <a:r>
              <a:rPr dirty="0" sz="600" spc="-10" b="1">
                <a:solidFill>
                  <a:srgbClr val="706B69"/>
                </a:solidFill>
                <a:latin typeface="Times New Roman"/>
                <a:cs typeface="Times New Roman"/>
              </a:rPr>
              <a:t>v</a:t>
            </a:r>
            <a:r>
              <a:rPr dirty="0" sz="600" spc="-10" b="1">
                <a:solidFill>
                  <a:srgbClr val="A821FD"/>
                </a:solidFill>
                <a:latin typeface="Times New Roman"/>
                <a:cs typeface="Times New Roman"/>
              </a:rPr>
              <a:t>=</a:t>
            </a:r>
            <a:r>
              <a:rPr dirty="0" sz="600" spc="-10" b="1">
                <a:solidFill>
                  <a:srgbClr val="5D9057"/>
                </a:solidFill>
                <a:latin typeface="Times New Roman"/>
                <a:cs typeface="Times New Roman"/>
              </a:rPr>
              <a:t>10</a:t>
            </a:r>
            <a:r>
              <a:rPr dirty="0" sz="600" spc="-10" b="1">
                <a:solidFill>
                  <a:srgbClr val="877964"/>
                </a:solidFill>
                <a:latin typeface="Times New Roman"/>
                <a:cs typeface="Times New Roman"/>
              </a:rPr>
              <a:t>)</a:t>
            </a:r>
            <a:r>
              <a:rPr dirty="0" sz="600" spc="500" b="1">
                <a:solidFill>
                  <a:srgbClr val="877964"/>
                </a:solidFill>
                <a:latin typeface="Times New Roman"/>
                <a:cs typeface="Times New Roman"/>
              </a:rPr>
              <a:t> </a:t>
            </a:r>
            <a:r>
              <a:rPr dirty="0" sz="750" spc="45">
                <a:solidFill>
                  <a:srgbClr val="5D9057"/>
                </a:solidFill>
                <a:latin typeface="Times New Roman"/>
                <a:cs typeface="Times New Roman"/>
              </a:rPr>
              <a:t>prin</a:t>
            </a:r>
            <a:r>
              <a:rPr dirty="0" sz="750" spc="45">
                <a:solidFill>
                  <a:srgbClr val="498C3B"/>
                </a:solidFill>
                <a:latin typeface="Times New Roman"/>
                <a:cs typeface="Times New Roman"/>
              </a:rPr>
              <a:t>t</a:t>
            </a:r>
            <a:r>
              <a:rPr dirty="0" sz="750" spc="45">
                <a:solidFill>
                  <a:srgbClr val="566783"/>
                </a:solidFill>
                <a:latin typeface="Times New Roman"/>
                <a:cs typeface="Times New Roman"/>
              </a:rPr>
              <a:t>(</a:t>
            </a:r>
            <a:r>
              <a:rPr dirty="0" sz="750" spc="45">
                <a:solidFill>
                  <a:srgbClr val="C87C4F"/>
                </a:solidFill>
                <a:latin typeface="Times New Roman"/>
                <a:cs typeface="Times New Roman"/>
              </a:rPr>
              <a:t>'\</a:t>
            </a:r>
            <a:r>
              <a:rPr dirty="0" sz="750" spc="45">
                <a:solidFill>
                  <a:srgbClr val="C14856"/>
                </a:solidFill>
                <a:latin typeface="Times New Roman"/>
                <a:cs typeface="Times New Roman"/>
              </a:rPr>
              <a:t>0J3</a:t>
            </a:r>
            <a:r>
              <a:rPr dirty="0" sz="750" spc="45">
                <a:solidFill>
                  <a:srgbClr val="C66774"/>
                </a:solidFill>
                <a:latin typeface="Times New Roman"/>
                <a:cs typeface="Times New Roman"/>
              </a:rPr>
              <a:t>[</a:t>
            </a:r>
            <a:r>
              <a:rPr dirty="0" sz="750" spc="45">
                <a:solidFill>
                  <a:srgbClr val="C85B2B"/>
                </a:solidFill>
                <a:latin typeface="Times New Roman"/>
                <a:cs typeface="Times New Roman"/>
              </a:rPr>
              <a:t>1m</a:t>
            </a:r>
            <a:r>
              <a:rPr dirty="0" sz="750" spc="45">
                <a:solidFill>
                  <a:srgbClr val="CD876E"/>
                </a:solidFill>
                <a:latin typeface="Times New Roman"/>
                <a:cs typeface="Times New Roman"/>
              </a:rPr>
              <a:t>'</a:t>
            </a:r>
            <a:r>
              <a:rPr dirty="0" sz="750" spc="45">
                <a:solidFill>
                  <a:srgbClr val="B359F4"/>
                </a:solidFill>
                <a:latin typeface="Times New Roman"/>
                <a:cs typeface="Times New Roman"/>
              </a:rPr>
              <a:t>+</a:t>
            </a:r>
            <a:r>
              <a:rPr dirty="0" sz="750" spc="45">
                <a:solidFill>
                  <a:srgbClr val="BF215B"/>
                </a:solidFill>
                <a:latin typeface="Times New Roman"/>
                <a:cs typeface="Times New Roman"/>
              </a:rPr>
              <a:t>'</a:t>
            </a:r>
            <a:r>
              <a:rPr dirty="0" sz="750" spc="45">
                <a:solidFill>
                  <a:srgbClr val="C14856"/>
                </a:solidFill>
                <a:latin typeface="Times New Roman"/>
                <a:cs typeface="Times New Roman"/>
              </a:rPr>
              <a:t>c</a:t>
            </a:r>
            <a:r>
              <a:rPr dirty="0" sz="750" spc="45">
                <a:solidFill>
                  <a:srgbClr val="CA6954"/>
                </a:solidFill>
                <a:latin typeface="Times New Roman"/>
                <a:cs typeface="Times New Roman"/>
              </a:rPr>
              <a:t>ro</a:t>
            </a:r>
            <a:r>
              <a:rPr dirty="0" sz="750" spc="45">
                <a:solidFill>
                  <a:srgbClr val="C14856"/>
                </a:solidFill>
                <a:latin typeface="Times New Roman"/>
                <a:cs typeface="Times New Roman"/>
              </a:rPr>
              <a:t>ss</a:t>
            </a:r>
            <a:r>
              <a:rPr dirty="0" sz="750" spc="229">
                <a:solidFill>
                  <a:srgbClr val="C14856"/>
                </a:solidFill>
                <a:latin typeface="Times New Roman"/>
                <a:cs typeface="Times New Roman"/>
              </a:rPr>
              <a:t> </a:t>
            </a:r>
            <a:r>
              <a:rPr dirty="0" sz="750" spc="50">
                <a:solidFill>
                  <a:srgbClr val="C66774"/>
                </a:solidFill>
                <a:latin typeface="Times New Roman"/>
                <a:cs typeface="Times New Roman"/>
              </a:rPr>
              <a:t>v</a:t>
            </a:r>
            <a:r>
              <a:rPr dirty="0" sz="750" spc="50">
                <a:solidFill>
                  <a:srgbClr val="C14856"/>
                </a:solidFill>
                <a:latin typeface="Times New Roman"/>
                <a:cs typeface="Times New Roman"/>
              </a:rPr>
              <a:t>alidation</a:t>
            </a:r>
            <a:r>
              <a:rPr dirty="0" sz="750" spc="105">
                <a:solidFill>
                  <a:srgbClr val="C14856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score</a:t>
            </a:r>
            <a:r>
              <a:rPr dirty="0" sz="750" spc="360">
                <a:solidFill>
                  <a:srgbClr val="C14856"/>
                </a:solidFill>
                <a:latin typeface="Times New Roman"/>
                <a:cs typeface="Times New Roman"/>
              </a:rPr>
              <a:t> </a:t>
            </a:r>
            <a:r>
              <a:rPr dirty="0" sz="750" spc="-35">
                <a:solidFill>
                  <a:srgbClr val="BD2179"/>
                </a:solidFill>
                <a:latin typeface="Times New Roman"/>
                <a:cs typeface="Times New Roman"/>
              </a:rPr>
              <a:t>:</a:t>
            </a:r>
            <a:r>
              <a:rPr dirty="0" sz="750" spc="-20">
                <a:solidFill>
                  <a:srgbClr val="BD2179"/>
                </a:solidFill>
                <a:latin typeface="Times New Roman"/>
                <a:cs typeface="Times New Roman"/>
              </a:rPr>
              <a:t> </a:t>
            </a:r>
            <a:r>
              <a:rPr dirty="0" sz="750" spc="45">
                <a:solidFill>
                  <a:srgbClr val="CD876E"/>
                </a:solidFill>
                <a:latin typeface="Times New Roman"/>
                <a:cs typeface="Times New Roman"/>
              </a:rPr>
              <a:t>'</a:t>
            </a:r>
            <a:r>
              <a:rPr dirty="0" sz="750" spc="45">
                <a:solidFill>
                  <a:srgbClr val="444150"/>
                </a:solidFill>
                <a:latin typeface="Times New Roman"/>
                <a:cs typeface="Times New Roman"/>
              </a:rPr>
              <a:t>,dt</a:t>
            </a:r>
            <a:r>
              <a:rPr dirty="0" sz="750" spc="45">
                <a:solidFill>
                  <a:srgbClr val="622A67"/>
                </a:solidFill>
                <a:latin typeface="Times New Roman"/>
                <a:cs typeface="Times New Roman"/>
              </a:rPr>
              <a:t>r</a:t>
            </a:r>
            <a:r>
              <a:rPr dirty="0" sz="750" spc="45">
                <a:solidFill>
                  <a:srgbClr val="2D465E"/>
                </a:solidFill>
                <a:latin typeface="Times New Roman"/>
                <a:cs typeface="Times New Roman"/>
              </a:rPr>
              <a:t>,</a:t>
            </a:r>
            <a:r>
              <a:rPr dirty="0" sz="750" spc="45">
                <a:solidFill>
                  <a:srgbClr val="BF215B"/>
                </a:solidFill>
                <a:latin typeface="Times New Roman"/>
                <a:cs typeface="Times New Roman"/>
              </a:rPr>
              <a:t>":</a:t>
            </a:r>
            <a:r>
              <a:rPr dirty="0" sz="750" spc="45">
                <a:solidFill>
                  <a:srgbClr val="BA3475"/>
                </a:solidFill>
                <a:latin typeface="Times New Roman"/>
                <a:cs typeface="Times New Roman"/>
              </a:rPr>
              <a:t>"</a:t>
            </a:r>
            <a:r>
              <a:rPr dirty="0" sz="750" spc="45">
                <a:solidFill>
                  <a:srgbClr val="B359F4"/>
                </a:solidFill>
                <a:latin typeface="Times New Roman"/>
                <a:cs typeface="Times New Roman"/>
              </a:rPr>
              <a:t>+</a:t>
            </a:r>
            <a:r>
              <a:rPr dirty="0" sz="750" spc="45">
                <a:solidFill>
                  <a:srgbClr val="C87C4F"/>
                </a:solidFill>
                <a:latin typeface="Times New Roman"/>
                <a:cs typeface="Times New Roman"/>
              </a:rPr>
              <a:t>'\</a:t>
            </a:r>
            <a:r>
              <a:rPr dirty="0" sz="750" spc="45">
                <a:solidFill>
                  <a:srgbClr val="C14856"/>
                </a:solidFill>
                <a:latin typeface="Times New Roman"/>
                <a:cs typeface="Times New Roman"/>
              </a:rPr>
              <a:t>033</a:t>
            </a:r>
            <a:r>
              <a:rPr dirty="0" sz="750" spc="45">
                <a:solidFill>
                  <a:srgbClr val="C85B2B"/>
                </a:solidFill>
                <a:latin typeface="Times New Roman"/>
                <a:cs typeface="Times New Roman"/>
              </a:rPr>
              <a:t>[0m</a:t>
            </a:r>
            <a:r>
              <a:rPr dirty="0" sz="750" spc="45">
                <a:solidFill>
                  <a:srgbClr val="C66774"/>
                </a:solidFill>
                <a:latin typeface="Times New Roman"/>
                <a:cs typeface="Times New Roman"/>
              </a:rPr>
              <a:t>\n</a:t>
            </a:r>
            <a:r>
              <a:rPr dirty="0" sz="750" spc="45">
                <a:solidFill>
                  <a:srgbClr val="BF215B"/>
                </a:solidFill>
                <a:latin typeface="Times New Roman"/>
                <a:cs typeface="Times New Roman"/>
              </a:rPr>
              <a:t>'</a:t>
            </a:r>
            <a:r>
              <a:rPr dirty="0" sz="750" spc="45">
                <a:solidFill>
                  <a:srgbClr val="566783"/>
                </a:solidFill>
                <a:latin typeface="Times New Roman"/>
                <a:cs typeface="Times New Roman"/>
              </a:rPr>
              <a:t>) </a:t>
            </a:r>
            <a:r>
              <a:rPr dirty="0" sz="750">
                <a:solidFill>
                  <a:srgbClr val="498C3B"/>
                </a:solidFill>
                <a:latin typeface="Times New Roman"/>
                <a:cs typeface="Times New Roman"/>
              </a:rPr>
              <a:t>print</a:t>
            </a:r>
            <a:r>
              <a:rPr dirty="0" sz="750">
                <a:solidFill>
                  <a:srgbClr val="566783"/>
                </a:solidFill>
                <a:latin typeface="Times New Roman"/>
                <a:cs typeface="Times New Roman"/>
              </a:rPr>
              <a:t>(</a:t>
            </a:r>
            <a:r>
              <a:rPr dirty="0" sz="750">
                <a:solidFill>
                  <a:srgbClr val="C66774"/>
                </a:solidFill>
                <a:latin typeface="Times New Roman"/>
                <a:cs typeface="Times New Roman"/>
              </a:rPr>
              <a:t>"r</a:t>
            </a:r>
            <a:r>
              <a:rPr dirty="0" sz="750">
                <a:solidFill>
                  <a:srgbClr val="CA6954"/>
                </a:solidFill>
                <a:latin typeface="Times New Roman"/>
                <a:cs typeface="Times New Roman"/>
              </a:rPr>
              <a:t>,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.ean</a:t>
            </a:r>
            <a:r>
              <a:rPr dirty="0" sz="750" spc="145">
                <a:solidFill>
                  <a:srgbClr val="C14856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C14856"/>
                </a:solidFill>
                <a:latin typeface="Times New Roman"/>
                <a:cs typeface="Times New Roman"/>
              </a:rPr>
              <a:t>Cl/</a:t>
            </a:r>
            <a:r>
              <a:rPr dirty="0" sz="600" spc="235">
                <a:solidFill>
                  <a:srgbClr val="C14856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sco</a:t>
            </a:r>
            <a:r>
              <a:rPr dirty="0" sz="750">
                <a:solidFill>
                  <a:srgbClr val="C85B2B"/>
                </a:solidFill>
                <a:latin typeface="Times New Roman"/>
                <a:cs typeface="Times New Roman"/>
              </a:rPr>
              <a:t>re</a:t>
            </a:r>
            <a:r>
              <a:rPr dirty="0" sz="750" spc="290">
                <a:solidFill>
                  <a:srgbClr val="C85B2B"/>
                </a:solidFill>
                <a:latin typeface="Times New Roman"/>
                <a:cs typeface="Times New Roman"/>
              </a:rPr>
              <a:t> </a:t>
            </a:r>
            <a:r>
              <a:rPr dirty="0" sz="750" spc="-35">
                <a:solidFill>
                  <a:srgbClr val="BF215B"/>
                </a:solidFill>
                <a:latin typeface="Times New Roman"/>
                <a:cs typeface="Times New Roman"/>
              </a:rPr>
              <a:t>:</a:t>
            </a:r>
            <a:r>
              <a:rPr dirty="0" sz="750" spc="-40">
                <a:solidFill>
                  <a:srgbClr val="BF215B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BA3475"/>
                </a:solidFill>
                <a:latin typeface="Times New Roman"/>
                <a:cs typeface="Times New Roman"/>
              </a:rPr>
              <a:t>"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,</a:t>
            </a:r>
            <a:r>
              <a:rPr dirty="0" sz="750" spc="-25">
                <a:solidFill>
                  <a:srgbClr val="282641"/>
                </a:solidFill>
                <a:latin typeface="Times New Roman"/>
                <a:cs typeface="Times New Roman"/>
              </a:rPr>
              <a:t> </a:t>
            </a:r>
            <a:r>
              <a:rPr dirty="0" sz="750" spc="-45">
                <a:solidFill>
                  <a:srgbClr val="1C3659"/>
                </a:solidFill>
                <a:latin typeface="Times New Roman"/>
                <a:cs typeface="Times New Roman"/>
              </a:rPr>
              <a:t>s</a:t>
            </a:r>
            <a:r>
              <a:rPr dirty="0" sz="750" spc="-45">
                <a:solidFill>
                  <a:srgbClr val="444150"/>
                </a:solidFill>
                <a:latin typeface="Times New Roman"/>
                <a:cs typeface="Times New Roman"/>
              </a:rPr>
              <a:t>co</a:t>
            </a:r>
            <a:r>
              <a:rPr dirty="0" sz="750" spc="-45">
                <a:solidFill>
                  <a:srgbClr val="461C52"/>
                </a:solidFill>
                <a:latin typeface="Times New Roman"/>
                <a:cs typeface="Times New Roman"/>
              </a:rPr>
              <a:t>re</a:t>
            </a:r>
            <a:r>
              <a:rPr dirty="0" sz="750" spc="-45">
                <a:solidFill>
                  <a:srgbClr val="603D5B"/>
                </a:solidFill>
                <a:latin typeface="Times New Roman"/>
                <a:cs typeface="Times New Roman"/>
              </a:rPr>
              <a:t>m</a:t>
            </a:r>
            <a:r>
              <a:rPr dirty="0" sz="750" spc="-45">
                <a:solidFill>
                  <a:srgbClr val="2D465E"/>
                </a:solidFill>
                <a:latin typeface="Times New Roman"/>
                <a:cs typeface="Times New Roman"/>
              </a:rPr>
              <a:t>.</a:t>
            </a:r>
            <a:r>
              <a:rPr dirty="0" sz="750" spc="215">
                <a:solidFill>
                  <a:srgbClr val="2D465E"/>
                </a:solidFill>
                <a:latin typeface="Times New Roman"/>
                <a:cs typeface="Times New Roman"/>
              </a:rPr>
              <a:t> </a:t>
            </a:r>
            <a:r>
              <a:rPr dirty="0" sz="750" spc="-20">
                <a:solidFill>
                  <a:srgbClr val="282641"/>
                </a:solidFill>
                <a:latin typeface="Times New Roman"/>
                <a:cs typeface="Times New Roman"/>
              </a:rPr>
              <a:t>ea</a:t>
            </a:r>
            <a:r>
              <a:rPr dirty="0" sz="750" spc="-20">
                <a:solidFill>
                  <a:srgbClr val="444150"/>
                </a:solidFill>
                <a:latin typeface="Times New Roman"/>
                <a:cs typeface="Times New Roman"/>
              </a:rPr>
              <a:t>n</a:t>
            </a:r>
            <a:r>
              <a:rPr dirty="0" sz="800" spc="-20">
                <a:solidFill>
                  <a:srgbClr val="566783"/>
                </a:solidFill>
                <a:latin typeface="Times New Roman"/>
                <a:cs typeface="Times New Roman"/>
              </a:rPr>
              <a:t>O</a:t>
            </a:r>
            <a:r>
              <a:rPr dirty="0" sz="800" spc="-20">
                <a:solidFill>
                  <a:srgbClr val="877964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22225">
              <a:lnSpc>
                <a:spcPts val="760"/>
              </a:lnSpc>
            </a:pPr>
            <a:r>
              <a:rPr dirty="0" sz="750" spc="50">
                <a:solidFill>
                  <a:srgbClr val="5D9057"/>
                </a:solidFill>
                <a:latin typeface="Times New Roman"/>
                <a:cs typeface="Times New Roman"/>
              </a:rPr>
              <a:t>prin</a:t>
            </a:r>
            <a:r>
              <a:rPr dirty="0" sz="750" spc="50">
                <a:solidFill>
                  <a:srgbClr val="498C3B"/>
                </a:solidFill>
                <a:latin typeface="Times New Roman"/>
                <a:cs typeface="Times New Roman"/>
              </a:rPr>
              <a:t>t</a:t>
            </a:r>
            <a:r>
              <a:rPr dirty="0" sz="750" spc="50">
                <a:solidFill>
                  <a:srgbClr val="566783"/>
                </a:solidFill>
                <a:latin typeface="Times New Roman"/>
                <a:cs typeface="Times New Roman"/>
              </a:rPr>
              <a:t>(</a:t>
            </a:r>
            <a:r>
              <a:rPr dirty="0" sz="650" spc="50" i="1">
                <a:solidFill>
                  <a:srgbClr val="C87C4F"/>
                </a:solidFill>
                <a:latin typeface="Arial"/>
                <a:cs typeface="Arial"/>
              </a:rPr>
              <a:t>'</a:t>
            </a:r>
            <a:r>
              <a:rPr dirty="0" sz="650" spc="50" i="1">
                <a:solidFill>
                  <a:srgbClr val="C85B2B"/>
                </a:solidFill>
                <a:latin typeface="Arial"/>
                <a:cs typeface="Arial"/>
              </a:rPr>
              <a:t>Di</a:t>
            </a:r>
            <a:r>
              <a:rPr dirty="0" sz="650" spc="130" i="1">
                <a:solidFill>
                  <a:srgbClr val="C85B2B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Lfe</a:t>
            </a:r>
            <a:r>
              <a:rPr dirty="0" sz="750">
                <a:solidFill>
                  <a:srgbClr val="C66774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ence</a:t>
            </a:r>
            <a:r>
              <a:rPr dirty="0" sz="750" spc="405">
                <a:solidFill>
                  <a:srgbClr val="C14856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in</a:t>
            </a:r>
            <a:r>
              <a:rPr dirty="0" sz="750" spc="160">
                <a:solidFill>
                  <a:srgbClr val="C14856"/>
                </a:solidFill>
                <a:latin typeface="Times New Roman"/>
                <a:cs typeface="Times New Roman"/>
              </a:rPr>
              <a:t>  </a:t>
            </a:r>
            <a:r>
              <a:rPr dirty="0" sz="750" spc="-50">
                <a:solidFill>
                  <a:srgbClr val="CA6954"/>
                </a:solidFill>
                <a:latin typeface="Times New Roman"/>
                <a:cs typeface="Times New Roman"/>
              </a:rPr>
              <a:t>R2</a:t>
            </a:r>
            <a:r>
              <a:rPr dirty="0" sz="750" spc="285">
                <a:solidFill>
                  <a:srgbClr val="CA6954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C14856"/>
                </a:solidFill>
                <a:latin typeface="Arial"/>
                <a:cs typeface="Arial"/>
              </a:rPr>
              <a:t>&amp;</a:t>
            </a:r>
            <a:r>
              <a:rPr dirty="0" sz="550" spc="180">
                <a:solidFill>
                  <a:srgbClr val="C14856"/>
                </a:solidFill>
                <a:latin typeface="Arial"/>
                <a:cs typeface="Arial"/>
              </a:rPr>
              <a:t>  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cv</a:t>
            </a:r>
            <a:r>
              <a:rPr dirty="0" sz="750" spc="290">
                <a:solidFill>
                  <a:srgbClr val="C14856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score</a:t>
            </a:r>
            <a:r>
              <a:rPr dirty="0" sz="750">
                <a:solidFill>
                  <a:srgbClr val="BF215B"/>
                </a:solidFill>
                <a:latin typeface="Times New Roman"/>
                <a:cs typeface="Times New Roman"/>
              </a:rPr>
              <a:t>:</a:t>
            </a:r>
            <a:r>
              <a:rPr dirty="0" sz="750" spc="5">
                <a:solidFill>
                  <a:srgbClr val="BF215B"/>
                </a:solidFill>
                <a:latin typeface="Times New Roman"/>
                <a:cs typeface="Times New Roman"/>
              </a:rPr>
              <a:t> </a:t>
            </a:r>
            <a:r>
              <a:rPr dirty="0" sz="750" spc="60">
                <a:solidFill>
                  <a:srgbClr val="BD2179"/>
                </a:solidFill>
                <a:latin typeface="Times New Roman"/>
                <a:cs typeface="Times New Roman"/>
              </a:rPr>
              <a:t>'</a:t>
            </a:r>
            <a:r>
              <a:rPr dirty="0" sz="750" spc="60">
                <a:solidFill>
                  <a:srgbClr val="1C3659"/>
                </a:solidFill>
                <a:latin typeface="Times New Roman"/>
                <a:cs typeface="Times New Roman"/>
              </a:rPr>
              <a:t>,</a:t>
            </a:r>
            <a:r>
              <a:rPr dirty="0" sz="750" spc="35">
                <a:solidFill>
                  <a:srgbClr val="1C3659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(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2</a:t>
            </a:r>
            <a:r>
              <a:rPr dirty="0" sz="750">
                <a:solidFill>
                  <a:srgbClr val="1F18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sco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1F1826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(</a:t>
            </a:r>
            <a:r>
              <a:rPr dirty="0" sz="750">
                <a:solidFill>
                  <a:srgbClr val="7B6287"/>
                </a:solidFill>
                <a:latin typeface="Times New Roman"/>
                <a:cs typeface="Times New Roman"/>
              </a:rPr>
              <a:t>y</a:t>
            </a:r>
            <a:r>
              <a:rPr dirty="0" sz="750">
                <a:solidFill>
                  <a:srgbClr val="1F18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tes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3A152D"/>
                </a:solidFill>
                <a:latin typeface="Times New Roman"/>
                <a:cs typeface="Times New Roman"/>
              </a:rPr>
              <a:t>,</a:t>
            </a:r>
            <a:r>
              <a:rPr dirty="0" sz="750" spc="-75">
                <a:solidFill>
                  <a:srgbClr val="3A152D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test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2D465E"/>
                </a:solidFill>
                <a:latin typeface="Times New Roman"/>
                <a:cs typeface="Times New Roman"/>
              </a:rPr>
              <a:t>p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re</a:t>
            </a:r>
            <a:r>
              <a:rPr dirty="0" sz="750">
                <a:solidFill>
                  <a:srgbClr val="2D5277"/>
                </a:solidFill>
                <a:latin typeface="Times New Roman"/>
                <a:cs typeface="Times New Roman"/>
              </a:rPr>
              <a:t>d</a:t>
            </a:r>
            <a:r>
              <a:rPr dirty="0" sz="750">
                <a:solidFill>
                  <a:srgbClr val="877964"/>
                </a:solidFill>
                <a:latin typeface="Times New Roman"/>
                <a:cs typeface="Times New Roman"/>
              </a:rPr>
              <a:t>)</a:t>
            </a:r>
            <a:r>
              <a:rPr dirty="0" sz="750">
                <a:solidFill>
                  <a:srgbClr val="B359F4"/>
                </a:solidFill>
                <a:latin typeface="Times New Roman"/>
                <a:cs typeface="Times New Roman"/>
              </a:rPr>
              <a:t>•</a:t>
            </a:r>
            <a:r>
              <a:rPr dirty="0" sz="750">
                <a:solidFill>
                  <a:srgbClr val="5D9057"/>
                </a:solidFill>
                <a:latin typeface="Times New Roman"/>
                <a:cs typeface="Times New Roman"/>
              </a:rPr>
              <a:t>100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)</a:t>
            </a:r>
            <a:r>
              <a:rPr dirty="0" sz="750">
                <a:solidFill>
                  <a:srgbClr val="AE3BF9"/>
                </a:solidFill>
                <a:latin typeface="Times New Roman"/>
                <a:cs typeface="Times New Roman"/>
              </a:rPr>
              <a:t>-</a:t>
            </a:r>
            <a:r>
              <a:rPr dirty="0" sz="750">
                <a:solidFill>
                  <a:srgbClr val="6B4B75"/>
                </a:solidFill>
                <a:latin typeface="Times New Roman"/>
                <a:cs typeface="Times New Roman"/>
              </a:rPr>
              <a:t>(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scc</a:t>
            </a:r>
            <a:r>
              <a:rPr dirty="0" sz="750" spc="375">
                <a:solidFill>
                  <a:srgbClr val="444150"/>
                </a:solidFill>
                <a:latin typeface="Times New Roman"/>
                <a:cs typeface="Times New Roman"/>
              </a:rPr>
              <a:t> </a:t>
            </a:r>
            <a:r>
              <a:rPr dirty="0" sz="750" i="1">
                <a:solidFill>
                  <a:srgbClr val="1F1826"/>
                </a:solidFill>
                <a:latin typeface="Times New Roman"/>
                <a:cs typeface="Times New Roman"/>
              </a:rPr>
              <a:t>e</a:t>
            </a:r>
            <a:r>
              <a:rPr dirty="0" sz="750" i="1">
                <a:solidFill>
                  <a:srgbClr val="59524F"/>
                </a:solidFill>
                <a:latin typeface="Times New Roman"/>
                <a:cs typeface="Times New Roman"/>
              </a:rPr>
              <a:t>.</a:t>
            </a:r>
            <a:r>
              <a:rPr dirty="0" sz="750" spc="495" i="1">
                <a:solidFill>
                  <a:srgbClr val="59524F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ea</a:t>
            </a: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n</a:t>
            </a:r>
            <a:r>
              <a:rPr dirty="0" sz="750" spc="-10">
                <a:solidFill>
                  <a:srgbClr val="706B69"/>
                </a:solidFill>
                <a:latin typeface="Times New Roman"/>
                <a:cs typeface="Times New Roman"/>
              </a:rPr>
              <a:t>()</a:t>
            </a:r>
            <a:r>
              <a:rPr dirty="0" sz="750" spc="-10">
                <a:solidFill>
                  <a:srgbClr val="B359F4"/>
                </a:solidFill>
                <a:latin typeface="Times New Roman"/>
                <a:cs typeface="Times New Roman"/>
              </a:rPr>
              <a:t>•</a:t>
            </a:r>
            <a:r>
              <a:rPr dirty="0" sz="750" spc="-10">
                <a:solidFill>
                  <a:srgbClr val="498C3B"/>
                </a:solidFill>
                <a:latin typeface="Times New Roman"/>
                <a:cs typeface="Times New Roman"/>
              </a:rPr>
              <a:t>100</a:t>
            </a:r>
            <a:r>
              <a:rPr dirty="0" sz="750" spc="-10">
                <a:solidFill>
                  <a:srgbClr val="6B4B75"/>
                </a:solidFill>
                <a:latin typeface="Times New Roman"/>
                <a:cs typeface="Times New Roman"/>
              </a:rPr>
              <a:t>))</a:t>
            </a:r>
            <a:endParaRPr sz="750">
              <a:latin typeface="Times New Roman"/>
              <a:cs typeface="Times New Roman"/>
            </a:endParaRPr>
          </a:p>
          <a:p>
            <a:pPr marL="20320" marR="1824355" indent="-1905">
              <a:lnSpc>
                <a:spcPts val="1490"/>
              </a:lnSpc>
              <a:spcBef>
                <a:spcPts val="55"/>
              </a:spcBef>
            </a:pPr>
            <a:r>
              <a:rPr dirty="0" sz="750">
                <a:solidFill>
                  <a:srgbClr val="4B241D"/>
                </a:solidFill>
                <a:latin typeface="Times New Roman"/>
                <a:cs typeface="Times New Roman"/>
              </a:rPr>
              <a:t>c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ro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ss</a:t>
            </a:r>
            <a:r>
              <a:rPr dirty="0" sz="750" spc="185">
                <a:solidFill>
                  <a:srgbClr val="282641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V</a:t>
            </a:r>
            <a:r>
              <a:rPr dirty="0" sz="750">
                <a:solidFill>
                  <a:srgbClr val="877964"/>
                </a:solidFill>
                <a:latin typeface="Times New Roman"/>
                <a:cs typeface="Times New Roman"/>
              </a:rPr>
              <a:t>,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alid</a:t>
            </a:r>
            <a:r>
              <a:rPr dirty="0" sz="750">
                <a:solidFill>
                  <a:srgbClr val="85C6F9"/>
                </a:solidFill>
                <a:latin typeface="Times New Roman"/>
                <a:cs typeface="Times New Roman"/>
              </a:rPr>
              <a:t>!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a</a:t>
            </a:r>
            <a:r>
              <a:rPr dirty="0" sz="750">
                <a:solidFill>
                  <a:srgbClr val="161546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io</a:t>
            </a:r>
            <a:r>
              <a:rPr dirty="0" sz="750">
                <a:solidFill>
                  <a:srgbClr val="3A152D"/>
                </a:solidFill>
                <a:latin typeface="Times New Roman"/>
                <a:cs typeface="Times New Roman"/>
              </a:rPr>
              <a:t>n</a:t>
            </a:r>
            <a:r>
              <a:rPr dirty="0" sz="750" spc="65">
                <a:solidFill>
                  <a:srgbClr val="3A152D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core</a:t>
            </a:r>
            <a:r>
              <a:rPr dirty="0" sz="750" spc="280">
                <a:solidFill>
                  <a:srgbClr val="444150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E4A350"/>
                </a:solidFill>
                <a:latin typeface="Times New Roman"/>
                <a:cs typeface="Times New Roman"/>
              </a:rPr>
              <a:t>:</a:t>
            </a:r>
            <a:r>
              <a:rPr dirty="0" sz="750">
                <a:solidFill>
                  <a:srgbClr val="000050"/>
                </a:solidFill>
                <a:latin typeface="Times New Roman"/>
                <a:cs typeface="Times New Roman"/>
              </a:rPr>
              <a:t>:</a:t>
            </a:r>
            <a:r>
              <a:rPr dirty="0" sz="750" spc="165">
                <a:solidFill>
                  <a:srgbClr val="000050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Dec</a:t>
            </a:r>
            <a:r>
              <a:rPr dirty="0" sz="750" spc="-10">
                <a:solidFill>
                  <a:srgbClr val="1C3659"/>
                </a:solidFill>
                <a:latin typeface="Times New Roman"/>
                <a:cs typeface="Times New Roman"/>
              </a:rPr>
              <a:t>i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sio</a:t>
            </a:r>
            <a:r>
              <a:rPr dirty="0" sz="750" spc="-10">
                <a:solidFill>
                  <a:srgbClr val="7C6946"/>
                </a:solidFill>
                <a:latin typeface="Times New Roman"/>
                <a:cs typeface="Times New Roman"/>
              </a:rPr>
              <a:t>n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ree</a:t>
            </a:r>
            <a:r>
              <a:rPr dirty="0" sz="750" spc="-10">
                <a:solidFill>
                  <a:srgbClr val="161546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1F1826"/>
                </a:solidFill>
                <a:latin typeface="Times New Roman"/>
                <a:cs typeface="Times New Roman"/>
              </a:rPr>
              <a:t>e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g</a:t>
            </a:r>
            <a:r>
              <a:rPr dirty="0" sz="750" spc="-10">
                <a:solidFill>
                  <a:srgbClr val="566783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CD876E"/>
                </a:solidFill>
                <a:latin typeface="Times New Roman"/>
                <a:cs typeface="Times New Roman"/>
              </a:rPr>
              <a:t>,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 spc="-10">
                <a:solidFill>
                  <a:srgbClr val="1C3659"/>
                </a:solidFill>
                <a:latin typeface="Times New Roman"/>
                <a:cs typeface="Times New Roman"/>
              </a:rPr>
              <a:t>ss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o</a:t>
            </a:r>
            <a:r>
              <a:rPr dirty="0" sz="750" spc="-10">
                <a:solidFill>
                  <a:srgbClr val="7C6946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O</a:t>
            </a:r>
            <a:r>
              <a:rPr dirty="0" sz="750" spc="500">
                <a:solidFill>
                  <a:srgbClr val="465267"/>
                </a:solidFill>
                <a:latin typeface="Times New Roman"/>
                <a:cs typeface="Times New Roman"/>
              </a:rPr>
              <a:t> </a:t>
            </a:r>
            <a:r>
              <a:rPr dirty="0" sz="750" spc="-50">
                <a:solidFill>
                  <a:srgbClr val="603D5B"/>
                </a:solidFill>
                <a:latin typeface="Times New Roman"/>
                <a:cs typeface="Times New Roman"/>
              </a:rPr>
              <a:t>Me</a:t>
            </a:r>
            <a:r>
              <a:rPr dirty="0" sz="750" spc="-50">
                <a:solidFill>
                  <a:srgbClr val="3F2F3B"/>
                </a:solidFill>
                <a:latin typeface="Times New Roman"/>
                <a:cs typeface="Times New Roman"/>
              </a:rPr>
              <a:t>a</a:t>
            </a:r>
            <a:r>
              <a:rPr dirty="0" sz="750" spc="-50">
                <a:solidFill>
                  <a:srgbClr val="465267"/>
                </a:solidFill>
                <a:latin typeface="Times New Roman"/>
                <a:cs typeface="Times New Roman"/>
              </a:rPr>
              <a:t>n</a:t>
            </a:r>
            <a:r>
              <a:rPr dirty="0" sz="750" spc="110">
                <a:solidFill>
                  <a:srgbClr val="465267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cv</a:t>
            </a:r>
            <a:r>
              <a:rPr dirty="0" sz="750" spc="110">
                <a:solidFill>
                  <a:srgbClr val="706B69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score</a:t>
            </a:r>
            <a:r>
              <a:rPr dirty="0" sz="750" spc="270">
                <a:solidFill>
                  <a:srgbClr val="444150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750" spc="200">
                <a:solidFill>
                  <a:srgbClr val="000083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e</a:t>
            </a:r>
            <a:r>
              <a:rPr dirty="0" sz="750" spc="-10">
                <a:solidFill>
                  <a:srgbClr val="080308"/>
                </a:solidFill>
                <a:latin typeface="Times New Roman"/>
                <a:cs typeface="Times New Roman"/>
              </a:rPr>
              <a:t>,</a:t>
            </a: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7</a:t>
            </a:r>
            <a:r>
              <a:rPr dirty="0" sz="750" spc="-10">
                <a:solidFill>
                  <a:srgbClr val="1C3659"/>
                </a:solidFill>
                <a:latin typeface="Times New Roman"/>
                <a:cs typeface="Times New Roman"/>
              </a:rPr>
              <a:t>1.3</a:t>
            </a:r>
            <a:r>
              <a:rPr dirty="0" sz="750" spc="-10">
                <a:solidFill>
                  <a:srgbClr val="603D5B"/>
                </a:solidFill>
                <a:latin typeface="Times New Roman"/>
                <a:cs typeface="Times New Roman"/>
              </a:rPr>
              <a:t>0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04</a:t>
            </a:r>
            <a:r>
              <a:rPr dirty="0" sz="750" spc="-10">
                <a:solidFill>
                  <a:srgbClr val="3A152D"/>
                </a:solidFill>
                <a:latin typeface="Times New Roman"/>
                <a:cs typeface="Times New Roman"/>
              </a:rPr>
              <a:t>5</a:t>
            </a:r>
            <a:r>
              <a:rPr dirty="0" sz="750" spc="-10">
                <a:solidFill>
                  <a:srgbClr val="603D5B"/>
                </a:solidFill>
                <a:latin typeface="Times New Roman"/>
                <a:cs typeface="Times New Roman"/>
              </a:rPr>
              <a:t>728</a:t>
            </a:r>
            <a:r>
              <a:rPr dirty="0" sz="750" spc="-10">
                <a:solidFill>
                  <a:srgbClr val="1C3659"/>
                </a:solidFill>
                <a:latin typeface="Times New Roman"/>
                <a:cs typeface="Times New Roman"/>
              </a:rPr>
              <a:t>1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.5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5</a:t>
            </a:r>
            <a:r>
              <a:rPr dirty="0" sz="750" spc="-10">
                <a:solidFill>
                  <a:srgbClr val="5D1F3A"/>
                </a:solidFill>
                <a:latin typeface="Times New Roman"/>
                <a:cs typeface="Times New Roman"/>
              </a:rPr>
              <a:t>1</a:t>
            </a: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9</a:t>
            </a:r>
            <a:endParaRPr sz="750">
              <a:latin typeface="Times New Roman"/>
              <a:cs typeface="Times New Roman"/>
            </a:endParaRPr>
          </a:p>
          <a:p>
            <a:pPr marL="20320">
              <a:lnSpc>
                <a:spcPts val="645"/>
              </a:lnSpc>
            </a:pPr>
            <a:r>
              <a:rPr dirty="0" sz="750">
                <a:solidFill>
                  <a:srgbClr val="5D1F3A"/>
                </a:solidFill>
                <a:latin typeface="Times New Roman"/>
                <a:cs typeface="Times New Roman"/>
              </a:rPr>
              <a:t>Di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ffe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8E9195"/>
                </a:solidFill>
                <a:latin typeface="Times New Roman"/>
                <a:cs typeface="Times New Roman"/>
              </a:rPr>
              <a:t>,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nc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 spc="240">
                <a:solidFill>
                  <a:srgbClr val="282641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2D465E"/>
                </a:solidFill>
                <a:latin typeface="Times New Roman"/>
                <a:cs typeface="Times New Roman"/>
              </a:rPr>
              <a:t>i</a:t>
            </a:r>
            <a:r>
              <a:rPr dirty="0" sz="750">
                <a:solidFill>
                  <a:srgbClr val="85C6F9"/>
                </a:solidFill>
                <a:latin typeface="Times New Roman"/>
                <a:cs typeface="Times New Roman"/>
              </a:rPr>
              <a:t>.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n</a:t>
            </a:r>
            <a:r>
              <a:rPr dirty="0" sz="750" spc="135">
                <a:solidFill>
                  <a:srgbClr val="465267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a2</a:t>
            </a:r>
            <a:r>
              <a:rPr dirty="0" sz="750" spc="175">
                <a:solidFill>
                  <a:srgbClr val="59524F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59524F"/>
                </a:solidFill>
                <a:latin typeface="Arial"/>
                <a:cs typeface="Arial"/>
              </a:rPr>
              <a:t>&amp;</a:t>
            </a:r>
            <a:r>
              <a:rPr dirty="0" sz="600" spc="185">
                <a:solidFill>
                  <a:srgbClr val="59524F"/>
                </a:solidFill>
                <a:latin typeface="Arial"/>
                <a:cs typeface="Arial"/>
              </a:rPr>
              <a:t> </a:t>
            </a:r>
            <a:r>
              <a:rPr dirty="0" sz="750" spc="-85">
                <a:solidFill>
                  <a:srgbClr val="2D465E"/>
                </a:solidFill>
                <a:latin typeface="Times New Roman"/>
                <a:cs typeface="Times New Roman"/>
              </a:rPr>
              <a:t>C</a:t>
            </a:r>
            <a:r>
              <a:rPr dirty="0" sz="750" spc="-85">
                <a:solidFill>
                  <a:srgbClr val="7B6287"/>
                </a:solidFill>
                <a:latin typeface="Times New Roman"/>
                <a:cs typeface="Times New Roman"/>
              </a:rPr>
              <a:t>V</a:t>
            </a:r>
            <a:r>
              <a:rPr dirty="0" sz="750" spc="20">
                <a:solidFill>
                  <a:srgbClr val="7B6287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co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re</a:t>
            </a:r>
            <a:r>
              <a:rPr dirty="0" sz="750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750" spc="235">
                <a:solidFill>
                  <a:srgbClr val="000083"/>
                </a:solidFill>
                <a:latin typeface="Times New Roman"/>
                <a:cs typeface="Times New Roman"/>
              </a:rPr>
              <a:t> </a:t>
            </a:r>
            <a:r>
              <a:rPr dirty="0" sz="750" spc="55">
                <a:solidFill>
                  <a:srgbClr val="1F1808"/>
                </a:solidFill>
                <a:latin typeface="Times New Roman"/>
                <a:cs typeface="Times New Roman"/>
              </a:rPr>
              <a:t>-</a:t>
            </a:r>
            <a:r>
              <a:rPr dirty="0" sz="750" spc="-55">
                <a:solidFill>
                  <a:srgbClr val="444150"/>
                </a:solidFill>
                <a:latin typeface="Times New Roman"/>
                <a:cs typeface="Times New Roman"/>
              </a:rPr>
              <a:t>7</a:t>
            </a:r>
            <a:r>
              <a:rPr dirty="0" sz="750" spc="-55">
                <a:solidFill>
                  <a:srgbClr val="282641"/>
                </a:solidFill>
                <a:latin typeface="Times New Roman"/>
                <a:cs typeface="Times New Roman"/>
              </a:rPr>
              <a:t>..</a:t>
            </a:r>
            <a:r>
              <a:rPr dirty="0" sz="750" spc="-65">
                <a:solidFill>
                  <a:srgbClr val="282641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00</a:t>
            </a:r>
            <a:r>
              <a:rPr dirty="0" sz="750" spc="-10">
                <a:solidFill>
                  <a:srgbClr val="2D5277"/>
                </a:solidFill>
                <a:latin typeface="Times New Roman"/>
                <a:cs typeface="Times New Roman"/>
              </a:rPr>
              <a:t>1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500158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3</a:t>
            </a:r>
            <a:r>
              <a:rPr dirty="0" sz="750" spc="-10">
                <a:solidFill>
                  <a:srgbClr val="2D5277"/>
                </a:solidFill>
                <a:latin typeface="Times New Roman"/>
                <a:cs typeface="Times New Roman"/>
              </a:rPr>
              <a:t>1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43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12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227878" y="4791404"/>
            <a:ext cx="165100" cy="200025"/>
          </a:xfrm>
          <a:prstGeom prst="rect">
            <a:avLst/>
          </a:prstGeom>
          <a:solidFill>
            <a:srgbClr val="EFF2ED"/>
          </a:solidFill>
        </p:spPr>
        <p:txBody>
          <a:bodyPr wrap="square" lIns="0" tIns="5715" rIns="0" bIns="0" rtlCol="0" vert="horz">
            <a:spAutoFit/>
          </a:bodyPr>
          <a:lstStyle/>
          <a:p>
            <a:pPr marL="5715">
              <a:lnSpc>
                <a:spcPct val="100000"/>
              </a:lnSpc>
              <a:spcBef>
                <a:spcPts val="45"/>
              </a:spcBef>
            </a:pPr>
            <a:r>
              <a:rPr dirty="0" sz="1150" spc="-75">
                <a:solidFill>
                  <a:srgbClr val="CACACA"/>
                </a:solidFill>
                <a:latin typeface="Arial"/>
                <a:cs typeface="Arial"/>
              </a:rPr>
              <a:t>Ac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227878" y="4990881"/>
            <a:ext cx="165100" cy="151765"/>
          </a:xfrm>
          <a:prstGeom prst="rect">
            <a:avLst/>
          </a:prstGeom>
          <a:solidFill>
            <a:srgbClr val="EFF2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900" spc="-25">
                <a:solidFill>
                  <a:srgbClr val="CACACA"/>
                </a:solidFill>
                <a:latin typeface="Arial"/>
                <a:cs typeface="Arial"/>
              </a:rPr>
              <a:t>Go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688155" y="5204574"/>
            <a:ext cx="1218565" cy="611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09">
              <a:lnSpc>
                <a:spcPct val="100000"/>
              </a:lnSpc>
              <a:spcBef>
                <a:spcPts val="100"/>
              </a:spcBef>
            </a:pPr>
            <a:r>
              <a:rPr dirty="0" sz="750" spc="-10">
                <a:solidFill>
                  <a:srgbClr val="7C6946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fr</a:t>
            </a:r>
            <a:r>
              <a:rPr dirty="0" sz="750" spc="-10">
                <a:solidFill>
                  <a:srgbClr val="AE3BF9"/>
                </a:solidFill>
                <a:latin typeface="Times New Roman"/>
                <a:cs typeface="Times New Roman"/>
              </a:rPr>
              <a:t>=</a:t>
            </a:r>
            <a:r>
              <a:rPr dirty="0" sz="750" spc="-10">
                <a:solidFill>
                  <a:srgbClr val="7C6946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a</a:t>
            </a: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n</a:t>
            </a:r>
            <a:r>
              <a:rPr dirty="0" sz="750" spc="-10">
                <a:solidFill>
                  <a:srgbClr val="622A67"/>
                </a:solidFill>
                <a:latin typeface="Times New Roman"/>
                <a:cs typeface="Times New Roman"/>
              </a:rPr>
              <a:t>d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o</a:t>
            </a:r>
            <a:r>
              <a:rPr dirty="0" sz="750" spc="-10">
                <a:solidFill>
                  <a:srgbClr val="622A67"/>
                </a:solidFill>
                <a:latin typeface="Times New Roman"/>
                <a:cs typeface="Times New Roman"/>
              </a:rPr>
              <a:t>m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F</a:t>
            </a:r>
            <a:r>
              <a:rPr dirty="0" sz="750" spc="-10">
                <a:solidFill>
                  <a:srgbClr val="706B69"/>
                </a:solidFill>
                <a:latin typeface="Times New Roman"/>
                <a:cs typeface="Times New Roman"/>
              </a:rPr>
              <a:t>cr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e</a:t>
            </a:r>
            <a:r>
              <a:rPr dirty="0" sz="750" spc="-10">
                <a:solidFill>
                  <a:srgbClr val="3A152D"/>
                </a:solidFill>
                <a:latin typeface="Times New Roman"/>
                <a:cs typeface="Times New Roman"/>
              </a:rPr>
              <a:t>s</a:t>
            </a:r>
            <a:r>
              <a:rPr dirty="0" sz="750" spc="385">
                <a:solidFill>
                  <a:srgbClr val="3A152D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gress</a:t>
            </a:r>
            <a:r>
              <a:rPr dirty="0" sz="750" spc="-10">
                <a:solidFill>
                  <a:srgbClr val="566783"/>
                </a:solidFill>
                <a:latin typeface="Times New Roman"/>
                <a:cs typeface="Times New Roman"/>
              </a:rPr>
              <a:t>o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7C7E90"/>
                </a:solidFill>
                <a:latin typeface="Times New Roman"/>
                <a:cs typeface="Times New Roman"/>
              </a:rPr>
              <a:t>O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</a:pPr>
            <a:r>
              <a:rPr dirty="0" sz="750" spc="65">
                <a:solidFill>
                  <a:srgbClr val="7C6946"/>
                </a:solidFill>
                <a:latin typeface="Times New Roman"/>
                <a:cs typeface="Times New Roman"/>
              </a:rPr>
              <a:t>r</a:t>
            </a:r>
            <a:r>
              <a:rPr dirty="0" sz="750" spc="65">
                <a:solidFill>
                  <a:srgbClr val="444150"/>
                </a:solidFill>
                <a:latin typeface="Times New Roman"/>
                <a:cs typeface="Times New Roman"/>
              </a:rPr>
              <a:t>fr</a:t>
            </a:r>
            <a:r>
              <a:rPr dirty="0" sz="750" spc="65">
                <a:solidFill>
                  <a:srgbClr val="080308"/>
                </a:solidFill>
                <a:latin typeface="Times New Roman"/>
                <a:cs typeface="Times New Roman"/>
              </a:rPr>
              <a:t>,</a:t>
            </a:r>
            <a:r>
              <a:rPr dirty="0" sz="750" spc="65">
                <a:solidFill>
                  <a:srgbClr val="465267"/>
                </a:solidFill>
                <a:latin typeface="Times New Roman"/>
                <a:cs typeface="Times New Roman"/>
              </a:rPr>
              <a:t>f</a:t>
            </a:r>
            <a:r>
              <a:rPr dirty="0" sz="750" spc="65">
                <a:solidFill>
                  <a:srgbClr val="2D465E"/>
                </a:solidFill>
                <a:latin typeface="Times New Roman"/>
                <a:cs typeface="Times New Roman"/>
              </a:rPr>
              <a:t>it</a:t>
            </a:r>
            <a:r>
              <a:rPr dirty="0" sz="750" spc="65">
                <a:solidFill>
                  <a:srgbClr val="67809C"/>
                </a:solidFill>
                <a:latin typeface="Times New Roman"/>
                <a:cs typeface="Times New Roman"/>
              </a:rPr>
              <a:t>(</a:t>
            </a:r>
            <a:r>
              <a:rPr dirty="0" sz="750" spc="65">
                <a:solidFill>
                  <a:srgbClr val="603D5B"/>
                </a:solidFill>
                <a:latin typeface="Times New Roman"/>
                <a:cs typeface="Times New Roman"/>
              </a:rPr>
              <a:t>x</a:t>
            </a:r>
            <a:r>
              <a:rPr dirty="0" sz="750" spc="65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 spc="65">
                <a:solidFill>
                  <a:srgbClr val="444150"/>
                </a:solidFill>
                <a:latin typeface="Times New Roman"/>
                <a:cs typeface="Times New Roman"/>
              </a:rPr>
              <a:t>tra</a:t>
            </a:r>
            <a:r>
              <a:rPr dirty="0" sz="750" spc="65">
                <a:solidFill>
                  <a:srgbClr val="3A152D"/>
                </a:solidFill>
                <a:latin typeface="Times New Roman"/>
                <a:cs typeface="Times New Roman"/>
              </a:rPr>
              <a:t>i</a:t>
            </a:r>
            <a:r>
              <a:rPr dirty="0" sz="750" spc="65">
                <a:solidFill>
                  <a:srgbClr val="566783"/>
                </a:solidFill>
                <a:latin typeface="Times New Roman"/>
                <a:cs typeface="Times New Roman"/>
              </a:rPr>
              <a:t>n</a:t>
            </a:r>
            <a:r>
              <a:rPr dirty="0" sz="750" spc="65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 spc="65">
                <a:solidFill>
                  <a:srgbClr val="2D465E"/>
                </a:solidFill>
                <a:latin typeface="Times New Roman"/>
                <a:cs typeface="Times New Roman"/>
              </a:rPr>
              <a:t>s</a:t>
            </a:r>
            <a:r>
              <a:rPr dirty="0" sz="750" spc="65">
                <a:solidFill>
                  <a:srgbClr val="59524F"/>
                </a:solidFill>
                <a:latin typeface="Times New Roman"/>
                <a:cs typeface="Times New Roman"/>
              </a:rPr>
              <a:t>c</a:t>
            </a:r>
            <a:r>
              <a:rPr dirty="0" sz="750" spc="65">
                <a:solidFill>
                  <a:srgbClr val="3A152D"/>
                </a:solidFill>
                <a:latin typeface="Times New Roman"/>
                <a:cs typeface="Times New Roman"/>
              </a:rPr>
              <a:t>,</a:t>
            </a:r>
            <a:r>
              <a:rPr dirty="0" sz="750" spc="-105">
                <a:solidFill>
                  <a:srgbClr val="3A152D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7C7E90"/>
                </a:solidFill>
                <a:latin typeface="Times New Roman"/>
                <a:cs typeface="Times New Roman"/>
              </a:rPr>
              <a:t>y</a:t>
            </a:r>
            <a:r>
              <a:rPr dirty="0" sz="750" spc="-1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t</a:t>
            </a:r>
            <a:r>
              <a:rPr dirty="0" sz="750" spc="-10">
                <a:solidFill>
                  <a:srgbClr val="695736"/>
                </a:solidFill>
                <a:latin typeface="Times New Roman"/>
                <a:cs typeface="Times New Roman"/>
              </a:rPr>
              <a:t>rain</a:t>
            </a:r>
            <a:r>
              <a:rPr dirty="0" sz="750" spc="-10">
                <a:solidFill>
                  <a:srgbClr val="6499A8"/>
                </a:solidFill>
                <a:latin typeface="Times New Roman"/>
                <a:cs typeface="Times New Roman"/>
              </a:rPr>
              <a:t>)</a:t>
            </a: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050" spc="-120">
                <a:solidFill>
                  <a:srgbClr val="59524F"/>
                </a:solidFill>
                <a:latin typeface="Arial"/>
                <a:cs typeface="Arial"/>
              </a:rPr>
              <a:t>!</a:t>
            </a:r>
            <a:r>
              <a:rPr dirty="0" sz="1050" spc="-10">
                <a:solidFill>
                  <a:srgbClr val="59524F"/>
                </a:solidFill>
                <a:latin typeface="Arial"/>
                <a:cs typeface="Arial"/>
              </a:rPr>
              <a:t> </a:t>
            </a:r>
            <a:r>
              <a:rPr dirty="0" sz="1050" spc="-110">
                <a:solidFill>
                  <a:srgbClr val="706B69"/>
                </a:solidFill>
                <a:latin typeface="Arial"/>
                <a:cs typeface="Arial"/>
              </a:rPr>
              <a:t>•</a:t>
            </a:r>
            <a:r>
              <a:rPr dirty="0" sz="1050" spc="40">
                <a:solidFill>
                  <a:srgbClr val="706B69"/>
                </a:solidFill>
                <a:latin typeface="Arial"/>
                <a:cs typeface="Arial"/>
              </a:rPr>
              <a:t> </a:t>
            </a:r>
            <a:r>
              <a:rPr dirty="0" sz="750" spc="-20">
                <a:solidFill>
                  <a:srgbClr val="566783"/>
                </a:solidFill>
                <a:latin typeface="Times New Roman"/>
                <a:cs typeface="Times New Roman"/>
              </a:rPr>
              <a:t>R</a:t>
            </a:r>
            <a:r>
              <a:rPr dirty="0" sz="750" spc="-20">
                <a:solidFill>
                  <a:srgbClr val="465267"/>
                </a:solidFill>
                <a:latin typeface="Times New Roman"/>
                <a:cs typeface="Times New Roman"/>
              </a:rPr>
              <a:t>a</a:t>
            </a:r>
            <a:r>
              <a:rPr dirty="0" sz="750" spc="-20">
                <a:solidFill>
                  <a:srgbClr val="603D5B"/>
                </a:solidFill>
                <a:latin typeface="Times New Roman"/>
                <a:cs typeface="Times New Roman"/>
              </a:rPr>
              <a:t>M</a:t>
            </a:r>
            <a:r>
              <a:rPr dirty="0" sz="750" spc="-20">
                <a:solidFill>
                  <a:srgbClr val="461C52"/>
                </a:solidFill>
                <a:latin typeface="Times New Roman"/>
                <a:cs typeface="Times New Roman"/>
              </a:rPr>
              <a:t>o</a:t>
            </a:r>
            <a:r>
              <a:rPr dirty="0" sz="750" spc="-20">
                <a:solidFill>
                  <a:srgbClr val="4F3680"/>
                </a:solidFill>
                <a:latin typeface="Times New Roman"/>
                <a:cs typeface="Times New Roman"/>
              </a:rPr>
              <a:t>m</a:t>
            </a:r>
            <a:r>
              <a:rPr dirty="0" sz="750" spc="-20">
                <a:solidFill>
                  <a:srgbClr val="3F2F3B"/>
                </a:solidFill>
                <a:latin typeface="Times New Roman"/>
                <a:cs typeface="Times New Roman"/>
              </a:rPr>
              <a:t>F</a:t>
            </a:r>
            <a:r>
              <a:rPr dirty="0" sz="750" spc="-20">
                <a:solidFill>
                  <a:srgbClr val="59524F"/>
                </a:solidFill>
                <a:latin typeface="Times New Roman"/>
                <a:cs typeface="Times New Roman"/>
              </a:rPr>
              <a:t>or</a:t>
            </a:r>
            <a:r>
              <a:rPr dirty="0" sz="750" spc="-20">
                <a:solidFill>
                  <a:srgbClr val="282641"/>
                </a:solidFill>
                <a:latin typeface="Times New Roman"/>
                <a:cs typeface="Times New Roman"/>
              </a:rPr>
              <a:t>est</a:t>
            </a:r>
            <a:r>
              <a:rPr dirty="0" sz="750" spc="-20">
                <a:solidFill>
                  <a:srgbClr val="2D465E"/>
                </a:solidFill>
                <a:latin typeface="Times New Roman"/>
                <a:cs typeface="Times New Roman"/>
              </a:rPr>
              <a:t>Re</a:t>
            </a:r>
            <a:r>
              <a:rPr dirty="0" sz="750" spc="-20">
                <a:solidFill>
                  <a:srgbClr val="3F2F3B"/>
                </a:solidFill>
                <a:latin typeface="Times New Roman"/>
                <a:cs typeface="Times New Roman"/>
              </a:rPr>
              <a:t>gre</a:t>
            </a:r>
            <a:r>
              <a:rPr dirty="0" sz="750" spc="-20">
                <a:solidFill>
                  <a:srgbClr val="1C3659"/>
                </a:solidFill>
                <a:latin typeface="Times New Roman"/>
                <a:cs typeface="Times New Roman"/>
              </a:rPr>
              <a:t>s</a:t>
            </a:r>
            <a:r>
              <a:rPr dirty="0" sz="750" spc="-20">
                <a:solidFill>
                  <a:srgbClr val="3F2F3B"/>
                </a:solidFill>
                <a:latin typeface="Times New Roman"/>
                <a:cs typeface="Times New Roman"/>
              </a:rPr>
              <a:t>sor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444150"/>
                </a:solidFill>
                <a:latin typeface="Arial"/>
                <a:cs typeface="Arial"/>
              </a:rPr>
              <a:t>!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691665" y="5751297"/>
            <a:ext cx="1094105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59524F"/>
                </a:solidFill>
                <a:latin typeface="Arial"/>
                <a:cs typeface="Arial"/>
              </a:rPr>
              <a:t>i</a:t>
            </a:r>
            <a:r>
              <a:rPr dirty="0" sz="950" spc="190">
                <a:solidFill>
                  <a:srgbClr val="59524F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a</a:t>
            </a:r>
            <a:r>
              <a:rPr dirty="0" sz="750">
                <a:solidFill>
                  <a:srgbClr val="603D5B"/>
                </a:solidFill>
                <a:latin typeface="Times New Roman"/>
                <a:cs typeface="Times New Roman"/>
              </a:rPr>
              <a:t>M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o</a:t>
            </a:r>
            <a:r>
              <a:rPr dirty="0" sz="750">
                <a:solidFill>
                  <a:srgbClr val="622A67"/>
                </a:solidFill>
                <a:latin typeface="Times New Roman"/>
                <a:cs typeface="Times New Roman"/>
              </a:rPr>
              <a:t>m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F</a:t>
            </a:r>
            <a:r>
              <a:rPr dirty="0" sz="750">
                <a:solidFill>
                  <a:srgbClr val="566783"/>
                </a:solidFill>
                <a:latin typeface="Times New Roman"/>
                <a:cs typeface="Times New Roman"/>
              </a:rPr>
              <a:t>o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restReg</a:t>
            </a:r>
            <a:r>
              <a:rPr dirty="0" sz="750">
                <a:solidFill>
                  <a:srgbClr val="622A67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so</a:t>
            </a:r>
            <a:r>
              <a:rPr dirty="0" sz="750">
                <a:solidFill>
                  <a:srgbClr val="622A67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7C7E90"/>
                </a:solidFill>
                <a:latin typeface="Times New Roman"/>
                <a:cs typeface="Times New Roman"/>
              </a:rPr>
              <a:t>()</a:t>
            </a:r>
            <a:r>
              <a:rPr dirty="0" sz="750" spc="-65">
                <a:solidFill>
                  <a:srgbClr val="7C7E90"/>
                </a:solidFill>
                <a:latin typeface="Times New Roman"/>
                <a:cs typeface="Times New Roman"/>
              </a:rPr>
              <a:t> </a:t>
            </a:r>
            <a:r>
              <a:rPr dirty="0" sz="1250" spc="-50">
                <a:solidFill>
                  <a:srgbClr val="444150"/>
                </a:solidFill>
                <a:latin typeface="Arial"/>
                <a:cs typeface="Arial"/>
              </a:rPr>
              <a:t>!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697076" y="5882509"/>
            <a:ext cx="1071880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50">
                <a:solidFill>
                  <a:srgbClr val="59524F"/>
                </a:solidFill>
                <a:latin typeface="Times New Roman"/>
                <a:cs typeface="Times New Roman"/>
              </a:rPr>
              <a:t>l.</a:t>
            </a:r>
            <a:r>
              <a:rPr dirty="0" sz="650" spc="-50">
                <a:solidFill>
                  <a:srgbClr val="080308"/>
                </a:solidFill>
                <a:latin typeface="Times New Roman"/>
                <a:cs typeface="Times New Roman"/>
              </a:rPr>
              <a:t>..................................................................</a:t>
            </a:r>
            <a:r>
              <a:rPr dirty="0" sz="350" spc="-50">
                <a:solidFill>
                  <a:srgbClr val="706B69"/>
                </a:solidFill>
                <a:latin typeface="Times New Roman"/>
                <a:cs typeface="Times New Roman"/>
              </a:rPr>
              <a:t>!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877124" y="6341366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 h="0">
                <a:moveTo>
                  <a:pt x="0" y="0"/>
                </a:moveTo>
                <a:lnTo>
                  <a:pt x="97291" y="0"/>
                </a:lnTo>
              </a:path>
            </a:pathLst>
          </a:custGeom>
          <a:ln w="3815">
            <a:solidFill>
              <a:srgbClr val="5851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2995017" y="8759315"/>
            <a:ext cx="6350" cy="128905"/>
          </a:xfrm>
          <a:custGeom>
            <a:avLst/>
            <a:gdLst/>
            <a:ahLst/>
            <a:cxnLst/>
            <a:rect l="l" t="t" r="r" b="b"/>
            <a:pathLst>
              <a:path w="6350" h="128904">
                <a:moveTo>
                  <a:pt x="6104" y="128370"/>
                </a:moveTo>
                <a:lnTo>
                  <a:pt x="0" y="128370"/>
                </a:lnTo>
                <a:lnTo>
                  <a:pt x="0" y="0"/>
                </a:lnTo>
                <a:lnTo>
                  <a:pt x="6104" y="0"/>
                </a:lnTo>
                <a:lnTo>
                  <a:pt x="6104" y="128370"/>
                </a:lnTo>
                <a:close/>
              </a:path>
            </a:pathLst>
          </a:custGeom>
          <a:solidFill>
            <a:srgbClr val="D3D4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650559" y="6116965"/>
            <a:ext cx="3963670" cy="306070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66675" marR="2411095">
              <a:lnSpc>
                <a:spcPts val="770"/>
              </a:lnSpc>
              <a:spcBef>
                <a:spcPts val="234"/>
              </a:spcBef>
            </a:pP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622A67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ai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n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2D465E"/>
                </a:solidFill>
                <a:latin typeface="Times New Roman"/>
                <a:cs typeface="Times New Roman"/>
              </a:rPr>
              <a:t>p</a:t>
            </a:r>
            <a:r>
              <a:rPr dirty="0" sz="750">
                <a:solidFill>
                  <a:srgbClr val="566783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566783"/>
                </a:solidFill>
                <a:latin typeface="Times New Roman"/>
                <a:cs typeface="Times New Roman"/>
              </a:rPr>
              <a:t>d</a:t>
            </a:r>
            <a:r>
              <a:rPr dirty="0" sz="750">
                <a:solidFill>
                  <a:srgbClr val="A821FD"/>
                </a:solidFill>
                <a:latin typeface="Times New Roman"/>
                <a:cs typeface="Times New Roman"/>
              </a:rPr>
              <a:t>=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1C3659"/>
                </a:solidFill>
                <a:latin typeface="Times New Roman"/>
                <a:cs typeface="Times New Roman"/>
              </a:rPr>
              <a:t>f</a:t>
            </a:r>
            <a:r>
              <a:rPr dirty="0" sz="750">
                <a:solidFill>
                  <a:srgbClr val="7C6946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.</a:t>
            </a:r>
            <a:r>
              <a:rPr dirty="0" sz="750" spc="180">
                <a:solidFill>
                  <a:srgbClr val="465267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2D465E"/>
                </a:solidFill>
                <a:latin typeface="Times New Roman"/>
                <a:cs typeface="Times New Roman"/>
              </a:rPr>
              <a:t>p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566783"/>
                </a:solidFill>
                <a:latin typeface="Times New Roman"/>
                <a:cs typeface="Times New Roman"/>
              </a:rPr>
              <a:t>d</a:t>
            </a:r>
            <a:r>
              <a:rPr dirty="0" sz="750">
                <a:solidFill>
                  <a:srgbClr val="2D465E"/>
                </a:solidFill>
                <a:latin typeface="Times New Roman"/>
                <a:cs typeface="Times New Roman"/>
              </a:rPr>
              <a:t>i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c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t</a:t>
            </a:r>
            <a:r>
              <a:rPr dirty="0" sz="750" spc="490">
                <a:solidFill>
                  <a:srgbClr val="59524F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7B6287"/>
                </a:solidFill>
                <a:latin typeface="Times New Roman"/>
                <a:cs typeface="Times New Roman"/>
              </a:rPr>
              <a:t>(</a:t>
            </a:r>
            <a:r>
              <a:rPr dirty="0" sz="750" spc="-10">
                <a:solidFill>
                  <a:srgbClr val="566783"/>
                </a:solidFill>
                <a:latin typeface="Times New Roman"/>
                <a:cs typeface="Times New Roman"/>
              </a:rPr>
              <a:t>x</a:t>
            </a:r>
            <a:r>
              <a:rPr dirty="0" sz="750" spc="-1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t</a:t>
            </a:r>
            <a:r>
              <a:rPr dirty="0" sz="750" spc="-10">
                <a:solidFill>
                  <a:srgbClr val="7C6946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a</a:t>
            </a:r>
            <a:r>
              <a:rPr dirty="0" sz="750" spc="-10">
                <a:solidFill>
                  <a:srgbClr val="2D465E"/>
                </a:solidFill>
                <a:latin typeface="Times New Roman"/>
                <a:cs typeface="Times New Roman"/>
              </a:rPr>
              <a:t>in</a:t>
            </a:r>
            <a:r>
              <a:rPr dirty="0" sz="750" spc="-1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sc</a:t>
            </a:r>
            <a:r>
              <a:rPr dirty="0" sz="750" spc="-10">
                <a:solidFill>
                  <a:srgbClr val="978C7C"/>
                </a:solidFill>
                <a:latin typeface="Times New Roman"/>
                <a:cs typeface="Times New Roman"/>
              </a:rPr>
              <a:t>)</a:t>
            </a:r>
            <a:r>
              <a:rPr dirty="0" sz="750" spc="500">
                <a:solidFill>
                  <a:srgbClr val="978C7C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te,s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t</a:t>
            </a:r>
            <a:r>
              <a:rPr dirty="0" sz="750" spc="320">
                <a:solidFill>
                  <a:srgbClr val="59524F"/>
                </a:solidFill>
                <a:latin typeface="Times New Roman"/>
                <a:cs typeface="Times New Roman"/>
              </a:rPr>
              <a:t>  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pr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d</a:t>
            </a:r>
            <a:r>
              <a:rPr dirty="0" sz="750" spc="-10">
                <a:solidFill>
                  <a:srgbClr val="AE3BF9"/>
                </a:solidFill>
                <a:latin typeface="Times New Roman"/>
                <a:cs typeface="Times New Roman"/>
              </a:rPr>
              <a:t>=</a:t>
            </a:r>
            <a:r>
              <a:rPr dirty="0" sz="750" spc="-10">
                <a:solidFill>
                  <a:srgbClr val="622A67"/>
                </a:solidFill>
                <a:latin typeface="Times New Roman"/>
                <a:cs typeface="Times New Roman"/>
              </a:rPr>
              <a:t>rf</a:t>
            </a:r>
            <a:r>
              <a:rPr dirty="0" sz="750" spc="-10">
                <a:solidFill>
                  <a:srgbClr val="877964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000050"/>
                </a:solidFill>
                <a:latin typeface="Times New Roman"/>
                <a:cs typeface="Times New Roman"/>
              </a:rPr>
              <a:t>,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pre</a:t>
            </a:r>
            <a:r>
              <a:rPr dirty="0" sz="750" spc="-10">
                <a:solidFill>
                  <a:srgbClr val="2D5277"/>
                </a:solidFill>
                <a:latin typeface="Times New Roman"/>
                <a:cs typeface="Times New Roman"/>
              </a:rPr>
              <a:t>d</a:t>
            </a:r>
            <a:r>
              <a:rPr dirty="0" sz="750" spc="-10">
                <a:solidFill>
                  <a:srgbClr val="461C52"/>
                </a:solidFill>
                <a:latin typeface="Times New Roman"/>
                <a:cs typeface="Times New Roman"/>
              </a:rPr>
              <a:t>i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ct</a:t>
            </a:r>
            <a:r>
              <a:rPr dirty="0" sz="750" spc="-10">
                <a:solidFill>
                  <a:srgbClr val="7C7E90"/>
                </a:solidFill>
                <a:latin typeface="Times New Roman"/>
                <a:cs typeface="Times New Roman"/>
              </a:rPr>
              <a:t>(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x</a:t>
            </a:r>
            <a:r>
              <a:rPr dirty="0" sz="750" spc="-1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te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st</a:t>
            </a:r>
            <a:r>
              <a:rPr dirty="0" sz="750" spc="-1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s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c</a:t>
            </a:r>
            <a:r>
              <a:rPr dirty="0" sz="750" spc="-10">
                <a:solidFill>
                  <a:srgbClr val="7C7E90"/>
                </a:solidFill>
                <a:latin typeface="Times New Roman"/>
                <a:cs typeface="Times New Roman"/>
              </a:rPr>
              <a:t>)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66675">
              <a:lnSpc>
                <a:spcPts val="844"/>
              </a:lnSpc>
            </a:pPr>
            <a:r>
              <a:rPr dirty="0" sz="750">
                <a:solidFill>
                  <a:srgbClr val="7C6946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2D465E"/>
                </a:solidFill>
                <a:latin typeface="Times New Roman"/>
                <a:cs typeface="Times New Roman"/>
              </a:rPr>
              <a:t>q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u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a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2D5277"/>
                </a:solidFill>
                <a:latin typeface="Times New Roman"/>
                <a:cs typeface="Times New Roman"/>
              </a:rPr>
              <a:t>d</a:t>
            </a:r>
            <a:r>
              <a:rPr dirty="0" sz="750" spc="315">
                <a:solidFill>
                  <a:srgbClr val="2D5277"/>
                </a:solidFill>
                <a:latin typeface="Times New Roman"/>
                <a:cs typeface="Times New Roman"/>
              </a:rPr>
              <a:t> </a:t>
            </a:r>
            <a:r>
              <a:rPr dirty="0" sz="750" spc="-25">
                <a:solidFill>
                  <a:srgbClr val="A821FD"/>
                </a:solidFill>
                <a:latin typeface="Times New Roman"/>
                <a:cs typeface="Times New Roman"/>
              </a:rPr>
              <a:t>=</a:t>
            </a:r>
            <a:r>
              <a:rPr dirty="0" sz="750" spc="380">
                <a:solidFill>
                  <a:srgbClr val="A821FD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877964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2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co</a:t>
            </a:r>
            <a:r>
              <a:rPr dirty="0" sz="750">
                <a:solidFill>
                  <a:srgbClr val="877964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7C7E90"/>
                </a:solidFill>
                <a:latin typeface="Times New Roman"/>
                <a:cs typeface="Times New Roman"/>
              </a:rPr>
              <a:t>(</a:t>
            </a:r>
            <a:r>
              <a:rPr dirty="0" sz="750">
                <a:solidFill>
                  <a:srgbClr val="7B6287"/>
                </a:solidFill>
                <a:latin typeface="Times New Roman"/>
                <a:cs typeface="Times New Roman"/>
              </a:rPr>
              <a:t>y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ra</a:t>
            </a:r>
            <a:r>
              <a:rPr dirty="0" sz="750">
                <a:solidFill>
                  <a:srgbClr val="461C52"/>
                </a:solidFill>
                <a:latin typeface="Times New Roman"/>
                <a:cs typeface="Times New Roman"/>
              </a:rPr>
              <a:t>i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n</a:t>
            </a:r>
            <a:r>
              <a:rPr dirty="0" sz="750">
                <a:solidFill>
                  <a:srgbClr val="2D465E"/>
                </a:solidFill>
                <a:latin typeface="Times New Roman"/>
                <a:cs typeface="Times New Roman"/>
              </a:rPr>
              <a:t>,</a:t>
            </a:r>
            <a:r>
              <a:rPr dirty="0" sz="750" spc="490">
                <a:solidFill>
                  <a:srgbClr val="2D465E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trai</a:t>
            </a:r>
            <a:r>
              <a:rPr dirty="0" sz="750" spc="-10">
                <a:solidFill>
                  <a:srgbClr val="706B69"/>
                </a:solidFill>
                <a:latin typeface="Times New Roman"/>
                <a:cs typeface="Times New Roman"/>
              </a:rPr>
              <a:t>n</a:t>
            </a:r>
            <a:r>
              <a:rPr dirty="0" sz="750" spc="-1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pre</a:t>
            </a:r>
            <a:r>
              <a:rPr dirty="0" sz="750" spc="-10">
                <a:solidFill>
                  <a:srgbClr val="2D5277"/>
                </a:solidFill>
                <a:latin typeface="Times New Roman"/>
                <a:cs typeface="Times New Roman"/>
              </a:rPr>
              <a:t>d</a:t>
            </a:r>
            <a:r>
              <a:rPr dirty="0" sz="750" spc="-10">
                <a:solidFill>
                  <a:srgbClr val="8E9195"/>
                </a:solidFill>
                <a:latin typeface="Times New Roman"/>
                <a:cs typeface="Times New Roman"/>
              </a:rPr>
              <a:t>)</a:t>
            </a:r>
            <a:endParaRPr sz="750">
              <a:latin typeface="Times New Roman"/>
              <a:cs typeface="Times New Roman"/>
            </a:endParaRPr>
          </a:p>
          <a:p>
            <a:pPr marL="67945">
              <a:lnSpc>
                <a:spcPts val="844"/>
              </a:lnSpc>
            </a:pPr>
            <a:r>
              <a:rPr dirty="0" sz="750">
                <a:solidFill>
                  <a:srgbClr val="5D9057"/>
                </a:solidFill>
                <a:latin typeface="Times New Roman"/>
                <a:cs typeface="Times New Roman"/>
              </a:rPr>
              <a:t>prin</a:t>
            </a:r>
            <a:r>
              <a:rPr dirty="0" sz="750">
                <a:solidFill>
                  <a:srgbClr val="498C3B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67809C"/>
                </a:solidFill>
                <a:latin typeface="Times New Roman"/>
                <a:cs typeface="Times New Roman"/>
              </a:rPr>
              <a:t>(</a:t>
            </a:r>
            <a:r>
              <a:rPr dirty="0" sz="750">
                <a:solidFill>
                  <a:srgbClr val="C6909C"/>
                </a:solidFill>
                <a:latin typeface="Times New Roman"/>
                <a:cs typeface="Times New Roman"/>
              </a:rPr>
              <a:t>"</a:t>
            </a:r>
            <a:r>
              <a:rPr dirty="0" sz="750">
                <a:solidFill>
                  <a:srgbClr val="C85B2B"/>
                </a:solidFill>
                <a:latin typeface="Times New Roman"/>
                <a:cs typeface="Times New Roman"/>
              </a:rPr>
              <a:t>The</a:t>
            </a:r>
            <a:r>
              <a:rPr dirty="0" sz="750" spc="200">
                <a:solidFill>
                  <a:srgbClr val="C85B2B"/>
                </a:solidFill>
                <a:latin typeface="Times New Roman"/>
                <a:cs typeface="Times New Roman"/>
              </a:rPr>
              <a:t> </a:t>
            </a:r>
            <a:r>
              <a:rPr dirty="0" sz="750" spc="65">
                <a:solidFill>
                  <a:srgbClr val="C14856"/>
                </a:solidFill>
                <a:latin typeface="Times New Roman"/>
                <a:cs typeface="Times New Roman"/>
              </a:rPr>
              <a:t>t</a:t>
            </a:r>
            <a:r>
              <a:rPr dirty="0" sz="750" spc="65">
                <a:solidFill>
                  <a:srgbClr val="C66774"/>
                </a:solidFill>
                <a:latin typeface="Times New Roman"/>
                <a:cs typeface="Times New Roman"/>
              </a:rPr>
              <a:t>rain</a:t>
            </a:r>
            <a:r>
              <a:rPr dirty="0" sz="750" spc="210">
                <a:solidFill>
                  <a:srgbClr val="C66774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A6954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BA2138"/>
                </a:solidFill>
                <a:latin typeface="Times New Roman"/>
                <a:cs typeface="Times New Roman"/>
              </a:rPr>
              <a:t>-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sq</a:t>
            </a:r>
            <a:r>
              <a:rPr dirty="0" sz="750">
                <a:solidFill>
                  <a:srgbClr val="C66774"/>
                </a:solidFill>
                <a:latin typeface="Times New Roman"/>
                <a:cs typeface="Times New Roman"/>
              </a:rPr>
              <a:t>ua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re</a:t>
            </a:r>
            <a:r>
              <a:rPr dirty="0" sz="750" spc="229">
                <a:solidFill>
                  <a:srgbClr val="C14856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67291"/>
                </a:solidFill>
                <a:latin typeface="Times New Roman"/>
                <a:cs typeface="Times New Roman"/>
              </a:rPr>
              <a:t>v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a</a:t>
            </a:r>
            <a:r>
              <a:rPr dirty="0" sz="750">
                <a:solidFill>
                  <a:srgbClr val="C66774"/>
                </a:solidFill>
                <a:latin typeface="Times New Roman"/>
                <a:cs typeface="Times New Roman"/>
              </a:rPr>
              <a:t>lu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e</a:t>
            </a:r>
            <a:r>
              <a:rPr dirty="0" sz="750" spc="245">
                <a:solidFill>
                  <a:srgbClr val="C14856"/>
                </a:solidFill>
                <a:latin typeface="Times New Roman"/>
                <a:cs typeface="Times New Roman"/>
              </a:rPr>
              <a:t> </a:t>
            </a:r>
            <a:r>
              <a:rPr dirty="0" sz="750" spc="90">
                <a:solidFill>
                  <a:srgbClr val="C14856"/>
                </a:solidFill>
                <a:latin typeface="Times New Roman"/>
                <a:cs typeface="Times New Roman"/>
              </a:rPr>
              <a:t>is</a:t>
            </a:r>
            <a:r>
              <a:rPr dirty="0" sz="750" spc="90">
                <a:solidFill>
                  <a:srgbClr val="BF215B"/>
                </a:solidFill>
                <a:latin typeface="Times New Roman"/>
                <a:cs typeface="Times New Roman"/>
              </a:rPr>
              <a:t>:</a:t>
            </a:r>
            <a:r>
              <a:rPr dirty="0" sz="750" spc="254">
                <a:solidFill>
                  <a:srgbClr val="BF215B"/>
                </a:solidFill>
                <a:latin typeface="Times New Roman"/>
                <a:cs typeface="Times New Roman"/>
              </a:rPr>
              <a:t> </a:t>
            </a:r>
            <a:r>
              <a:rPr dirty="0" sz="750" spc="55">
                <a:solidFill>
                  <a:srgbClr val="C6909C"/>
                </a:solidFill>
                <a:latin typeface="Times New Roman"/>
                <a:cs typeface="Times New Roman"/>
              </a:rPr>
              <a:t>·</a:t>
            </a:r>
            <a:r>
              <a:rPr dirty="0" sz="750" spc="55">
                <a:solidFill>
                  <a:srgbClr val="59524F"/>
                </a:solidFill>
                <a:latin typeface="Times New Roman"/>
                <a:cs typeface="Times New Roman"/>
              </a:rPr>
              <a:t>,</a:t>
            </a:r>
            <a:r>
              <a:rPr dirty="0" sz="750" spc="345">
                <a:solidFill>
                  <a:srgbClr val="59524F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877964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s</a:t>
            </a:r>
            <a:r>
              <a:rPr dirty="0" sz="750" spc="-10">
                <a:solidFill>
                  <a:srgbClr val="603D5B"/>
                </a:solidFill>
                <a:latin typeface="Times New Roman"/>
                <a:cs typeface="Times New Roman"/>
              </a:rPr>
              <a:t>q</a:t>
            </a:r>
            <a:r>
              <a:rPr dirty="0" sz="750" spc="-10">
                <a:solidFill>
                  <a:srgbClr val="706B69"/>
                </a:solidFill>
                <a:latin typeface="Times New Roman"/>
                <a:cs typeface="Times New Roman"/>
              </a:rPr>
              <a:t>u</a:t>
            </a: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a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re</a:t>
            </a:r>
            <a:r>
              <a:rPr dirty="0" sz="750" spc="-10">
                <a:solidFill>
                  <a:srgbClr val="2D5277"/>
                </a:solidFill>
                <a:latin typeface="Times New Roman"/>
                <a:cs typeface="Times New Roman"/>
              </a:rPr>
              <a:t>d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.</a:t>
            </a:r>
            <a:r>
              <a:rPr dirty="0" sz="750" spc="-10">
                <a:solidFill>
                  <a:srgbClr val="706B69"/>
                </a:solidFill>
                <a:latin typeface="Times New Roman"/>
                <a:cs typeface="Times New Roman"/>
              </a:rPr>
              <a:t>ro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u</a:t>
            </a:r>
            <a:r>
              <a:rPr dirty="0" sz="750" spc="-10">
                <a:solidFill>
                  <a:srgbClr val="7C6946"/>
                </a:solidFill>
                <a:latin typeface="Times New Roman"/>
                <a:cs typeface="Times New Roman"/>
              </a:rPr>
              <a:t>n</a:t>
            </a:r>
            <a:r>
              <a:rPr dirty="0" sz="750" spc="-10">
                <a:solidFill>
                  <a:srgbClr val="566783"/>
                </a:solidFill>
                <a:latin typeface="Times New Roman"/>
                <a:cs typeface="Times New Roman"/>
              </a:rPr>
              <a:t>d</a:t>
            </a:r>
            <a:r>
              <a:rPr dirty="0" sz="750" spc="-10">
                <a:solidFill>
                  <a:srgbClr val="67809C"/>
                </a:solidFill>
                <a:latin typeface="Times New Roman"/>
                <a:cs typeface="Times New Roman"/>
              </a:rPr>
              <a:t>(</a:t>
            </a:r>
            <a:r>
              <a:rPr dirty="0" sz="750" spc="-10">
                <a:solidFill>
                  <a:srgbClr val="5D9057"/>
                </a:solidFill>
                <a:latin typeface="Times New Roman"/>
                <a:cs typeface="Times New Roman"/>
              </a:rPr>
              <a:t>4</a:t>
            </a:r>
            <a:r>
              <a:rPr dirty="0" sz="750" spc="-10">
                <a:solidFill>
                  <a:srgbClr val="7B6287"/>
                </a:solidFill>
                <a:latin typeface="Times New Roman"/>
                <a:cs typeface="Times New Roman"/>
              </a:rPr>
              <a:t>)</a:t>
            </a:r>
            <a:r>
              <a:rPr dirty="0" sz="750" spc="-10">
                <a:solidFill>
                  <a:srgbClr val="7C7E90"/>
                </a:solidFill>
                <a:latin typeface="Times New Roman"/>
                <a:cs typeface="Times New Roman"/>
              </a:rPr>
              <a:t>)</a:t>
            </a:r>
            <a:endParaRPr sz="75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470"/>
              </a:spcBef>
            </a:pPr>
            <a:r>
              <a:rPr dirty="0" sz="750">
                <a:solidFill>
                  <a:srgbClr val="520052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h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 spc="150">
                <a:solidFill>
                  <a:srgbClr val="282641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7C6946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a.i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n</a:t>
            </a:r>
            <a:r>
              <a:rPr dirty="0" sz="750" spc="185">
                <a:solidFill>
                  <a:srgbClr val="706B69"/>
                </a:solidFill>
                <a:latin typeface="Times New Roman"/>
                <a:cs typeface="Times New Roman"/>
              </a:rPr>
              <a:t> </a:t>
            </a:r>
            <a:r>
              <a:rPr dirty="0" sz="750" spc="-30">
                <a:solidFill>
                  <a:srgbClr val="603D5B"/>
                </a:solidFill>
                <a:latin typeface="Times New Roman"/>
                <a:cs typeface="Times New Roman"/>
              </a:rPr>
              <a:t>R-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2D465E"/>
                </a:solidFill>
                <a:latin typeface="Times New Roman"/>
                <a:cs typeface="Times New Roman"/>
              </a:rPr>
              <a:t>q</a:t>
            </a:r>
            <a:r>
              <a:rPr dirty="0" sz="750">
                <a:solidFill>
                  <a:srgbClr val="566783"/>
                </a:solidFill>
                <a:latin typeface="Times New Roman"/>
                <a:cs typeface="Times New Roman"/>
              </a:rPr>
              <a:t>u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are</a:t>
            </a:r>
            <a:r>
              <a:rPr dirty="0" sz="750" spc="229">
                <a:solidFill>
                  <a:srgbClr val="444150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8E9195"/>
                </a:solidFill>
                <a:latin typeface="Times New Roman"/>
                <a:cs typeface="Times New Roman"/>
              </a:rPr>
              <a:t>v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a</a:t>
            </a:r>
            <a:r>
              <a:rPr dirty="0" sz="750">
                <a:solidFill>
                  <a:srgbClr val="663D3F"/>
                </a:solidFill>
                <a:latin typeface="Times New Roman"/>
                <a:cs typeface="Times New Roman"/>
              </a:rPr>
              <a:t>l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u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e</a:t>
            </a:r>
            <a:r>
              <a:rPr dirty="0" sz="750" spc="215">
                <a:solidFill>
                  <a:srgbClr val="3F2F3B"/>
                </a:solidFill>
                <a:latin typeface="Times New Roman"/>
                <a:cs typeface="Times New Roman"/>
              </a:rPr>
              <a:t> </a:t>
            </a:r>
            <a:r>
              <a:rPr dirty="0" sz="750" spc="90">
                <a:solidFill>
                  <a:srgbClr val="59524F"/>
                </a:solidFill>
                <a:latin typeface="Times New Roman"/>
                <a:cs typeface="Times New Roman"/>
              </a:rPr>
              <a:t>is</a:t>
            </a:r>
            <a:r>
              <a:rPr dirty="0" sz="750" spc="90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750" spc="170">
                <a:solidFill>
                  <a:srgbClr val="000083"/>
                </a:solidFill>
                <a:latin typeface="Times New Roman"/>
                <a:cs typeface="Times New Roman"/>
              </a:rPr>
              <a:t>  </a:t>
            </a:r>
            <a:r>
              <a:rPr dirty="0" sz="750" spc="-10">
                <a:solidFill>
                  <a:srgbClr val="461C52"/>
                </a:solidFill>
                <a:latin typeface="Times New Roman"/>
                <a:cs typeface="Times New Roman"/>
              </a:rPr>
              <a:t>0</a:t>
            </a:r>
            <a:r>
              <a:rPr dirty="0" sz="750" spc="-10">
                <a:solidFill>
                  <a:srgbClr val="000050"/>
                </a:solidFill>
                <a:latin typeface="Times New Roman"/>
                <a:cs typeface="Times New Roman"/>
              </a:rPr>
              <a:t>.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98</a:t>
            </a:r>
            <a:r>
              <a:rPr dirty="0" sz="750" spc="-10">
                <a:solidFill>
                  <a:srgbClr val="706B69"/>
                </a:solidFill>
                <a:latin typeface="Times New Roman"/>
                <a:cs typeface="Times New Roman"/>
              </a:rPr>
              <a:t>0</a:t>
            </a: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3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66675">
              <a:lnSpc>
                <a:spcPts val="835"/>
              </a:lnSpc>
            </a:pPr>
            <a:r>
              <a:rPr dirty="0" sz="750">
                <a:solidFill>
                  <a:srgbClr val="7C6946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2D5277"/>
                </a:solidFill>
                <a:latin typeface="Times New Roman"/>
                <a:cs typeface="Times New Roman"/>
              </a:rPr>
              <a:t>q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u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a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2D5277"/>
                </a:solidFill>
                <a:latin typeface="Times New Roman"/>
                <a:cs typeface="Times New Roman"/>
              </a:rPr>
              <a:t>d</a:t>
            </a:r>
            <a:r>
              <a:rPr dirty="0" sz="750" spc="325">
                <a:solidFill>
                  <a:srgbClr val="2D5277"/>
                </a:solidFill>
                <a:latin typeface="Times New Roman"/>
                <a:cs typeface="Times New Roman"/>
              </a:rPr>
              <a:t> </a:t>
            </a:r>
            <a:r>
              <a:rPr dirty="0" sz="750" spc="-25">
                <a:solidFill>
                  <a:srgbClr val="A821FD"/>
                </a:solidFill>
                <a:latin typeface="Times New Roman"/>
                <a:cs typeface="Times New Roman"/>
              </a:rPr>
              <a:t>=</a:t>
            </a:r>
            <a:r>
              <a:rPr dirty="0" sz="750" spc="390">
                <a:solidFill>
                  <a:srgbClr val="A821FD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877964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2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sco</a:t>
            </a:r>
            <a:r>
              <a:rPr dirty="0" sz="750">
                <a:solidFill>
                  <a:srgbClr val="877964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7C7E90"/>
                </a:solidFill>
                <a:latin typeface="Times New Roman"/>
                <a:cs typeface="Times New Roman"/>
              </a:rPr>
              <a:t>(</a:t>
            </a:r>
            <a:r>
              <a:rPr dirty="0" sz="750">
                <a:solidFill>
                  <a:srgbClr val="7B6287"/>
                </a:solidFill>
                <a:latin typeface="Times New Roman"/>
                <a:cs typeface="Times New Roman"/>
              </a:rPr>
              <a:t>y</a:t>
            </a:r>
            <a:r>
              <a:rPr dirty="0" sz="750">
                <a:solidFill>
                  <a:srgbClr val="1F18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te</a:t>
            </a:r>
            <a:r>
              <a:rPr dirty="0" sz="750">
                <a:solidFill>
                  <a:srgbClr val="2D465E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1F1826"/>
                </a:solidFill>
                <a:latin typeface="Times New Roman"/>
                <a:cs typeface="Times New Roman"/>
              </a:rPr>
              <a:t>,</a:t>
            </a:r>
            <a:r>
              <a:rPr dirty="0" sz="750" spc="434">
                <a:solidFill>
                  <a:srgbClr val="1F1826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te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s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t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_p</a:t>
            </a:r>
            <a:r>
              <a:rPr dirty="0" sz="750" spc="-10">
                <a:solidFill>
                  <a:srgbClr val="7C6946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ed</a:t>
            </a:r>
            <a:r>
              <a:rPr dirty="0" sz="750" spc="-10">
                <a:solidFill>
                  <a:srgbClr val="8E9195"/>
                </a:solidFill>
                <a:latin typeface="Times New Roman"/>
                <a:cs typeface="Times New Roman"/>
              </a:rPr>
              <a:t>)</a:t>
            </a:r>
            <a:endParaRPr sz="750">
              <a:latin typeface="Times New Roman"/>
              <a:cs typeface="Times New Roman"/>
            </a:endParaRPr>
          </a:p>
          <a:p>
            <a:pPr marL="67945">
              <a:lnSpc>
                <a:spcPts val="835"/>
              </a:lnSpc>
            </a:pPr>
            <a:r>
              <a:rPr dirty="0" sz="750">
                <a:solidFill>
                  <a:srgbClr val="5D9057"/>
                </a:solidFill>
                <a:latin typeface="Times New Roman"/>
                <a:cs typeface="Times New Roman"/>
              </a:rPr>
              <a:t>prin</a:t>
            </a:r>
            <a:r>
              <a:rPr dirty="0" sz="750">
                <a:solidFill>
                  <a:srgbClr val="498C3B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7C7E90"/>
                </a:solidFill>
                <a:latin typeface="Times New Roman"/>
                <a:cs typeface="Times New Roman"/>
              </a:rPr>
              <a:t>(</a:t>
            </a:r>
            <a:r>
              <a:rPr dirty="0" sz="750">
                <a:solidFill>
                  <a:srgbClr val="C6909C"/>
                </a:solidFill>
                <a:latin typeface="Times New Roman"/>
                <a:cs typeface="Times New Roman"/>
              </a:rPr>
              <a:t>'</a:t>
            </a:r>
            <a:r>
              <a:rPr dirty="0" sz="750">
                <a:solidFill>
                  <a:srgbClr val="C85B2B"/>
                </a:solidFill>
                <a:latin typeface="Times New Roman"/>
                <a:cs typeface="Times New Roman"/>
              </a:rPr>
              <a:t>The</a:t>
            </a:r>
            <a:r>
              <a:rPr dirty="0" sz="750" spc="225">
                <a:solidFill>
                  <a:srgbClr val="C85B2B"/>
                </a:solidFill>
                <a:latin typeface="Times New Roman"/>
                <a:cs typeface="Times New Roman"/>
              </a:rPr>
              <a:t> </a:t>
            </a:r>
            <a:r>
              <a:rPr dirty="0" sz="750" spc="60">
                <a:solidFill>
                  <a:srgbClr val="C14856"/>
                </a:solidFill>
                <a:latin typeface="Times New Roman"/>
                <a:cs typeface="Times New Roman"/>
              </a:rPr>
              <a:t>t</a:t>
            </a:r>
            <a:r>
              <a:rPr dirty="0" sz="750" spc="60">
                <a:solidFill>
                  <a:srgbClr val="CD876E"/>
                </a:solidFill>
                <a:latin typeface="Times New Roman"/>
                <a:cs typeface="Times New Roman"/>
              </a:rPr>
              <a:t>r</a:t>
            </a:r>
            <a:r>
              <a:rPr dirty="0" sz="750" spc="60">
                <a:solidFill>
                  <a:srgbClr val="C66774"/>
                </a:solidFill>
                <a:latin typeface="Times New Roman"/>
                <a:cs typeface="Times New Roman"/>
              </a:rPr>
              <a:t>ai</a:t>
            </a:r>
            <a:r>
              <a:rPr dirty="0" sz="750" spc="60">
                <a:solidFill>
                  <a:srgbClr val="C67291"/>
                </a:solidFill>
                <a:latin typeface="Times New Roman"/>
                <a:cs typeface="Times New Roman"/>
              </a:rPr>
              <a:t>n</a:t>
            </a:r>
            <a:r>
              <a:rPr dirty="0" sz="750" spc="260">
                <a:solidFill>
                  <a:srgbClr val="C67291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A6954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BA2138"/>
                </a:solidFill>
                <a:latin typeface="Times New Roman"/>
                <a:cs typeface="Times New Roman"/>
              </a:rPr>
              <a:t>-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sq</a:t>
            </a:r>
            <a:r>
              <a:rPr dirty="0" sz="750">
                <a:solidFill>
                  <a:srgbClr val="C66774"/>
                </a:solidFill>
                <a:latin typeface="Times New Roman"/>
                <a:cs typeface="Times New Roman"/>
              </a:rPr>
              <a:t>ua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re</a:t>
            </a:r>
            <a:r>
              <a:rPr dirty="0" sz="750" spc="260">
                <a:solidFill>
                  <a:srgbClr val="C14856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67291"/>
                </a:solidFill>
                <a:latin typeface="Times New Roman"/>
                <a:cs typeface="Times New Roman"/>
              </a:rPr>
              <a:t>v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a</a:t>
            </a:r>
            <a:r>
              <a:rPr dirty="0" sz="750">
                <a:solidFill>
                  <a:srgbClr val="C66774"/>
                </a:solidFill>
                <a:latin typeface="Times New Roman"/>
                <a:cs typeface="Times New Roman"/>
              </a:rPr>
              <a:t>lu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e</a:t>
            </a:r>
            <a:r>
              <a:rPr dirty="0" sz="750" spc="270">
                <a:solidFill>
                  <a:srgbClr val="C14856"/>
                </a:solidFill>
                <a:latin typeface="Times New Roman"/>
                <a:cs typeface="Times New Roman"/>
              </a:rPr>
              <a:t> </a:t>
            </a:r>
            <a:r>
              <a:rPr dirty="0" sz="750" spc="90">
                <a:solidFill>
                  <a:srgbClr val="C14856"/>
                </a:solidFill>
                <a:latin typeface="Times New Roman"/>
                <a:cs typeface="Times New Roman"/>
              </a:rPr>
              <a:t>is</a:t>
            </a:r>
            <a:r>
              <a:rPr dirty="0" sz="750" spc="90">
                <a:solidFill>
                  <a:srgbClr val="BF215B"/>
                </a:solidFill>
                <a:latin typeface="Times New Roman"/>
                <a:cs typeface="Times New Roman"/>
              </a:rPr>
              <a:t>:</a:t>
            </a:r>
            <a:r>
              <a:rPr dirty="0" sz="750" spc="350">
                <a:solidFill>
                  <a:srgbClr val="BF215B"/>
                </a:solidFill>
                <a:latin typeface="Times New Roman"/>
                <a:cs typeface="Times New Roman"/>
              </a:rPr>
              <a:t> </a:t>
            </a:r>
            <a:r>
              <a:rPr dirty="0" sz="750" spc="85">
                <a:solidFill>
                  <a:srgbClr val="C6909C"/>
                </a:solidFill>
                <a:latin typeface="Times New Roman"/>
                <a:cs typeface="Times New Roman"/>
              </a:rPr>
              <a:t>'</a:t>
            </a:r>
            <a:r>
              <a:rPr dirty="0" sz="750" spc="85">
                <a:solidFill>
                  <a:srgbClr val="2D465E"/>
                </a:solidFill>
                <a:latin typeface="Times New Roman"/>
                <a:cs typeface="Times New Roman"/>
              </a:rPr>
              <a:t>,</a:t>
            </a:r>
            <a:r>
              <a:rPr dirty="0" sz="750" spc="380">
                <a:solidFill>
                  <a:srgbClr val="2D465E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706B69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s</a:t>
            </a:r>
            <a:r>
              <a:rPr dirty="0" sz="750" spc="-10">
                <a:solidFill>
                  <a:srgbClr val="603D5B"/>
                </a:solidFill>
                <a:latin typeface="Times New Roman"/>
                <a:cs typeface="Times New Roman"/>
              </a:rPr>
              <a:t>q</a:t>
            </a:r>
            <a:r>
              <a:rPr dirty="0" sz="750" spc="-10">
                <a:solidFill>
                  <a:srgbClr val="706B69"/>
                </a:solidFill>
                <a:latin typeface="Times New Roman"/>
                <a:cs typeface="Times New Roman"/>
              </a:rPr>
              <a:t>u</a:t>
            </a: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are</a:t>
            </a:r>
            <a:r>
              <a:rPr dirty="0" sz="750" spc="-10">
                <a:solidFill>
                  <a:srgbClr val="2D5277"/>
                </a:solidFill>
                <a:latin typeface="Times New Roman"/>
                <a:cs typeface="Times New Roman"/>
              </a:rPr>
              <a:t>d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.</a:t>
            </a:r>
            <a:r>
              <a:rPr dirty="0" sz="750" spc="-10">
                <a:solidFill>
                  <a:srgbClr val="706B69"/>
                </a:solidFill>
                <a:latin typeface="Times New Roman"/>
                <a:cs typeface="Times New Roman"/>
              </a:rPr>
              <a:t>ro</a:t>
            </a: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u</a:t>
            </a:r>
            <a:r>
              <a:rPr dirty="0" sz="750" spc="-10">
                <a:solidFill>
                  <a:srgbClr val="706B69"/>
                </a:solidFill>
                <a:latin typeface="Times New Roman"/>
                <a:cs typeface="Times New Roman"/>
              </a:rPr>
              <a:t>n</a:t>
            </a:r>
            <a:r>
              <a:rPr dirty="0" sz="750" spc="-10">
                <a:solidFill>
                  <a:srgbClr val="566783"/>
                </a:solidFill>
                <a:latin typeface="Times New Roman"/>
                <a:cs typeface="Times New Roman"/>
              </a:rPr>
              <a:t>d</a:t>
            </a:r>
            <a:r>
              <a:rPr dirty="0" sz="750" spc="-10">
                <a:solidFill>
                  <a:srgbClr val="67809C"/>
                </a:solidFill>
                <a:latin typeface="Times New Roman"/>
                <a:cs typeface="Times New Roman"/>
              </a:rPr>
              <a:t>(</a:t>
            </a:r>
            <a:r>
              <a:rPr dirty="0" sz="750" spc="-10">
                <a:solidFill>
                  <a:srgbClr val="74A880"/>
                </a:solidFill>
                <a:latin typeface="Times New Roman"/>
                <a:cs typeface="Times New Roman"/>
              </a:rPr>
              <a:t>4</a:t>
            </a:r>
            <a:r>
              <a:rPr dirty="0" sz="750" spc="-10">
                <a:solidFill>
                  <a:srgbClr val="7C7E90"/>
                </a:solidFill>
                <a:latin typeface="Times New Roman"/>
                <a:cs typeface="Times New Roman"/>
              </a:rPr>
              <a:t>))</a:t>
            </a:r>
            <a:endParaRPr sz="75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420"/>
              </a:spcBef>
            </a:pPr>
            <a:r>
              <a:rPr dirty="0" sz="750">
                <a:solidFill>
                  <a:srgbClr val="520052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h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 spc="125">
                <a:solidFill>
                  <a:srgbClr val="282641"/>
                </a:solidFill>
                <a:latin typeface="Times New Roman"/>
                <a:cs typeface="Times New Roman"/>
              </a:rPr>
              <a:t> </a:t>
            </a:r>
            <a:r>
              <a:rPr dirty="0" sz="750" spc="70">
                <a:solidFill>
                  <a:srgbClr val="59524F"/>
                </a:solidFill>
                <a:latin typeface="Times New Roman"/>
                <a:cs typeface="Times New Roman"/>
              </a:rPr>
              <a:t>t</a:t>
            </a:r>
            <a:r>
              <a:rPr dirty="0" sz="750" spc="70">
                <a:solidFill>
                  <a:srgbClr val="7C6946"/>
                </a:solidFill>
                <a:latin typeface="Times New Roman"/>
                <a:cs typeface="Times New Roman"/>
              </a:rPr>
              <a:t>r</a:t>
            </a:r>
            <a:r>
              <a:rPr dirty="0" sz="750" spc="70">
                <a:solidFill>
                  <a:srgbClr val="3F2F3B"/>
                </a:solidFill>
                <a:latin typeface="Times New Roman"/>
                <a:cs typeface="Times New Roman"/>
              </a:rPr>
              <a:t>a</a:t>
            </a:r>
            <a:r>
              <a:rPr dirty="0" sz="750" spc="70">
                <a:solidFill>
                  <a:srgbClr val="59524F"/>
                </a:solidFill>
                <a:latin typeface="Times New Roman"/>
                <a:cs typeface="Times New Roman"/>
              </a:rPr>
              <a:t>i</a:t>
            </a:r>
            <a:r>
              <a:rPr dirty="0" sz="750" spc="70">
                <a:solidFill>
                  <a:srgbClr val="706B69"/>
                </a:solidFill>
                <a:latin typeface="Times New Roman"/>
                <a:cs typeface="Times New Roman"/>
              </a:rPr>
              <a:t>n</a:t>
            </a:r>
            <a:r>
              <a:rPr dirty="0" sz="750" spc="155">
                <a:solidFill>
                  <a:srgbClr val="706B69"/>
                </a:solidFill>
                <a:latin typeface="Times New Roman"/>
                <a:cs typeface="Times New Roman"/>
              </a:rPr>
              <a:t> </a:t>
            </a:r>
            <a:r>
              <a:rPr dirty="0" sz="750" spc="-30">
                <a:solidFill>
                  <a:srgbClr val="603D5B"/>
                </a:solidFill>
                <a:latin typeface="Times New Roman"/>
                <a:cs typeface="Times New Roman"/>
              </a:rPr>
              <a:t>R</a:t>
            </a:r>
            <a:r>
              <a:rPr dirty="0" sz="750" spc="-30">
                <a:solidFill>
                  <a:srgbClr val="184241"/>
                </a:solidFill>
                <a:latin typeface="Times New Roman"/>
                <a:cs typeface="Times New Roman"/>
              </a:rPr>
              <a:t>-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2D465E"/>
                </a:solidFill>
                <a:latin typeface="Times New Roman"/>
                <a:cs typeface="Times New Roman"/>
              </a:rPr>
              <a:t>q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u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are</a:t>
            </a:r>
            <a:r>
              <a:rPr dirty="0" sz="750" spc="200">
                <a:solidFill>
                  <a:srgbClr val="3F2F3B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8E9195"/>
                </a:solidFill>
                <a:latin typeface="Times New Roman"/>
                <a:cs typeface="Times New Roman"/>
              </a:rPr>
              <a:t>v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a</a:t>
            </a:r>
            <a:r>
              <a:rPr dirty="0" sz="750">
                <a:solidFill>
                  <a:srgbClr val="663D3F"/>
                </a:solidFill>
                <a:latin typeface="Times New Roman"/>
                <a:cs typeface="Times New Roman"/>
              </a:rPr>
              <a:t>l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u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e</a:t>
            </a:r>
            <a:r>
              <a:rPr dirty="0" sz="750" spc="190">
                <a:solidFill>
                  <a:srgbClr val="3F2F3B"/>
                </a:solidFill>
                <a:latin typeface="Times New Roman"/>
                <a:cs typeface="Times New Roman"/>
              </a:rPr>
              <a:t> </a:t>
            </a:r>
            <a:r>
              <a:rPr dirty="0" sz="750" spc="90">
                <a:solidFill>
                  <a:srgbClr val="444150"/>
                </a:solidFill>
                <a:latin typeface="Times New Roman"/>
                <a:cs typeface="Times New Roman"/>
              </a:rPr>
              <a:t>is</a:t>
            </a:r>
            <a:r>
              <a:rPr dirty="0" sz="750" spc="90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750" spc="470">
                <a:solidFill>
                  <a:srgbClr val="000083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461C52"/>
                </a:solidFill>
                <a:latin typeface="Times New Roman"/>
                <a:cs typeface="Times New Roman"/>
              </a:rPr>
              <a:t>0</a:t>
            </a:r>
            <a:r>
              <a:rPr dirty="0" sz="750" spc="-10">
                <a:solidFill>
                  <a:srgbClr val="000050"/>
                </a:solidFill>
                <a:latin typeface="Times New Roman"/>
                <a:cs typeface="Times New Roman"/>
              </a:rPr>
              <a:t>,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8</a:t>
            </a:r>
            <a:r>
              <a:rPr dirty="0" sz="750" spc="-10">
                <a:solidFill>
                  <a:srgbClr val="3A152D"/>
                </a:solidFill>
                <a:latin typeface="Times New Roman"/>
                <a:cs typeface="Times New Roman"/>
              </a:rPr>
              <a:t>5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00.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800"/>
              </a:lnSpc>
            </a:pPr>
            <a:r>
              <a:rPr dirty="0" sz="750" spc="70">
                <a:solidFill>
                  <a:srgbClr val="622A67"/>
                </a:solidFill>
                <a:latin typeface="Times New Roman"/>
                <a:cs typeface="Times New Roman"/>
              </a:rPr>
              <a:t>m</a:t>
            </a:r>
            <a:r>
              <a:rPr dirty="0" sz="750" spc="70">
                <a:solidFill>
                  <a:srgbClr val="3A152D"/>
                </a:solidFill>
                <a:latin typeface="Times New Roman"/>
                <a:cs typeface="Times New Roman"/>
              </a:rPr>
              <a:t>s</a:t>
            </a:r>
            <a:r>
              <a:rPr dirty="0" sz="750" spc="70">
                <a:solidFill>
                  <a:srgbClr val="444150"/>
                </a:solidFill>
                <a:latin typeface="Times New Roman"/>
                <a:cs typeface="Times New Roman"/>
              </a:rPr>
              <a:t>e</a:t>
            </a:r>
            <a:r>
              <a:rPr dirty="0" sz="750" spc="140">
                <a:solidFill>
                  <a:srgbClr val="444150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AE3BF9"/>
                </a:solidFill>
                <a:latin typeface="Times New Roman"/>
                <a:cs typeface="Times New Roman"/>
              </a:rPr>
              <a:t>=</a:t>
            </a:r>
            <a:r>
              <a:rPr dirty="0" sz="750" spc="114">
                <a:solidFill>
                  <a:srgbClr val="AE3BF9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386D97"/>
                </a:solidFill>
                <a:latin typeface="Times New Roman"/>
                <a:cs typeface="Times New Roman"/>
              </a:rPr>
              <a:t>rn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ea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n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2D5277"/>
                </a:solidFill>
                <a:latin typeface="Times New Roman"/>
                <a:cs typeface="Times New Roman"/>
              </a:rPr>
              <a:t>qu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are</a:t>
            </a:r>
            <a:r>
              <a:rPr dirty="0" sz="750">
                <a:solidFill>
                  <a:srgbClr val="2D5277"/>
                </a:solidFill>
                <a:latin typeface="Times New Roman"/>
                <a:cs typeface="Times New Roman"/>
              </a:rPr>
              <a:t>d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rr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o</a:t>
            </a:r>
            <a:r>
              <a:rPr dirty="0" sz="750">
                <a:solidFill>
                  <a:srgbClr val="622A67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67809C"/>
                </a:solidFill>
                <a:latin typeface="Times New Roman"/>
                <a:cs typeface="Times New Roman"/>
              </a:rPr>
              <a:t>(</a:t>
            </a:r>
            <a:r>
              <a:rPr dirty="0" sz="750">
                <a:solidFill>
                  <a:srgbClr val="7B6287"/>
                </a:solidFill>
                <a:latin typeface="Times New Roman"/>
                <a:cs typeface="Times New Roman"/>
              </a:rPr>
              <a:t>_v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tes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3A152D"/>
                </a:solidFill>
                <a:latin typeface="Times New Roman"/>
                <a:cs typeface="Times New Roman"/>
              </a:rPr>
              <a:t>,</a:t>
            </a:r>
            <a:r>
              <a:rPr dirty="0" sz="750" spc="200">
                <a:solidFill>
                  <a:srgbClr val="3A152D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te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s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t</a:t>
            </a:r>
            <a:r>
              <a:rPr dirty="0" sz="750" spc="-1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p</a:t>
            </a:r>
            <a:r>
              <a:rPr dirty="0" sz="750" spc="-10">
                <a:solidFill>
                  <a:srgbClr val="706B69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ed</a:t>
            </a:r>
            <a:r>
              <a:rPr dirty="0" sz="750" spc="-10">
                <a:solidFill>
                  <a:srgbClr val="8E9195"/>
                </a:solidFill>
                <a:latin typeface="Times New Roman"/>
                <a:cs typeface="Times New Roman"/>
              </a:rPr>
              <a:t>)</a:t>
            </a:r>
            <a:endParaRPr sz="750">
              <a:latin typeface="Times New Roman"/>
              <a:cs typeface="Times New Roman"/>
            </a:endParaRPr>
          </a:p>
          <a:p>
            <a:pPr marL="67945">
              <a:lnSpc>
                <a:spcPts val="755"/>
              </a:lnSpc>
            </a:pPr>
            <a:r>
              <a:rPr dirty="0" sz="750">
                <a:solidFill>
                  <a:srgbClr val="5D9057"/>
                </a:solidFill>
                <a:latin typeface="Times New Roman"/>
                <a:cs typeface="Times New Roman"/>
              </a:rPr>
              <a:t>prin</a:t>
            </a:r>
            <a:r>
              <a:rPr dirty="0" sz="750">
                <a:solidFill>
                  <a:srgbClr val="498C3B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566783"/>
                </a:solidFill>
                <a:latin typeface="Times New Roman"/>
                <a:cs typeface="Times New Roman"/>
              </a:rPr>
              <a:t>(</a:t>
            </a:r>
            <a:r>
              <a:rPr dirty="0" sz="750">
                <a:solidFill>
                  <a:srgbClr val="C6909C"/>
                </a:solidFill>
                <a:latin typeface="Times New Roman"/>
                <a:cs typeface="Times New Roman"/>
              </a:rPr>
              <a:t>•</a:t>
            </a:r>
            <a:r>
              <a:rPr dirty="0" sz="750">
                <a:solidFill>
                  <a:srgbClr val="CD876E"/>
                </a:solidFill>
                <a:latin typeface="Times New Roman"/>
                <a:cs typeface="Times New Roman"/>
              </a:rPr>
              <a:t>r,</a:t>
            </a:r>
            <a:r>
              <a:rPr dirty="0" sz="750">
                <a:solidFill>
                  <a:srgbClr val="CA6954"/>
                </a:solidFill>
                <a:latin typeface="Times New Roman"/>
                <a:cs typeface="Times New Roman"/>
              </a:rPr>
              <a:t>.,.</a:t>
            </a:r>
            <a:r>
              <a:rPr dirty="0" sz="750">
                <a:solidFill>
                  <a:srgbClr val="C66774"/>
                </a:solidFill>
                <a:latin typeface="Times New Roman"/>
                <a:cs typeface="Times New Roman"/>
              </a:rPr>
              <a:t>,.</a:t>
            </a:r>
            <a:r>
              <a:rPr dirty="0" sz="750">
                <a:solidFill>
                  <a:srgbClr val="C67291"/>
                </a:solidFill>
                <a:latin typeface="Times New Roman"/>
                <a:cs typeface="Times New Roman"/>
              </a:rPr>
              <a:t>n</a:t>
            </a:r>
            <a:r>
              <a:rPr dirty="0" sz="750" spc="375">
                <a:solidFill>
                  <a:srgbClr val="C67291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abs</a:t>
            </a:r>
            <a:r>
              <a:rPr dirty="0" sz="750">
                <a:solidFill>
                  <a:srgbClr val="CA6954"/>
                </a:solidFill>
                <a:latin typeface="Times New Roman"/>
                <a:cs typeface="Times New Roman"/>
              </a:rPr>
              <a:t>o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l</a:t>
            </a:r>
            <a:r>
              <a:rPr dirty="0" sz="750">
                <a:solidFill>
                  <a:srgbClr val="C66774"/>
                </a:solidFill>
                <a:latin typeface="Times New Roman"/>
                <a:cs typeface="Times New Roman"/>
              </a:rPr>
              <a:t>u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te</a:t>
            </a:r>
            <a:r>
              <a:rPr dirty="0" sz="750" spc="455">
                <a:solidFill>
                  <a:srgbClr val="C14856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C14856"/>
                </a:solidFill>
                <a:latin typeface="Times New Roman"/>
                <a:cs typeface="Times New Roman"/>
              </a:rPr>
              <a:t>err-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or</a:t>
            </a:r>
            <a:r>
              <a:rPr dirty="0" sz="750" spc="295">
                <a:solidFill>
                  <a:srgbClr val="C14856"/>
                </a:solidFill>
                <a:latin typeface="Times New Roman"/>
                <a:cs typeface="Times New Roman"/>
              </a:rPr>
              <a:t>  </a:t>
            </a:r>
            <a:r>
              <a:rPr dirty="0" sz="750">
                <a:solidFill>
                  <a:srgbClr val="C6909C"/>
                </a:solidFill>
                <a:latin typeface="Times New Roman"/>
                <a:cs typeface="Times New Roman"/>
              </a:rPr>
              <a:t>:</a:t>
            </a:r>
            <a:r>
              <a:rPr dirty="0" sz="750" spc="204">
                <a:solidFill>
                  <a:srgbClr val="C6909C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D49787"/>
                </a:solidFill>
                <a:latin typeface="Times New Roman"/>
                <a:cs typeface="Times New Roman"/>
              </a:rPr>
              <a:t>•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,</a:t>
            </a:r>
            <a:r>
              <a:rPr dirty="0" sz="750">
                <a:solidFill>
                  <a:srgbClr val="622A67"/>
                </a:solidFill>
                <a:latin typeface="Times New Roman"/>
                <a:cs typeface="Times New Roman"/>
              </a:rPr>
              <a:t>m</a:t>
            </a:r>
            <a:r>
              <a:rPr dirty="0" sz="750">
                <a:solidFill>
                  <a:srgbClr val="1F1826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a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n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a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b</a:t>
            </a:r>
            <a:r>
              <a:rPr dirty="0" sz="750">
                <a:solidFill>
                  <a:srgbClr val="2D465E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o</a:t>
            </a:r>
            <a:r>
              <a:rPr dirty="0" sz="750">
                <a:solidFill>
                  <a:srgbClr val="461C52"/>
                </a:solidFill>
                <a:latin typeface="Times New Roman"/>
                <a:cs typeface="Times New Roman"/>
              </a:rPr>
              <a:t>l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ute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o</a:t>
            </a:r>
            <a:r>
              <a:rPr dirty="0" sz="750">
                <a:solidFill>
                  <a:srgbClr val="461C52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67809C"/>
                </a:solidFill>
                <a:latin typeface="Times New Roman"/>
                <a:cs typeface="Times New Roman"/>
              </a:rPr>
              <a:t>(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y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es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3A152D"/>
                </a:solidFill>
                <a:latin typeface="Times New Roman"/>
                <a:cs typeface="Times New Roman"/>
              </a:rPr>
              <a:t>,</a:t>
            </a:r>
            <a:r>
              <a:rPr dirty="0" sz="750" spc="-25">
                <a:solidFill>
                  <a:srgbClr val="3A152D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te</a:t>
            </a:r>
            <a:r>
              <a:rPr dirty="0" sz="750" spc="-10">
                <a:solidFill>
                  <a:srgbClr val="2D465E"/>
                </a:solidFill>
                <a:latin typeface="Times New Roman"/>
                <a:cs typeface="Times New Roman"/>
              </a:rPr>
              <a:t>s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t_pr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e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d</a:t>
            </a:r>
            <a:r>
              <a:rPr dirty="0" sz="750" spc="-10">
                <a:solidFill>
                  <a:srgbClr val="978C7C"/>
                </a:solidFill>
                <a:latin typeface="Times New Roman"/>
                <a:cs typeface="Times New Roman"/>
              </a:rPr>
              <a:t>))</a:t>
            </a:r>
            <a:endParaRPr sz="750">
              <a:latin typeface="Times New Roman"/>
              <a:cs typeface="Times New Roman"/>
            </a:endParaRPr>
          </a:p>
          <a:p>
            <a:pPr marL="67945">
              <a:lnSpc>
                <a:spcPts val="860"/>
              </a:lnSpc>
            </a:pPr>
            <a:r>
              <a:rPr dirty="0" sz="750">
                <a:solidFill>
                  <a:srgbClr val="5D9057"/>
                </a:solidFill>
                <a:latin typeface="Times New Roman"/>
                <a:cs typeface="Times New Roman"/>
              </a:rPr>
              <a:t>prin</a:t>
            </a:r>
            <a:r>
              <a:rPr dirty="0" sz="750">
                <a:solidFill>
                  <a:srgbClr val="498C3B"/>
                </a:solidFill>
                <a:latin typeface="Times New Roman"/>
                <a:cs typeface="Times New Roman"/>
              </a:rPr>
              <a:t>t</a:t>
            </a:r>
            <a:r>
              <a:rPr dirty="0" sz="750" spc="30">
                <a:solidFill>
                  <a:srgbClr val="498C3B"/>
                </a:solidFill>
                <a:latin typeface="Times New Roman"/>
                <a:cs typeface="Times New Roman"/>
              </a:rPr>
              <a:t> </a:t>
            </a:r>
            <a:r>
              <a:rPr dirty="0" sz="750" spc="-25">
                <a:solidFill>
                  <a:srgbClr val="67809C"/>
                </a:solidFill>
                <a:latin typeface="Times New Roman"/>
                <a:cs typeface="Times New Roman"/>
              </a:rPr>
              <a:t>(</a:t>
            </a:r>
            <a:r>
              <a:rPr dirty="0" sz="750" spc="-65">
                <a:solidFill>
                  <a:srgbClr val="67809C"/>
                </a:solidFill>
                <a:latin typeface="Times New Roman"/>
                <a:cs typeface="Times New Roman"/>
              </a:rPr>
              <a:t> </a:t>
            </a:r>
            <a:r>
              <a:rPr dirty="0" sz="750" spc="-70">
                <a:solidFill>
                  <a:srgbClr val="C6909C"/>
                </a:solidFill>
                <a:latin typeface="Times New Roman"/>
                <a:cs typeface="Times New Roman"/>
              </a:rPr>
              <a:t>•</a:t>
            </a:r>
            <a:r>
              <a:rPr dirty="0" sz="750" spc="-60">
                <a:solidFill>
                  <a:srgbClr val="C6909C"/>
                </a:solidFill>
                <a:latin typeface="Times New Roman"/>
                <a:cs typeface="Times New Roman"/>
              </a:rPr>
              <a:t> </a:t>
            </a:r>
            <a:r>
              <a:rPr dirty="0" sz="750" spc="-155">
                <a:solidFill>
                  <a:srgbClr val="C66774"/>
                </a:solidFill>
                <a:latin typeface="Times New Roman"/>
                <a:cs typeface="Times New Roman"/>
              </a:rPr>
              <a:t>RM</a:t>
            </a:r>
            <a:r>
              <a:rPr dirty="0" sz="750" spc="-155">
                <a:solidFill>
                  <a:srgbClr val="C14856"/>
                </a:solidFill>
                <a:latin typeface="Times New Roman"/>
                <a:cs typeface="Times New Roman"/>
              </a:rPr>
              <a:t>S</a:t>
            </a:r>
            <a:r>
              <a:rPr dirty="0" sz="750" spc="-155">
                <a:solidFill>
                  <a:srgbClr val="BA2138"/>
                </a:solidFill>
                <a:latin typeface="Times New Roman"/>
                <a:cs typeface="Times New Roman"/>
              </a:rPr>
              <a:t>E</a:t>
            </a:r>
            <a:r>
              <a:rPr dirty="0" sz="750" spc="20">
                <a:solidFill>
                  <a:srgbClr val="BA2138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=</a:t>
            </a:r>
            <a:r>
              <a:rPr dirty="0" sz="750" spc="215">
                <a:solidFill>
                  <a:srgbClr val="C14856"/>
                </a:solidFill>
                <a:latin typeface="Times New Roman"/>
                <a:cs typeface="Times New Roman"/>
              </a:rPr>
              <a:t> </a:t>
            </a:r>
            <a:r>
              <a:rPr dirty="0" sz="750" spc="55">
                <a:solidFill>
                  <a:srgbClr val="C6909C"/>
                </a:solidFill>
                <a:latin typeface="Times New Roman"/>
                <a:cs typeface="Times New Roman"/>
              </a:rPr>
              <a:t>·</a:t>
            </a:r>
            <a:r>
              <a:rPr dirty="0" sz="750" spc="55">
                <a:solidFill>
                  <a:srgbClr val="59524F"/>
                </a:solidFill>
                <a:latin typeface="Times New Roman"/>
                <a:cs typeface="Times New Roman"/>
              </a:rPr>
              <a:t>,</a:t>
            </a:r>
            <a:r>
              <a:rPr dirty="0" sz="750" spc="320">
                <a:solidFill>
                  <a:srgbClr val="59524F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n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p.</a:t>
            </a:r>
            <a:r>
              <a:rPr dirty="0" sz="750" spc="-114">
                <a:solidFill>
                  <a:srgbClr val="59524F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s</a:t>
            </a:r>
            <a:r>
              <a:rPr dirty="0" sz="750" spc="-10">
                <a:solidFill>
                  <a:srgbClr val="2D5277"/>
                </a:solidFill>
                <a:latin typeface="Times New Roman"/>
                <a:cs typeface="Times New Roman"/>
              </a:rPr>
              <a:t>q</a:t>
            </a:r>
            <a:r>
              <a:rPr dirty="0" sz="750" spc="-10">
                <a:solidFill>
                  <a:srgbClr val="695736"/>
                </a:solidFill>
                <a:latin typeface="Times New Roman"/>
                <a:cs typeface="Times New Roman"/>
              </a:rPr>
              <a:t>rt</a:t>
            </a:r>
            <a:r>
              <a:rPr dirty="0" sz="750" spc="-10">
                <a:solidFill>
                  <a:srgbClr val="67809C"/>
                </a:solidFill>
                <a:latin typeface="Times New Roman"/>
                <a:cs typeface="Times New Roman"/>
              </a:rPr>
              <a:t>.(</a:t>
            </a:r>
            <a:r>
              <a:rPr dirty="0" sz="750" spc="-10">
                <a:solidFill>
                  <a:srgbClr val="7C3859"/>
                </a:solidFill>
                <a:latin typeface="Times New Roman"/>
                <a:cs typeface="Times New Roman"/>
              </a:rPr>
              <a:t>m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se</a:t>
            </a:r>
            <a:r>
              <a:rPr dirty="0" sz="750" spc="-10">
                <a:solidFill>
                  <a:srgbClr val="8E9195"/>
                </a:solidFill>
                <a:latin typeface="Times New Roman"/>
                <a:cs typeface="Times New Roman"/>
              </a:rPr>
              <a:t>)</a:t>
            </a:r>
            <a:r>
              <a:rPr dirty="0" sz="750" spc="-10">
                <a:solidFill>
                  <a:srgbClr val="5D1F3A"/>
                </a:solidFill>
                <a:latin typeface="Times New Roman"/>
                <a:cs typeface="Times New Roman"/>
              </a:rPr>
              <a:t>.</a:t>
            </a:r>
            <a:r>
              <a:rPr dirty="0" sz="750" spc="-10">
                <a:solidFill>
                  <a:srgbClr val="7C6946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o</a:t>
            </a:r>
            <a:r>
              <a:rPr dirty="0" sz="750" spc="-10">
                <a:solidFill>
                  <a:srgbClr val="695736"/>
                </a:solidFill>
                <a:latin typeface="Times New Roman"/>
                <a:cs typeface="Times New Roman"/>
              </a:rPr>
              <a:t>u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nd</a:t>
            </a:r>
            <a:r>
              <a:rPr dirty="0" sz="750" spc="-10">
                <a:solidFill>
                  <a:srgbClr val="7B6287"/>
                </a:solidFill>
                <a:latin typeface="Times New Roman"/>
                <a:cs typeface="Times New Roman"/>
              </a:rPr>
              <a:t>(</a:t>
            </a:r>
            <a:r>
              <a:rPr dirty="0" sz="650" spc="-10" b="1">
                <a:solidFill>
                  <a:srgbClr val="5D9057"/>
                </a:solidFill>
                <a:latin typeface="Times New Roman"/>
                <a:cs typeface="Times New Roman"/>
              </a:rPr>
              <a:t>4</a:t>
            </a:r>
            <a:r>
              <a:rPr dirty="0" sz="650" spc="-10" b="1">
                <a:solidFill>
                  <a:srgbClr val="8E9195"/>
                </a:solidFill>
                <a:latin typeface="Times New Roman"/>
                <a:cs typeface="Times New Roman"/>
              </a:rPr>
              <a:t>))</a:t>
            </a:r>
            <a:endParaRPr sz="650">
              <a:latin typeface="Times New Roman"/>
              <a:cs typeface="Times New Roman"/>
            </a:endParaRPr>
          </a:p>
          <a:p>
            <a:pPr marL="64135">
              <a:lnSpc>
                <a:spcPts val="819"/>
              </a:lnSpc>
              <a:spcBef>
                <a:spcPts val="445"/>
              </a:spcBef>
            </a:pPr>
            <a:r>
              <a:rPr dirty="0" sz="750" spc="-10">
                <a:solidFill>
                  <a:srgbClr val="7B6287"/>
                </a:solidFill>
                <a:latin typeface="Times New Roman"/>
                <a:cs typeface="Times New Roman"/>
              </a:rPr>
              <a:t>f</a:t>
            </a:r>
            <a:r>
              <a:rPr dirty="0" sz="750" spc="-10">
                <a:solidFill>
                  <a:srgbClr val="935E62"/>
                </a:solidFill>
                <a:latin typeface="Times New Roman"/>
                <a:cs typeface="Times New Roman"/>
              </a:rPr>
              <a:t>l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an</a:t>
            </a:r>
            <a:r>
              <a:rPr dirty="0" sz="750" spc="200">
                <a:solidFill>
                  <a:srgbClr val="444150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ab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603D5B"/>
                </a:solidFill>
                <a:latin typeface="Times New Roman"/>
                <a:cs typeface="Times New Roman"/>
              </a:rPr>
              <a:t>o</a:t>
            </a:r>
            <a:r>
              <a:rPr dirty="0" sz="750">
                <a:solidFill>
                  <a:srgbClr val="461C52"/>
                </a:solidFill>
                <a:latin typeface="Times New Roman"/>
                <a:cs typeface="Times New Roman"/>
              </a:rPr>
              <a:t>l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ute</a:t>
            </a:r>
            <a:r>
              <a:rPr dirty="0" sz="750" spc="215">
                <a:solidFill>
                  <a:srgbClr val="59524F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3A152D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7C3859"/>
                </a:solidFill>
                <a:latin typeface="Times New Roman"/>
                <a:cs typeface="Times New Roman"/>
              </a:rPr>
              <a:t>n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ro</a:t>
            </a:r>
            <a:r>
              <a:rPr dirty="0" sz="750">
                <a:solidFill>
                  <a:srgbClr val="7C6946"/>
                </a:solidFill>
                <a:latin typeface="Times New Roman"/>
                <a:cs typeface="Times New Roman"/>
              </a:rPr>
              <a:t>r</a:t>
            </a:r>
            <a:r>
              <a:rPr dirty="0" sz="750" spc="325">
                <a:solidFill>
                  <a:srgbClr val="7C6946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7C6946"/>
                </a:solidFill>
                <a:latin typeface="Times New Roman"/>
                <a:cs typeface="Times New Roman"/>
              </a:rPr>
              <a:t>:</a:t>
            </a:r>
            <a:r>
              <a:rPr dirty="0" sz="750" spc="280">
                <a:solidFill>
                  <a:srgbClr val="7C6946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461C52"/>
                </a:solidFill>
                <a:latin typeface="Times New Roman"/>
                <a:cs typeface="Times New Roman"/>
              </a:rPr>
              <a:t>0</a:t>
            </a:r>
            <a:r>
              <a:rPr dirty="0" sz="750" spc="-10">
                <a:solidFill>
                  <a:srgbClr val="000050"/>
                </a:solidFill>
                <a:latin typeface="Times New Roman"/>
                <a:cs typeface="Times New Roman"/>
              </a:rPr>
              <a:t>,</a:t>
            </a:r>
            <a:r>
              <a:rPr dirty="0" sz="750" spc="-10">
                <a:solidFill>
                  <a:srgbClr val="2D465E"/>
                </a:solidFill>
                <a:latin typeface="Times New Roman"/>
                <a:cs typeface="Times New Roman"/>
              </a:rPr>
              <a:t>1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00.008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6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8567</a:t>
            </a:r>
            <a:r>
              <a:rPr dirty="0" sz="750" spc="-10">
                <a:solidFill>
                  <a:srgbClr val="644213"/>
                </a:solidFill>
                <a:latin typeface="Times New Roman"/>
                <a:cs typeface="Times New Roman"/>
              </a:rPr>
              <a:t>1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91776</a:t>
            </a:r>
            <a:endParaRPr sz="750">
              <a:latin typeface="Times New Roman"/>
              <a:cs typeface="Times New Roman"/>
            </a:endParaRPr>
          </a:p>
          <a:p>
            <a:pPr marL="107950">
              <a:lnSpc>
                <a:spcPts val="880"/>
              </a:lnSpc>
            </a:pPr>
            <a:r>
              <a:rPr dirty="0" sz="550">
                <a:solidFill>
                  <a:srgbClr val="566783"/>
                </a:solidFill>
                <a:latin typeface="Arial"/>
                <a:cs typeface="Arial"/>
              </a:rPr>
              <a:t>M</a:t>
            </a:r>
            <a:r>
              <a:rPr dirty="0" sz="550">
                <a:solidFill>
                  <a:srgbClr val="3F2F3B"/>
                </a:solidFill>
                <a:latin typeface="Arial"/>
                <a:cs typeface="Arial"/>
              </a:rPr>
              <a:t>SE</a:t>
            </a:r>
            <a:r>
              <a:rPr dirty="0" sz="550" spc="60">
                <a:solidFill>
                  <a:srgbClr val="3F2F3B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1F1826"/>
                </a:solidFill>
                <a:latin typeface="Times New Roman"/>
                <a:cs typeface="Times New Roman"/>
              </a:rPr>
              <a:t>=</a:t>
            </a:r>
            <a:r>
              <a:rPr dirty="0" sz="800" spc="320">
                <a:solidFill>
                  <a:srgbClr val="1F1826"/>
                </a:solidFill>
                <a:latin typeface="Times New Roman"/>
                <a:cs typeface="Times New Roman"/>
              </a:rPr>
              <a:t> </a:t>
            </a:r>
            <a:r>
              <a:rPr dirty="0" sz="550" spc="35">
                <a:solidFill>
                  <a:srgbClr val="3F2F3B"/>
                </a:solidFill>
                <a:latin typeface="Arial"/>
                <a:cs typeface="Arial"/>
              </a:rPr>
              <a:t>0</a:t>
            </a:r>
            <a:r>
              <a:rPr dirty="0" sz="550" spc="35">
                <a:solidFill>
                  <a:srgbClr val="000050"/>
                </a:solidFill>
                <a:latin typeface="Arial"/>
                <a:cs typeface="Arial"/>
              </a:rPr>
              <a:t>,</a:t>
            </a:r>
            <a:r>
              <a:rPr dirty="0" sz="550" spc="35">
                <a:solidFill>
                  <a:srgbClr val="1C3659"/>
                </a:solidFill>
                <a:latin typeface="Arial"/>
                <a:cs typeface="Arial"/>
              </a:rPr>
              <a:t>1</a:t>
            </a:r>
            <a:r>
              <a:rPr dirty="0" sz="550" spc="35">
                <a:solidFill>
                  <a:srgbClr val="67809C"/>
                </a:solidFill>
                <a:latin typeface="Arial"/>
                <a:cs typeface="Arial"/>
              </a:rPr>
              <a:t>4</a:t>
            </a:r>
            <a:r>
              <a:rPr dirty="0" sz="550" spc="35">
                <a:solidFill>
                  <a:srgbClr val="59524F"/>
                </a:solidFill>
                <a:latin typeface="Arial"/>
                <a:cs typeface="Arial"/>
              </a:rPr>
              <a:t>%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Arial"/>
              <a:cs typeface="Arial"/>
            </a:endParaRPr>
          </a:p>
          <a:p>
            <a:pPr marL="66675">
              <a:lnSpc>
                <a:spcPts val="860"/>
              </a:lnSpc>
            </a:pPr>
            <a:r>
              <a:rPr dirty="0" sz="550" spc="55">
                <a:solidFill>
                  <a:srgbClr val="6499A8"/>
                </a:solidFill>
                <a:latin typeface="Arial"/>
                <a:cs typeface="Arial"/>
              </a:rPr>
              <a:t>#</a:t>
            </a:r>
            <a:r>
              <a:rPr dirty="0" sz="550" spc="135">
                <a:solidFill>
                  <a:srgbClr val="6499A8"/>
                </a:solidFill>
                <a:latin typeface="Arial"/>
                <a:cs typeface="Arial"/>
              </a:rPr>
              <a:t> </a:t>
            </a:r>
            <a:r>
              <a:rPr dirty="0" sz="750" spc="-10" i="1">
                <a:solidFill>
                  <a:srgbClr val="48939E"/>
                </a:solidFill>
                <a:latin typeface="Times New Roman"/>
                <a:cs typeface="Times New Roman"/>
              </a:rPr>
              <a:t>cro,s</a:t>
            </a:r>
            <a:r>
              <a:rPr dirty="0" sz="750" spc="-10">
                <a:solidFill>
                  <a:srgbClr val="077E82"/>
                </a:solidFill>
                <a:latin typeface="Times New Roman"/>
                <a:cs typeface="Times New Roman"/>
              </a:rPr>
              <a:t>_</a:t>
            </a:r>
            <a:r>
              <a:rPr dirty="0" sz="750" spc="-10" i="1">
                <a:solidFill>
                  <a:srgbClr val="6499A8"/>
                </a:solidFill>
                <a:latin typeface="Times New Roman"/>
                <a:cs typeface="Times New Roman"/>
              </a:rPr>
              <a:t>val_</a:t>
            </a:r>
            <a:r>
              <a:rPr dirty="0" sz="750" spc="-10" i="1">
                <a:solidFill>
                  <a:srgbClr val="48939E"/>
                </a:solidFill>
                <a:latin typeface="Times New Roman"/>
                <a:cs typeface="Times New Roman"/>
              </a:rPr>
              <a:t>score</a:t>
            </a:r>
            <a:endParaRPr sz="750">
              <a:latin typeface="Times New Roman"/>
              <a:cs typeface="Times New Roman"/>
            </a:endParaRPr>
          </a:p>
          <a:p>
            <a:pPr marL="62865">
              <a:lnSpc>
                <a:spcPts val="755"/>
              </a:lnSpc>
            </a:pP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sco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 spc="345">
                <a:solidFill>
                  <a:srgbClr val="282641"/>
                </a:solidFill>
                <a:latin typeface="Times New Roman"/>
                <a:cs typeface="Times New Roman"/>
              </a:rPr>
              <a:t> </a:t>
            </a:r>
            <a:r>
              <a:rPr dirty="0" sz="750" spc="-30">
                <a:solidFill>
                  <a:srgbClr val="A821FD"/>
                </a:solidFill>
                <a:latin typeface="Times New Roman"/>
                <a:cs typeface="Times New Roman"/>
              </a:rPr>
              <a:t>=</a:t>
            </a:r>
            <a:r>
              <a:rPr dirty="0" sz="750" spc="320">
                <a:solidFill>
                  <a:srgbClr val="A821FD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c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ro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ss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7C7E90"/>
                </a:solidFill>
                <a:latin typeface="Times New Roman"/>
                <a:cs typeface="Times New Roman"/>
              </a:rPr>
              <a:t>v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a</a:t>
            </a:r>
            <a:r>
              <a:rPr dirty="0" sz="750">
                <a:solidFill>
                  <a:srgbClr val="663D3F"/>
                </a:solidFill>
                <a:latin typeface="Times New Roman"/>
                <a:cs typeface="Times New Roman"/>
              </a:rPr>
              <a:t>l</a:t>
            </a:r>
            <a:r>
              <a:rPr dirty="0" sz="750">
                <a:solidFill>
                  <a:srgbClr val="1F1826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scc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7C7E90"/>
                </a:solidFill>
                <a:latin typeface="Times New Roman"/>
                <a:cs typeface="Times New Roman"/>
              </a:rPr>
              <a:t>(</a:t>
            </a:r>
            <a:r>
              <a:rPr dirty="0" sz="750">
                <a:solidFill>
                  <a:srgbClr val="2D465E"/>
                </a:solidFill>
                <a:latin typeface="Times New Roman"/>
                <a:cs typeface="Times New Roman"/>
              </a:rPr>
              <a:t>rf</a:t>
            </a:r>
            <a:r>
              <a:rPr dirty="0" sz="750">
                <a:solidFill>
                  <a:srgbClr val="7C6946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1F1826"/>
                </a:solidFill>
                <a:latin typeface="Times New Roman"/>
                <a:cs typeface="Times New Roman"/>
              </a:rPr>
              <a:t>,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X</a:t>
            </a:r>
            <a:r>
              <a:rPr dirty="0" sz="750" spc="105">
                <a:solidFill>
                  <a:srgbClr val="706B69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sc.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a</a:t>
            </a:r>
            <a:r>
              <a:rPr dirty="0" sz="750" spc="229">
                <a:solidFill>
                  <a:srgbClr val="3F2F3B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e,</a:t>
            </a:r>
            <a:r>
              <a:rPr dirty="0" sz="750" spc="459">
                <a:solidFill>
                  <a:srgbClr val="3F2F3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7C7E90"/>
                </a:solidFill>
                <a:latin typeface="Times New Roman"/>
                <a:cs typeface="Times New Roman"/>
              </a:rPr>
              <a:t>y</a:t>
            </a:r>
            <a:r>
              <a:rPr dirty="0" sz="700">
                <a:solidFill>
                  <a:srgbClr val="59524F"/>
                </a:solidFill>
                <a:latin typeface="Times New Roman"/>
                <a:cs typeface="Times New Roman"/>
              </a:rPr>
              <a:t>,</a:t>
            </a:r>
            <a:r>
              <a:rPr dirty="0" sz="700" spc="465">
                <a:solidFill>
                  <a:srgbClr val="59524F"/>
                </a:solidFill>
                <a:latin typeface="Times New Roman"/>
                <a:cs typeface="Times New Roman"/>
              </a:rPr>
              <a:t> </a:t>
            </a:r>
            <a:r>
              <a:rPr dirty="0" sz="600" spc="-10" b="1">
                <a:solidFill>
                  <a:srgbClr val="706B69"/>
                </a:solidFill>
                <a:latin typeface="Times New Roman"/>
                <a:cs typeface="Times New Roman"/>
              </a:rPr>
              <a:t>CV</a:t>
            </a:r>
            <a:r>
              <a:rPr dirty="0" sz="600" spc="-10" b="1">
                <a:solidFill>
                  <a:srgbClr val="A821FD"/>
                </a:solidFill>
                <a:latin typeface="Times New Roman"/>
                <a:cs typeface="Times New Roman"/>
              </a:rPr>
              <a:t>=</a:t>
            </a:r>
            <a:r>
              <a:rPr dirty="0" sz="600" spc="-10" b="1">
                <a:solidFill>
                  <a:srgbClr val="679A28"/>
                </a:solidFill>
                <a:latin typeface="Times New Roman"/>
                <a:cs typeface="Times New Roman"/>
              </a:rPr>
              <a:t>1</a:t>
            </a:r>
            <a:r>
              <a:rPr dirty="0" sz="600" spc="-10" b="1">
                <a:solidFill>
                  <a:srgbClr val="469964"/>
                </a:solidFill>
                <a:latin typeface="Times New Roman"/>
                <a:cs typeface="Times New Roman"/>
              </a:rPr>
              <a:t>0</a:t>
            </a:r>
            <a:r>
              <a:rPr dirty="0" sz="600" spc="-10" b="1">
                <a:solidFill>
                  <a:srgbClr val="8E9195"/>
                </a:solidFill>
                <a:latin typeface="Times New Roman"/>
                <a:cs typeface="Times New Roman"/>
              </a:rPr>
              <a:t>)</a:t>
            </a:r>
            <a:endParaRPr sz="600">
              <a:latin typeface="Times New Roman"/>
              <a:cs typeface="Times New Roman"/>
            </a:endParaRPr>
          </a:p>
          <a:p>
            <a:pPr marL="67945" marR="1139825">
              <a:lnSpc>
                <a:spcPts val="770"/>
              </a:lnSpc>
              <a:spcBef>
                <a:spcPts val="35"/>
              </a:spcBef>
            </a:pPr>
            <a:r>
              <a:rPr dirty="0" sz="750">
                <a:solidFill>
                  <a:srgbClr val="5D9057"/>
                </a:solidFill>
                <a:latin typeface="Times New Roman"/>
                <a:cs typeface="Times New Roman"/>
              </a:rPr>
              <a:t>prin</a:t>
            </a:r>
            <a:r>
              <a:rPr dirty="0" sz="750">
                <a:solidFill>
                  <a:srgbClr val="498C3B"/>
                </a:solidFill>
                <a:latin typeface="Times New Roman"/>
                <a:cs typeface="Times New Roman"/>
              </a:rPr>
              <a:t>t</a:t>
            </a:r>
            <a:r>
              <a:rPr dirty="0" sz="750" spc="105">
                <a:solidFill>
                  <a:srgbClr val="498C3B"/>
                </a:solidFill>
                <a:latin typeface="Times New Roman"/>
                <a:cs typeface="Times New Roman"/>
              </a:rPr>
              <a:t> </a:t>
            </a:r>
            <a:r>
              <a:rPr dirty="0" sz="750" spc="-25">
                <a:solidFill>
                  <a:srgbClr val="67809C"/>
                </a:solidFill>
                <a:latin typeface="Times New Roman"/>
                <a:cs typeface="Times New Roman"/>
              </a:rPr>
              <a:t>(</a:t>
            </a:r>
            <a:r>
              <a:rPr dirty="0" sz="750" spc="-15">
                <a:solidFill>
                  <a:srgbClr val="67809C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6909C"/>
                </a:solidFill>
                <a:latin typeface="Times New Roman"/>
                <a:cs typeface="Times New Roman"/>
              </a:rPr>
              <a:t>'\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0J3</a:t>
            </a:r>
            <a:r>
              <a:rPr dirty="0" sz="750">
                <a:solidFill>
                  <a:srgbClr val="C67291"/>
                </a:solidFill>
                <a:latin typeface="Times New Roman"/>
                <a:cs typeface="Times New Roman"/>
              </a:rPr>
              <a:t>[</a:t>
            </a:r>
            <a:r>
              <a:rPr dirty="0" sz="750">
                <a:solidFill>
                  <a:srgbClr val="C85B2B"/>
                </a:solidFill>
                <a:latin typeface="Times New Roman"/>
                <a:cs typeface="Times New Roman"/>
              </a:rPr>
              <a:t>1m</a:t>
            </a:r>
            <a:r>
              <a:rPr dirty="0" sz="750">
                <a:solidFill>
                  <a:srgbClr val="C67291"/>
                </a:solidFill>
                <a:latin typeface="Times New Roman"/>
                <a:cs typeface="Times New Roman"/>
              </a:rPr>
              <a:t>'</a:t>
            </a:r>
            <a:r>
              <a:rPr dirty="0" sz="750" spc="-60">
                <a:solidFill>
                  <a:srgbClr val="C67291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B66BF9"/>
                </a:solidFill>
                <a:latin typeface="Arial"/>
                <a:cs typeface="Arial"/>
              </a:rPr>
              <a:t>+</a:t>
            </a:r>
            <a:r>
              <a:rPr dirty="0" sz="700">
                <a:solidFill>
                  <a:srgbClr val="BF215B"/>
                </a:solidFill>
                <a:latin typeface="Arial"/>
                <a:cs typeface="Arial"/>
              </a:rPr>
              <a:t>'</a:t>
            </a:r>
            <a:r>
              <a:rPr dirty="0" sz="700" spc="-90">
                <a:solidFill>
                  <a:srgbClr val="BF215B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c</a:t>
            </a:r>
            <a:r>
              <a:rPr dirty="0" sz="750">
                <a:solidFill>
                  <a:srgbClr val="CA6954"/>
                </a:solidFill>
                <a:latin typeface="Times New Roman"/>
                <a:cs typeface="Times New Roman"/>
              </a:rPr>
              <a:t>ro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C66774"/>
                </a:solidFill>
                <a:latin typeface="Times New Roman"/>
                <a:cs typeface="Times New Roman"/>
              </a:rPr>
              <a:t>s</a:t>
            </a:r>
            <a:r>
              <a:rPr dirty="0" sz="750" spc="325">
                <a:solidFill>
                  <a:srgbClr val="C66774"/>
                </a:solidFill>
                <a:latin typeface="Times New Roman"/>
                <a:cs typeface="Times New Roman"/>
              </a:rPr>
              <a:t> </a:t>
            </a:r>
            <a:r>
              <a:rPr dirty="0" sz="750" spc="50">
                <a:solidFill>
                  <a:srgbClr val="C67291"/>
                </a:solidFill>
                <a:latin typeface="Times New Roman"/>
                <a:cs typeface="Times New Roman"/>
              </a:rPr>
              <a:t>v</a:t>
            </a:r>
            <a:r>
              <a:rPr dirty="0" sz="750" spc="50">
                <a:solidFill>
                  <a:srgbClr val="C14856"/>
                </a:solidFill>
                <a:latin typeface="Times New Roman"/>
                <a:cs typeface="Times New Roman"/>
              </a:rPr>
              <a:t>ali</a:t>
            </a:r>
            <a:r>
              <a:rPr dirty="0" sz="750" spc="50">
                <a:solidFill>
                  <a:srgbClr val="C66774"/>
                </a:solidFill>
                <a:latin typeface="Times New Roman"/>
                <a:cs typeface="Times New Roman"/>
              </a:rPr>
              <a:t>d</a:t>
            </a:r>
            <a:r>
              <a:rPr dirty="0" sz="750" spc="50">
                <a:solidFill>
                  <a:srgbClr val="C14856"/>
                </a:solidFill>
                <a:latin typeface="Times New Roman"/>
                <a:cs typeface="Times New Roman"/>
              </a:rPr>
              <a:t>atio</a:t>
            </a:r>
            <a:r>
              <a:rPr dirty="0" sz="750" spc="50">
                <a:solidFill>
                  <a:srgbClr val="CA6954"/>
                </a:solidFill>
                <a:latin typeface="Times New Roman"/>
                <a:cs typeface="Times New Roman"/>
              </a:rPr>
              <a:t>n</a:t>
            </a:r>
            <a:r>
              <a:rPr dirty="0" sz="750" spc="140">
                <a:solidFill>
                  <a:srgbClr val="CA6954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C66774"/>
                </a:solidFill>
                <a:latin typeface="Times New Roman"/>
                <a:cs typeface="Times New Roman"/>
              </a:rPr>
              <a:t>co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re</a:t>
            </a:r>
            <a:r>
              <a:rPr dirty="0" sz="750" spc="420">
                <a:solidFill>
                  <a:srgbClr val="C14856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BD2179"/>
                </a:solidFill>
                <a:latin typeface="Times New Roman"/>
                <a:cs typeface="Times New Roman"/>
              </a:rPr>
              <a:t>:</a:t>
            </a:r>
            <a:r>
              <a:rPr dirty="0" sz="750" spc="-60">
                <a:solidFill>
                  <a:srgbClr val="BD2179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D49787"/>
                </a:solidFill>
                <a:latin typeface="Times New Roman"/>
                <a:cs typeface="Times New Roman"/>
              </a:rPr>
              <a:t>'</a:t>
            </a:r>
            <a:r>
              <a:rPr dirty="0" sz="750" spc="20">
                <a:solidFill>
                  <a:srgbClr val="D49787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,</a:t>
            </a:r>
            <a:r>
              <a:rPr dirty="0" sz="750" spc="-30">
                <a:solidFill>
                  <a:srgbClr val="444150"/>
                </a:solidFill>
                <a:latin typeface="Times New Roman"/>
                <a:cs typeface="Times New Roman"/>
              </a:rPr>
              <a:t> </a:t>
            </a:r>
            <a:r>
              <a:rPr dirty="0" sz="750" spc="80">
                <a:solidFill>
                  <a:srgbClr val="877964"/>
                </a:solidFill>
                <a:latin typeface="Times New Roman"/>
                <a:cs typeface="Times New Roman"/>
              </a:rPr>
              <a:t>r</a:t>
            </a:r>
            <a:r>
              <a:rPr dirty="0" sz="750" spc="80">
                <a:solidFill>
                  <a:srgbClr val="465267"/>
                </a:solidFill>
                <a:latin typeface="Times New Roman"/>
                <a:cs typeface="Times New Roman"/>
              </a:rPr>
              <a:t>f</a:t>
            </a:r>
            <a:r>
              <a:rPr dirty="0" sz="750" spc="80">
                <a:solidFill>
                  <a:srgbClr val="661367"/>
                </a:solidFill>
                <a:latin typeface="Times New Roman"/>
                <a:cs typeface="Times New Roman"/>
              </a:rPr>
              <a:t>r</a:t>
            </a:r>
            <a:r>
              <a:rPr dirty="0" sz="750" spc="80">
                <a:solidFill>
                  <a:srgbClr val="59524F"/>
                </a:solidFill>
                <a:latin typeface="Times New Roman"/>
                <a:cs typeface="Times New Roman"/>
              </a:rPr>
              <a:t>,</a:t>
            </a:r>
            <a:r>
              <a:rPr dirty="0" sz="750" spc="-15">
                <a:solidFill>
                  <a:srgbClr val="59524F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"</a:t>
            </a:r>
            <a:r>
              <a:rPr dirty="0" sz="750" spc="-75">
                <a:solidFill>
                  <a:srgbClr val="C14856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BF215B"/>
                </a:solidFill>
                <a:latin typeface="Times New Roman"/>
                <a:cs typeface="Times New Roman"/>
              </a:rPr>
              <a:t>:</a:t>
            </a:r>
            <a:r>
              <a:rPr dirty="0" sz="700">
                <a:solidFill>
                  <a:srgbClr val="C66774"/>
                </a:solidFill>
                <a:latin typeface="Arial"/>
                <a:cs typeface="Arial"/>
              </a:rPr>
              <a:t>"</a:t>
            </a:r>
            <a:r>
              <a:rPr dirty="0" sz="700">
                <a:solidFill>
                  <a:srgbClr val="B66BF9"/>
                </a:solidFill>
                <a:latin typeface="Arial"/>
                <a:cs typeface="Arial"/>
              </a:rPr>
              <a:t>+</a:t>
            </a:r>
            <a:r>
              <a:rPr dirty="0" sz="700">
                <a:solidFill>
                  <a:srgbClr val="CD876E"/>
                </a:solidFill>
                <a:latin typeface="Arial"/>
                <a:cs typeface="Arial"/>
              </a:rPr>
              <a:t>'</a:t>
            </a:r>
            <a:r>
              <a:rPr dirty="0" sz="700" spc="-45">
                <a:solidFill>
                  <a:srgbClr val="CD876E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C67291"/>
                </a:solidFill>
                <a:latin typeface="Times New Roman"/>
                <a:cs typeface="Times New Roman"/>
              </a:rPr>
              <a:t>\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033</a:t>
            </a:r>
            <a:r>
              <a:rPr dirty="0" sz="750">
                <a:solidFill>
                  <a:srgbClr val="C85B2B"/>
                </a:solidFill>
                <a:latin typeface="Times New Roman"/>
                <a:cs typeface="Times New Roman"/>
              </a:rPr>
              <a:t>[</a:t>
            </a:r>
            <a:r>
              <a:rPr dirty="0" sz="750" spc="-60">
                <a:solidFill>
                  <a:srgbClr val="C85B2B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em</a:t>
            </a:r>
            <a:r>
              <a:rPr dirty="0" sz="750">
                <a:solidFill>
                  <a:srgbClr val="C6909C"/>
                </a:solidFill>
                <a:latin typeface="Times New Roman"/>
                <a:cs typeface="Times New Roman"/>
              </a:rPr>
              <a:t>\</a:t>
            </a:r>
            <a:r>
              <a:rPr dirty="0" sz="750">
                <a:solidFill>
                  <a:srgbClr val="C66774"/>
                </a:solidFill>
                <a:latin typeface="Times New Roman"/>
                <a:cs typeface="Times New Roman"/>
              </a:rPr>
              <a:t>n</a:t>
            </a:r>
            <a:r>
              <a:rPr dirty="0" sz="750">
                <a:solidFill>
                  <a:srgbClr val="BF215B"/>
                </a:solidFill>
                <a:latin typeface="Times New Roman"/>
                <a:cs typeface="Times New Roman"/>
              </a:rPr>
              <a:t>'</a:t>
            </a:r>
            <a:r>
              <a:rPr dirty="0" sz="750" spc="-5">
                <a:solidFill>
                  <a:srgbClr val="BF215B"/>
                </a:solidFill>
                <a:latin typeface="Times New Roman"/>
                <a:cs typeface="Times New Roman"/>
              </a:rPr>
              <a:t> </a:t>
            </a:r>
            <a:r>
              <a:rPr dirty="0" sz="750" spc="-50">
                <a:solidFill>
                  <a:srgbClr val="67809C"/>
                </a:solidFill>
                <a:latin typeface="Times New Roman"/>
                <a:cs typeface="Times New Roman"/>
              </a:rPr>
              <a:t>)</a:t>
            </a:r>
            <a:r>
              <a:rPr dirty="0" sz="750" spc="500">
                <a:solidFill>
                  <a:srgbClr val="67809C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5D9057"/>
                </a:solidFill>
                <a:latin typeface="Times New Roman"/>
                <a:cs typeface="Times New Roman"/>
              </a:rPr>
              <a:t>prin</a:t>
            </a:r>
            <a:r>
              <a:rPr dirty="0" sz="750" spc="-10">
                <a:solidFill>
                  <a:srgbClr val="498C3B"/>
                </a:solidFill>
                <a:latin typeface="Times New Roman"/>
                <a:cs typeface="Times New Roman"/>
              </a:rPr>
              <a:t>t</a:t>
            </a:r>
            <a:r>
              <a:rPr dirty="0" sz="750" spc="-10">
                <a:solidFill>
                  <a:srgbClr val="7C7E90"/>
                </a:solidFill>
                <a:latin typeface="Times New Roman"/>
                <a:cs typeface="Times New Roman"/>
              </a:rPr>
              <a:t>(</a:t>
            </a:r>
            <a:r>
              <a:rPr dirty="0" sz="750" spc="-10">
                <a:solidFill>
                  <a:srgbClr val="C87C4F"/>
                </a:solidFill>
                <a:latin typeface="Times New Roman"/>
                <a:cs typeface="Times New Roman"/>
              </a:rPr>
              <a:t>""l'iear1</a:t>
            </a:r>
            <a:r>
              <a:rPr dirty="0" sz="600" spc="-10">
                <a:solidFill>
                  <a:srgbClr val="C66774"/>
                </a:solidFill>
                <a:latin typeface="Times New Roman"/>
                <a:cs typeface="Times New Roman"/>
              </a:rPr>
              <a:t>Cl/</a:t>
            </a:r>
            <a:r>
              <a:rPr dirty="0" sz="600" spc="270">
                <a:solidFill>
                  <a:srgbClr val="C66774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C66774"/>
                </a:solidFill>
                <a:latin typeface="Times New Roman"/>
                <a:cs typeface="Times New Roman"/>
              </a:rPr>
              <a:t>c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o</a:t>
            </a:r>
            <a:r>
              <a:rPr dirty="0" sz="750">
                <a:solidFill>
                  <a:srgbClr val="CA6954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e</a:t>
            </a:r>
            <a:r>
              <a:rPr dirty="0" sz="750" spc="320">
                <a:solidFill>
                  <a:srgbClr val="C14856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BF215B"/>
                </a:solidFill>
                <a:latin typeface="Times New Roman"/>
                <a:cs typeface="Times New Roman"/>
              </a:rPr>
              <a:t>:</a:t>
            </a:r>
            <a:r>
              <a:rPr dirty="0" sz="750" spc="-10">
                <a:solidFill>
                  <a:srgbClr val="D49787"/>
                </a:solidFill>
                <a:latin typeface="Times New Roman"/>
                <a:cs typeface="Times New Roman"/>
              </a:rPr>
              <a:t>"</a:t>
            </a:r>
            <a:r>
              <a:rPr dirty="0" sz="750" spc="-10">
                <a:solidFill>
                  <a:srgbClr val="BD2179"/>
                </a:solidFill>
                <a:latin typeface="Times New Roman"/>
                <a:cs typeface="Times New Roman"/>
              </a:rPr>
              <a:t>'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,s</a:t>
            </a: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co</a:t>
            </a:r>
            <a:r>
              <a:rPr dirty="0" sz="750" spc="-10">
                <a:solidFill>
                  <a:srgbClr val="622A67"/>
                </a:solidFill>
                <a:latin typeface="Times New Roman"/>
                <a:cs typeface="Times New Roman"/>
              </a:rPr>
              <a:t>r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e</a:t>
            </a:r>
            <a:r>
              <a:rPr dirty="0" sz="750" spc="-10">
                <a:solidFill>
                  <a:srgbClr val="5D1F3A"/>
                </a:solidFill>
                <a:latin typeface="Times New Roman"/>
                <a:cs typeface="Times New Roman"/>
              </a:rPr>
              <a:t>.</a:t>
            </a:r>
            <a:r>
              <a:rPr dirty="0" sz="750" spc="-10">
                <a:solidFill>
                  <a:srgbClr val="7C3859"/>
                </a:solidFill>
                <a:latin typeface="Times New Roman"/>
                <a:cs typeface="Times New Roman"/>
              </a:rPr>
              <a:t>m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ea</a:t>
            </a: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n</a:t>
            </a:r>
            <a:r>
              <a:rPr dirty="0" sz="750" spc="-10">
                <a:solidFill>
                  <a:srgbClr val="7C7E90"/>
                </a:solidFill>
                <a:latin typeface="Times New Roman"/>
                <a:cs typeface="Times New Roman"/>
              </a:rPr>
              <a:t>()</a:t>
            </a:r>
            <a:r>
              <a:rPr dirty="0" sz="750" spc="-10">
                <a:solidFill>
                  <a:srgbClr val="978C7C"/>
                </a:solidFill>
                <a:latin typeface="Times New Roman"/>
                <a:cs typeface="Times New Roman"/>
              </a:rPr>
              <a:t>)</a:t>
            </a:r>
            <a:endParaRPr sz="750">
              <a:latin typeface="Times New Roman"/>
              <a:cs typeface="Times New Roman"/>
            </a:endParaRPr>
          </a:p>
          <a:p>
            <a:pPr marL="67945">
              <a:lnSpc>
                <a:spcPts val="765"/>
              </a:lnSpc>
            </a:pPr>
            <a:r>
              <a:rPr dirty="0" sz="750">
                <a:solidFill>
                  <a:srgbClr val="5D9057"/>
                </a:solidFill>
                <a:latin typeface="Times New Roman"/>
                <a:cs typeface="Times New Roman"/>
              </a:rPr>
              <a:t>prin</a:t>
            </a:r>
            <a:r>
              <a:rPr dirty="0" sz="750">
                <a:solidFill>
                  <a:srgbClr val="498C3B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7C7E90"/>
                </a:solidFill>
                <a:latin typeface="Times New Roman"/>
                <a:cs typeface="Times New Roman"/>
              </a:rPr>
              <a:t>(</a:t>
            </a:r>
            <a:r>
              <a:rPr dirty="0" sz="750">
                <a:solidFill>
                  <a:srgbClr val="C6909C"/>
                </a:solidFill>
                <a:latin typeface="Times New Roman"/>
                <a:cs typeface="Times New Roman"/>
              </a:rPr>
              <a:t>"</a:t>
            </a:r>
            <a:r>
              <a:rPr dirty="0" sz="750">
                <a:solidFill>
                  <a:srgbClr val="C85B2B"/>
                </a:solidFill>
                <a:latin typeface="Times New Roman"/>
                <a:cs typeface="Times New Roman"/>
              </a:rPr>
              <a:t>Di</a:t>
            </a:r>
            <a:r>
              <a:rPr dirty="0" sz="750">
                <a:solidFill>
                  <a:srgbClr val="C66774"/>
                </a:solidFill>
                <a:latin typeface="Times New Roman"/>
                <a:cs typeface="Times New Roman"/>
              </a:rPr>
              <a:t>ff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CD876E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C66774"/>
                </a:solidFill>
                <a:latin typeface="Times New Roman"/>
                <a:cs typeface="Times New Roman"/>
              </a:rPr>
              <a:t>n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ce</a:t>
            </a:r>
            <a:r>
              <a:rPr dirty="0" sz="750" spc="215">
                <a:solidFill>
                  <a:srgbClr val="C14856"/>
                </a:solidFill>
                <a:latin typeface="Times New Roman"/>
                <a:cs typeface="Times New Roman"/>
              </a:rPr>
              <a:t>  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in</a:t>
            </a:r>
            <a:r>
              <a:rPr dirty="0" sz="750" spc="210">
                <a:solidFill>
                  <a:srgbClr val="C14856"/>
                </a:solidFill>
                <a:latin typeface="Times New Roman"/>
                <a:cs typeface="Times New Roman"/>
              </a:rPr>
              <a:t>  </a:t>
            </a:r>
            <a:r>
              <a:rPr dirty="0" sz="750" spc="-30">
                <a:solidFill>
                  <a:srgbClr val="C66774"/>
                </a:solidFill>
                <a:latin typeface="Times New Roman"/>
                <a:cs typeface="Times New Roman"/>
              </a:rPr>
              <a:t>R</a:t>
            </a:r>
            <a:r>
              <a:rPr dirty="0" sz="750" spc="-30">
                <a:solidFill>
                  <a:srgbClr val="C14856"/>
                </a:solidFill>
                <a:latin typeface="Times New Roman"/>
                <a:cs typeface="Times New Roman"/>
              </a:rPr>
              <a:t>2</a:t>
            </a:r>
            <a:r>
              <a:rPr dirty="0" sz="750" spc="430">
                <a:solidFill>
                  <a:srgbClr val="C14856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C14856"/>
                </a:solidFill>
                <a:latin typeface="Arial"/>
                <a:cs typeface="Arial"/>
              </a:rPr>
              <a:t>&amp;</a:t>
            </a:r>
            <a:r>
              <a:rPr dirty="0" sz="600" spc="490">
                <a:solidFill>
                  <a:srgbClr val="C14856"/>
                </a:solidFill>
                <a:latin typeface="Arial"/>
                <a:cs typeface="Arial"/>
              </a:rPr>
              <a:t> </a:t>
            </a:r>
            <a:r>
              <a:rPr dirty="0" sz="750" spc="-180">
                <a:solidFill>
                  <a:srgbClr val="C66774"/>
                </a:solidFill>
                <a:latin typeface="Times New Roman"/>
                <a:cs typeface="Times New Roman"/>
              </a:rPr>
              <a:t>CV</a:t>
            </a:r>
            <a:r>
              <a:rPr dirty="0" sz="750" spc="465">
                <a:solidFill>
                  <a:srgbClr val="C66774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C66774"/>
                </a:solidFill>
                <a:latin typeface="Times New Roman"/>
                <a:cs typeface="Times New Roman"/>
              </a:rPr>
              <a:t>co</a:t>
            </a:r>
            <a:r>
              <a:rPr dirty="0" sz="750">
                <a:solidFill>
                  <a:srgbClr val="C14856"/>
                </a:solidFill>
                <a:latin typeface="Times New Roman"/>
                <a:cs typeface="Times New Roman"/>
              </a:rPr>
              <a:t>re</a:t>
            </a:r>
            <a:r>
              <a:rPr dirty="0" sz="750">
                <a:solidFill>
                  <a:srgbClr val="BF215B"/>
                </a:solidFill>
                <a:latin typeface="Times New Roman"/>
                <a:cs typeface="Times New Roman"/>
              </a:rPr>
              <a:t>:</a:t>
            </a:r>
            <a:r>
              <a:rPr dirty="0" sz="750" spc="85">
                <a:solidFill>
                  <a:srgbClr val="BF215B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BD2179"/>
                </a:solidFill>
                <a:latin typeface="Times New Roman"/>
                <a:cs typeface="Times New Roman"/>
              </a:rPr>
              <a:t>'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,</a:t>
            </a:r>
            <a:r>
              <a:rPr dirty="0" sz="750">
                <a:solidFill>
                  <a:srgbClr val="67809C"/>
                </a:solidFill>
                <a:latin typeface="Times New Roman"/>
                <a:cs typeface="Times New Roman"/>
              </a:rPr>
              <a:t>(</a:t>
            </a:r>
            <a:r>
              <a:rPr dirty="0" sz="750">
                <a:solidFill>
                  <a:srgbClr val="877964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2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sco</a:t>
            </a:r>
            <a:r>
              <a:rPr dirty="0" sz="750">
                <a:solidFill>
                  <a:srgbClr val="7C6946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67809C"/>
                </a:solidFill>
                <a:latin typeface="Times New Roman"/>
                <a:cs typeface="Times New Roman"/>
              </a:rPr>
              <a:t>(y</a:t>
            </a:r>
            <a:r>
              <a:rPr dirty="0" sz="750">
                <a:solidFill>
                  <a:srgbClr val="1F18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tes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,te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080308"/>
                </a:solidFill>
                <a:latin typeface="Times New Roman"/>
                <a:cs typeface="Times New Roman"/>
              </a:rPr>
              <a:t>_</a:t>
            </a:r>
            <a:r>
              <a:rPr dirty="0" sz="750">
                <a:solidFill>
                  <a:srgbClr val="2D465E"/>
                </a:solidFill>
                <a:latin typeface="Times New Roman"/>
                <a:cs typeface="Times New Roman"/>
              </a:rPr>
              <a:t>pre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d</a:t>
            </a:r>
            <a:r>
              <a:rPr dirty="0" sz="750">
                <a:solidFill>
                  <a:srgbClr val="8E9195"/>
                </a:solidFill>
                <a:latin typeface="Times New Roman"/>
                <a:cs typeface="Times New Roman"/>
              </a:rPr>
              <a:t>)</a:t>
            </a:r>
            <a:r>
              <a:rPr dirty="0" sz="750">
                <a:solidFill>
                  <a:srgbClr val="B359F4"/>
                </a:solidFill>
                <a:latin typeface="Times New Roman"/>
                <a:cs typeface="Times New Roman"/>
              </a:rPr>
              <a:t>'</a:t>
            </a:r>
            <a:r>
              <a:rPr dirty="0" sz="750">
                <a:solidFill>
                  <a:srgbClr val="679A28"/>
                </a:solidFill>
                <a:latin typeface="Times New Roman"/>
                <a:cs typeface="Times New Roman"/>
              </a:rPr>
              <a:t>1</a:t>
            </a:r>
            <a:r>
              <a:rPr dirty="0" sz="750">
                <a:solidFill>
                  <a:srgbClr val="469964"/>
                </a:solidFill>
                <a:latin typeface="Times New Roman"/>
                <a:cs typeface="Times New Roman"/>
              </a:rPr>
              <a:t>00</a:t>
            </a:r>
            <a:r>
              <a:rPr dirty="0" sz="750">
                <a:solidFill>
                  <a:srgbClr val="8E9195"/>
                </a:solidFill>
                <a:latin typeface="Times New Roman"/>
                <a:cs typeface="Times New Roman"/>
              </a:rPr>
              <a:t>)</a:t>
            </a:r>
            <a:r>
              <a:rPr dirty="0" sz="750">
                <a:solidFill>
                  <a:srgbClr val="AE3BF9"/>
                </a:solidFill>
                <a:latin typeface="Times New Roman"/>
                <a:cs typeface="Times New Roman"/>
              </a:rPr>
              <a:t>-</a:t>
            </a:r>
            <a:r>
              <a:rPr dirty="0" sz="750" spc="45">
                <a:solidFill>
                  <a:srgbClr val="7B6287"/>
                </a:solidFill>
                <a:latin typeface="Times New Roman"/>
                <a:cs typeface="Times New Roman"/>
              </a:rPr>
              <a:t>(</a:t>
            </a:r>
            <a:r>
              <a:rPr dirty="0" sz="750" spc="45">
                <a:solidFill>
                  <a:srgbClr val="444150"/>
                </a:solidFill>
                <a:latin typeface="Times New Roman"/>
                <a:cs typeface="Times New Roman"/>
              </a:rPr>
              <a:t>sc</a:t>
            </a:r>
            <a:r>
              <a:rPr dirty="0" sz="750" spc="45">
                <a:solidFill>
                  <a:srgbClr val="706B69"/>
                </a:solidFill>
                <a:latin typeface="Times New Roman"/>
                <a:cs typeface="Times New Roman"/>
              </a:rPr>
              <a:t>cr</a:t>
            </a:r>
            <a:r>
              <a:rPr dirty="0" sz="750" spc="45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 spc="45">
                <a:solidFill>
                  <a:srgbClr val="695736"/>
                </a:solidFill>
                <a:latin typeface="Times New Roman"/>
                <a:cs typeface="Times New Roman"/>
              </a:rPr>
              <a:t>.</a:t>
            </a:r>
            <a:r>
              <a:rPr dirty="0" sz="750" spc="285">
                <a:solidFill>
                  <a:srgbClr val="695736"/>
                </a:solidFill>
                <a:latin typeface="Times New Roman"/>
                <a:cs typeface="Times New Roman"/>
              </a:rPr>
              <a:t>  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a</a:t>
            </a:r>
            <a:r>
              <a:rPr dirty="0" sz="750" spc="-10">
                <a:solidFill>
                  <a:srgbClr val="706B69"/>
                </a:solidFill>
                <a:latin typeface="Times New Roman"/>
                <a:cs typeface="Times New Roman"/>
              </a:rPr>
              <a:t>rn</a:t>
            </a:r>
            <a:r>
              <a:rPr dirty="0" sz="750" spc="-10">
                <a:solidFill>
                  <a:srgbClr val="7C7E90"/>
                </a:solidFill>
                <a:latin typeface="Times New Roman"/>
                <a:cs typeface="Times New Roman"/>
              </a:rPr>
              <a:t>()</a:t>
            </a:r>
            <a:r>
              <a:rPr dirty="0" sz="750" spc="-10">
                <a:solidFill>
                  <a:srgbClr val="B66BF9"/>
                </a:solidFill>
                <a:latin typeface="Times New Roman"/>
                <a:cs typeface="Times New Roman"/>
              </a:rPr>
              <a:t>*</a:t>
            </a:r>
            <a:r>
              <a:rPr dirty="0" sz="750" spc="-10">
                <a:solidFill>
                  <a:srgbClr val="498C3B"/>
                </a:solidFill>
                <a:latin typeface="Times New Roman"/>
                <a:cs typeface="Times New Roman"/>
              </a:rPr>
              <a:t>100</a:t>
            </a:r>
            <a:r>
              <a:rPr dirty="0" sz="750" spc="-10">
                <a:solidFill>
                  <a:srgbClr val="7B6287"/>
                </a:solidFill>
                <a:latin typeface="Times New Roman"/>
                <a:cs typeface="Times New Roman"/>
              </a:rPr>
              <a:t>))</a:t>
            </a:r>
            <a:endParaRPr sz="750">
              <a:latin typeface="Times New Roman"/>
              <a:cs typeface="Times New Roman"/>
            </a:endParaRPr>
          </a:p>
          <a:p>
            <a:pPr marL="64135" marR="1805305">
              <a:lnSpc>
                <a:spcPts val="1490"/>
              </a:lnSpc>
              <a:spcBef>
                <a:spcPts val="25"/>
              </a:spcBef>
            </a:pP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c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ro</a:t>
            </a:r>
            <a:r>
              <a:rPr dirty="0" sz="750">
                <a:solidFill>
                  <a:srgbClr val="1C3659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s</a:t>
            </a:r>
            <a:r>
              <a:rPr dirty="0" sz="750" spc="265">
                <a:solidFill>
                  <a:srgbClr val="3F2F3B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V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alid</a:t>
            </a:r>
            <a:r>
              <a:rPr dirty="0" sz="750">
                <a:solidFill>
                  <a:srgbClr val="7C7E90"/>
                </a:solidFill>
                <a:latin typeface="Times New Roman"/>
                <a:cs typeface="Times New Roman"/>
              </a:rPr>
              <a:t>!</a:t>
            </a:r>
            <a:r>
              <a:rPr dirty="0" sz="750">
                <a:solidFill>
                  <a:srgbClr val="3A152D"/>
                </a:solidFill>
                <a:latin typeface="Times New Roman"/>
                <a:cs typeface="Times New Roman"/>
              </a:rPr>
              <a:t>a</a:t>
            </a:r>
            <a:r>
              <a:rPr dirty="0" sz="750">
                <a:solidFill>
                  <a:srgbClr val="1F1826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3A152D"/>
                </a:solidFill>
                <a:latin typeface="Times New Roman"/>
                <a:cs typeface="Times New Roman"/>
              </a:rPr>
              <a:t>ion</a:t>
            </a:r>
            <a:r>
              <a:rPr dirty="0" sz="750" spc="105">
                <a:solidFill>
                  <a:srgbClr val="3A152D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1F1826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core</a:t>
            </a:r>
            <a:r>
              <a:rPr dirty="0" sz="750" spc="415">
                <a:solidFill>
                  <a:srgbClr val="444150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000050"/>
                </a:solidFill>
                <a:latin typeface="Times New Roman"/>
                <a:cs typeface="Times New Roman"/>
              </a:rPr>
              <a:t>:</a:t>
            </a:r>
            <a:r>
              <a:rPr dirty="0" sz="750" spc="240">
                <a:solidFill>
                  <a:srgbClr val="000050"/>
                </a:solidFill>
                <a:latin typeface="Times New Roman"/>
                <a:cs typeface="Times New Roman"/>
              </a:rPr>
              <a:t> </a:t>
            </a:r>
            <a:r>
              <a:rPr dirty="0" sz="750" spc="-25">
                <a:solidFill>
                  <a:srgbClr val="465267"/>
                </a:solidFill>
                <a:latin typeface="Times New Roman"/>
                <a:cs typeface="Times New Roman"/>
              </a:rPr>
              <a:t>R</a:t>
            </a:r>
            <a:r>
              <a:rPr dirty="0" sz="750" spc="-25">
                <a:solidFill>
                  <a:srgbClr val="2D465E"/>
                </a:solidFill>
                <a:latin typeface="Times New Roman"/>
                <a:cs typeface="Times New Roman"/>
              </a:rPr>
              <a:t>a</a:t>
            </a:r>
            <a:r>
              <a:rPr dirty="0" sz="750" spc="-25">
                <a:solidFill>
                  <a:srgbClr val="59524F"/>
                </a:solidFill>
                <a:latin typeface="Times New Roman"/>
                <a:cs typeface="Times New Roman"/>
              </a:rPr>
              <a:t>n</a:t>
            </a:r>
            <a:r>
              <a:rPr dirty="0" sz="750" spc="-25">
                <a:solidFill>
                  <a:srgbClr val="3A152D"/>
                </a:solidFill>
                <a:latin typeface="Times New Roman"/>
                <a:cs typeface="Times New Roman"/>
              </a:rPr>
              <a:t>d</a:t>
            </a:r>
            <a:r>
              <a:rPr dirty="0" sz="750" spc="-25">
                <a:solidFill>
                  <a:srgbClr val="B5B5A8"/>
                </a:solidFill>
                <a:latin typeface="Times New Roman"/>
                <a:cs typeface="Times New Roman"/>
              </a:rPr>
              <a:t>.</a:t>
            </a:r>
            <a:r>
              <a:rPr dirty="0" sz="750" spc="-25">
                <a:solidFill>
                  <a:srgbClr val="603D5B"/>
                </a:solidFill>
                <a:latin typeface="Times New Roman"/>
                <a:cs typeface="Times New Roman"/>
              </a:rPr>
              <a:t>om</a:t>
            </a:r>
            <a:r>
              <a:rPr dirty="0" sz="750" spc="-25">
                <a:solidFill>
                  <a:srgbClr val="695736"/>
                </a:solidFill>
                <a:latin typeface="Times New Roman"/>
                <a:cs typeface="Times New Roman"/>
              </a:rPr>
              <a:t>F</a:t>
            </a:r>
            <a:r>
              <a:rPr dirty="0" sz="750" spc="-25">
                <a:solidFill>
                  <a:srgbClr val="282641"/>
                </a:solidFill>
                <a:latin typeface="Times New Roman"/>
                <a:cs typeface="Times New Roman"/>
              </a:rPr>
              <a:t>ore</a:t>
            </a:r>
            <a:r>
              <a:rPr dirty="0" sz="750" spc="-25">
                <a:solidFill>
                  <a:srgbClr val="444150"/>
                </a:solidFill>
                <a:latin typeface="Times New Roman"/>
                <a:cs typeface="Times New Roman"/>
              </a:rPr>
              <a:t>st!</a:t>
            </a:r>
            <a:r>
              <a:rPr dirty="0" sz="750" spc="-25">
                <a:solidFill>
                  <a:srgbClr val="161546"/>
                </a:solidFill>
                <a:latin typeface="Times New Roman"/>
                <a:cs typeface="Times New Roman"/>
              </a:rPr>
              <a:t>Re</a:t>
            </a:r>
            <a:r>
              <a:rPr dirty="0" sz="750" spc="-25">
                <a:solidFill>
                  <a:srgbClr val="3F2F3B"/>
                </a:solidFill>
                <a:latin typeface="Times New Roman"/>
                <a:cs typeface="Times New Roman"/>
              </a:rPr>
              <a:t>g</a:t>
            </a:r>
            <a:r>
              <a:rPr dirty="0" sz="750" spc="-25">
                <a:solidFill>
                  <a:srgbClr val="695736"/>
                </a:solidFill>
                <a:latin typeface="Times New Roman"/>
                <a:cs typeface="Times New Roman"/>
              </a:rPr>
              <a:t>r</a:t>
            </a:r>
            <a:r>
              <a:rPr dirty="0" sz="750" spc="-25">
                <a:solidFill>
                  <a:srgbClr val="1F1826"/>
                </a:solidFill>
                <a:latin typeface="Times New Roman"/>
                <a:cs typeface="Times New Roman"/>
              </a:rPr>
              <a:t>e</a:t>
            </a:r>
            <a:r>
              <a:rPr dirty="0" sz="750" spc="-25">
                <a:solidFill>
                  <a:srgbClr val="1C3659"/>
                </a:solidFill>
                <a:latin typeface="Times New Roman"/>
                <a:cs typeface="Times New Roman"/>
              </a:rPr>
              <a:t>s</a:t>
            </a:r>
            <a:r>
              <a:rPr dirty="0" sz="750" spc="-25">
                <a:solidFill>
                  <a:srgbClr val="282641"/>
                </a:solidFill>
                <a:latin typeface="Times New Roman"/>
                <a:cs typeface="Times New Roman"/>
              </a:rPr>
              <a:t>so</a:t>
            </a:r>
            <a:r>
              <a:rPr dirty="0" sz="750" spc="-25">
                <a:solidFill>
                  <a:srgbClr val="695736"/>
                </a:solidFill>
                <a:latin typeface="Times New Roman"/>
                <a:cs typeface="Times New Roman"/>
              </a:rPr>
              <a:t>r</a:t>
            </a:r>
            <a:r>
              <a:rPr dirty="0" sz="750" spc="-25">
                <a:solidFill>
                  <a:srgbClr val="444150"/>
                </a:solidFill>
                <a:latin typeface="Times New Roman"/>
                <a:cs typeface="Times New Roman"/>
              </a:rPr>
              <a:t>()</a:t>
            </a:r>
            <a:r>
              <a:rPr dirty="0" sz="750" spc="500">
                <a:solidFill>
                  <a:srgbClr val="444150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7B6287"/>
                </a:solidFill>
                <a:latin typeface="Times New Roman"/>
                <a:cs typeface="Times New Roman"/>
              </a:rPr>
              <a:t>f</a:t>
            </a:r>
            <a:r>
              <a:rPr dirty="0" sz="750">
                <a:solidFill>
                  <a:srgbClr val="A56E67"/>
                </a:solidFill>
                <a:latin typeface="Times New Roman"/>
                <a:cs typeface="Times New Roman"/>
              </a:rPr>
              <a:t>t</a:t>
            </a:r>
            <a:r>
              <a:rPr dirty="0" sz="750">
                <a:solidFill>
                  <a:srgbClr val="3F2F3B"/>
                </a:solidFill>
                <a:latin typeface="Times New Roman"/>
                <a:cs typeface="Times New Roman"/>
              </a:rPr>
              <a:t>ea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n</a:t>
            </a:r>
            <a:r>
              <a:rPr dirty="0" sz="750" spc="25">
                <a:solidFill>
                  <a:srgbClr val="465267"/>
                </a:solidFill>
                <a:latin typeface="Times New Roman"/>
                <a:cs typeface="Times New Roman"/>
              </a:rPr>
              <a:t> </a:t>
            </a:r>
            <a:r>
              <a:rPr dirty="0" sz="550" i="1">
                <a:solidFill>
                  <a:srgbClr val="566783"/>
                </a:solidFill>
                <a:latin typeface="Arial"/>
                <a:cs typeface="Arial"/>
              </a:rPr>
              <a:t>OJ</a:t>
            </a:r>
            <a:r>
              <a:rPr dirty="0" sz="550" spc="95" i="1">
                <a:solidFill>
                  <a:srgbClr val="566783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S</a:t>
            </a:r>
            <a:r>
              <a:rPr dirty="0" sz="750" spc="-10">
                <a:solidFill>
                  <a:srgbClr val="706B69"/>
                </a:solidFill>
                <a:latin typeface="Times New Roman"/>
                <a:cs typeface="Times New Roman"/>
              </a:rPr>
              <a:t>c.o</a:t>
            </a:r>
            <a:r>
              <a:rPr dirty="0" sz="750" spc="-10">
                <a:solidFill>
                  <a:srgbClr val="603D5B"/>
                </a:solidFill>
                <a:latin typeface="Times New Roman"/>
                <a:cs typeface="Times New Roman"/>
              </a:rPr>
              <a:t>re</a:t>
            </a:r>
            <a:r>
              <a:rPr dirty="0" sz="750" spc="225">
                <a:solidFill>
                  <a:srgbClr val="603D5B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750" spc="130">
                <a:solidFill>
                  <a:srgbClr val="000083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e</a:t>
            </a:r>
            <a:r>
              <a:rPr dirty="0" sz="750" spc="-10">
                <a:solidFill>
                  <a:srgbClr val="080308"/>
                </a:solidFill>
                <a:latin typeface="Times New Roman"/>
                <a:cs typeface="Times New Roman"/>
              </a:rPr>
              <a:t>,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8613797</a:t>
            </a:r>
            <a:r>
              <a:rPr dirty="0" sz="750" spc="-10">
                <a:solidFill>
                  <a:srgbClr val="2D465E"/>
                </a:solidFill>
                <a:latin typeface="Times New Roman"/>
                <a:cs typeface="Times New Roman"/>
              </a:rPr>
              <a:t>1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0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57</a:t>
            </a:r>
            <a:r>
              <a:rPr dirty="0" sz="750" spc="-10">
                <a:solidFill>
                  <a:srgbClr val="706B69"/>
                </a:solidFill>
                <a:latin typeface="Times New Roman"/>
                <a:cs typeface="Times New Roman"/>
              </a:rPr>
              <a:t>0"</a:t>
            </a:r>
            <a:r>
              <a:rPr dirty="0" sz="750" spc="-10">
                <a:solidFill>
                  <a:srgbClr val="3F2F3B"/>
                </a:solidFill>
                <a:latin typeface="Times New Roman"/>
                <a:cs typeface="Times New Roman"/>
              </a:rPr>
              <a:t>29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38</a:t>
            </a:r>
            <a:endParaRPr sz="750">
              <a:latin typeface="Times New Roman"/>
              <a:cs typeface="Times New Roman"/>
            </a:endParaRPr>
          </a:p>
          <a:p>
            <a:pPr marL="66040">
              <a:lnSpc>
                <a:spcPts val="620"/>
              </a:lnSpc>
            </a:pPr>
            <a:r>
              <a:rPr dirty="0" sz="750">
                <a:solidFill>
                  <a:srgbClr val="461C52"/>
                </a:solidFill>
                <a:latin typeface="Times New Roman"/>
                <a:cs typeface="Times New Roman"/>
              </a:rPr>
              <a:t>Diffe</a:t>
            </a:r>
            <a:r>
              <a:rPr dirty="0" sz="750">
                <a:solidFill>
                  <a:srgbClr val="7C6946"/>
                </a:solidFill>
                <a:latin typeface="Times New Roman"/>
                <a:cs typeface="Times New Roman"/>
              </a:rPr>
              <a:t>r</a:t>
            </a:r>
            <a:r>
              <a:rPr dirty="0" sz="750">
                <a:solidFill>
                  <a:srgbClr val="1F1826"/>
                </a:solidFill>
                <a:latin typeface="Times New Roman"/>
                <a:cs typeface="Times New Roman"/>
              </a:rPr>
              <a:t>e</a:t>
            </a:r>
            <a:r>
              <a:rPr dirty="0" sz="750">
                <a:solidFill>
                  <a:srgbClr val="566783"/>
                </a:solidFill>
                <a:latin typeface="Times New Roman"/>
                <a:cs typeface="Times New Roman"/>
              </a:rPr>
              <a:t>n</a:t>
            </a:r>
            <a:r>
              <a:rPr dirty="0" sz="750">
                <a:solidFill>
                  <a:srgbClr val="59524F"/>
                </a:solidFill>
                <a:latin typeface="Times New Roman"/>
                <a:cs typeface="Times New Roman"/>
              </a:rPr>
              <a:t>c</a:t>
            </a:r>
            <a:r>
              <a:rPr dirty="0" sz="750">
                <a:solidFill>
                  <a:srgbClr val="282641"/>
                </a:solidFill>
                <a:latin typeface="Times New Roman"/>
                <a:cs typeface="Times New Roman"/>
              </a:rPr>
              <a:t>e</a:t>
            </a:r>
            <a:r>
              <a:rPr dirty="0" sz="750" spc="265">
                <a:solidFill>
                  <a:srgbClr val="282641"/>
                </a:solidFill>
                <a:latin typeface="Times New Roman"/>
                <a:cs typeface="Times New Roman"/>
              </a:rPr>
              <a:t> </a:t>
            </a:r>
            <a:r>
              <a:rPr dirty="0" sz="750" spc="70">
                <a:solidFill>
                  <a:srgbClr val="2D465E"/>
                </a:solidFill>
                <a:latin typeface="Times New Roman"/>
                <a:cs typeface="Times New Roman"/>
              </a:rPr>
              <a:t>i</a:t>
            </a:r>
            <a:r>
              <a:rPr dirty="0" sz="750" spc="70">
                <a:solidFill>
                  <a:srgbClr val="566783"/>
                </a:solidFill>
                <a:latin typeface="Times New Roman"/>
                <a:cs typeface="Times New Roman"/>
              </a:rPr>
              <a:t>n</a:t>
            </a:r>
            <a:r>
              <a:rPr dirty="0" sz="750" spc="165">
                <a:solidFill>
                  <a:srgbClr val="566783"/>
                </a:solidFill>
                <a:latin typeface="Times New Roman"/>
                <a:cs typeface="Times New Roman"/>
              </a:rPr>
              <a:t> </a:t>
            </a:r>
            <a:r>
              <a:rPr dirty="0" sz="750" spc="-25">
                <a:solidFill>
                  <a:srgbClr val="7C6946"/>
                </a:solidFill>
                <a:latin typeface="Times New Roman"/>
                <a:cs typeface="Times New Roman"/>
              </a:rPr>
              <a:t>R</a:t>
            </a:r>
            <a:r>
              <a:rPr dirty="0" sz="750" spc="-25">
                <a:solidFill>
                  <a:srgbClr val="59524F"/>
                </a:solidFill>
                <a:latin typeface="Times New Roman"/>
                <a:cs typeface="Times New Roman"/>
              </a:rPr>
              <a:t>2</a:t>
            </a:r>
            <a:r>
              <a:rPr dirty="0" sz="750" spc="130">
                <a:solidFill>
                  <a:srgbClr val="59524F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603D5B"/>
                </a:solidFill>
                <a:latin typeface="Arial"/>
                <a:cs typeface="Arial"/>
              </a:rPr>
              <a:t>&amp;</a:t>
            </a:r>
            <a:r>
              <a:rPr dirty="0" sz="600" spc="204">
                <a:solidFill>
                  <a:srgbClr val="603D5B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465267"/>
                </a:solidFill>
                <a:latin typeface="Times New Roman"/>
                <a:cs typeface="Times New Roman"/>
              </a:rPr>
              <a:t>c</a:t>
            </a:r>
            <a:r>
              <a:rPr dirty="0" sz="750">
                <a:solidFill>
                  <a:srgbClr val="706B69"/>
                </a:solidFill>
                <a:latin typeface="Times New Roman"/>
                <a:cs typeface="Times New Roman"/>
              </a:rPr>
              <a:t>v</a:t>
            </a:r>
            <a:r>
              <a:rPr dirty="0" sz="750" spc="195">
                <a:solidFill>
                  <a:srgbClr val="706B69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444150"/>
                </a:solidFill>
                <a:latin typeface="Times New Roman"/>
                <a:cs typeface="Times New Roman"/>
              </a:rPr>
              <a:t>score</a:t>
            </a:r>
            <a:r>
              <a:rPr dirty="0" sz="750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750" spc="295">
                <a:solidFill>
                  <a:srgbClr val="000083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444150"/>
                </a:solidFill>
                <a:latin typeface="Times New Roman"/>
                <a:cs typeface="Times New Roman"/>
              </a:rPr>
              <a:t>-1.</a:t>
            </a:r>
            <a:r>
              <a:rPr dirty="0" sz="550" spc="140">
                <a:solidFill>
                  <a:srgbClr val="444150"/>
                </a:solidFill>
                <a:latin typeface="Times New Roman"/>
                <a:cs typeface="Times New Roman"/>
              </a:rPr>
              <a:t> </a:t>
            </a:r>
            <a:r>
              <a:rPr dirty="0" sz="750" spc="-10">
                <a:solidFill>
                  <a:srgbClr val="5D1F3A"/>
                </a:solidFill>
                <a:latin typeface="Times New Roman"/>
                <a:cs typeface="Times New Roman"/>
              </a:rPr>
              <a:t>1</a:t>
            </a: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2</a:t>
            </a:r>
            <a:r>
              <a:rPr dirty="0" sz="750" spc="-10">
                <a:solidFill>
                  <a:srgbClr val="282641"/>
                </a:solidFill>
                <a:latin typeface="Times New Roman"/>
                <a:cs typeface="Times New Roman"/>
              </a:rPr>
              <a:t>5</a:t>
            </a:r>
            <a:r>
              <a:rPr dirty="0" sz="750" spc="-10">
                <a:solidFill>
                  <a:srgbClr val="444150"/>
                </a:solidFill>
                <a:latin typeface="Times New Roman"/>
                <a:cs typeface="Times New Roman"/>
              </a:rPr>
              <a:t>54867</a:t>
            </a:r>
            <a:r>
              <a:rPr dirty="0" sz="750" spc="-10">
                <a:solidFill>
                  <a:srgbClr val="5D1F3A"/>
                </a:solidFill>
                <a:latin typeface="Times New Roman"/>
                <a:cs typeface="Times New Roman"/>
              </a:rPr>
              <a:t>1</a:t>
            </a:r>
            <a:r>
              <a:rPr dirty="0" sz="750" spc="-10">
                <a:solidFill>
                  <a:srgbClr val="59524F"/>
                </a:solidFill>
                <a:latin typeface="Times New Roman"/>
                <a:cs typeface="Times New Roman"/>
              </a:rPr>
              <a:t>7445</a:t>
            </a:r>
            <a:r>
              <a:rPr dirty="0" sz="750" spc="-10">
                <a:solidFill>
                  <a:srgbClr val="706B69"/>
                </a:solidFill>
                <a:latin typeface="Times New Roman"/>
                <a:cs typeface="Times New Roman"/>
              </a:rPr>
              <a:t>8</a:t>
            </a:r>
            <a:r>
              <a:rPr dirty="0" sz="750" spc="-10">
                <a:solidFill>
                  <a:srgbClr val="465267"/>
                </a:solidFill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206474" y="3350533"/>
            <a:ext cx="0" cy="683895"/>
          </a:xfrm>
          <a:custGeom>
            <a:avLst/>
            <a:gdLst/>
            <a:ahLst/>
            <a:cxnLst/>
            <a:rect l="l" t="t" r="r" b="b"/>
            <a:pathLst>
              <a:path w="0" h="683895">
                <a:moveTo>
                  <a:pt x="0" y="683530"/>
                </a:moveTo>
                <a:lnTo>
                  <a:pt x="0" y="0"/>
                </a:lnTo>
              </a:path>
            </a:pathLst>
          </a:custGeom>
          <a:ln w="61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285834" y="8293922"/>
            <a:ext cx="0" cy="525780"/>
          </a:xfrm>
          <a:custGeom>
            <a:avLst/>
            <a:gdLst/>
            <a:ahLst/>
            <a:cxnLst/>
            <a:rect l="l" t="t" r="r" b="b"/>
            <a:pathLst>
              <a:path w="0" h="525779">
                <a:moveTo>
                  <a:pt x="0" y="0"/>
                </a:moveTo>
                <a:lnTo>
                  <a:pt x="0" y="5255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383099" y="2892812"/>
            <a:ext cx="2795905" cy="0"/>
          </a:xfrm>
          <a:custGeom>
            <a:avLst/>
            <a:gdLst/>
            <a:ahLst/>
            <a:cxnLst/>
            <a:rect l="l" t="t" r="r" b="b"/>
            <a:pathLst>
              <a:path w="2795904" h="0">
                <a:moveTo>
                  <a:pt x="0" y="0"/>
                </a:moveTo>
                <a:lnTo>
                  <a:pt x="2795904" y="0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60450" y="3353584"/>
            <a:ext cx="5555615" cy="0"/>
          </a:xfrm>
          <a:custGeom>
            <a:avLst/>
            <a:gdLst/>
            <a:ahLst/>
            <a:cxnLst/>
            <a:rect l="l" t="t" r="r" b="b"/>
            <a:pathLst>
              <a:path w="5555615" h="0">
                <a:moveTo>
                  <a:pt x="0" y="0"/>
                </a:moveTo>
                <a:lnTo>
                  <a:pt x="5555181" y="0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60450" y="4024909"/>
            <a:ext cx="5555615" cy="0"/>
          </a:xfrm>
          <a:custGeom>
            <a:avLst/>
            <a:gdLst/>
            <a:ahLst/>
            <a:cxnLst/>
            <a:rect l="l" t="t" r="r" b="b"/>
            <a:pathLst>
              <a:path w="5555615" h="0">
                <a:moveTo>
                  <a:pt x="0" y="0"/>
                </a:moveTo>
                <a:lnTo>
                  <a:pt x="5555181" y="0"/>
                </a:lnTo>
              </a:path>
            </a:pathLst>
          </a:custGeom>
          <a:ln w="61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09286" y="5776455"/>
            <a:ext cx="1209040" cy="0"/>
          </a:xfrm>
          <a:custGeom>
            <a:avLst/>
            <a:gdLst/>
            <a:ahLst/>
            <a:cxnLst/>
            <a:rect l="l" t="t" r="r" b="b"/>
            <a:pathLst>
              <a:path w="1209039" h="0">
                <a:moveTo>
                  <a:pt x="0" y="0"/>
                </a:moveTo>
                <a:lnTo>
                  <a:pt x="12087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407517" y="6841420"/>
            <a:ext cx="2893695" cy="0"/>
          </a:xfrm>
          <a:custGeom>
            <a:avLst/>
            <a:gdLst/>
            <a:ahLst/>
            <a:cxnLst/>
            <a:rect l="l" t="t" r="r" b="b"/>
            <a:pathLst>
              <a:path w="2893695" h="0">
                <a:moveTo>
                  <a:pt x="0" y="0"/>
                </a:moveTo>
                <a:lnTo>
                  <a:pt x="2893578" y="0"/>
                </a:lnTo>
              </a:path>
            </a:pathLst>
          </a:custGeom>
          <a:ln w="61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883676" y="7955208"/>
            <a:ext cx="2417445" cy="0"/>
          </a:xfrm>
          <a:custGeom>
            <a:avLst/>
            <a:gdLst/>
            <a:ahLst/>
            <a:cxnLst/>
            <a:rect l="l" t="t" r="r" b="b"/>
            <a:pathLst>
              <a:path w="2417445" h="0">
                <a:moveTo>
                  <a:pt x="0" y="0"/>
                </a:moveTo>
                <a:lnTo>
                  <a:pt x="2417419" y="0"/>
                </a:lnTo>
              </a:path>
            </a:pathLst>
          </a:custGeom>
          <a:ln w="61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645531" y="969889"/>
            <a:ext cx="5570855" cy="2991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100"/>
              </a:spcBef>
            </a:pPr>
            <a:r>
              <a:rPr dirty="0" sz="600" spc="-10" i="1">
                <a:solidFill>
                  <a:srgbClr val="31263A"/>
                </a:solidFill>
                <a:latin typeface="Arial"/>
                <a:cs typeface="Arial"/>
              </a:rPr>
              <a:t>Ar:iaBoostRegr</a:t>
            </a:r>
            <a:r>
              <a:rPr dirty="0" sz="600" spc="-10" i="1">
                <a:solidFill>
                  <a:srgbClr val="1D1813"/>
                </a:solidFill>
                <a:latin typeface="Arial"/>
                <a:cs typeface="Arial"/>
              </a:rPr>
              <a:t>ess</a:t>
            </a:r>
            <a:r>
              <a:rPr dirty="0" sz="600" spc="-10" i="1">
                <a:solidFill>
                  <a:srgbClr val="283B54"/>
                </a:solidFill>
                <a:latin typeface="Arial"/>
                <a:cs typeface="Arial"/>
              </a:rPr>
              <a:t>o</a:t>
            </a:r>
            <a:r>
              <a:rPr dirty="0" sz="600" spc="-10" i="1">
                <a:solidFill>
                  <a:srgbClr val="1D1813"/>
                </a:solidFill>
                <a:latin typeface="Arial"/>
                <a:cs typeface="Arial"/>
              </a:rPr>
              <a:t>r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</a:pP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ad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a</a:t>
            </a:r>
            <a:r>
              <a:rPr dirty="0" sz="700" spc="225">
                <a:solidFill>
                  <a:srgbClr val="31263A"/>
                </a:solidFill>
                <a:latin typeface="Times New Roman"/>
                <a:cs typeface="Times New Roman"/>
              </a:rPr>
              <a:t> </a:t>
            </a:r>
            <a:r>
              <a:rPr dirty="0" sz="700" spc="-55">
                <a:solidFill>
                  <a:srgbClr val="75568E"/>
                </a:solidFill>
                <a:latin typeface="Times New Roman"/>
                <a:cs typeface="Times New Roman"/>
              </a:rPr>
              <a:t>=Ad</a:t>
            </a:r>
            <a:r>
              <a:rPr dirty="0" sz="700" spc="-55">
                <a:solidFill>
                  <a:srgbClr val="283B54"/>
                </a:solidFill>
                <a:latin typeface="Times New Roman"/>
                <a:cs typeface="Times New Roman"/>
              </a:rPr>
              <a:t>a</a:t>
            </a:r>
            <a:r>
              <a:rPr dirty="0" sz="700" spc="-55">
                <a:solidFill>
                  <a:srgbClr val="463844"/>
                </a:solidFill>
                <a:latin typeface="Times New Roman"/>
                <a:cs typeface="Times New Roman"/>
              </a:rPr>
              <a:t>Bo</a:t>
            </a:r>
            <a:r>
              <a:rPr dirty="0" sz="700" spc="210">
                <a:solidFill>
                  <a:srgbClr val="46384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5D4F3A"/>
                </a:solidFill>
                <a:latin typeface="Times New Roman"/>
                <a:cs typeface="Times New Roman"/>
              </a:rPr>
              <a:t>tR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gr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ess</a:t>
            </a:r>
            <a:r>
              <a:rPr dirty="0" sz="700">
                <a:solidFill>
                  <a:srgbClr val="5D4F3A"/>
                </a:solidFill>
                <a:latin typeface="Times New Roman"/>
                <a:cs typeface="Times New Roman"/>
              </a:rPr>
              <a:t>c</a:t>
            </a:r>
            <a:r>
              <a:rPr dirty="0" sz="700" spc="355">
                <a:solidFill>
                  <a:srgbClr val="5D4F3A"/>
                </a:solidFill>
                <a:latin typeface="Times New Roman"/>
                <a:cs typeface="Times New Roman"/>
              </a:rPr>
              <a:t> </a:t>
            </a:r>
            <a:r>
              <a:rPr dirty="0" sz="700" spc="-25">
                <a:solidFill>
                  <a:srgbClr val="8E7779"/>
                </a:solidFill>
                <a:latin typeface="Times New Roman"/>
                <a:cs typeface="Times New Roman"/>
              </a:rPr>
              <a:t>()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</a:pP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ada</a:t>
            </a:r>
            <a:r>
              <a:rPr dirty="0" sz="700" spc="220">
                <a:solidFill>
                  <a:srgbClr val="4F4B59"/>
                </a:solidFill>
                <a:latin typeface="Times New Roman"/>
                <a:cs typeface="Times New Roman"/>
              </a:rPr>
              <a:t> </a:t>
            </a:r>
            <a:r>
              <a:rPr dirty="0" sz="700" spc="45">
                <a:solidFill>
                  <a:srgbClr val="4F4B59"/>
                </a:solidFill>
                <a:latin typeface="Times New Roman"/>
                <a:cs typeface="Times New Roman"/>
              </a:rPr>
              <a:t>,.fit</a:t>
            </a:r>
            <a:r>
              <a:rPr dirty="0" sz="700" spc="45">
                <a:solidFill>
                  <a:srgbClr val="696972"/>
                </a:solidFill>
                <a:latin typeface="Times New Roman"/>
                <a:cs typeface="Times New Roman"/>
              </a:rPr>
              <a:t>(</a:t>
            </a:r>
            <a:r>
              <a:rPr dirty="0" sz="700" spc="45">
                <a:solidFill>
                  <a:srgbClr val="463844"/>
                </a:solidFill>
                <a:latin typeface="Times New Roman"/>
                <a:cs typeface="Times New Roman"/>
              </a:rPr>
              <a:t>x</a:t>
            </a:r>
            <a:r>
              <a:rPr dirty="0" sz="700" spc="45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 spc="465">
                <a:solidFill>
                  <a:srgbClr val="08030A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a</a:t>
            </a:r>
            <a:r>
              <a:rPr dirty="0" sz="700" spc="-10">
                <a:solidFill>
                  <a:srgbClr val="283B54"/>
                </a:solidFill>
                <a:latin typeface="Times New Roman"/>
                <a:cs typeface="Times New Roman"/>
              </a:rPr>
              <a:t>i</a:t>
            </a:r>
            <a:r>
              <a:rPr dirty="0" sz="700" spc="-10">
                <a:solidFill>
                  <a:srgbClr val="80C1F9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38506D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31263A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5B3D1A"/>
                </a:solidFill>
                <a:latin typeface="Times New Roman"/>
                <a:cs typeface="Times New Roman"/>
              </a:rPr>
              <a:t>c</a:t>
            </a:r>
            <a:r>
              <a:rPr dirty="0" sz="700" spc="-10">
                <a:solidFill>
                  <a:srgbClr val="31263A"/>
                </a:solidFill>
                <a:latin typeface="Times New Roman"/>
                <a:cs typeface="Times New Roman"/>
              </a:rPr>
              <a:t>,</a:t>
            </a:r>
            <a:r>
              <a:rPr dirty="0" sz="700" spc="-10">
                <a:solidFill>
                  <a:srgbClr val="796E59"/>
                </a:solidFill>
                <a:latin typeface="Times New Roman"/>
                <a:cs typeface="Times New Roman"/>
              </a:rPr>
              <a:t>y</a:t>
            </a:r>
            <a:r>
              <a:rPr dirty="0" sz="700" spc="-10">
                <a:solidFill>
                  <a:srgbClr val="1D1813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31263A"/>
                </a:solidFill>
                <a:latin typeface="Times New Roman"/>
                <a:cs typeface="Times New Roman"/>
              </a:rPr>
              <a:t>t</a:t>
            </a:r>
            <a:r>
              <a:rPr dirty="0" sz="700" spc="-10">
                <a:solidFill>
                  <a:srgbClr val="64316E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283B54"/>
                </a:solidFill>
                <a:latin typeface="Times New Roman"/>
                <a:cs typeface="Times New Roman"/>
              </a:rPr>
              <a:t>a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in</a:t>
            </a:r>
            <a:r>
              <a:rPr dirty="0" sz="700" spc="-10">
                <a:solidFill>
                  <a:srgbClr val="80828E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445"/>
              </a:spcBef>
            </a:pPr>
            <a:r>
              <a:rPr dirty="0" sz="1050" spc="-110">
                <a:solidFill>
                  <a:srgbClr val="696972"/>
                </a:solidFill>
                <a:latin typeface="Arial"/>
                <a:cs typeface="Arial"/>
              </a:rPr>
              <a:t>!</a:t>
            </a:r>
            <a:r>
              <a:rPr dirty="0" baseline="83333" sz="600" spc="-165">
                <a:solidFill>
                  <a:srgbClr val="696972"/>
                </a:solidFill>
                <a:latin typeface="Times New Roman"/>
                <a:cs typeface="Times New Roman"/>
              </a:rPr>
              <a:t>i</a:t>
            </a:r>
            <a:r>
              <a:rPr dirty="0" baseline="83333" sz="600" spc="97">
                <a:solidFill>
                  <a:srgbClr val="696972"/>
                </a:solidFill>
                <a:latin typeface="Times New Roman"/>
                <a:cs typeface="Times New Roman"/>
              </a:rPr>
              <a:t> </a:t>
            </a:r>
            <a:r>
              <a:rPr dirty="0" sz="1050" spc="-160">
                <a:solidFill>
                  <a:srgbClr val="6B7C9A"/>
                </a:solidFill>
                <a:latin typeface="Arial"/>
                <a:cs typeface="Arial"/>
              </a:rPr>
              <a:t>..</a:t>
            </a:r>
            <a:r>
              <a:rPr dirty="0" sz="1050" spc="-20">
                <a:solidFill>
                  <a:srgbClr val="6B7C9A"/>
                </a:solidFill>
                <a:latin typeface="Arial"/>
                <a:cs typeface="Arial"/>
              </a:rPr>
              <a:t> </a:t>
            </a:r>
            <a:r>
              <a:rPr dirty="0" sz="650" spc="-60" b="1">
                <a:solidFill>
                  <a:srgbClr val="565D70"/>
                </a:solidFill>
                <a:latin typeface="Arial"/>
                <a:cs typeface="Arial"/>
              </a:rPr>
              <a:t>A</a:t>
            </a:r>
            <a:r>
              <a:rPr dirty="0" sz="650" spc="-60" b="1">
                <a:solidFill>
                  <a:srgbClr val="38506D"/>
                </a:solidFill>
                <a:latin typeface="Arial"/>
                <a:cs typeface="Arial"/>
              </a:rPr>
              <a:t>d</a:t>
            </a:r>
            <a:r>
              <a:rPr dirty="0" sz="650" spc="-60" b="1">
                <a:solidFill>
                  <a:srgbClr val="31263A"/>
                </a:solidFill>
                <a:latin typeface="Arial"/>
                <a:cs typeface="Arial"/>
              </a:rPr>
              <a:t>a</a:t>
            </a:r>
            <a:r>
              <a:rPr dirty="0" sz="650" spc="-60" b="1">
                <a:solidFill>
                  <a:srgbClr val="38506D"/>
                </a:solidFill>
                <a:latin typeface="Arial"/>
                <a:cs typeface="Arial"/>
              </a:rPr>
              <a:t>B</a:t>
            </a:r>
            <a:r>
              <a:rPr dirty="0" sz="650" spc="-60" b="1">
                <a:solidFill>
                  <a:srgbClr val="31263A"/>
                </a:solidFill>
                <a:latin typeface="Arial"/>
                <a:cs typeface="Arial"/>
              </a:rPr>
              <a:t>oos</a:t>
            </a:r>
            <a:r>
              <a:rPr dirty="0" sz="650" spc="-60" b="1">
                <a:solidFill>
                  <a:srgbClr val="283B54"/>
                </a:solidFill>
                <a:latin typeface="Arial"/>
                <a:cs typeface="Arial"/>
              </a:rPr>
              <a:t>t</a:t>
            </a:r>
            <a:r>
              <a:rPr dirty="0" sz="650" spc="-60" b="1">
                <a:solidFill>
                  <a:srgbClr val="38506D"/>
                </a:solidFill>
                <a:latin typeface="Arial"/>
                <a:cs typeface="Arial"/>
              </a:rPr>
              <a:t>R</a:t>
            </a:r>
            <a:r>
              <a:rPr dirty="0" sz="650" spc="-60" b="1">
                <a:solidFill>
                  <a:srgbClr val="31263A"/>
                </a:solidFill>
                <a:latin typeface="Arial"/>
                <a:cs typeface="Arial"/>
              </a:rPr>
              <a:t>.egriess</a:t>
            </a:r>
            <a:r>
              <a:rPr dirty="0" sz="650" spc="130" b="1">
                <a:solidFill>
                  <a:srgbClr val="31263A"/>
                </a:solidFill>
                <a:latin typeface="Arial"/>
                <a:cs typeface="Arial"/>
              </a:rPr>
              <a:t> </a:t>
            </a:r>
            <a:r>
              <a:rPr dirty="0" sz="650" b="1">
                <a:solidFill>
                  <a:srgbClr val="463844"/>
                </a:solidFill>
                <a:latin typeface="Arial"/>
                <a:cs typeface="Arial"/>
              </a:rPr>
              <a:t>r</a:t>
            </a:r>
            <a:r>
              <a:rPr dirty="0" sz="650" spc="-40" b="1">
                <a:solidFill>
                  <a:srgbClr val="463844"/>
                </a:solidFill>
                <a:latin typeface="Arial"/>
                <a:cs typeface="Arial"/>
              </a:rPr>
              <a:t> </a:t>
            </a:r>
            <a:r>
              <a:rPr dirty="0" sz="950" spc="-25">
                <a:solidFill>
                  <a:srgbClr val="463844"/>
                </a:solidFill>
                <a:latin typeface="Arial"/>
                <a:cs typeface="Arial"/>
              </a:rPr>
              <a:t>I</a:t>
            </a:r>
            <a:r>
              <a:rPr dirty="0" baseline="83333" sz="600" spc="-37">
                <a:solidFill>
                  <a:srgbClr val="463844"/>
                </a:solidFill>
                <a:latin typeface="Times New Roman"/>
                <a:cs typeface="Times New Roman"/>
              </a:rPr>
              <a:t>:</a:t>
            </a:r>
            <a:endParaRPr baseline="83333" sz="600">
              <a:latin typeface="Times New Roman"/>
              <a:cs typeface="Times New Roman"/>
            </a:endParaRPr>
          </a:p>
          <a:p>
            <a:pPr marL="95250">
              <a:lnSpc>
                <a:spcPct val="100000"/>
              </a:lnSpc>
              <a:spcBef>
                <a:spcPts val="175"/>
              </a:spcBef>
            </a:pPr>
            <a:r>
              <a:rPr dirty="0" sz="1200" spc="-135">
                <a:solidFill>
                  <a:srgbClr val="696972"/>
                </a:solidFill>
                <a:latin typeface="Times New Roman"/>
                <a:cs typeface="Times New Roman"/>
              </a:rPr>
              <a:t>l.</a:t>
            </a:r>
            <a:r>
              <a:rPr dirty="0" sz="1200" spc="55">
                <a:solidFill>
                  <a:srgbClr val="696972"/>
                </a:solidFill>
                <a:latin typeface="Times New Roman"/>
                <a:cs typeface="Times New Roman"/>
              </a:rPr>
              <a:t> </a:t>
            </a:r>
            <a:r>
              <a:rPr dirty="0" sz="1200" spc="-170">
                <a:solidFill>
                  <a:srgbClr val="08030A"/>
                </a:solidFill>
                <a:latin typeface="Times New Roman"/>
                <a:cs typeface="Times New Roman"/>
              </a:rPr>
              <a:t>-</a:t>
            </a:r>
            <a:r>
              <a:rPr dirty="0" sz="1200" spc="-125">
                <a:solidFill>
                  <a:srgbClr val="08030A"/>
                </a:solidFill>
                <a:latin typeface="Times New Roman"/>
                <a:cs typeface="Times New Roman"/>
              </a:rPr>
              <a:t> </a:t>
            </a:r>
            <a:r>
              <a:rPr dirty="0" sz="1200" spc="-170">
                <a:solidFill>
                  <a:srgbClr val="08030A"/>
                </a:solidFill>
                <a:latin typeface="Times New Roman"/>
                <a:cs typeface="Times New Roman"/>
              </a:rPr>
              <a:t>-</a:t>
            </a:r>
            <a:r>
              <a:rPr dirty="0" sz="1200" spc="-100">
                <a:solidFill>
                  <a:srgbClr val="283B54"/>
                </a:solidFill>
                <a:latin typeface="Times New Roman"/>
                <a:cs typeface="Times New Roman"/>
              </a:rPr>
              <a:t>8.</a:t>
            </a:r>
            <a:r>
              <a:rPr dirty="0" sz="1200" spc="155">
                <a:solidFill>
                  <a:srgbClr val="283B54"/>
                </a:solidFill>
                <a:latin typeface="Times New Roman"/>
                <a:cs typeface="Times New Roman"/>
              </a:rPr>
              <a:t> </a:t>
            </a:r>
            <a:r>
              <a:rPr dirty="0" sz="1200" spc="-165">
                <a:solidFill>
                  <a:srgbClr val="08030A"/>
                </a:solidFill>
                <a:latin typeface="Times New Roman"/>
                <a:cs typeface="Times New Roman"/>
              </a:rPr>
              <a:t>-</a:t>
            </a:r>
            <a:r>
              <a:rPr dirty="0" sz="1200" spc="55">
                <a:solidFill>
                  <a:srgbClr val="08030A"/>
                </a:solidFill>
                <a:latin typeface="Times New Roman"/>
                <a:cs typeface="Times New Roman"/>
              </a:rPr>
              <a:t> </a:t>
            </a:r>
            <a:r>
              <a:rPr dirty="0" sz="1200" spc="-170">
                <a:solidFill>
                  <a:srgbClr val="08030A"/>
                </a:solidFill>
                <a:latin typeface="Times New Roman"/>
                <a:cs typeface="Times New Roman"/>
              </a:rPr>
              <a:t>-</a:t>
            </a:r>
            <a:r>
              <a:rPr dirty="0" sz="1200" spc="-125">
                <a:solidFill>
                  <a:srgbClr val="08030A"/>
                </a:solidFill>
                <a:latin typeface="Times New Roman"/>
                <a:cs typeface="Times New Roman"/>
              </a:rPr>
              <a:t> </a:t>
            </a:r>
            <a:r>
              <a:rPr dirty="0" sz="1200" spc="-170">
                <a:solidFill>
                  <a:srgbClr val="08030A"/>
                </a:solidFill>
                <a:latin typeface="Times New Roman"/>
                <a:cs typeface="Times New Roman"/>
              </a:rPr>
              <a:t>-</a:t>
            </a:r>
            <a:r>
              <a:rPr dirty="0" sz="1200" spc="-165">
                <a:solidFill>
                  <a:srgbClr val="31263A"/>
                </a:solidFill>
                <a:latin typeface="Times New Roman"/>
                <a:cs typeface="Times New Roman"/>
              </a:rPr>
              <a:t>r.:"</a:t>
            </a:r>
            <a:r>
              <a:rPr dirty="0" sz="1200" spc="-165">
                <a:solidFill>
                  <a:srgbClr val="08030A"/>
                </a:solidFill>
                <a:latin typeface="Times New Roman"/>
                <a:cs typeface="Times New Roman"/>
              </a:rPr>
              <a:t>.</a:t>
            </a:r>
            <a:r>
              <a:rPr dirty="0" sz="1200" spc="-165">
                <a:solidFill>
                  <a:srgbClr val="31263A"/>
                </a:solidFill>
                <a:latin typeface="Times New Roman"/>
                <a:cs typeface="Times New Roman"/>
              </a:rPr>
              <a:t>5.:</a:t>
            </a:r>
            <a:r>
              <a:rPr dirty="0" sz="1200" spc="55">
                <a:solidFill>
                  <a:srgbClr val="31263A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4F4B59"/>
                </a:solidFill>
                <a:latin typeface="Times New Roman"/>
                <a:cs typeface="Times New Roman"/>
              </a:rPr>
              <a:t>!</a:t>
            </a:r>
            <a:r>
              <a:rPr dirty="0" sz="1200" spc="-10">
                <a:solidFill>
                  <a:srgbClr val="08030A"/>
                </a:solidFill>
                <a:latin typeface="Times New Roman"/>
                <a:cs typeface="Times New Roman"/>
              </a:rPr>
              <a:t>.</a:t>
            </a:r>
            <a:r>
              <a:rPr dirty="0" sz="1200" spc="-10">
                <a:solidFill>
                  <a:srgbClr val="4F4B59"/>
                </a:solidFill>
                <a:latin typeface="Times New Roman"/>
                <a:cs typeface="Times New Roman"/>
              </a:rPr>
              <a:t>J..</a:t>
            </a:r>
            <a:r>
              <a:rPr dirty="0" sz="1200" spc="-10">
                <a:solidFill>
                  <a:srgbClr val="696972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08585" marR="3943985">
              <a:lnSpc>
                <a:spcPts val="740"/>
              </a:lnSpc>
              <a:spcBef>
                <a:spcPts val="1020"/>
              </a:spcBef>
            </a:pP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64316E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ai</a:t>
            </a:r>
            <a:r>
              <a:rPr dirty="0" sz="700">
                <a:solidFill>
                  <a:srgbClr val="565D70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p</a:t>
            </a:r>
            <a:r>
              <a:rPr dirty="0" sz="700">
                <a:solidFill>
                  <a:srgbClr val="696972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d</a:t>
            </a:r>
            <a:r>
              <a:rPr dirty="0" sz="700">
                <a:solidFill>
                  <a:srgbClr val="A828FB"/>
                </a:solidFill>
                <a:latin typeface="Times New Roman"/>
                <a:cs typeface="Times New Roman"/>
              </a:rPr>
              <a:t>=</a:t>
            </a:r>
            <a:r>
              <a:rPr dirty="0" sz="700" spc="434">
                <a:solidFill>
                  <a:srgbClr val="A828F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d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ar</a:t>
            </a:r>
            <a:r>
              <a:rPr dirty="0" sz="700" spc="200">
                <a:solidFill>
                  <a:srgbClr val="31263A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8030A"/>
                </a:solidFill>
                <a:latin typeface="Times New Roman"/>
                <a:cs typeface="Times New Roman"/>
              </a:rPr>
              <a:t>.</a:t>
            </a:r>
            <a:r>
              <a:rPr dirty="0" sz="700">
                <a:solidFill>
                  <a:srgbClr val="80C1F9"/>
                </a:solidFill>
                <a:latin typeface="Times New Roman"/>
                <a:cs typeface="Times New Roman"/>
              </a:rPr>
              <a:t>,</a:t>
            </a:r>
            <a:r>
              <a:rPr dirty="0" sz="700">
                <a:solidFill>
                  <a:srgbClr val="645D54"/>
                </a:solidFill>
                <a:latin typeface="Times New Roman"/>
                <a:cs typeface="Times New Roman"/>
              </a:rPr>
              <a:t>pr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e-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dict</a:t>
            </a:r>
            <a:r>
              <a:rPr dirty="0" sz="700" spc="-10">
                <a:solidFill>
                  <a:srgbClr val="6B7C9A"/>
                </a:solidFill>
                <a:latin typeface="Times New Roman"/>
                <a:cs typeface="Times New Roman"/>
              </a:rPr>
              <a:t>(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x</a:t>
            </a:r>
            <a:r>
              <a:rPr dirty="0" sz="700" spc="-10">
                <a:solidFill>
                  <a:srgbClr val="1D1813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t</a:t>
            </a:r>
            <a:r>
              <a:rPr dirty="0" sz="700" spc="-10">
                <a:solidFill>
                  <a:srgbClr val="64316E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31263A"/>
                </a:solidFill>
                <a:latin typeface="Times New Roman"/>
                <a:cs typeface="Times New Roman"/>
              </a:rPr>
              <a:t>ai</a:t>
            </a:r>
            <a:r>
              <a:rPr dirty="0" sz="700" spc="-10">
                <a:solidFill>
                  <a:srgbClr val="565D70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31263A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38506D"/>
                </a:solidFill>
                <a:latin typeface="Times New Roman"/>
                <a:cs typeface="Times New Roman"/>
              </a:rPr>
              <a:t>c</a:t>
            </a:r>
            <a:r>
              <a:rPr dirty="0" sz="700" spc="-10">
                <a:solidFill>
                  <a:srgbClr val="6B7C9A"/>
                </a:solidFill>
                <a:latin typeface="Times New Roman"/>
                <a:cs typeface="Times New Roman"/>
              </a:rPr>
              <a:t>)</a:t>
            </a:r>
            <a:r>
              <a:rPr dirty="0" sz="700" spc="500">
                <a:solidFill>
                  <a:srgbClr val="6B7C9A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tes</a:t>
            </a:r>
            <a:r>
              <a:rPr dirty="0" sz="700">
                <a:solidFill>
                  <a:srgbClr val="645D54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_pre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d</a:t>
            </a:r>
            <a:r>
              <a:rPr dirty="0" sz="700">
                <a:solidFill>
                  <a:srgbClr val="A828FB"/>
                </a:solidFill>
                <a:latin typeface="Times New Roman"/>
                <a:cs typeface="Times New Roman"/>
              </a:rPr>
              <a:t>=</a:t>
            </a:r>
            <a:r>
              <a:rPr dirty="0" sz="700" spc="235">
                <a:solidFill>
                  <a:srgbClr val="A828FB"/>
                </a:solidFill>
                <a:latin typeface="Times New Roman"/>
                <a:cs typeface="Times New Roman"/>
              </a:rPr>
              <a:t>  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ad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64316E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.</a:t>
            </a:r>
            <a:r>
              <a:rPr dirty="0" sz="700">
                <a:solidFill>
                  <a:srgbClr val="70592F"/>
                </a:solidFill>
                <a:latin typeface="Times New Roman"/>
                <a:cs typeface="Times New Roman"/>
              </a:rPr>
              <a:t>p</a:t>
            </a:r>
            <a:r>
              <a:rPr dirty="0" sz="700">
                <a:solidFill>
                  <a:srgbClr val="696972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dict</a:t>
            </a:r>
            <a:r>
              <a:rPr dirty="0" sz="700" spc="365">
                <a:solidFill>
                  <a:srgbClr val="4F4B59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6B7C9A"/>
                </a:solidFill>
                <a:latin typeface="Times New Roman"/>
                <a:cs typeface="Times New Roman"/>
              </a:rPr>
              <a:t>(</a:t>
            </a:r>
            <a:r>
              <a:rPr dirty="0" sz="700" spc="-10">
                <a:solidFill>
                  <a:srgbClr val="645D54"/>
                </a:solidFill>
                <a:latin typeface="Times New Roman"/>
                <a:cs typeface="Times New Roman"/>
              </a:rPr>
              <a:t>x</a:t>
            </a:r>
            <a:r>
              <a:rPr dirty="0" sz="700" spc="-10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31263A"/>
                </a:solidFill>
                <a:latin typeface="Times New Roman"/>
                <a:cs typeface="Times New Roman"/>
              </a:rPr>
              <a:t>tes</a:t>
            </a:r>
            <a:r>
              <a:rPr dirty="0" sz="700" spc="-10">
                <a:solidFill>
                  <a:srgbClr val="283B54"/>
                </a:solidFill>
                <a:latin typeface="Times New Roman"/>
                <a:cs typeface="Times New Roman"/>
              </a:rPr>
              <a:t>t</a:t>
            </a:r>
            <a:r>
              <a:rPr dirty="0" sz="700" spc="-10">
                <a:solidFill>
                  <a:srgbClr val="31263A"/>
                </a:solidFill>
                <a:latin typeface="Times New Roman"/>
                <a:cs typeface="Times New Roman"/>
              </a:rPr>
              <a:t>_s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c</a:t>
            </a:r>
            <a:r>
              <a:rPr dirty="0" sz="700" spc="-10">
                <a:solidFill>
                  <a:srgbClr val="99897C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marL="106045">
              <a:lnSpc>
                <a:spcPts val="790"/>
              </a:lnSpc>
            </a:pPr>
            <a:r>
              <a:rPr dirty="0" sz="700" b="1">
                <a:solidFill>
                  <a:srgbClr val="796E5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qu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ared</a:t>
            </a:r>
            <a:r>
              <a:rPr dirty="0" sz="700" spc="275">
                <a:solidFill>
                  <a:srgbClr val="463844"/>
                </a:solidFill>
                <a:latin typeface="Times New Roman"/>
                <a:cs typeface="Times New Roman"/>
              </a:rPr>
              <a:t> </a:t>
            </a:r>
            <a:r>
              <a:rPr dirty="0" sz="700" spc="-20">
                <a:solidFill>
                  <a:srgbClr val="A828FB"/>
                </a:solidFill>
                <a:latin typeface="Times New Roman"/>
                <a:cs typeface="Times New Roman"/>
              </a:rPr>
              <a:t>=</a:t>
            </a:r>
            <a:r>
              <a:rPr dirty="0" sz="700" spc="330">
                <a:solidFill>
                  <a:srgbClr val="A828F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54698C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2</a:t>
            </a:r>
            <a:r>
              <a:rPr dirty="0" sz="700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sco</a:t>
            </a:r>
            <a:r>
              <a:rPr dirty="0" sz="700">
                <a:solidFill>
                  <a:srgbClr val="796E5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6B7C9A"/>
                </a:solidFill>
                <a:latin typeface="Times New Roman"/>
                <a:cs typeface="Times New Roman"/>
              </a:rPr>
              <a:t>{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y_trai</a:t>
            </a:r>
            <a:r>
              <a:rPr dirty="0" sz="700">
                <a:solidFill>
                  <a:srgbClr val="696972"/>
                </a:solidFill>
                <a:latin typeface="Times New Roman"/>
                <a:cs typeface="Times New Roman"/>
              </a:rPr>
              <a:t>r1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,</a:t>
            </a:r>
            <a:r>
              <a:rPr dirty="0" sz="700" spc="415">
                <a:solidFill>
                  <a:srgbClr val="4F4B59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5D4F3A"/>
                </a:solidFill>
                <a:latin typeface="Times New Roman"/>
                <a:cs typeface="Times New Roman"/>
              </a:rPr>
              <a:t>t</a:t>
            </a:r>
            <a:r>
              <a:rPr dirty="0" sz="700" spc="-10">
                <a:solidFill>
                  <a:srgbClr val="696972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ai</a:t>
            </a:r>
            <a:r>
              <a:rPr dirty="0" sz="700" spc="-10">
                <a:solidFill>
                  <a:srgbClr val="696972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1D1813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pred</a:t>
            </a:r>
            <a:r>
              <a:rPr dirty="0" sz="700" spc="-10">
                <a:solidFill>
                  <a:srgbClr val="80828E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109855">
              <a:lnSpc>
                <a:spcPts val="790"/>
              </a:lnSpc>
            </a:pPr>
            <a:r>
              <a:rPr dirty="0" sz="700">
                <a:solidFill>
                  <a:srgbClr val="679959"/>
                </a:solidFill>
                <a:latin typeface="Times New Roman"/>
                <a:cs typeface="Times New Roman"/>
              </a:rPr>
              <a:t>prin</a:t>
            </a:r>
            <a:r>
              <a:rPr dirty="0" sz="700">
                <a:solidFill>
                  <a:srgbClr val="449048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6B7C9A"/>
                </a:solidFill>
                <a:latin typeface="Times New Roman"/>
                <a:cs typeface="Times New Roman"/>
              </a:rPr>
              <a:t>[</a:t>
            </a:r>
            <a:r>
              <a:rPr dirty="0" sz="700">
                <a:solidFill>
                  <a:srgbClr val="C695A3"/>
                </a:solidFill>
                <a:latin typeface="Times New Roman"/>
                <a:cs typeface="Times New Roman"/>
              </a:rPr>
              <a:t>'</a:t>
            </a:r>
            <a:r>
              <a:rPr dirty="0" sz="700">
                <a:solidFill>
                  <a:srgbClr val="CA5B2F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CA7264"/>
                </a:solidFill>
                <a:latin typeface="Times New Roman"/>
                <a:cs typeface="Times New Roman"/>
              </a:rPr>
              <a:t>li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27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70">
                <a:solidFill>
                  <a:srgbClr val="C14452"/>
                </a:solidFill>
                <a:latin typeface="Times New Roman"/>
                <a:cs typeface="Times New Roman"/>
              </a:rPr>
              <a:t>t</a:t>
            </a:r>
            <a:r>
              <a:rPr dirty="0" sz="700" spc="70">
                <a:solidFill>
                  <a:srgbClr val="C87585"/>
                </a:solidFill>
                <a:latin typeface="Times New Roman"/>
                <a:cs typeface="Times New Roman"/>
              </a:rPr>
              <a:t>r</a:t>
            </a:r>
            <a:r>
              <a:rPr dirty="0" sz="700" spc="70">
                <a:solidFill>
                  <a:srgbClr val="C65B60"/>
                </a:solidFill>
                <a:latin typeface="Times New Roman"/>
                <a:cs typeface="Times New Roman"/>
              </a:rPr>
              <a:t>ai</a:t>
            </a:r>
            <a:r>
              <a:rPr dirty="0" sz="700" spc="70">
                <a:solidFill>
                  <a:srgbClr val="C87585"/>
                </a:solidFill>
                <a:latin typeface="Times New Roman"/>
                <a:cs typeface="Times New Roman"/>
              </a:rPr>
              <a:t>n</a:t>
            </a:r>
            <a:r>
              <a:rPr dirty="0" sz="700" spc="310">
                <a:solidFill>
                  <a:srgbClr val="C87585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A7264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BF2156"/>
                </a:solidFill>
                <a:latin typeface="Times New Roman"/>
                <a:cs typeface="Times New Roman"/>
              </a:rPr>
              <a:t>-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sq</a:t>
            </a:r>
            <a:r>
              <a:rPr dirty="0" sz="700" spc="8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A7264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re</a:t>
            </a:r>
            <a:r>
              <a:rPr dirty="0" sz="700" spc="305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87585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CA7264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C87585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32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95">
                <a:solidFill>
                  <a:srgbClr val="C14452"/>
                </a:solidFill>
                <a:latin typeface="Times New Roman"/>
                <a:cs typeface="Times New Roman"/>
              </a:rPr>
              <a:t>is</a:t>
            </a:r>
            <a:r>
              <a:rPr dirty="0" sz="700" spc="95">
                <a:solidFill>
                  <a:srgbClr val="BF2156"/>
                </a:solidFill>
                <a:latin typeface="Times New Roman"/>
                <a:cs typeface="Times New Roman"/>
              </a:rPr>
              <a:t>:</a:t>
            </a:r>
            <a:r>
              <a:rPr dirty="0" sz="700" spc="320">
                <a:solidFill>
                  <a:srgbClr val="BF2156"/>
                </a:solidFill>
                <a:latin typeface="Times New Roman"/>
                <a:cs typeface="Times New Roman"/>
              </a:rPr>
              <a:t> </a:t>
            </a:r>
            <a:r>
              <a:rPr dirty="0" sz="700" spc="65">
                <a:solidFill>
                  <a:srgbClr val="C695A3"/>
                </a:solidFill>
                <a:latin typeface="Times New Roman"/>
                <a:cs typeface="Times New Roman"/>
              </a:rPr>
              <a:t>·</a:t>
            </a:r>
            <a:r>
              <a:rPr dirty="0" sz="700" spc="65">
                <a:solidFill>
                  <a:srgbClr val="4F4B59"/>
                </a:solidFill>
                <a:latin typeface="Times New Roman"/>
                <a:cs typeface="Times New Roman"/>
              </a:rPr>
              <a:t>,</a:t>
            </a:r>
            <a:r>
              <a:rPr dirty="0" sz="700" spc="420">
                <a:solidFill>
                  <a:srgbClr val="4F4B59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696972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31263A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64316E"/>
                </a:solidFill>
                <a:latin typeface="Times New Roman"/>
                <a:cs typeface="Times New Roman"/>
              </a:rPr>
              <a:t>q</a:t>
            </a:r>
            <a:r>
              <a:rPr dirty="0" sz="700" spc="-10">
                <a:solidFill>
                  <a:srgbClr val="696972"/>
                </a:solidFill>
                <a:latin typeface="Times New Roman"/>
                <a:cs typeface="Times New Roman"/>
              </a:rPr>
              <a:t>u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a</a:t>
            </a:r>
            <a:r>
              <a:rPr dirty="0" sz="700" spc="-10">
                <a:solidFill>
                  <a:srgbClr val="64316E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e</a:t>
            </a:r>
            <a:r>
              <a:rPr dirty="0" sz="700" spc="-10">
                <a:solidFill>
                  <a:srgbClr val="38506D"/>
                </a:solidFill>
                <a:latin typeface="Times New Roman"/>
                <a:cs typeface="Times New Roman"/>
              </a:rPr>
              <a:t>d</a:t>
            </a:r>
            <a:r>
              <a:rPr dirty="0" sz="700" spc="-10">
                <a:solidFill>
                  <a:srgbClr val="E2A34F"/>
                </a:solidFill>
                <a:latin typeface="Times New Roman"/>
                <a:cs typeface="Times New Roman"/>
              </a:rPr>
              <a:t>,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796E59"/>
                </a:solidFill>
                <a:latin typeface="Times New Roman"/>
                <a:cs typeface="Times New Roman"/>
              </a:rPr>
              <a:t>ro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u</a:t>
            </a:r>
            <a:r>
              <a:rPr dirty="0" sz="700" spc="-10">
                <a:solidFill>
                  <a:srgbClr val="696972"/>
                </a:solidFill>
                <a:latin typeface="Times New Roman"/>
                <a:cs typeface="Times New Roman"/>
              </a:rPr>
              <a:t>nd</a:t>
            </a:r>
            <a:r>
              <a:rPr dirty="0" sz="700" spc="-10">
                <a:solidFill>
                  <a:srgbClr val="80828E"/>
                </a:solidFill>
                <a:latin typeface="Times New Roman"/>
                <a:cs typeface="Times New Roman"/>
              </a:rPr>
              <a:t>(</a:t>
            </a:r>
            <a:r>
              <a:rPr dirty="0" sz="700" spc="-10">
                <a:solidFill>
                  <a:srgbClr val="54996D"/>
                </a:solidFill>
                <a:latin typeface="Times New Roman"/>
                <a:cs typeface="Times New Roman"/>
              </a:rPr>
              <a:t>4</a:t>
            </a:r>
            <a:r>
              <a:rPr dirty="0" sz="700" spc="-10">
                <a:solidFill>
                  <a:srgbClr val="806993"/>
                </a:solidFill>
                <a:latin typeface="Times New Roman"/>
                <a:cs typeface="Times New Roman"/>
              </a:rPr>
              <a:t>)</a:t>
            </a:r>
            <a:r>
              <a:rPr dirty="0" sz="700" spc="-10">
                <a:solidFill>
                  <a:srgbClr val="80828E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  <a:spcBef>
                <a:spcPts val="434"/>
              </a:spcBef>
            </a:pPr>
            <a:r>
              <a:rPr dirty="0" sz="700">
                <a:solidFill>
                  <a:srgbClr val="4F004F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696972"/>
                </a:solidFill>
                <a:latin typeface="Times New Roman"/>
                <a:cs typeface="Times New Roman"/>
              </a:rPr>
              <a:t>h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 spc="175">
                <a:solidFill>
                  <a:srgbClr val="31263A"/>
                </a:solidFill>
                <a:latin typeface="Times New Roman"/>
                <a:cs typeface="Times New Roman"/>
              </a:rPr>
              <a:t> </a:t>
            </a:r>
            <a:r>
              <a:rPr dirty="0" sz="700" spc="75">
                <a:solidFill>
                  <a:srgbClr val="5D4F3A"/>
                </a:solidFill>
                <a:latin typeface="Times New Roman"/>
                <a:cs typeface="Times New Roman"/>
              </a:rPr>
              <a:t>t</a:t>
            </a:r>
            <a:r>
              <a:rPr dirty="0" sz="700" spc="75">
                <a:solidFill>
                  <a:srgbClr val="856D3D"/>
                </a:solidFill>
                <a:latin typeface="Times New Roman"/>
                <a:cs typeface="Times New Roman"/>
              </a:rPr>
              <a:t>r</a:t>
            </a:r>
            <a:r>
              <a:rPr dirty="0" sz="700" spc="75">
                <a:solidFill>
                  <a:srgbClr val="31263A"/>
                </a:solidFill>
                <a:latin typeface="Times New Roman"/>
                <a:cs typeface="Times New Roman"/>
              </a:rPr>
              <a:t>a</a:t>
            </a:r>
            <a:r>
              <a:rPr dirty="0" sz="700" spc="75">
                <a:solidFill>
                  <a:srgbClr val="4F4B59"/>
                </a:solidFill>
                <a:latin typeface="Times New Roman"/>
                <a:cs typeface="Times New Roman"/>
              </a:rPr>
              <a:t>i</a:t>
            </a:r>
            <a:r>
              <a:rPr dirty="0" sz="700" spc="75">
                <a:solidFill>
                  <a:srgbClr val="696972"/>
                </a:solidFill>
                <a:latin typeface="Times New Roman"/>
                <a:cs typeface="Times New Roman"/>
              </a:rPr>
              <a:t>n</a:t>
            </a:r>
            <a:r>
              <a:rPr dirty="0" sz="700" spc="185">
                <a:solidFill>
                  <a:srgbClr val="69697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R-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qu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are</a:t>
            </a:r>
            <a:r>
              <a:rPr dirty="0" sz="700" spc="225">
                <a:solidFill>
                  <a:srgbClr val="46384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80828E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603B3F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796E59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 spc="190">
                <a:solidFill>
                  <a:srgbClr val="31263A"/>
                </a:solidFill>
                <a:latin typeface="Times New Roman"/>
                <a:cs typeface="Times New Roman"/>
              </a:rPr>
              <a:t> </a:t>
            </a:r>
            <a:r>
              <a:rPr dirty="0" sz="700" spc="95">
                <a:solidFill>
                  <a:srgbClr val="463844"/>
                </a:solidFill>
                <a:latin typeface="Times New Roman"/>
                <a:cs typeface="Times New Roman"/>
              </a:rPr>
              <a:t>is</a:t>
            </a:r>
            <a:r>
              <a:rPr dirty="0" sz="700" spc="95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700" spc="170">
                <a:solidFill>
                  <a:srgbClr val="000083"/>
                </a:solidFill>
                <a:latin typeface="Times New Roman"/>
                <a:cs typeface="Times New Roman"/>
              </a:rPr>
              <a:t>  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0,.</a:t>
            </a:r>
            <a:r>
              <a:rPr dirty="0" sz="700" spc="-10">
                <a:solidFill>
                  <a:srgbClr val="645D54"/>
                </a:solidFill>
                <a:latin typeface="Times New Roman"/>
                <a:cs typeface="Times New Roman"/>
              </a:rPr>
              <a:t>86</a:t>
            </a:r>
            <a:r>
              <a:rPr dirty="0" sz="700" spc="-10">
                <a:solidFill>
                  <a:srgbClr val="283B54"/>
                </a:solidFill>
                <a:latin typeface="Times New Roman"/>
                <a:cs typeface="Times New Roman"/>
              </a:rPr>
              <a:t>8</a:t>
            </a:r>
            <a:r>
              <a:rPr dirty="0" sz="700" spc="-10">
                <a:solidFill>
                  <a:srgbClr val="5D4F3A"/>
                </a:solidFill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106045">
              <a:lnSpc>
                <a:spcPts val="790"/>
              </a:lnSpc>
            </a:pPr>
            <a:r>
              <a:rPr dirty="0" sz="700" b="1">
                <a:solidFill>
                  <a:srgbClr val="796E5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qu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ared</a:t>
            </a:r>
            <a:r>
              <a:rPr dirty="0" sz="700" spc="195">
                <a:solidFill>
                  <a:srgbClr val="463844"/>
                </a:solidFill>
                <a:latin typeface="Times New Roman"/>
                <a:cs typeface="Times New Roman"/>
              </a:rPr>
              <a:t> </a:t>
            </a:r>
            <a:r>
              <a:rPr dirty="0" sz="700" spc="-20">
                <a:solidFill>
                  <a:srgbClr val="A828FB"/>
                </a:solidFill>
                <a:latin typeface="Times New Roman"/>
                <a:cs typeface="Times New Roman"/>
              </a:rPr>
              <a:t>=</a:t>
            </a:r>
            <a:r>
              <a:rPr dirty="0" sz="700" spc="240">
                <a:solidFill>
                  <a:srgbClr val="A828FB"/>
                </a:solidFill>
                <a:latin typeface="Times New Roman"/>
                <a:cs typeface="Times New Roman"/>
              </a:rPr>
              <a:t> </a:t>
            </a:r>
            <a:r>
              <a:rPr dirty="0" sz="700" spc="45">
                <a:solidFill>
                  <a:srgbClr val="696972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463844"/>
                </a:solidFill>
                <a:latin typeface="Times New Roman"/>
                <a:cs typeface="Times New Roman"/>
              </a:rPr>
              <a:t>2</a:t>
            </a:r>
            <a:r>
              <a:rPr dirty="0" sz="700" spc="45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31263A"/>
                </a:solidFill>
                <a:latin typeface="Times New Roman"/>
                <a:cs typeface="Times New Roman"/>
              </a:rPr>
              <a:t>sco</a:t>
            </a:r>
            <a:r>
              <a:rPr dirty="0" sz="700" spc="45">
                <a:solidFill>
                  <a:srgbClr val="796E59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 spc="45">
                <a:solidFill>
                  <a:srgbClr val="80828E"/>
                </a:solidFill>
                <a:latin typeface="Times New Roman"/>
                <a:cs typeface="Times New Roman"/>
              </a:rPr>
              <a:t>(</a:t>
            </a:r>
            <a:r>
              <a:rPr dirty="0" sz="700" spc="45">
                <a:solidFill>
                  <a:srgbClr val="4F4B59"/>
                </a:solidFill>
                <a:latin typeface="Times New Roman"/>
                <a:cs typeface="Times New Roman"/>
              </a:rPr>
              <a:t>y_te</a:t>
            </a:r>
            <a:r>
              <a:rPr dirty="0" sz="700" spc="45">
                <a:solidFill>
                  <a:srgbClr val="31263A"/>
                </a:solidFill>
                <a:latin typeface="Times New Roman"/>
                <a:cs typeface="Times New Roman"/>
              </a:rPr>
              <a:t>;t,</a:t>
            </a:r>
            <a:r>
              <a:rPr dirty="0" sz="700" spc="260">
                <a:solidFill>
                  <a:srgbClr val="31263A"/>
                </a:solidFill>
                <a:latin typeface="Times New Roman"/>
                <a:cs typeface="Times New Roman"/>
              </a:rPr>
              <a:t> </a:t>
            </a:r>
            <a:r>
              <a:rPr dirty="0" sz="700" spc="35">
                <a:solidFill>
                  <a:srgbClr val="0E243F"/>
                </a:solidFill>
                <a:latin typeface="Times New Roman"/>
                <a:cs typeface="Times New Roman"/>
              </a:rPr>
              <a:t>t</a:t>
            </a:r>
            <a:r>
              <a:rPr dirty="0" sz="700" spc="35">
                <a:solidFill>
                  <a:srgbClr val="31263A"/>
                </a:solidFill>
                <a:latin typeface="Times New Roman"/>
                <a:cs typeface="Times New Roman"/>
              </a:rPr>
              <a:t>est_p</a:t>
            </a:r>
            <a:r>
              <a:rPr dirty="0" sz="700" spc="35">
                <a:solidFill>
                  <a:srgbClr val="696972"/>
                </a:solidFill>
                <a:latin typeface="Times New Roman"/>
                <a:cs typeface="Times New Roman"/>
              </a:rPr>
              <a:t>r</a:t>
            </a:r>
            <a:r>
              <a:rPr dirty="0" sz="700" spc="35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 spc="35">
                <a:solidFill>
                  <a:srgbClr val="64316E"/>
                </a:solidFill>
                <a:latin typeface="Times New Roman"/>
                <a:cs typeface="Times New Roman"/>
              </a:rPr>
              <a:t>d</a:t>
            </a:r>
            <a:r>
              <a:rPr dirty="0" sz="700" spc="35">
                <a:solidFill>
                  <a:srgbClr val="80828E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109855">
              <a:lnSpc>
                <a:spcPts val="790"/>
              </a:lnSpc>
            </a:pPr>
            <a:r>
              <a:rPr dirty="0" sz="700">
                <a:solidFill>
                  <a:srgbClr val="679959"/>
                </a:solidFill>
                <a:latin typeface="Times New Roman"/>
                <a:cs typeface="Times New Roman"/>
              </a:rPr>
              <a:t>prin</a:t>
            </a:r>
            <a:r>
              <a:rPr dirty="0" sz="700">
                <a:solidFill>
                  <a:srgbClr val="449048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6B7C9A"/>
                </a:solidFill>
                <a:latin typeface="Times New Roman"/>
                <a:cs typeface="Times New Roman"/>
              </a:rPr>
              <a:t>[</a:t>
            </a:r>
            <a:r>
              <a:rPr dirty="0" sz="700">
                <a:solidFill>
                  <a:srgbClr val="C695A3"/>
                </a:solidFill>
                <a:latin typeface="Times New Roman"/>
                <a:cs typeface="Times New Roman"/>
              </a:rPr>
              <a:t>'</a:t>
            </a:r>
            <a:r>
              <a:rPr dirty="0" sz="700">
                <a:solidFill>
                  <a:srgbClr val="CA7264"/>
                </a:solidFill>
                <a:latin typeface="Times New Roman"/>
                <a:cs typeface="Times New Roman"/>
              </a:rPr>
              <a:t>Tl1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245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70">
                <a:solidFill>
                  <a:srgbClr val="C65B60"/>
                </a:solidFill>
                <a:latin typeface="Times New Roman"/>
                <a:cs typeface="Times New Roman"/>
              </a:rPr>
              <a:t>t</a:t>
            </a:r>
            <a:r>
              <a:rPr dirty="0" sz="700" spc="70">
                <a:solidFill>
                  <a:srgbClr val="C87585"/>
                </a:solidFill>
                <a:latin typeface="Times New Roman"/>
                <a:cs typeface="Times New Roman"/>
              </a:rPr>
              <a:t>r</a:t>
            </a:r>
            <a:r>
              <a:rPr dirty="0" sz="700" spc="70">
                <a:solidFill>
                  <a:srgbClr val="C65B60"/>
                </a:solidFill>
                <a:latin typeface="Times New Roman"/>
                <a:cs typeface="Times New Roman"/>
              </a:rPr>
              <a:t>ai</a:t>
            </a:r>
            <a:r>
              <a:rPr dirty="0" sz="700" spc="70">
                <a:solidFill>
                  <a:srgbClr val="C87585"/>
                </a:solidFill>
                <a:latin typeface="Times New Roman"/>
                <a:cs typeface="Times New Roman"/>
              </a:rPr>
              <a:t>n</a:t>
            </a:r>
            <a:r>
              <a:rPr dirty="0" sz="700" spc="290">
                <a:solidFill>
                  <a:srgbClr val="C87585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65B60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BF2156"/>
                </a:solidFill>
                <a:latin typeface="Times New Roman"/>
                <a:cs typeface="Times New Roman"/>
              </a:rPr>
              <a:t>-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sq</a:t>
            </a:r>
            <a:r>
              <a:rPr dirty="0" sz="700" spc="7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A7264"/>
                </a:solidFill>
                <a:latin typeface="Times New Roman"/>
                <a:cs typeface="Times New Roman"/>
              </a:rPr>
              <a:t>ar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285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87585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CA7264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C87585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29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95">
                <a:solidFill>
                  <a:srgbClr val="C65B60"/>
                </a:solidFill>
                <a:latin typeface="Times New Roman"/>
                <a:cs typeface="Times New Roman"/>
              </a:rPr>
              <a:t>is</a:t>
            </a:r>
            <a:r>
              <a:rPr dirty="0" sz="700" spc="95">
                <a:solidFill>
                  <a:srgbClr val="BF2156"/>
                </a:solidFill>
                <a:latin typeface="Times New Roman"/>
                <a:cs typeface="Times New Roman"/>
              </a:rPr>
              <a:t>:</a:t>
            </a:r>
            <a:r>
              <a:rPr dirty="0" sz="700" spc="300">
                <a:solidFill>
                  <a:srgbClr val="BF2156"/>
                </a:solidFill>
                <a:latin typeface="Times New Roman"/>
                <a:cs typeface="Times New Roman"/>
              </a:rPr>
              <a:t> </a:t>
            </a:r>
            <a:r>
              <a:rPr dirty="0" sz="700" spc="65">
                <a:solidFill>
                  <a:srgbClr val="C695A3"/>
                </a:solidFill>
                <a:latin typeface="Times New Roman"/>
                <a:cs typeface="Times New Roman"/>
              </a:rPr>
              <a:t>·</a:t>
            </a:r>
            <a:r>
              <a:rPr dirty="0" sz="700" spc="65">
                <a:solidFill>
                  <a:srgbClr val="4F4B59"/>
                </a:solidFill>
                <a:latin typeface="Times New Roman"/>
                <a:cs typeface="Times New Roman"/>
              </a:rPr>
              <a:t>,</a:t>
            </a:r>
            <a:r>
              <a:rPr dirty="0" sz="700" spc="390">
                <a:solidFill>
                  <a:srgbClr val="4F4B59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696972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64316E"/>
                </a:solidFill>
                <a:latin typeface="Times New Roman"/>
                <a:cs typeface="Times New Roman"/>
              </a:rPr>
              <a:t>q</a:t>
            </a:r>
            <a:r>
              <a:rPr dirty="0" sz="700" spc="-10">
                <a:solidFill>
                  <a:srgbClr val="696972"/>
                </a:solidFill>
                <a:latin typeface="Times New Roman"/>
                <a:cs typeface="Times New Roman"/>
              </a:rPr>
              <a:t>u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a</a:t>
            </a:r>
            <a:r>
              <a:rPr dirty="0" sz="700" spc="-10">
                <a:solidFill>
                  <a:srgbClr val="64316E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e</a:t>
            </a:r>
            <a:r>
              <a:rPr dirty="0" sz="700" spc="-10">
                <a:solidFill>
                  <a:srgbClr val="38506D"/>
                </a:solidFill>
                <a:latin typeface="Times New Roman"/>
                <a:cs typeface="Times New Roman"/>
              </a:rPr>
              <a:t>d</a:t>
            </a:r>
            <a:r>
              <a:rPr dirty="0" sz="700" spc="-10">
                <a:solidFill>
                  <a:srgbClr val="E2A34F"/>
                </a:solidFill>
                <a:latin typeface="Times New Roman"/>
                <a:cs typeface="Times New Roman"/>
              </a:rPr>
              <a:t>,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696972"/>
                </a:solidFill>
                <a:latin typeface="Times New Roman"/>
                <a:cs typeface="Times New Roman"/>
              </a:rPr>
              <a:t>ro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u</a:t>
            </a:r>
            <a:r>
              <a:rPr dirty="0" sz="700" spc="-10">
                <a:solidFill>
                  <a:srgbClr val="696972"/>
                </a:solidFill>
                <a:latin typeface="Times New Roman"/>
                <a:cs typeface="Times New Roman"/>
              </a:rPr>
              <a:t>nd</a:t>
            </a:r>
            <a:r>
              <a:rPr dirty="0" sz="700" spc="-10">
                <a:solidFill>
                  <a:srgbClr val="6B7C9A"/>
                </a:solidFill>
                <a:latin typeface="Times New Roman"/>
                <a:cs typeface="Times New Roman"/>
              </a:rPr>
              <a:t>(</a:t>
            </a:r>
            <a:r>
              <a:rPr dirty="0" sz="700" spc="-10">
                <a:solidFill>
                  <a:srgbClr val="54996D"/>
                </a:solidFill>
                <a:latin typeface="Times New Roman"/>
                <a:cs typeface="Times New Roman"/>
              </a:rPr>
              <a:t>4</a:t>
            </a:r>
            <a:r>
              <a:rPr dirty="0" sz="700" spc="-10">
                <a:solidFill>
                  <a:srgbClr val="806993"/>
                </a:solidFill>
                <a:latin typeface="Times New Roman"/>
                <a:cs typeface="Times New Roman"/>
              </a:rPr>
              <a:t>)</a:t>
            </a:r>
            <a:r>
              <a:rPr dirty="0" sz="700" spc="-10">
                <a:solidFill>
                  <a:srgbClr val="80828E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  <a:spcBef>
                <a:spcPts val="430"/>
              </a:spcBef>
            </a:pPr>
            <a:r>
              <a:rPr dirty="0" sz="700">
                <a:solidFill>
                  <a:srgbClr val="4F004F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565D70"/>
                </a:solidFill>
                <a:latin typeface="Times New Roman"/>
                <a:cs typeface="Times New Roman"/>
              </a:rPr>
              <a:t>h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e</a:t>
            </a:r>
            <a:r>
              <a:rPr dirty="0" sz="700" spc="175">
                <a:solidFill>
                  <a:srgbClr val="283B54"/>
                </a:solidFill>
                <a:latin typeface="Times New Roman"/>
                <a:cs typeface="Times New Roman"/>
              </a:rPr>
              <a:t> </a:t>
            </a:r>
            <a:r>
              <a:rPr dirty="0" sz="700" spc="75">
                <a:solidFill>
                  <a:srgbClr val="5D4F3A"/>
                </a:solidFill>
                <a:latin typeface="Times New Roman"/>
                <a:cs typeface="Times New Roman"/>
              </a:rPr>
              <a:t>t</a:t>
            </a:r>
            <a:r>
              <a:rPr dirty="0" sz="700" spc="75">
                <a:solidFill>
                  <a:srgbClr val="856D3D"/>
                </a:solidFill>
                <a:latin typeface="Times New Roman"/>
                <a:cs typeface="Times New Roman"/>
              </a:rPr>
              <a:t>r</a:t>
            </a:r>
            <a:r>
              <a:rPr dirty="0" sz="700" spc="75">
                <a:solidFill>
                  <a:srgbClr val="31263A"/>
                </a:solidFill>
                <a:latin typeface="Times New Roman"/>
                <a:cs typeface="Times New Roman"/>
              </a:rPr>
              <a:t>ai</a:t>
            </a:r>
            <a:r>
              <a:rPr dirty="0" sz="700" spc="75">
                <a:solidFill>
                  <a:srgbClr val="696972"/>
                </a:solidFill>
                <a:latin typeface="Times New Roman"/>
                <a:cs typeface="Times New Roman"/>
              </a:rPr>
              <a:t>n</a:t>
            </a:r>
            <a:r>
              <a:rPr dirty="0" sz="700" spc="185">
                <a:solidFill>
                  <a:srgbClr val="69697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-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qu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are</a:t>
            </a:r>
            <a:r>
              <a:rPr dirty="0" sz="700" spc="225">
                <a:solidFill>
                  <a:srgbClr val="46384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80828E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603B3F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796E59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 spc="190">
                <a:solidFill>
                  <a:srgbClr val="31263A"/>
                </a:solidFill>
                <a:latin typeface="Times New Roman"/>
                <a:cs typeface="Times New Roman"/>
              </a:rPr>
              <a:t> </a:t>
            </a:r>
            <a:r>
              <a:rPr dirty="0" sz="700" spc="95">
                <a:solidFill>
                  <a:srgbClr val="4F4B59"/>
                </a:solidFill>
                <a:latin typeface="Times New Roman"/>
                <a:cs typeface="Times New Roman"/>
              </a:rPr>
              <a:t>i</a:t>
            </a:r>
            <a:r>
              <a:rPr dirty="0" sz="700" spc="95">
                <a:solidFill>
                  <a:srgbClr val="283B54"/>
                </a:solidFill>
                <a:latin typeface="Times New Roman"/>
                <a:cs typeface="Times New Roman"/>
              </a:rPr>
              <a:t>s</a:t>
            </a:r>
            <a:r>
              <a:rPr dirty="0" sz="700" spc="95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700" spc="170">
                <a:solidFill>
                  <a:srgbClr val="000083"/>
                </a:solidFill>
                <a:latin typeface="Times New Roman"/>
                <a:cs typeface="Times New Roman"/>
              </a:rPr>
              <a:t>  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0,.800</a:t>
            </a:r>
            <a:r>
              <a:rPr dirty="0" sz="700" spc="-10">
                <a:solidFill>
                  <a:srgbClr val="0E243F"/>
                </a:solidFill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57785">
              <a:lnSpc>
                <a:spcPts val="770"/>
              </a:lnSpc>
            </a:pPr>
            <a:r>
              <a:rPr dirty="0" sz="700" spc="80">
                <a:solidFill>
                  <a:srgbClr val="64316E"/>
                </a:solidFill>
                <a:latin typeface="Times New Roman"/>
                <a:cs typeface="Times New Roman"/>
              </a:rPr>
              <a:t>m</a:t>
            </a:r>
            <a:r>
              <a:rPr dirty="0" sz="700" spc="80">
                <a:solidFill>
                  <a:srgbClr val="463844"/>
                </a:solidFill>
                <a:latin typeface="Times New Roman"/>
                <a:cs typeface="Times New Roman"/>
              </a:rPr>
              <a:t>se</a:t>
            </a:r>
            <a:r>
              <a:rPr dirty="0" sz="700" spc="200">
                <a:solidFill>
                  <a:srgbClr val="463844"/>
                </a:solidFill>
                <a:latin typeface="Times New Roman"/>
                <a:cs typeface="Times New Roman"/>
              </a:rPr>
              <a:t>  </a:t>
            </a:r>
            <a:r>
              <a:rPr dirty="0" sz="700">
                <a:solidFill>
                  <a:srgbClr val="A828FB"/>
                </a:solidFill>
                <a:latin typeface="Times New Roman"/>
                <a:cs typeface="Times New Roman"/>
              </a:rPr>
              <a:t>=</a:t>
            </a:r>
            <a:r>
              <a:rPr dirty="0" sz="700">
                <a:solidFill>
                  <a:srgbClr val="54698C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q</a:t>
            </a:r>
            <a:r>
              <a:rPr dirty="0" sz="700">
                <a:solidFill>
                  <a:srgbClr val="565D70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are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d</a:t>
            </a:r>
            <a:r>
              <a:rPr dirty="0" sz="700">
                <a:solidFill>
                  <a:srgbClr val="08030A"/>
                </a:solidFill>
                <a:latin typeface="Times New Roman"/>
                <a:cs typeface="Times New Roman"/>
              </a:rPr>
              <a:t>_e</a:t>
            </a:r>
            <a:r>
              <a:rPr dirty="0" sz="700">
                <a:solidFill>
                  <a:srgbClr val="696972"/>
                </a:solidFill>
                <a:latin typeface="Times New Roman"/>
                <a:cs typeface="Times New Roman"/>
              </a:rPr>
              <a:t>rr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o</a:t>
            </a:r>
            <a:r>
              <a:rPr dirty="0" sz="700">
                <a:solidFill>
                  <a:srgbClr val="64316E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80828E"/>
                </a:solidFill>
                <a:latin typeface="Times New Roman"/>
                <a:cs typeface="Times New Roman"/>
              </a:rPr>
              <a:t>(</a:t>
            </a:r>
            <a:r>
              <a:rPr dirty="0" sz="700">
                <a:solidFill>
                  <a:srgbClr val="806993"/>
                </a:solidFill>
                <a:latin typeface="Times New Roman"/>
                <a:cs typeface="Times New Roman"/>
              </a:rPr>
              <a:t>y</a:t>
            </a:r>
            <a:r>
              <a:rPr dirty="0" sz="700">
                <a:solidFill>
                  <a:srgbClr val="1D1813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test,</a:t>
            </a:r>
            <a:r>
              <a:rPr dirty="0" sz="700" spc="280">
                <a:solidFill>
                  <a:srgbClr val="463844"/>
                </a:solidFill>
                <a:latin typeface="Times New Roman"/>
                <a:cs typeface="Times New Roman"/>
              </a:rPr>
              <a:t>  </a:t>
            </a:r>
            <a:r>
              <a:rPr dirty="0" sz="700" spc="35">
                <a:solidFill>
                  <a:srgbClr val="283B54"/>
                </a:solidFill>
                <a:latin typeface="Times New Roman"/>
                <a:cs typeface="Times New Roman"/>
              </a:rPr>
              <a:t>t</a:t>
            </a:r>
            <a:r>
              <a:rPr dirty="0" sz="700" spc="35">
                <a:solidFill>
                  <a:srgbClr val="31263A"/>
                </a:solidFill>
                <a:latin typeface="Times New Roman"/>
                <a:cs typeface="Times New Roman"/>
              </a:rPr>
              <a:t>est</a:t>
            </a:r>
            <a:r>
              <a:rPr dirty="0" sz="700" spc="35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 spc="35">
                <a:solidFill>
                  <a:srgbClr val="38506D"/>
                </a:solidFill>
                <a:latin typeface="Times New Roman"/>
                <a:cs typeface="Times New Roman"/>
              </a:rPr>
              <a:t>p</a:t>
            </a:r>
            <a:r>
              <a:rPr dirty="0" sz="700" spc="35">
                <a:solidFill>
                  <a:srgbClr val="696972"/>
                </a:solidFill>
                <a:latin typeface="Times New Roman"/>
                <a:cs typeface="Times New Roman"/>
              </a:rPr>
              <a:t>r</a:t>
            </a:r>
            <a:r>
              <a:rPr dirty="0" sz="700" spc="35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 spc="35">
                <a:solidFill>
                  <a:srgbClr val="4F4B59"/>
                </a:solidFill>
                <a:latin typeface="Times New Roman"/>
                <a:cs typeface="Times New Roman"/>
              </a:rPr>
              <a:t>d</a:t>
            </a:r>
            <a:r>
              <a:rPr dirty="0" sz="700" spc="35">
                <a:solidFill>
                  <a:srgbClr val="99897C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109855" marR="2566035">
              <a:lnSpc>
                <a:spcPts val="740"/>
              </a:lnSpc>
              <a:spcBef>
                <a:spcPts val="35"/>
              </a:spcBef>
            </a:pPr>
            <a:r>
              <a:rPr dirty="0" sz="700" spc="50">
                <a:solidFill>
                  <a:srgbClr val="679959"/>
                </a:solidFill>
                <a:latin typeface="Times New Roman"/>
                <a:cs typeface="Times New Roman"/>
              </a:rPr>
              <a:t>prin</a:t>
            </a:r>
            <a:r>
              <a:rPr dirty="0" sz="700" spc="50">
                <a:solidFill>
                  <a:srgbClr val="449048"/>
                </a:solidFill>
                <a:latin typeface="Times New Roman"/>
                <a:cs typeface="Times New Roman"/>
              </a:rPr>
              <a:t>t</a:t>
            </a:r>
            <a:r>
              <a:rPr dirty="0" sz="700" spc="50">
                <a:solidFill>
                  <a:srgbClr val="6B7C9A"/>
                </a:solidFill>
                <a:latin typeface="Times New Roman"/>
                <a:cs typeface="Times New Roman"/>
              </a:rPr>
              <a:t>(</a:t>
            </a:r>
            <a:r>
              <a:rPr dirty="0" sz="700" spc="50">
                <a:solidFill>
                  <a:srgbClr val="C695A3"/>
                </a:solidFill>
                <a:latin typeface="Times New Roman"/>
                <a:cs typeface="Times New Roman"/>
              </a:rPr>
              <a:t>'</a:t>
            </a:r>
            <a:r>
              <a:rPr dirty="0" sz="700" spc="195">
                <a:solidFill>
                  <a:srgbClr val="C695A3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CA7264"/>
                </a:solidFill>
                <a:latin typeface="Times New Roman"/>
                <a:cs typeface="Times New Roman"/>
              </a:rPr>
              <a:t>.ca</a:t>
            </a:r>
            <a:r>
              <a:rPr dirty="0" sz="700" spc="50">
                <a:solidFill>
                  <a:srgbClr val="C87585"/>
                </a:solidFill>
                <a:latin typeface="Times New Roman"/>
                <a:cs typeface="Times New Roman"/>
              </a:rPr>
              <a:t>ri</a:t>
            </a:r>
            <a:r>
              <a:rPr dirty="0" sz="700" spc="145">
                <a:solidFill>
                  <a:srgbClr val="C87585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abs</a:t>
            </a:r>
            <a:r>
              <a:rPr dirty="0" sz="700">
                <a:solidFill>
                  <a:srgbClr val="CA7264"/>
                </a:solidFill>
                <a:latin typeface="Times New Roman"/>
                <a:cs typeface="Times New Roman"/>
              </a:rPr>
              <a:t>ol</a:t>
            </a:r>
            <a:r>
              <a:rPr dirty="0" sz="700">
                <a:solidFill>
                  <a:srgbClr val="C87585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te</a:t>
            </a:r>
            <a:r>
              <a:rPr dirty="0" sz="700" spc="385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CA5B2F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C65B60"/>
                </a:solidFill>
                <a:latin typeface="Times New Roman"/>
                <a:cs typeface="Times New Roman"/>
              </a:rPr>
              <a:t>ro</a:t>
            </a:r>
            <a:r>
              <a:rPr dirty="0" sz="700">
                <a:solidFill>
                  <a:srgbClr val="C87585"/>
                </a:solidFill>
                <a:latin typeface="Times New Roman"/>
                <a:cs typeface="Times New Roman"/>
              </a:rPr>
              <a:t>r</a:t>
            </a:r>
            <a:r>
              <a:rPr dirty="0" sz="700" spc="225">
                <a:solidFill>
                  <a:srgbClr val="C87585"/>
                </a:solidFill>
                <a:latin typeface="Times New Roman"/>
                <a:cs typeface="Times New Roman"/>
              </a:rPr>
              <a:t>  </a:t>
            </a:r>
            <a:r>
              <a:rPr dirty="0" sz="700">
                <a:solidFill>
                  <a:srgbClr val="C87585"/>
                </a:solidFill>
                <a:latin typeface="Times New Roman"/>
                <a:cs typeface="Times New Roman"/>
              </a:rPr>
              <a:t>:</a:t>
            </a:r>
            <a:r>
              <a:rPr dirty="0" sz="700" spc="80">
                <a:solidFill>
                  <a:srgbClr val="C87585"/>
                </a:solidFill>
                <a:latin typeface="Times New Roman"/>
                <a:cs typeface="Times New Roman"/>
              </a:rPr>
              <a:t> </a:t>
            </a:r>
            <a:r>
              <a:rPr dirty="0" sz="700" spc="90">
                <a:solidFill>
                  <a:srgbClr val="CF9377"/>
                </a:solidFill>
                <a:latin typeface="Times New Roman"/>
                <a:cs typeface="Times New Roman"/>
              </a:rPr>
              <a:t>'</a:t>
            </a:r>
            <a:r>
              <a:rPr dirty="0" sz="700" spc="90">
                <a:solidFill>
                  <a:srgbClr val="38506D"/>
                </a:solidFill>
                <a:latin typeface="Times New Roman"/>
                <a:cs typeface="Times New Roman"/>
              </a:rPr>
              <a:t>,</a:t>
            </a:r>
            <a:r>
              <a:rPr dirty="0" sz="700" spc="-50">
                <a:solidFill>
                  <a:srgbClr val="38506D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64316E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ea</a:t>
            </a:r>
            <a:r>
              <a:rPr dirty="0" sz="700">
                <a:solidFill>
                  <a:srgbClr val="645D54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1D1813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b</a:t>
            </a:r>
            <a:r>
              <a:rPr dirty="0" sz="700">
                <a:solidFill>
                  <a:srgbClr val="99897C"/>
                </a:solidFill>
                <a:latin typeface="Times New Roman"/>
                <a:cs typeface="Times New Roman"/>
              </a:rPr>
              <a:t>-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so</a:t>
            </a:r>
            <a:r>
              <a:rPr dirty="0" sz="700">
                <a:solidFill>
                  <a:srgbClr val="49154F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ut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1D1813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696972"/>
                </a:solidFill>
                <a:latin typeface="Times New Roman"/>
                <a:cs typeface="Times New Roman"/>
              </a:rPr>
              <a:t>rr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o</a:t>
            </a:r>
            <a:r>
              <a:rPr dirty="0" sz="700">
                <a:solidFill>
                  <a:srgbClr val="64316E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80828E"/>
                </a:solidFill>
                <a:latin typeface="Times New Roman"/>
                <a:cs typeface="Times New Roman"/>
              </a:rPr>
              <a:t>[y</a:t>
            </a:r>
            <a:r>
              <a:rPr dirty="0" sz="700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tes</a:t>
            </a:r>
            <a:r>
              <a:rPr dirty="0" sz="700" spc="170">
                <a:solidFill>
                  <a:srgbClr val="31263A"/>
                </a:solidFill>
                <a:latin typeface="Times New Roman"/>
                <a:cs typeface="Times New Roman"/>
              </a:rPr>
              <a:t>  </a:t>
            </a:r>
            <a:r>
              <a:rPr dirty="0" sz="700" spc="-10">
                <a:solidFill>
                  <a:srgbClr val="31263A"/>
                </a:solidFill>
                <a:latin typeface="Times New Roman"/>
                <a:cs typeface="Times New Roman"/>
              </a:rPr>
              <a:t>,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te</a:t>
            </a:r>
            <a:r>
              <a:rPr dirty="0" sz="700" spc="-10">
                <a:solidFill>
                  <a:srgbClr val="283B54"/>
                </a:solidFill>
                <a:latin typeface="Times New Roman"/>
                <a:cs typeface="Times New Roman"/>
              </a:rPr>
              <a:t>:s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t</a:t>
            </a:r>
            <a:r>
              <a:rPr dirty="0" sz="700" spc="-10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pred</a:t>
            </a:r>
            <a:r>
              <a:rPr dirty="0" sz="700" spc="-10">
                <a:solidFill>
                  <a:srgbClr val="99897C"/>
                </a:solidFill>
                <a:latin typeface="Times New Roman"/>
                <a:cs typeface="Times New Roman"/>
              </a:rPr>
              <a:t>))</a:t>
            </a:r>
            <a:r>
              <a:rPr dirty="0" sz="700" spc="70">
                <a:solidFill>
                  <a:srgbClr val="99897C"/>
                </a:solidFill>
                <a:latin typeface="Times New Roman"/>
                <a:cs typeface="Times New Roman"/>
              </a:rPr>
              <a:t> </a:t>
            </a:r>
            <a:r>
              <a:rPr dirty="0" sz="700" spc="70">
                <a:solidFill>
                  <a:srgbClr val="679959"/>
                </a:solidFill>
                <a:latin typeface="Times New Roman"/>
                <a:cs typeface="Times New Roman"/>
              </a:rPr>
              <a:t>prin</a:t>
            </a:r>
            <a:r>
              <a:rPr dirty="0" sz="700" spc="70">
                <a:solidFill>
                  <a:srgbClr val="449048"/>
                </a:solidFill>
                <a:latin typeface="Times New Roman"/>
                <a:cs typeface="Times New Roman"/>
              </a:rPr>
              <a:t>t</a:t>
            </a:r>
            <a:r>
              <a:rPr dirty="0" sz="700" spc="70">
                <a:solidFill>
                  <a:srgbClr val="6B7C9A"/>
                </a:solidFill>
                <a:latin typeface="Times New Roman"/>
                <a:cs typeface="Times New Roman"/>
              </a:rPr>
              <a:t>[</a:t>
            </a:r>
            <a:r>
              <a:rPr dirty="0" sz="700" spc="70">
                <a:solidFill>
                  <a:srgbClr val="C695A3"/>
                </a:solidFill>
                <a:latin typeface="Times New Roman"/>
                <a:cs typeface="Times New Roman"/>
              </a:rPr>
              <a:t>'</a:t>
            </a:r>
            <a:r>
              <a:rPr dirty="0" sz="700" spc="-55">
                <a:solidFill>
                  <a:srgbClr val="C695A3"/>
                </a:solidFill>
                <a:latin typeface="Times New Roman"/>
                <a:cs typeface="Times New Roman"/>
              </a:rPr>
              <a:t> </a:t>
            </a:r>
            <a:r>
              <a:rPr dirty="0" sz="550" spc="-30">
                <a:solidFill>
                  <a:srgbClr val="C15980"/>
                </a:solidFill>
                <a:latin typeface="Arial"/>
                <a:cs typeface="Arial"/>
              </a:rPr>
              <a:t>R</a:t>
            </a:r>
            <a:r>
              <a:rPr dirty="0" sz="550" spc="-30">
                <a:solidFill>
                  <a:srgbClr val="C87585"/>
                </a:solidFill>
                <a:latin typeface="Arial"/>
                <a:cs typeface="Arial"/>
              </a:rPr>
              <a:t>M</a:t>
            </a:r>
            <a:r>
              <a:rPr dirty="0" sz="550" spc="-30">
                <a:solidFill>
                  <a:srgbClr val="C14452"/>
                </a:solidFill>
                <a:latin typeface="Arial"/>
                <a:cs typeface="Arial"/>
              </a:rPr>
              <a:t>S</a:t>
            </a:r>
            <a:r>
              <a:rPr dirty="0" sz="550" spc="-30">
                <a:solidFill>
                  <a:srgbClr val="BF2156"/>
                </a:solidFill>
                <a:latin typeface="Arial"/>
                <a:cs typeface="Arial"/>
              </a:rPr>
              <a:t>E</a:t>
            </a:r>
            <a:r>
              <a:rPr dirty="0" sz="550" spc="50">
                <a:solidFill>
                  <a:srgbClr val="BF215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=</a:t>
            </a:r>
            <a:r>
              <a:rPr dirty="0" sz="700" spc="20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90">
                <a:solidFill>
                  <a:srgbClr val="CF9377"/>
                </a:solidFill>
                <a:latin typeface="Times New Roman"/>
                <a:cs typeface="Times New Roman"/>
              </a:rPr>
              <a:t>'</a:t>
            </a:r>
            <a:r>
              <a:rPr dirty="0" sz="700" spc="90">
                <a:solidFill>
                  <a:srgbClr val="4F4B59"/>
                </a:solidFill>
                <a:latin typeface="Times New Roman"/>
                <a:cs typeface="Times New Roman"/>
              </a:rPr>
              <a:t>,</a:t>
            </a:r>
            <a:r>
              <a:rPr dirty="0" sz="700" spc="260">
                <a:solidFill>
                  <a:srgbClr val="4F4B5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696972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p.</a:t>
            </a:r>
            <a:r>
              <a:rPr dirty="0" sz="700" spc="-95">
                <a:solidFill>
                  <a:srgbClr val="4F4B5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q</a:t>
            </a:r>
            <a:r>
              <a:rPr dirty="0" sz="700">
                <a:solidFill>
                  <a:srgbClr val="5D4F3A"/>
                </a:solidFill>
                <a:latin typeface="Times New Roman"/>
                <a:cs typeface="Times New Roman"/>
              </a:rPr>
              <a:t>rt</a:t>
            </a:r>
            <a:r>
              <a:rPr dirty="0" sz="700">
                <a:solidFill>
                  <a:srgbClr val="6B7C9A"/>
                </a:solidFill>
                <a:latin typeface="Times New Roman"/>
                <a:cs typeface="Times New Roman"/>
              </a:rPr>
              <a:t>(</a:t>
            </a:r>
            <a:r>
              <a:rPr dirty="0" sz="700">
                <a:solidFill>
                  <a:srgbClr val="793B59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5D4F3A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629AA5"/>
                </a:solidFill>
                <a:latin typeface="Times New Roman"/>
                <a:cs typeface="Times New Roman"/>
              </a:rPr>
              <a:t>·</a:t>
            </a:r>
            <a:r>
              <a:rPr dirty="0" sz="700">
                <a:solidFill>
                  <a:srgbClr val="99897C"/>
                </a:solidFill>
                <a:latin typeface="Times New Roman"/>
                <a:cs typeface="Times New Roman"/>
              </a:rPr>
              <a:t>)</a:t>
            </a:r>
            <a:r>
              <a:rPr dirty="0" sz="700" spc="-45">
                <a:solidFill>
                  <a:srgbClr val="99897C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38506D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8E7779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o1</a:t>
            </a:r>
            <a:r>
              <a:rPr dirty="0" sz="700" spc="-10">
                <a:solidFill>
                  <a:srgbClr val="645D54"/>
                </a:solidFill>
                <a:latin typeface="Times New Roman"/>
                <a:cs typeface="Times New Roman"/>
              </a:rPr>
              <a:t>m</a:t>
            </a:r>
            <a:r>
              <a:rPr dirty="0" sz="700" spc="-10">
                <a:solidFill>
                  <a:srgbClr val="38506D"/>
                </a:solidFill>
                <a:latin typeface="Times New Roman"/>
                <a:cs typeface="Times New Roman"/>
              </a:rPr>
              <a:t>d</a:t>
            </a:r>
            <a:r>
              <a:rPr dirty="0" sz="700" spc="-10">
                <a:solidFill>
                  <a:srgbClr val="8E7779"/>
                </a:solidFill>
                <a:latin typeface="Times New Roman"/>
                <a:cs typeface="Times New Roman"/>
              </a:rPr>
              <a:t>(</a:t>
            </a:r>
            <a:r>
              <a:rPr dirty="0" sz="700" spc="-10">
                <a:solidFill>
                  <a:srgbClr val="54996D"/>
                </a:solidFill>
                <a:latin typeface="Times New Roman"/>
                <a:cs typeface="Times New Roman"/>
              </a:rPr>
              <a:t>4</a:t>
            </a:r>
            <a:r>
              <a:rPr dirty="0" sz="700" spc="-10">
                <a:solidFill>
                  <a:srgbClr val="99897C"/>
                </a:solidFill>
                <a:latin typeface="Times New Roman"/>
                <a:cs typeface="Times New Roman"/>
              </a:rPr>
              <a:t>))</a:t>
            </a:r>
            <a:endParaRPr sz="700">
              <a:latin typeface="Times New Roman"/>
              <a:cs typeface="Times New Roman"/>
            </a:endParaRPr>
          </a:p>
          <a:p>
            <a:pPr marL="98425">
              <a:lnSpc>
                <a:spcPts val="825"/>
              </a:lnSpc>
              <a:spcBef>
                <a:spcPts val="455"/>
              </a:spcBef>
            </a:pPr>
            <a:r>
              <a:rPr dirty="0" sz="700" spc="-20">
                <a:solidFill>
                  <a:srgbClr val="8E7779"/>
                </a:solidFill>
                <a:latin typeface="Times New Roman"/>
                <a:cs typeface="Times New Roman"/>
              </a:rPr>
              <a:t>M</a:t>
            </a:r>
            <a:r>
              <a:rPr dirty="0" sz="700" spc="-20">
                <a:solidFill>
                  <a:srgbClr val="31263A"/>
                </a:solidFill>
                <a:latin typeface="Times New Roman"/>
                <a:cs typeface="Times New Roman"/>
              </a:rPr>
              <a:t>ea</a:t>
            </a:r>
            <a:r>
              <a:rPr dirty="0" sz="700" spc="-20">
                <a:solidFill>
                  <a:srgbClr val="4F4B59"/>
                </a:solidFill>
                <a:latin typeface="Times New Roman"/>
                <a:cs typeface="Times New Roman"/>
              </a:rPr>
              <a:t>n</a:t>
            </a:r>
            <a:r>
              <a:rPr dirty="0" sz="700" spc="80">
                <a:solidFill>
                  <a:srgbClr val="4F4B59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645D54"/>
                </a:solidFill>
                <a:latin typeface="Times New Roman"/>
                <a:cs typeface="Times New Roman"/>
              </a:rPr>
              <a:t>a</a:t>
            </a:r>
            <a:r>
              <a:rPr dirty="0" sz="750" spc="170">
                <a:solidFill>
                  <a:srgbClr val="645D5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sol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lJlte</a:t>
            </a:r>
            <a:r>
              <a:rPr dirty="0" sz="700" spc="190">
                <a:solidFill>
                  <a:srgbClr val="4F4B5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64316E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ro</a:t>
            </a:r>
            <a:r>
              <a:rPr dirty="0" sz="700" spc="170">
                <a:solidFill>
                  <a:srgbClr val="4F4B59"/>
                </a:solidFill>
                <a:latin typeface="Times New Roman"/>
                <a:cs typeface="Times New Roman"/>
              </a:rPr>
              <a:t>  </a:t>
            </a:r>
            <a:r>
              <a:rPr dirty="0" sz="700">
                <a:solidFill>
                  <a:srgbClr val="856D3D"/>
                </a:solidFill>
                <a:latin typeface="Times New Roman"/>
                <a:cs typeface="Times New Roman"/>
              </a:rPr>
              <a:t>:</a:t>
            </a:r>
            <a:r>
              <a:rPr dirty="0" sz="700" spc="229">
                <a:solidFill>
                  <a:srgbClr val="856D3D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463844"/>
                </a:solidFill>
                <a:latin typeface="Arial"/>
                <a:cs typeface="Arial"/>
              </a:rPr>
              <a:t>0</a:t>
            </a:r>
            <a:r>
              <a:rPr dirty="0" sz="550" spc="-55">
                <a:solidFill>
                  <a:srgbClr val="46384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000052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283B54"/>
                </a:solidFill>
                <a:latin typeface="Times New Roman"/>
                <a:cs typeface="Times New Roman"/>
              </a:rPr>
              <a:t>1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2</a:t>
            </a:r>
            <a:r>
              <a:rPr dirty="0" sz="700" spc="-10">
                <a:solidFill>
                  <a:srgbClr val="5D4F3A"/>
                </a:solidFill>
                <a:latin typeface="Times New Roman"/>
                <a:cs typeface="Times New Roman"/>
              </a:rPr>
              <a:t>15</a:t>
            </a:r>
            <a:r>
              <a:rPr dirty="0" sz="700" spc="-10">
                <a:solidFill>
                  <a:srgbClr val="31263A"/>
                </a:solidFill>
                <a:latin typeface="Times New Roman"/>
                <a:cs typeface="Times New Roman"/>
              </a:rPr>
              <a:t>57012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780</a:t>
            </a:r>
            <a:r>
              <a:rPr dirty="0" sz="700" spc="-10">
                <a:solidFill>
                  <a:srgbClr val="696972"/>
                </a:solidFill>
                <a:latin typeface="Times New Roman"/>
                <a:cs typeface="Times New Roman"/>
              </a:rPr>
              <a:t>70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6</a:t>
            </a:r>
            <a:r>
              <a:rPr dirty="0" sz="700" spc="-10">
                <a:solidFill>
                  <a:srgbClr val="31263A"/>
                </a:solidFill>
                <a:latin typeface="Times New Roman"/>
                <a:cs typeface="Times New Roman"/>
              </a:rPr>
              <a:t>6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7</a:t>
            </a:r>
            <a:endParaRPr sz="700">
              <a:latin typeface="Times New Roman"/>
              <a:cs typeface="Times New Roman"/>
            </a:endParaRPr>
          </a:p>
          <a:p>
            <a:pPr marL="103505">
              <a:lnSpc>
                <a:spcPts val="765"/>
              </a:lnSpc>
            </a:pPr>
            <a:r>
              <a:rPr dirty="0" sz="550" spc="-25">
                <a:solidFill>
                  <a:srgbClr val="696972"/>
                </a:solidFill>
                <a:latin typeface="Arial"/>
                <a:cs typeface="Arial"/>
              </a:rPr>
              <a:t>R</a:t>
            </a:r>
            <a:r>
              <a:rPr dirty="0" sz="550" spc="-25">
                <a:solidFill>
                  <a:srgbClr val="6B7C9A"/>
                </a:solidFill>
                <a:latin typeface="Arial"/>
                <a:cs typeface="Arial"/>
              </a:rPr>
              <a:t>M</a:t>
            </a:r>
            <a:r>
              <a:rPr dirty="0" sz="550" spc="-25">
                <a:solidFill>
                  <a:srgbClr val="463844"/>
                </a:solidFill>
                <a:latin typeface="Arial"/>
                <a:cs typeface="Arial"/>
              </a:rPr>
              <a:t>SE</a:t>
            </a:r>
            <a:r>
              <a:rPr dirty="0" sz="550" spc="45">
                <a:solidFill>
                  <a:srgbClr val="463844"/>
                </a:solidFill>
                <a:latin typeface="Arial"/>
                <a:cs typeface="Arial"/>
              </a:rPr>
              <a:t> </a:t>
            </a:r>
            <a:r>
              <a:rPr dirty="0" sz="550">
                <a:solidFill>
                  <a:srgbClr val="1D1813"/>
                </a:solidFill>
                <a:latin typeface="Arial"/>
                <a:cs typeface="Arial"/>
              </a:rPr>
              <a:t>=</a:t>
            </a:r>
            <a:r>
              <a:rPr dirty="0" sz="550" spc="470">
                <a:solidFill>
                  <a:srgbClr val="1D1813"/>
                </a:solidFill>
                <a:latin typeface="Arial"/>
                <a:cs typeface="Arial"/>
              </a:rPr>
              <a:t> </a:t>
            </a:r>
            <a:r>
              <a:rPr dirty="0" sz="550">
                <a:solidFill>
                  <a:srgbClr val="463844"/>
                </a:solidFill>
                <a:latin typeface="Arial"/>
                <a:cs typeface="Arial"/>
              </a:rPr>
              <a:t>0</a:t>
            </a:r>
            <a:r>
              <a:rPr dirty="0" sz="550" spc="-25">
                <a:solidFill>
                  <a:srgbClr val="463844"/>
                </a:solidFill>
                <a:latin typeface="Arial"/>
                <a:cs typeface="Arial"/>
              </a:rPr>
              <a:t> </a:t>
            </a:r>
            <a:r>
              <a:rPr dirty="0" sz="550" spc="-10">
                <a:solidFill>
                  <a:srgbClr val="161854"/>
                </a:solidFill>
                <a:latin typeface="Arial"/>
                <a:cs typeface="Arial"/>
              </a:rPr>
              <a:t>•</a:t>
            </a:r>
            <a:r>
              <a:rPr dirty="0" sz="700" spc="-10">
                <a:solidFill>
                  <a:srgbClr val="38506D"/>
                </a:solidFill>
                <a:latin typeface="Times New Roman"/>
                <a:cs typeface="Times New Roman"/>
              </a:rPr>
              <a:t>1.725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735345" y="4066628"/>
            <a:ext cx="3274695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ts val="830"/>
              </a:lnSpc>
              <a:spcBef>
                <a:spcPts val="100"/>
              </a:spcBef>
            </a:pPr>
            <a:r>
              <a:rPr dirty="0" sz="550" i="1">
                <a:solidFill>
                  <a:srgbClr val="629AA5"/>
                </a:solidFill>
                <a:latin typeface="Arial"/>
                <a:cs typeface="Arial"/>
              </a:rPr>
              <a:t>II</a:t>
            </a:r>
            <a:r>
              <a:rPr dirty="0" sz="550" spc="165" i="1">
                <a:solidFill>
                  <a:srgbClr val="629AA5"/>
                </a:solidFill>
                <a:latin typeface="Arial"/>
                <a:cs typeface="Arial"/>
              </a:rPr>
              <a:t> </a:t>
            </a:r>
            <a:r>
              <a:rPr dirty="0" sz="700" spc="-10" i="1">
                <a:solidFill>
                  <a:srgbClr val="498E95"/>
                </a:solidFill>
                <a:latin typeface="Times New Roman"/>
                <a:cs typeface="Times New Roman"/>
              </a:rPr>
              <a:t>c</a:t>
            </a:r>
            <a:r>
              <a:rPr dirty="0" sz="700" spc="-10" i="1">
                <a:solidFill>
                  <a:srgbClr val="629AA5"/>
                </a:solidFill>
                <a:latin typeface="Times New Roman"/>
                <a:cs typeface="Times New Roman"/>
              </a:rPr>
              <a:t>ro</a:t>
            </a:r>
            <a:r>
              <a:rPr dirty="0" sz="700" spc="-10" i="1">
                <a:solidFill>
                  <a:srgbClr val="498E95"/>
                </a:solidFill>
                <a:latin typeface="Times New Roman"/>
                <a:cs typeface="Times New Roman"/>
              </a:rPr>
              <a:t>ss</a:t>
            </a:r>
            <a:r>
              <a:rPr dirty="0" sz="700" spc="-10" i="1">
                <a:solidFill>
                  <a:srgbClr val="037C82"/>
                </a:solidFill>
                <a:latin typeface="Times New Roman"/>
                <a:cs typeface="Times New Roman"/>
              </a:rPr>
              <a:t>_</a:t>
            </a:r>
            <a:r>
              <a:rPr dirty="0" sz="700" spc="-10" i="1">
                <a:solidFill>
                  <a:srgbClr val="85A3B6"/>
                </a:solidFill>
                <a:latin typeface="Times New Roman"/>
                <a:cs typeface="Times New Roman"/>
              </a:rPr>
              <a:t>v</a:t>
            </a:r>
            <a:r>
              <a:rPr dirty="0" sz="700" spc="-10" i="1">
                <a:solidFill>
                  <a:srgbClr val="498E95"/>
                </a:solidFill>
                <a:latin typeface="Times New Roman"/>
                <a:cs typeface="Times New Roman"/>
              </a:rPr>
              <a:t>a</a:t>
            </a:r>
            <a:r>
              <a:rPr dirty="0" sz="700" spc="-10" i="1">
                <a:solidFill>
                  <a:srgbClr val="629AA5"/>
                </a:solidFill>
                <a:latin typeface="Times New Roman"/>
                <a:cs typeface="Times New Roman"/>
              </a:rPr>
              <a:t>[</a:t>
            </a:r>
            <a:r>
              <a:rPr dirty="0" sz="700" spc="-10" i="1">
                <a:solidFill>
                  <a:srgbClr val="037C82"/>
                </a:solidFill>
                <a:latin typeface="Times New Roman"/>
                <a:cs typeface="Times New Roman"/>
              </a:rPr>
              <a:t>_</a:t>
            </a:r>
            <a:r>
              <a:rPr dirty="0" sz="700" spc="-10" i="1">
                <a:solidFill>
                  <a:srgbClr val="498E95"/>
                </a:solidFill>
                <a:latin typeface="Times New Roman"/>
                <a:cs typeface="Times New Roman"/>
              </a:rPr>
              <a:t>s</a:t>
            </a:r>
            <a:r>
              <a:rPr dirty="0" sz="700" spc="-10" i="1">
                <a:solidFill>
                  <a:srgbClr val="629AA5"/>
                </a:solidFill>
                <a:latin typeface="Times New Roman"/>
                <a:cs typeface="Times New Roman"/>
              </a:rPr>
              <a:t>co</a:t>
            </a:r>
            <a:r>
              <a:rPr dirty="0" sz="700" spc="-10" i="1">
                <a:solidFill>
                  <a:srgbClr val="2F8C99"/>
                </a:solidFill>
                <a:latin typeface="Times New Roman"/>
                <a:cs typeface="Times New Roman"/>
              </a:rPr>
              <a:t>re</a:t>
            </a:r>
            <a:endParaRPr sz="700">
              <a:latin typeface="Times New Roman"/>
              <a:cs typeface="Times New Roman"/>
            </a:endParaRPr>
          </a:p>
          <a:p>
            <a:pPr marL="19685" marR="556260" indent="-7620">
              <a:lnSpc>
                <a:spcPct val="84900"/>
              </a:lnSpc>
              <a:spcBef>
                <a:spcPts val="105"/>
              </a:spcBef>
            </a:pPr>
            <a:r>
              <a:rPr dirty="0" sz="650" spc="-10" b="1">
                <a:solidFill>
                  <a:srgbClr val="4F4B59"/>
                </a:solidFill>
                <a:latin typeface="Times New Roman"/>
                <a:cs typeface="Times New Roman"/>
              </a:rPr>
              <a:t>:s.cc</a:t>
            </a:r>
            <a:r>
              <a:rPr dirty="0" sz="650" spc="-10" b="1">
                <a:solidFill>
                  <a:srgbClr val="696972"/>
                </a:solidFill>
                <a:latin typeface="Times New Roman"/>
                <a:cs typeface="Times New Roman"/>
              </a:rPr>
              <a:t>r</a:t>
            </a:r>
            <a:r>
              <a:rPr dirty="0" sz="650" spc="-10" b="1">
                <a:solidFill>
                  <a:srgbClr val="463844"/>
                </a:solidFill>
                <a:latin typeface="Times New Roman"/>
                <a:cs typeface="Times New Roman"/>
              </a:rPr>
              <a:t>e</a:t>
            </a:r>
            <a:r>
              <a:rPr dirty="0" sz="650" spc="305" b="1">
                <a:solidFill>
                  <a:srgbClr val="463844"/>
                </a:solidFill>
                <a:latin typeface="Times New Roman"/>
                <a:cs typeface="Times New Roman"/>
              </a:rPr>
              <a:t> </a:t>
            </a:r>
            <a:r>
              <a:rPr dirty="0" sz="550" b="1">
                <a:solidFill>
                  <a:srgbClr val="B34FFD"/>
                </a:solidFill>
                <a:latin typeface="Arial"/>
                <a:cs typeface="Arial"/>
              </a:rPr>
              <a:t>=</a:t>
            </a:r>
            <a:r>
              <a:rPr dirty="0" sz="550" spc="434" b="1">
                <a:solidFill>
                  <a:srgbClr val="B34FFD"/>
                </a:solidFill>
                <a:latin typeface="Arial"/>
                <a:cs typeface="Arial"/>
              </a:rPr>
              <a:t> </a:t>
            </a:r>
            <a:r>
              <a:rPr dirty="0" sz="650" b="1">
                <a:solidFill>
                  <a:srgbClr val="463844"/>
                </a:solidFill>
                <a:latin typeface="Times New Roman"/>
                <a:cs typeface="Times New Roman"/>
              </a:rPr>
              <a:t>c</a:t>
            </a:r>
            <a:r>
              <a:rPr dirty="0" sz="650" b="1">
                <a:solidFill>
                  <a:srgbClr val="796E59"/>
                </a:solidFill>
                <a:latin typeface="Times New Roman"/>
                <a:cs typeface="Times New Roman"/>
              </a:rPr>
              <a:t>ro</a:t>
            </a:r>
            <a:r>
              <a:rPr dirty="0" sz="650" b="1">
                <a:solidFill>
                  <a:srgbClr val="463844"/>
                </a:solidFill>
                <a:latin typeface="Times New Roman"/>
                <a:cs typeface="Times New Roman"/>
              </a:rPr>
              <a:t>ss</a:t>
            </a:r>
            <a:r>
              <a:rPr dirty="0" sz="650" b="1">
                <a:solidFill>
                  <a:srgbClr val="1D1813"/>
                </a:solidFill>
                <a:latin typeface="Times New Roman"/>
                <a:cs typeface="Times New Roman"/>
              </a:rPr>
              <a:t>_</a:t>
            </a:r>
            <a:r>
              <a:rPr dirty="0" sz="650" b="1">
                <a:solidFill>
                  <a:srgbClr val="80828E"/>
                </a:solidFill>
                <a:latin typeface="Times New Roman"/>
                <a:cs typeface="Times New Roman"/>
              </a:rPr>
              <a:t>y</a:t>
            </a:r>
            <a:r>
              <a:rPr dirty="0" sz="650" b="1">
                <a:solidFill>
                  <a:srgbClr val="31263A"/>
                </a:solidFill>
                <a:latin typeface="Times New Roman"/>
                <a:cs typeface="Times New Roman"/>
              </a:rPr>
              <a:t>a</a:t>
            </a:r>
            <a:r>
              <a:rPr dirty="0" sz="650" b="1">
                <a:solidFill>
                  <a:srgbClr val="603B3F"/>
                </a:solidFill>
                <a:latin typeface="Times New Roman"/>
                <a:cs typeface="Times New Roman"/>
              </a:rPr>
              <a:t>.l</a:t>
            </a:r>
            <a:r>
              <a:rPr dirty="0" sz="650" b="1">
                <a:solidFill>
                  <a:srgbClr val="E2A34F"/>
                </a:solidFill>
                <a:latin typeface="Times New Roman"/>
                <a:cs typeface="Times New Roman"/>
              </a:rPr>
              <a:t>,</a:t>
            </a:r>
            <a:r>
              <a:rPr dirty="0" sz="650" b="1">
                <a:solidFill>
                  <a:srgbClr val="1D1813"/>
                </a:solidFill>
                <a:latin typeface="Times New Roman"/>
                <a:cs typeface="Times New Roman"/>
              </a:rPr>
              <a:t>_</a:t>
            </a:r>
            <a:r>
              <a:rPr dirty="0" sz="650" b="1">
                <a:solidFill>
                  <a:srgbClr val="463844"/>
                </a:solidFill>
                <a:latin typeface="Times New Roman"/>
                <a:cs typeface="Times New Roman"/>
              </a:rPr>
              <a:t>sc</a:t>
            </a:r>
            <a:r>
              <a:rPr dirty="0" sz="650" b="1">
                <a:solidFill>
                  <a:srgbClr val="70592F"/>
                </a:solidFill>
                <a:latin typeface="Times New Roman"/>
                <a:cs typeface="Times New Roman"/>
              </a:rPr>
              <a:t>c</a:t>
            </a:r>
            <a:r>
              <a:rPr dirty="0" sz="650" b="1">
                <a:solidFill>
                  <a:srgbClr val="54698C"/>
                </a:solidFill>
                <a:latin typeface="Times New Roman"/>
                <a:cs typeface="Times New Roman"/>
              </a:rPr>
              <a:t>r</a:t>
            </a:r>
            <a:r>
              <a:rPr dirty="0" sz="650" b="1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650" b="1">
                <a:solidFill>
                  <a:srgbClr val="6B7C9A"/>
                </a:solidFill>
                <a:latin typeface="Times New Roman"/>
                <a:cs typeface="Times New Roman"/>
              </a:rPr>
              <a:t>(</a:t>
            </a:r>
            <a:r>
              <a:rPr dirty="0" sz="650" b="1">
                <a:solidFill>
                  <a:srgbClr val="31263A"/>
                </a:solidFill>
                <a:latin typeface="Times New Roman"/>
                <a:cs typeface="Times New Roman"/>
              </a:rPr>
              <a:t>a</a:t>
            </a:r>
            <a:r>
              <a:rPr dirty="0" sz="650" b="1">
                <a:solidFill>
                  <a:srgbClr val="38506D"/>
                </a:solidFill>
                <a:latin typeface="Times New Roman"/>
                <a:cs typeface="Times New Roman"/>
              </a:rPr>
              <a:t>da</a:t>
            </a:r>
            <a:r>
              <a:rPr dirty="0" sz="650" b="1">
                <a:solidFill>
                  <a:srgbClr val="796E59"/>
                </a:solidFill>
                <a:latin typeface="Times New Roman"/>
                <a:cs typeface="Times New Roman"/>
              </a:rPr>
              <a:t>r</a:t>
            </a:r>
            <a:r>
              <a:rPr dirty="0" sz="650" b="1">
                <a:solidFill>
                  <a:srgbClr val="31263A"/>
                </a:solidFill>
                <a:latin typeface="Times New Roman"/>
                <a:cs typeface="Times New Roman"/>
              </a:rPr>
              <a:t>.,</a:t>
            </a:r>
            <a:r>
              <a:rPr dirty="0" sz="650" b="1">
                <a:solidFill>
                  <a:srgbClr val="565D70"/>
                </a:solidFill>
                <a:latin typeface="Times New Roman"/>
                <a:cs typeface="Times New Roman"/>
              </a:rPr>
              <a:t>X</a:t>
            </a:r>
            <a:r>
              <a:rPr dirty="0" sz="650" b="1">
                <a:solidFill>
                  <a:srgbClr val="1D1813"/>
                </a:solidFill>
                <a:latin typeface="Times New Roman"/>
                <a:cs typeface="Times New Roman"/>
              </a:rPr>
              <a:t>_</a:t>
            </a:r>
            <a:r>
              <a:rPr dirty="0" sz="650" b="1">
                <a:solidFill>
                  <a:srgbClr val="463844"/>
                </a:solidFill>
                <a:latin typeface="Times New Roman"/>
                <a:cs typeface="Times New Roman"/>
              </a:rPr>
              <a:t>s.ca</a:t>
            </a:r>
            <a:r>
              <a:rPr dirty="0" sz="650" b="1">
                <a:solidFill>
                  <a:srgbClr val="603B3F"/>
                </a:solidFill>
                <a:latin typeface="Times New Roman"/>
                <a:cs typeface="Times New Roman"/>
              </a:rPr>
              <a:t>l</a:t>
            </a:r>
            <a:r>
              <a:rPr dirty="0" sz="650" b="1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650" b="1">
                <a:solidFill>
                  <a:srgbClr val="283B54"/>
                </a:solidFill>
                <a:latin typeface="Times New Roman"/>
                <a:cs typeface="Times New Roman"/>
              </a:rPr>
              <a:t>_.</a:t>
            </a:r>
            <a:r>
              <a:rPr dirty="0" sz="650" spc="85" b="1">
                <a:solidFill>
                  <a:srgbClr val="283B54"/>
                </a:solidFill>
                <a:latin typeface="Times New Roman"/>
                <a:cs typeface="Times New Roman"/>
              </a:rPr>
              <a:t> </a:t>
            </a:r>
            <a:r>
              <a:rPr dirty="0" sz="600" b="1">
                <a:solidFill>
                  <a:srgbClr val="8E7779"/>
                </a:solidFill>
                <a:latin typeface="Arial"/>
                <a:cs typeface="Arial"/>
              </a:rPr>
              <a:t>y</a:t>
            </a:r>
            <a:r>
              <a:rPr dirty="0" sz="600" b="1">
                <a:solidFill>
                  <a:srgbClr val="565D70"/>
                </a:solidFill>
                <a:latin typeface="Arial"/>
                <a:cs typeface="Arial"/>
              </a:rPr>
              <a:t>Jl</a:t>
            </a:r>
            <a:r>
              <a:rPr dirty="0" sz="600" spc="25" b="1">
                <a:solidFill>
                  <a:srgbClr val="565D70"/>
                </a:solidFill>
                <a:latin typeface="Arial"/>
                <a:cs typeface="Arial"/>
              </a:rPr>
              <a:t> </a:t>
            </a:r>
            <a:r>
              <a:rPr dirty="0" sz="650" spc="-10" b="1">
                <a:solidFill>
                  <a:srgbClr val="463844"/>
                </a:solidFill>
                <a:latin typeface="Times New Roman"/>
                <a:cs typeface="Times New Roman"/>
              </a:rPr>
              <a:t>c</a:t>
            </a:r>
            <a:r>
              <a:rPr dirty="0" sz="650" spc="-10" b="1">
                <a:solidFill>
                  <a:srgbClr val="80828E"/>
                </a:solidFill>
                <a:latin typeface="Times New Roman"/>
                <a:cs typeface="Times New Roman"/>
              </a:rPr>
              <a:t>v</a:t>
            </a:r>
            <a:r>
              <a:rPr dirty="0" sz="650" spc="-10" b="1">
                <a:solidFill>
                  <a:srgbClr val="A828FB"/>
                </a:solidFill>
                <a:latin typeface="Times New Roman"/>
                <a:cs typeface="Times New Roman"/>
              </a:rPr>
              <a:t>=</a:t>
            </a:r>
            <a:r>
              <a:rPr dirty="0" sz="650" spc="-10" b="1">
                <a:solidFill>
                  <a:srgbClr val="449048"/>
                </a:solidFill>
                <a:latin typeface="Times New Roman"/>
                <a:cs typeface="Times New Roman"/>
              </a:rPr>
              <a:t>10</a:t>
            </a:r>
            <a:r>
              <a:rPr dirty="0" sz="650" spc="-10" b="1">
                <a:solidFill>
                  <a:srgbClr val="99897C"/>
                </a:solidFill>
                <a:latin typeface="Times New Roman"/>
                <a:cs typeface="Times New Roman"/>
              </a:rPr>
              <a:t>)</a:t>
            </a:r>
            <a:r>
              <a:rPr dirty="0" sz="650" spc="500" b="1">
                <a:solidFill>
                  <a:srgbClr val="99897C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679959"/>
                </a:solidFill>
                <a:latin typeface="Times New Roman"/>
                <a:cs typeface="Times New Roman"/>
              </a:rPr>
              <a:t>prin</a:t>
            </a:r>
            <a:r>
              <a:rPr dirty="0" sz="700">
                <a:solidFill>
                  <a:srgbClr val="449048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6B7C9A"/>
                </a:solidFill>
                <a:latin typeface="Times New Roman"/>
                <a:cs typeface="Times New Roman"/>
              </a:rPr>
              <a:t>[</a:t>
            </a:r>
            <a:r>
              <a:rPr dirty="0" sz="700">
                <a:solidFill>
                  <a:srgbClr val="C695A3"/>
                </a:solidFill>
                <a:latin typeface="Times New Roman"/>
                <a:cs typeface="Times New Roman"/>
              </a:rPr>
              <a:t>'</a:t>
            </a:r>
            <a:r>
              <a:rPr dirty="0" sz="700">
                <a:solidFill>
                  <a:srgbClr val="C87585"/>
                </a:solidFill>
                <a:latin typeface="Times New Roman"/>
                <a:cs typeface="Times New Roman"/>
              </a:rPr>
              <a:t>\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033</a:t>
            </a:r>
            <a:r>
              <a:rPr dirty="0" sz="700">
                <a:solidFill>
                  <a:srgbClr val="BA6B9A"/>
                </a:solidFill>
                <a:latin typeface="Times New Roman"/>
                <a:cs typeface="Times New Roman"/>
              </a:rPr>
              <a:t>[</a:t>
            </a:r>
            <a:r>
              <a:rPr dirty="0" sz="700">
                <a:solidFill>
                  <a:srgbClr val="CA5B2F"/>
                </a:solidFill>
                <a:latin typeface="Times New Roman"/>
                <a:cs typeface="Times New Roman"/>
              </a:rPr>
              <a:t>1</a:t>
            </a:r>
            <a:r>
              <a:rPr dirty="0" sz="700">
                <a:solidFill>
                  <a:srgbClr val="C15980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C87585"/>
                </a:solidFill>
                <a:latin typeface="Times New Roman"/>
                <a:cs typeface="Times New Roman"/>
              </a:rPr>
              <a:t>'</a:t>
            </a:r>
            <a:r>
              <a:rPr dirty="0" sz="700">
                <a:solidFill>
                  <a:srgbClr val="B669FB"/>
                </a:solidFill>
                <a:latin typeface="Times New Roman"/>
                <a:cs typeface="Times New Roman"/>
              </a:rPr>
              <a:t>+</a:t>
            </a:r>
            <a:r>
              <a:rPr dirty="0" sz="700">
                <a:solidFill>
                  <a:srgbClr val="BF2156"/>
                </a:solidFill>
                <a:latin typeface="Times New Roman"/>
                <a:cs typeface="Times New Roman"/>
              </a:rPr>
              <a:t>'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CA7264"/>
                </a:solidFill>
                <a:latin typeface="Times New Roman"/>
                <a:cs typeface="Times New Roman"/>
              </a:rPr>
              <a:t>ro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ss</a:t>
            </a:r>
            <a:r>
              <a:rPr dirty="0" sz="700" spc="445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55">
                <a:solidFill>
                  <a:srgbClr val="C87585"/>
                </a:solidFill>
                <a:latin typeface="Times New Roman"/>
                <a:cs typeface="Times New Roman"/>
              </a:rPr>
              <a:t>v</a:t>
            </a:r>
            <a:r>
              <a:rPr dirty="0" sz="700" spc="55">
                <a:solidFill>
                  <a:srgbClr val="C14452"/>
                </a:solidFill>
                <a:latin typeface="Times New Roman"/>
                <a:cs typeface="Times New Roman"/>
              </a:rPr>
              <a:t>ali</a:t>
            </a:r>
            <a:r>
              <a:rPr dirty="0" sz="700" spc="55">
                <a:solidFill>
                  <a:srgbClr val="C87585"/>
                </a:solidFill>
                <a:latin typeface="Times New Roman"/>
                <a:cs typeface="Times New Roman"/>
              </a:rPr>
              <a:t>d</a:t>
            </a:r>
            <a:r>
              <a:rPr dirty="0" sz="700" spc="55">
                <a:solidFill>
                  <a:srgbClr val="C14452"/>
                </a:solidFill>
                <a:latin typeface="Times New Roman"/>
                <a:cs typeface="Times New Roman"/>
              </a:rPr>
              <a:t>ation</a:t>
            </a:r>
            <a:r>
              <a:rPr dirty="0" sz="700" spc="305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CA5B2F"/>
                </a:solidFill>
                <a:latin typeface="Times New Roman"/>
                <a:cs typeface="Times New Roman"/>
              </a:rPr>
              <a:t>c</a:t>
            </a:r>
            <a:r>
              <a:rPr dirty="0" sz="700" spc="165">
                <a:solidFill>
                  <a:srgbClr val="CA5B2F"/>
                </a:solidFill>
                <a:latin typeface="Times New Roman"/>
                <a:cs typeface="Times New Roman"/>
              </a:rPr>
              <a:t>  </a:t>
            </a:r>
            <a:r>
              <a:rPr dirty="0" sz="700">
                <a:solidFill>
                  <a:srgbClr val="C65B60"/>
                </a:solidFill>
                <a:latin typeface="Times New Roman"/>
                <a:cs typeface="Times New Roman"/>
              </a:rPr>
              <a:t>re</a:t>
            </a:r>
            <a:r>
              <a:rPr dirty="0" sz="700" spc="175">
                <a:solidFill>
                  <a:srgbClr val="C65B60"/>
                </a:solidFill>
                <a:latin typeface="Times New Roman"/>
                <a:cs typeface="Times New Roman"/>
              </a:rPr>
              <a:t>  </a:t>
            </a:r>
            <a:r>
              <a:rPr dirty="0" sz="700" spc="40">
                <a:solidFill>
                  <a:srgbClr val="BC2182"/>
                </a:solidFill>
                <a:latin typeface="Times New Roman"/>
                <a:cs typeface="Times New Roman"/>
              </a:rPr>
              <a:t>:</a:t>
            </a:r>
            <a:r>
              <a:rPr dirty="0" sz="700" spc="40">
                <a:solidFill>
                  <a:srgbClr val="CF9377"/>
                </a:solidFill>
                <a:latin typeface="Times New Roman"/>
                <a:cs typeface="Times New Roman"/>
              </a:rPr>
              <a:t>'</a:t>
            </a:r>
            <a:r>
              <a:rPr dirty="0" sz="700" spc="40">
                <a:solidFill>
                  <a:srgbClr val="4F4B59"/>
                </a:solidFill>
                <a:latin typeface="Times New Roman"/>
                <a:cs typeface="Times New Roman"/>
              </a:rPr>
              <a:t>,a</a:t>
            </a:r>
            <a:r>
              <a:rPr dirty="0" sz="700" spc="40">
                <a:solidFill>
                  <a:srgbClr val="54698C"/>
                </a:solidFill>
                <a:latin typeface="Times New Roman"/>
                <a:cs typeface="Times New Roman"/>
              </a:rPr>
              <a:t>d</a:t>
            </a:r>
            <a:r>
              <a:rPr dirty="0" sz="700" spc="40">
                <a:solidFill>
                  <a:srgbClr val="31263A"/>
                </a:solidFill>
                <a:latin typeface="Times New Roman"/>
                <a:cs typeface="Times New Roman"/>
              </a:rPr>
              <a:t>a</a:t>
            </a:r>
            <a:r>
              <a:rPr dirty="0" sz="700" spc="40">
                <a:solidFill>
                  <a:srgbClr val="4F4B59"/>
                </a:solidFill>
                <a:latin typeface="Times New Roman"/>
                <a:cs typeface="Times New Roman"/>
              </a:rPr>
              <a:t>r</a:t>
            </a:r>
            <a:r>
              <a:rPr dirty="0" sz="700" spc="40">
                <a:solidFill>
                  <a:srgbClr val="461111"/>
                </a:solidFill>
                <a:latin typeface="Times New Roman"/>
                <a:cs typeface="Times New Roman"/>
              </a:rPr>
              <a:t>,</a:t>
            </a:r>
            <a:r>
              <a:rPr dirty="0" sz="700" spc="40">
                <a:solidFill>
                  <a:srgbClr val="C14452"/>
                </a:solidFill>
                <a:latin typeface="Times New Roman"/>
                <a:cs typeface="Times New Roman"/>
              </a:rPr>
              <a:t>"</a:t>
            </a:r>
            <a:r>
              <a:rPr dirty="0" sz="700" spc="40">
                <a:solidFill>
                  <a:srgbClr val="BC2182"/>
                </a:solidFill>
                <a:latin typeface="Times New Roman"/>
                <a:cs typeface="Times New Roman"/>
              </a:rPr>
              <a:t>:</a:t>
            </a:r>
            <a:r>
              <a:rPr dirty="0" sz="700" spc="40">
                <a:solidFill>
                  <a:srgbClr val="C695A3"/>
                </a:solidFill>
                <a:latin typeface="Times New Roman"/>
                <a:cs typeface="Times New Roman"/>
              </a:rPr>
              <a:t>"</a:t>
            </a:r>
            <a:r>
              <a:rPr dirty="0" sz="700" spc="40">
                <a:solidFill>
                  <a:srgbClr val="B34FFD"/>
                </a:solidFill>
                <a:latin typeface="Times New Roman"/>
                <a:cs typeface="Times New Roman"/>
              </a:rPr>
              <a:t>+</a:t>
            </a:r>
            <a:r>
              <a:rPr dirty="0" sz="700" spc="40">
                <a:solidFill>
                  <a:srgbClr val="BF2156"/>
                </a:solidFill>
                <a:latin typeface="Times New Roman"/>
                <a:cs typeface="Times New Roman"/>
              </a:rPr>
              <a:t>'</a:t>
            </a:r>
            <a:r>
              <a:rPr dirty="0" sz="700" spc="40">
                <a:solidFill>
                  <a:srgbClr val="C87585"/>
                </a:solidFill>
                <a:latin typeface="Times New Roman"/>
                <a:cs typeface="Times New Roman"/>
              </a:rPr>
              <a:t>\e</a:t>
            </a:r>
            <a:r>
              <a:rPr dirty="0" sz="700" spc="40">
                <a:solidFill>
                  <a:srgbClr val="C14452"/>
                </a:solidFill>
                <a:latin typeface="Times New Roman"/>
                <a:cs typeface="Times New Roman"/>
              </a:rPr>
              <a:t>33[</a:t>
            </a:r>
            <a:r>
              <a:rPr dirty="0" sz="700" spc="40">
                <a:solidFill>
                  <a:srgbClr val="C87585"/>
                </a:solidFill>
                <a:latin typeface="Times New Roman"/>
                <a:cs typeface="Times New Roman"/>
              </a:rPr>
              <a:t>€Cl\</a:t>
            </a:r>
            <a:r>
              <a:rPr dirty="0" sz="700" spc="40">
                <a:solidFill>
                  <a:srgbClr val="CA7264"/>
                </a:solidFill>
                <a:latin typeface="Times New Roman"/>
                <a:cs typeface="Times New Roman"/>
              </a:rPr>
              <a:t>n</a:t>
            </a:r>
            <a:r>
              <a:rPr dirty="0" sz="700" spc="40">
                <a:solidFill>
                  <a:srgbClr val="BC2182"/>
                </a:solidFill>
                <a:latin typeface="Times New Roman"/>
                <a:cs typeface="Times New Roman"/>
              </a:rPr>
              <a:t>'</a:t>
            </a:r>
            <a:r>
              <a:rPr dirty="0" sz="700" spc="40">
                <a:solidFill>
                  <a:srgbClr val="99897C"/>
                </a:solidFill>
                <a:latin typeface="Times New Roman"/>
                <a:cs typeface="Times New Roman"/>
              </a:rPr>
              <a:t>) </a:t>
            </a:r>
            <a:r>
              <a:rPr dirty="0" sz="700" spc="-10">
                <a:solidFill>
                  <a:srgbClr val="679959"/>
                </a:solidFill>
                <a:latin typeface="Times New Roman"/>
                <a:cs typeface="Times New Roman"/>
              </a:rPr>
              <a:t>prin</a:t>
            </a:r>
            <a:r>
              <a:rPr dirty="0" sz="700" spc="-10">
                <a:solidFill>
                  <a:srgbClr val="449048"/>
                </a:solidFill>
                <a:latin typeface="Times New Roman"/>
                <a:cs typeface="Times New Roman"/>
              </a:rPr>
              <a:t>t</a:t>
            </a:r>
            <a:r>
              <a:rPr dirty="0" sz="700" spc="-10">
                <a:solidFill>
                  <a:srgbClr val="6B7C9A"/>
                </a:solidFill>
                <a:latin typeface="Times New Roman"/>
                <a:cs typeface="Times New Roman"/>
              </a:rPr>
              <a:t>(</a:t>
            </a:r>
            <a:r>
              <a:rPr dirty="0" sz="700" spc="-10">
                <a:solidFill>
                  <a:srgbClr val="CF9377"/>
                </a:solidFill>
                <a:latin typeface="Times New Roman"/>
                <a:cs typeface="Times New Roman"/>
              </a:rPr>
              <a:t>"</a:t>
            </a:r>
            <a:r>
              <a:rPr dirty="0" sz="700" spc="-10">
                <a:solidFill>
                  <a:srgbClr val="C65B60"/>
                </a:solidFill>
                <a:latin typeface="Times New Roman"/>
                <a:cs typeface="Times New Roman"/>
              </a:rPr>
              <a:t>r-</a:t>
            </a:r>
            <a:r>
              <a:rPr dirty="0" sz="700">
                <a:solidFill>
                  <a:srgbClr val="C65B60"/>
                </a:solidFill>
                <a:latin typeface="Times New Roman"/>
                <a:cs typeface="Times New Roman"/>
              </a:rPr>
              <a:t>:.ea</a:t>
            </a:r>
            <a:r>
              <a:rPr dirty="0" sz="700">
                <a:solidFill>
                  <a:srgbClr val="C87585"/>
                </a:solidFill>
                <a:latin typeface="Times New Roman"/>
                <a:cs typeface="Times New Roman"/>
              </a:rPr>
              <a:t>ri</a:t>
            </a:r>
            <a:r>
              <a:rPr dirty="0" sz="700" spc="30">
                <a:solidFill>
                  <a:srgbClr val="C87585"/>
                </a:solidFill>
                <a:latin typeface="Times New Roman"/>
                <a:cs typeface="Times New Roman"/>
              </a:rPr>
              <a:t> </a:t>
            </a:r>
            <a:r>
              <a:rPr dirty="0" sz="500" i="1">
                <a:solidFill>
                  <a:srgbClr val="C65B60"/>
                </a:solidFill>
                <a:latin typeface="Arial"/>
                <a:cs typeface="Arial"/>
              </a:rPr>
              <a:t>QJ</a:t>
            </a:r>
            <a:r>
              <a:rPr dirty="0" sz="500" spc="285" i="1">
                <a:solidFill>
                  <a:srgbClr val="C65B60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C65B60"/>
                </a:solidFill>
                <a:latin typeface="Times New Roman"/>
                <a:cs typeface="Times New Roman"/>
              </a:rPr>
              <a:t>score</a:t>
            </a:r>
            <a:r>
              <a:rPr dirty="0" sz="700" spc="400">
                <a:solidFill>
                  <a:srgbClr val="C65B60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BF2156"/>
                </a:solidFill>
                <a:latin typeface="Times New Roman"/>
                <a:cs typeface="Times New Roman"/>
              </a:rPr>
              <a:t>:</a:t>
            </a:r>
            <a:r>
              <a:rPr dirty="0" sz="700" spc="-10">
                <a:solidFill>
                  <a:srgbClr val="C15980"/>
                </a:solidFill>
                <a:latin typeface="Times New Roman"/>
                <a:cs typeface="Times New Roman"/>
              </a:rPr>
              <a:t>"</a:t>
            </a:r>
            <a:r>
              <a:rPr dirty="0" sz="700" spc="-10">
                <a:solidFill>
                  <a:srgbClr val="31263A"/>
                </a:solidFill>
                <a:latin typeface="Times New Roman"/>
                <a:cs typeface="Times New Roman"/>
              </a:rPr>
              <a:t>,s</a:t>
            </a:r>
            <a:r>
              <a:rPr dirty="0" sz="700" spc="-10">
                <a:solidFill>
                  <a:srgbClr val="645D54"/>
                </a:solidFill>
                <a:latin typeface="Times New Roman"/>
                <a:cs typeface="Times New Roman"/>
              </a:rPr>
              <a:t>c</a:t>
            </a:r>
            <a:r>
              <a:rPr dirty="0" sz="700" spc="-10">
                <a:solidFill>
                  <a:srgbClr val="283B54"/>
                </a:solidFill>
                <a:latin typeface="Times New Roman"/>
                <a:cs typeface="Times New Roman"/>
              </a:rPr>
              <a:t>o</a:t>
            </a:r>
            <a:r>
              <a:rPr dirty="0" sz="700" spc="-10">
                <a:solidFill>
                  <a:srgbClr val="64316E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283B54"/>
                </a:solidFill>
                <a:latin typeface="Times New Roman"/>
                <a:cs typeface="Times New Roman"/>
              </a:rPr>
              <a:t>e</a:t>
            </a:r>
            <a:r>
              <a:rPr dirty="0" sz="700" spc="-10">
                <a:solidFill>
                  <a:srgbClr val="2A427C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793B59"/>
                </a:solidFill>
                <a:latin typeface="Times New Roman"/>
                <a:cs typeface="Times New Roman"/>
              </a:rPr>
              <a:t>m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ea</a:t>
            </a:r>
            <a:r>
              <a:rPr dirty="0" sz="700" spc="-10">
                <a:solidFill>
                  <a:srgbClr val="38506D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6B7C9A"/>
                </a:solidFill>
                <a:latin typeface="Times New Roman"/>
                <a:cs typeface="Times New Roman"/>
              </a:rPr>
              <a:t>()</a:t>
            </a:r>
            <a:r>
              <a:rPr dirty="0" sz="700" spc="-10">
                <a:solidFill>
                  <a:srgbClr val="99897C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19685">
              <a:lnSpc>
                <a:spcPts val="745"/>
              </a:lnSpc>
            </a:pPr>
            <a:r>
              <a:rPr dirty="0" sz="700" spc="50">
                <a:solidFill>
                  <a:srgbClr val="449048"/>
                </a:solidFill>
                <a:latin typeface="Times New Roman"/>
                <a:cs typeface="Times New Roman"/>
              </a:rPr>
              <a:t>pri</a:t>
            </a:r>
            <a:r>
              <a:rPr dirty="0" sz="700" spc="50">
                <a:solidFill>
                  <a:srgbClr val="679959"/>
                </a:solidFill>
                <a:latin typeface="Times New Roman"/>
                <a:cs typeface="Times New Roman"/>
              </a:rPr>
              <a:t>n</a:t>
            </a:r>
            <a:r>
              <a:rPr dirty="0" sz="700" spc="50">
                <a:solidFill>
                  <a:srgbClr val="449048"/>
                </a:solidFill>
                <a:latin typeface="Times New Roman"/>
                <a:cs typeface="Times New Roman"/>
              </a:rPr>
              <a:t>t</a:t>
            </a:r>
            <a:r>
              <a:rPr dirty="0" sz="700" spc="50">
                <a:solidFill>
                  <a:srgbClr val="6B7C9A"/>
                </a:solidFill>
                <a:latin typeface="Times New Roman"/>
                <a:cs typeface="Times New Roman"/>
              </a:rPr>
              <a:t>[</a:t>
            </a:r>
            <a:r>
              <a:rPr dirty="0" sz="700" spc="50">
                <a:solidFill>
                  <a:srgbClr val="C695A3"/>
                </a:solidFill>
                <a:latin typeface="Times New Roman"/>
                <a:cs typeface="Times New Roman"/>
              </a:rPr>
              <a:t>'</a:t>
            </a:r>
            <a:r>
              <a:rPr dirty="0" sz="700" spc="50">
                <a:solidFill>
                  <a:srgbClr val="CA5B2F"/>
                </a:solidFill>
                <a:latin typeface="Times New Roman"/>
                <a:cs typeface="Times New Roman"/>
              </a:rPr>
              <a:t>Di</a:t>
            </a:r>
            <a:r>
              <a:rPr dirty="0" sz="700" spc="50">
                <a:solidFill>
                  <a:srgbClr val="C65B60"/>
                </a:solidFill>
                <a:latin typeface="Times New Roman"/>
                <a:cs typeface="Times New Roman"/>
              </a:rPr>
              <a:t>ffe</a:t>
            </a:r>
            <a:r>
              <a:rPr dirty="0" sz="700" spc="50">
                <a:solidFill>
                  <a:srgbClr val="C87585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C14452"/>
                </a:solidFill>
                <a:latin typeface="Times New Roman"/>
                <a:cs typeface="Times New Roman"/>
              </a:rPr>
              <a:t>ence</a:t>
            </a:r>
            <a:r>
              <a:rPr dirty="0" sz="700" spc="455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in</a:t>
            </a:r>
            <a:r>
              <a:rPr dirty="0" sz="700" spc="434">
                <a:solidFill>
                  <a:srgbClr val="C14452"/>
                </a:solidFill>
                <a:latin typeface="Times New Roman"/>
                <a:cs typeface="Times New Roman"/>
              </a:rPr>
              <a:t>  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2</a:t>
            </a:r>
            <a:r>
              <a:rPr dirty="0" sz="700" spc="315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C65B60"/>
                </a:solidFill>
                <a:latin typeface="Arial"/>
                <a:cs typeface="Arial"/>
              </a:rPr>
              <a:t>&amp;</a:t>
            </a:r>
            <a:r>
              <a:rPr dirty="0" sz="600" spc="305">
                <a:solidFill>
                  <a:srgbClr val="C65B60"/>
                </a:solidFill>
                <a:latin typeface="Arial"/>
                <a:cs typeface="Arial"/>
              </a:rPr>
              <a:t> </a:t>
            </a:r>
            <a:r>
              <a:rPr dirty="0" sz="550">
                <a:solidFill>
                  <a:srgbClr val="C65B60"/>
                </a:solidFill>
                <a:latin typeface="Arial"/>
                <a:cs typeface="Arial"/>
              </a:rPr>
              <a:t>CV</a:t>
            </a:r>
            <a:r>
              <a:rPr dirty="0" sz="550" spc="350">
                <a:solidFill>
                  <a:srgbClr val="C65B60"/>
                </a:solidFill>
                <a:latin typeface="Arial"/>
                <a:cs typeface="Arial"/>
              </a:rPr>
              <a:t> </a:t>
            </a:r>
            <a:r>
              <a:rPr dirty="0" sz="550">
                <a:solidFill>
                  <a:srgbClr val="C14452"/>
                </a:solidFill>
                <a:latin typeface="Arial"/>
                <a:cs typeface="Arial"/>
              </a:rPr>
              <a:t>Scone</a:t>
            </a:r>
            <a:r>
              <a:rPr dirty="0" sz="550">
                <a:solidFill>
                  <a:srgbClr val="BF2156"/>
                </a:solidFill>
                <a:latin typeface="Arial"/>
                <a:cs typeface="Arial"/>
              </a:rPr>
              <a:t>:</a:t>
            </a:r>
            <a:r>
              <a:rPr dirty="0" sz="550" spc="160">
                <a:solidFill>
                  <a:srgbClr val="BF2156"/>
                </a:solidFill>
                <a:latin typeface="Arial"/>
                <a:cs typeface="Arial"/>
              </a:rPr>
              <a:t> </a:t>
            </a:r>
            <a:r>
              <a:rPr dirty="0" sz="550" spc="65">
                <a:solidFill>
                  <a:srgbClr val="BC2182"/>
                </a:solidFill>
                <a:latin typeface="Arial"/>
                <a:cs typeface="Arial"/>
              </a:rPr>
              <a:t>'</a:t>
            </a:r>
            <a:r>
              <a:rPr dirty="0" sz="550" spc="65">
                <a:solidFill>
                  <a:srgbClr val="283B54"/>
                </a:solidFill>
                <a:latin typeface="Arial"/>
                <a:cs typeface="Arial"/>
              </a:rPr>
              <a:t>,</a:t>
            </a:r>
            <a:r>
              <a:rPr dirty="0" sz="550" spc="160">
                <a:solidFill>
                  <a:srgbClr val="283B5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B7C9A"/>
                </a:solidFill>
                <a:latin typeface="Times New Roman"/>
                <a:cs typeface="Times New Roman"/>
              </a:rPr>
              <a:t>(r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2</a:t>
            </a:r>
            <a:r>
              <a:rPr dirty="0" sz="700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sco</a:t>
            </a:r>
            <a:r>
              <a:rPr dirty="0" sz="700">
                <a:solidFill>
                  <a:srgbClr val="856D3D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80828E"/>
                </a:solidFill>
                <a:latin typeface="Times New Roman"/>
                <a:cs typeface="Times New Roman"/>
              </a:rPr>
              <a:t>(_</a:t>
            </a:r>
            <a:r>
              <a:rPr dirty="0" sz="700">
                <a:solidFill>
                  <a:srgbClr val="806993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1D1813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5D4F3A"/>
                </a:solidFill>
                <a:latin typeface="Times New Roman"/>
                <a:cs typeface="Times New Roman"/>
              </a:rPr>
              <a:t>t,</a:t>
            </a:r>
            <a:r>
              <a:rPr dirty="0" sz="700">
                <a:solidFill>
                  <a:srgbClr val="97D6F9"/>
                </a:solidFill>
                <a:latin typeface="Times New Roman"/>
                <a:cs typeface="Times New Roman"/>
              </a:rPr>
              <a:t>,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test</a:t>
            </a:r>
            <a:r>
              <a:rPr dirty="0" sz="700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pr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565D70"/>
                </a:solidFill>
                <a:latin typeface="Times New Roman"/>
                <a:cs typeface="Times New Roman"/>
              </a:rPr>
              <a:t>d</a:t>
            </a:r>
            <a:r>
              <a:rPr dirty="0" sz="700">
                <a:solidFill>
                  <a:srgbClr val="A879AF"/>
                </a:solidFill>
                <a:latin typeface="Times New Roman"/>
                <a:cs typeface="Times New Roman"/>
              </a:rPr>
              <a:t>)'</a:t>
            </a:r>
            <a:r>
              <a:rPr dirty="0" sz="700">
                <a:solidFill>
                  <a:srgbClr val="679959"/>
                </a:solidFill>
                <a:latin typeface="Times New Roman"/>
                <a:cs typeface="Times New Roman"/>
              </a:rPr>
              <a:t>l!l0</a:t>
            </a:r>
            <a:r>
              <a:rPr dirty="0" sz="700">
                <a:solidFill>
                  <a:srgbClr val="8E7779"/>
                </a:solidFill>
                <a:latin typeface="Times New Roman"/>
                <a:cs typeface="Times New Roman"/>
              </a:rPr>
              <a:t>)</a:t>
            </a:r>
            <a:r>
              <a:rPr dirty="0" sz="700">
                <a:solidFill>
                  <a:srgbClr val="B34FFD"/>
                </a:solidFill>
                <a:latin typeface="Times New Roman"/>
                <a:cs typeface="Times New Roman"/>
              </a:rPr>
              <a:t>-</a:t>
            </a:r>
            <a:r>
              <a:rPr dirty="0" sz="700" spc="-10">
                <a:solidFill>
                  <a:srgbClr val="80828E"/>
                </a:solidFill>
                <a:latin typeface="Times New Roman"/>
                <a:cs typeface="Times New Roman"/>
              </a:rPr>
              <a:t>(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srn</a:t>
            </a:r>
            <a:r>
              <a:rPr dirty="0" sz="700" spc="-10">
                <a:solidFill>
                  <a:srgbClr val="696972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434"/>
              </a:spcBef>
            </a:pPr>
            <a:r>
              <a:rPr dirty="0" sz="700" b="1">
                <a:solidFill>
                  <a:srgbClr val="31263A"/>
                </a:solidFill>
                <a:latin typeface="Times New Roman"/>
                <a:cs typeface="Times New Roman"/>
              </a:rPr>
              <a:t>c</a:t>
            </a:r>
            <a:r>
              <a:rPr dirty="0" sz="700" b="1">
                <a:solidFill>
                  <a:srgbClr val="4F4B59"/>
                </a:solidFill>
                <a:latin typeface="Times New Roman"/>
                <a:cs typeface="Times New Roman"/>
              </a:rPr>
              <a:t>ro</a:t>
            </a:r>
            <a:r>
              <a:rPr dirty="0" sz="700" b="1">
                <a:solidFill>
                  <a:srgbClr val="0E243F"/>
                </a:solidFill>
                <a:latin typeface="Times New Roman"/>
                <a:cs typeface="Times New Roman"/>
              </a:rPr>
              <a:t>s</a:t>
            </a:r>
            <a:r>
              <a:rPr dirty="0" sz="700" b="1">
                <a:solidFill>
                  <a:srgbClr val="31263A"/>
                </a:solidFill>
                <a:latin typeface="Times New Roman"/>
                <a:cs typeface="Times New Roman"/>
              </a:rPr>
              <a:t>s</a:t>
            </a:r>
            <a:r>
              <a:rPr dirty="0" sz="700" spc="265" b="1">
                <a:solidFill>
                  <a:srgbClr val="31263A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463844"/>
                </a:solidFill>
                <a:latin typeface="Times New Roman"/>
                <a:cs typeface="Times New Roman"/>
              </a:rPr>
              <a:t>vab</a:t>
            </a:r>
            <a:r>
              <a:rPr dirty="0" sz="700" b="1">
                <a:solidFill>
                  <a:srgbClr val="31112F"/>
                </a:solidFill>
                <a:latin typeface="Times New Roman"/>
                <a:cs typeface="Times New Roman"/>
              </a:rPr>
              <a:t>d</a:t>
            </a:r>
            <a:r>
              <a:rPr dirty="0" sz="700" b="1">
                <a:solidFill>
                  <a:srgbClr val="80C1F9"/>
                </a:solidFill>
                <a:latin typeface="Times New Roman"/>
                <a:cs typeface="Times New Roman"/>
              </a:rPr>
              <a:t>:</a:t>
            </a:r>
            <a:r>
              <a:rPr dirty="0" sz="700" b="1">
                <a:solidFill>
                  <a:srgbClr val="31263A"/>
                </a:solidFill>
                <a:latin typeface="Times New Roman"/>
                <a:cs typeface="Times New Roman"/>
              </a:rPr>
              <a:t>a</a:t>
            </a:r>
            <a:r>
              <a:rPr dirty="0" sz="700" b="1">
                <a:solidFill>
                  <a:srgbClr val="0F0836"/>
                </a:solidFill>
                <a:latin typeface="Times New Roman"/>
                <a:cs typeface="Times New Roman"/>
              </a:rPr>
              <a:t>t</a:t>
            </a:r>
            <a:r>
              <a:rPr dirty="0" sz="700" b="1">
                <a:solidFill>
                  <a:srgbClr val="461111"/>
                </a:solidFill>
                <a:latin typeface="Times New Roman"/>
                <a:cs typeface="Times New Roman"/>
              </a:rPr>
              <a:t>i</a:t>
            </a:r>
            <a:r>
              <a:rPr dirty="0" sz="700" b="1">
                <a:solidFill>
                  <a:srgbClr val="31263A"/>
                </a:solidFill>
                <a:latin typeface="Times New Roman"/>
                <a:cs typeface="Times New Roman"/>
              </a:rPr>
              <a:t>on</a:t>
            </a:r>
            <a:r>
              <a:rPr dirty="0" sz="700" spc="130" b="1">
                <a:solidFill>
                  <a:srgbClr val="31263A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31263A"/>
                </a:solidFill>
                <a:latin typeface="Times New Roman"/>
                <a:cs typeface="Times New Roman"/>
              </a:rPr>
              <a:t>score</a:t>
            </a:r>
            <a:r>
              <a:rPr dirty="0" sz="700" spc="365" b="1">
                <a:solidFill>
                  <a:srgbClr val="31263A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52"/>
                </a:solidFill>
                <a:latin typeface="Times New Roman"/>
                <a:cs typeface="Times New Roman"/>
              </a:rPr>
              <a:t>:</a:t>
            </a:r>
            <a:r>
              <a:rPr dirty="0" sz="700" spc="285">
                <a:solidFill>
                  <a:srgbClr val="000052"/>
                </a:solidFill>
                <a:latin typeface="Times New Roman"/>
                <a:cs typeface="Times New Roman"/>
              </a:rPr>
              <a:t> </a:t>
            </a:r>
            <a:r>
              <a:rPr dirty="0" sz="700" spc="-10" b="1">
                <a:solidFill>
                  <a:srgbClr val="4F4B59"/>
                </a:solidFill>
                <a:latin typeface="Times New Roman"/>
                <a:cs typeface="Times New Roman"/>
              </a:rPr>
              <a:t>M</a:t>
            </a:r>
            <a:r>
              <a:rPr dirty="0" sz="700" spc="-10" b="1">
                <a:solidFill>
                  <a:srgbClr val="283B54"/>
                </a:solidFill>
                <a:latin typeface="Times New Roman"/>
                <a:cs typeface="Times New Roman"/>
              </a:rPr>
              <a:t>a</a:t>
            </a:r>
            <a:r>
              <a:rPr dirty="0" sz="700" spc="-10" b="1">
                <a:solidFill>
                  <a:srgbClr val="31263A"/>
                </a:solidFill>
                <a:latin typeface="Times New Roman"/>
                <a:cs typeface="Times New Roman"/>
              </a:rPr>
              <a:t>Boo</a:t>
            </a:r>
            <a:r>
              <a:rPr dirty="0" sz="700" spc="-10" b="1">
                <a:solidFill>
                  <a:srgbClr val="1D1813"/>
                </a:solidFill>
                <a:latin typeface="Times New Roman"/>
                <a:cs typeface="Times New Roman"/>
              </a:rPr>
              <a:t>s</a:t>
            </a:r>
            <a:r>
              <a:rPr dirty="0" sz="700" spc="-10" b="1">
                <a:solidFill>
                  <a:srgbClr val="283B54"/>
                </a:solidFill>
                <a:latin typeface="Times New Roman"/>
                <a:cs typeface="Times New Roman"/>
              </a:rPr>
              <a:t>t</a:t>
            </a:r>
            <a:r>
              <a:rPr dirty="0" sz="700" spc="-10" b="1">
                <a:solidFill>
                  <a:srgbClr val="161854"/>
                </a:solidFill>
                <a:latin typeface="Times New Roman"/>
                <a:cs typeface="Times New Roman"/>
              </a:rPr>
              <a:t>R</a:t>
            </a:r>
            <a:r>
              <a:rPr dirty="0" sz="700" spc="-10" b="1">
                <a:solidFill>
                  <a:srgbClr val="31263A"/>
                </a:solidFill>
                <a:latin typeface="Times New Roman"/>
                <a:cs typeface="Times New Roman"/>
              </a:rPr>
              <a:t>eg</a:t>
            </a:r>
            <a:r>
              <a:rPr dirty="0" sz="700" spc="-10" b="1">
                <a:solidFill>
                  <a:srgbClr val="796E59"/>
                </a:solidFill>
                <a:latin typeface="Times New Roman"/>
                <a:cs typeface="Times New Roman"/>
              </a:rPr>
              <a:t>r</a:t>
            </a:r>
            <a:r>
              <a:rPr dirty="0" sz="700" spc="-10" b="1">
                <a:solidFill>
                  <a:srgbClr val="F4C380"/>
                </a:solidFill>
                <a:latin typeface="Times New Roman"/>
                <a:cs typeface="Times New Roman"/>
              </a:rPr>
              <a:t>,</a:t>
            </a:r>
            <a:r>
              <a:rPr dirty="0" sz="700" spc="-10" b="1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 spc="-10" b="1">
                <a:solidFill>
                  <a:srgbClr val="283B54"/>
                </a:solidFill>
                <a:latin typeface="Times New Roman"/>
                <a:cs typeface="Times New Roman"/>
              </a:rPr>
              <a:t>s</a:t>
            </a:r>
            <a:r>
              <a:rPr dirty="0" sz="700" spc="-10" b="1">
                <a:solidFill>
                  <a:srgbClr val="1D1813"/>
                </a:solidFill>
                <a:latin typeface="Times New Roman"/>
                <a:cs typeface="Times New Roman"/>
              </a:rPr>
              <a:t>s</a:t>
            </a:r>
            <a:r>
              <a:rPr dirty="0" sz="700" spc="-10" b="1">
                <a:solidFill>
                  <a:srgbClr val="283B54"/>
                </a:solidFill>
                <a:latin typeface="Times New Roman"/>
                <a:cs typeface="Times New Roman"/>
              </a:rPr>
              <a:t>o</a:t>
            </a:r>
            <a:r>
              <a:rPr dirty="0" sz="700" spc="-10" b="1">
                <a:solidFill>
                  <a:srgbClr val="463844"/>
                </a:solidFill>
                <a:latin typeface="Times New Roman"/>
                <a:cs typeface="Times New Roman"/>
              </a:rPr>
              <a:t>r</a:t>
            </a:r>
            <a:r>
              <a:rPr dirty="0" sz="700" spc="-10" b="1">
                <a:solidFill>
                  <a:srgbClr val="645D54"/>
                </a:solidFill>
                <a:latin typeface="Times New Roman"/>
                <a:cs typeface="Times New Roman"/>
              </a:rPr>
              <a:t>()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075419" y="4438908"/>
            <a:ext cx="445134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83B54"/>
                </a:solidFill>
                <a:latin typeface="Times New Roman"/>
                <a:cs typeface="Times New Roman"/>
              </a:rPr>
              <a:t>a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80828E"/>
                </a:solidFill>
                <a:latin typeface="Times New Roman"/>
                <a:cs typeface="Times New Roman"/>
              </a:rPr>
              <a:t>()</a:t>
            </a:r>
            <a:r>
              <a:rPr dirty="0" sz="700" spc="-10">
                <a:solidFill>
                  <a:srgbClr val="B669FB"/>
                </a:solidFill>
                <a:latin typeface="Times New Roman"/>
                <a:cs typeface="Times New Roman"/>
              </a:rPr>
              <a:t>*</a:t>
            </a:r>
            <a:r>
              <a:rPr dirty="0" sz="700" spc="-10">
                <a:solidFill>
                  <a:srgbClr val="679959"/>
                </a:solidFill>
                <a:latin typeface="Times New Roman"/>
                <a:cs typeface="Times New Roman"/>
              </a:rPr>
              <a:t>lOO</a:t>
            </a:r>
            <a:r>
              <a:rPr dirty="0" sz="700" spc="-10">
                <a:solidFill>
                  <a:srgbClr val="75568E"/>
                </a:solidFill>
                <a:latin typeface="Times New Roman"/>
                <a:cs typeface="Times New Roman"/>
              </a:rPr>
              <a:t>))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731879" y="4789828"/>
            <a:ext cx="1981200" cy="2273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790"/>
              </a:lnSpc>
              <a:spcBef>
                <a:spcPts val="100"/>
              </a:spcBef>
            </a:pPr>
            <a:r>
              <a:rPr dirty="0" sz="700" spc="-20">
                <a:solidFill>
                  <a:srgbClr val="8E7779"/>
                </a:solidFill>
                <a:latin typeface="Times New Roman"/>
                <a:cs typeface="Times New Roman"/>
              </a:rPr>
              <a:t>M</a:t>
            </a:r>
            <a:r>
              <a:rPr dirty="0" sz="700" spc="-20">
                <a:solidFill>
                  <a:srgbClr val="31263A"/>
                </a:solidFill>
                <a:latin typeface="Times New Roman"/>
                <a:cs typeface="Times New Roman"/>
              </a:rPr>
              <a:t>ea</a:t>
            </a:r>
            <a:r>
              <a:rPr dirty="0" sz="700" spc="-20">
                <a:solidFill>
                  <a:srgbClr val="4F4B59"/>
                </a:solidFill>
                <a:latin typeface="Times New Roman"/>
                <a:cs typeface="Times New Roman"/>
              </a:rPr>
              <a:t>n</a:t>
            </a:r>
            <a:r>
              <a:rPr dirty="0" sz="700" spc="35">
                <a:solidFill>
                  <a:srgbClr val="4F4B59"/>
                </a:solidFill>
                <a:latin typeface="Times New Roman"/>
                <a:cs typeface="Times New Roman"/>
              </a:rPr>
              <a:t> </a:t>
            </a:r>
            <a:r>
              <a:rPr dirty="0" sz="550" b="1">
                <a:solidFill>
                  <a:srgbClr val="4F4B59"/>
                </a:solidFill>
                <a:latin typeface="Arial"/>
                <a:cs typeface="Arial"/>
              </a:rPr>
              <a:t>CV</a:t>
            </a:r>
            <a:r>
              <a:rPr dirty="0" sz="550" spc="105" b="1">
                <a:solidFill>
                  <a:srgbClr val="4F4B59"/>
                </a:solidFill>
                <a:latin typeface="Arial"/>
                <a:cs typeface="Arial"/>
              </a:rPr>
              <a:t> </a:t>
            </a:r>
            <a:r>
              <a:rPr dirty="0" sz="550">
                <a:solidFill>
                  <a:srgbClr val="463844"/>
                </a:solidFill>
                <a:latin typeface="Times New Roman"/>
                <a:cs typeface="Times New Roman"/>
              </a:rPr>
              <a:t>S</a:t>
            </a:r>
            <a:r>
              <a:rPr dirty="0" sz="550">
                <a:solidFill>
                  <a:srgbClr val="696972"/>
                </a:solidFill>
                <a:latin typeface="Times New Roman"/>
                <a:cs typeface="Times New Roman"/>
              </a:rPr>
              <a:t>CO</a:t>
            </a:r>
            <a:r>
              <a:rPr dirty="0" sz="550">
                <a:solidFill>
                  <a:srgbClr val="463844"/>
                </a:solidFill>
                <a:latin typeface="Times New Roman"/>
                <a:cs typeface="Times New Roman"/>
              </a:rPr>
              <a:t>Ne</a:t>
            </a:r>
            <a:r>
              <a:rPr dirty="0" sz="550" spc="240">
                <a:solidFill>
                  <a:srgbClr val="463844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550" spc="195">
                <a:solidFill>
                  <a:srgbClr val="000083"/>
                </a:solidFill>
                <a:latin typeface="Times New Roman"/>
                <a:cs typeface="Times New Roman"/>
              </a:rPr>
              <a:t> </a:t>
            </a:r>
            <a:r>
              <a:rPr dirty="0" sz="550" spc="95">
                <a:solidFill>
                  <a:srgbClr val="4F4B59"/>
                </a:solidFill>
                <a:latin typeface="Times New Roman"/>
                <a:cs typeface="Times New Roman"/>
              </a:rPr>
              <a:t>0</a:t>
            </a:r>
            <a:r>
              <a:rPr dirty="0" sz="550" spc="95">
                <a:solidFill>
                  <a:srgbClr val="08030A"/>
                </a:solidFill>
                <a:latin typeface="Times New Roman"/>
                <a:cs typeface="Times New Roman"/>
              </a:rPr>
              <a:t>.</a:t>
            </a:r>
            <a:r>
              <a:rPr dirty="0" sz="550" spc="-60">
                <a:solidFill>
                  <a:srgbClr val="08030A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795452</a:t>
            </a:r>
            <a:r>
              <a:rPr dirty="0" sz="700" spc="-10">
                <a:solidFill>
                  <a:srgbClr val="565D70"/>
                </a:solidFill>
                <a:latin typeface="Times New Roman"/>
                <a:cs typeface="Times New Roman"/>
              </a:rPr>
              <a:t>2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66239</a:t>
            </a:r>
            <a:r>
              <a:rPr dirty="0" sz="700" spc="-10">
                <a:solidFill>
                  <a:srgbClr val="645D54"/>
                </a:solidFill>
                <a:latin typeface="Times New Roman"/>
                <a:cs typeface="Times New Roman"/>
              </a:rPr>
              <a:t>8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53</a:t>
            </a:r>
            <a:r>
              <a:rPr dirty="0" sz="700" spc="-10">
                <a:solidFill>
                  <a:srgbClr val="31112F"/>
                </a:solidFill>
                <a:latin typeface="Times New Roman"/>
                <a:cs typeface="Times New Roman"/>
              </a:rPr>
              <a:t>5</a:t>
            </a:r>
            <a:r>
              <a:rPr dirty="0" sz="700" spc="-10">
                <a:solidFill>
                  <a:srgbClr val="97D6F9"/>
                </a:solidFill>
                <a:latin typeface="Times New Roman"/>
                <a:cs typeface="Times New Roman"/>
              </a:rPr>
              <a:t>,</a:t>
            </a:r>
            <a:endParaRPr sz="700">
              <a:latin typeface="Times New Roman"/>
              <a:cs typeface="Times New Roman"/>
            </a:endParaRPr>
          </a:p>
          <a:p>
            <a:pPr marL="21590">
              <a:lnSpc>
                <a:spcPts val="790"/>
              </a:lnSpc>
            </a:pPr>
            <a:r>
              <a:rPr dirty="0" sz="700">
                <a:solidFill>
                  <a:srgbClr val="49154F"/>
                </a:solidFill>
                <a:latin typeface="Times New Roman"/>
                <a:cs typeface="Times New Roman"/>
              </a:rPr>
              <a:t>Di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ffe</a:t>
            </a:r>
            <a:r>
              <a:rPr dirty="0" sz="700">
                <a:solidFill>
                  <a:srgbClr val="856D3D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nc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 spc="240">
                <a:solidFill>
                  <a:srgbClr val="31263A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in</a:t>
            </a:r>
            <a:r>
              <a:rPr dirty="0" sz="700" spc="270">
                <a:solidFill>
                  <a:srgbClr val="283B54"/>
                </a:solidFill>
                <a:latin typeface="Times New Roman"/>
                <a:cs typeface="Times New Roman"/>
              </a:rPr>
              <a:t> </a:t>
            </a:r>
            <a:r>
              <a:rPr dirty="0" sz="700" spc="-25">
                <a:solidFill>
                  <a:srgbClr val="696972"/>
                </a:solidFill>
                <a:latin typeface="Times New Roman"/>
                <a:cs typeface="Times New Roman"/>
              </a:rPr>
              <a:t>R</a:t>
            </a:r>
            <a:r>
              <a:rPr dirty="0" sz="700" spc="-25">
                <a:solidFill>
                  <a:srgbClr val="463844"/>
                </a:solidFill>
                <a:latin typeface="Times New Roman"/>
                <a:cs typeface="Times New Roman"/>
              </a:rPr>
              <a:t>2</a:t>
            </a:r>
            <a:r>
              <a:rPr dirty="0" sz="700" spc="140">
                <a:solidFill>
                  <a:srgbClr val="463844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4F4B59"/>
                </a:solidFill>
                <a:latin typeface="Arial"/>
                <a:cs typeface="Arial"/>
              </a:rPr>
              <a:t>&amp;</a:t>
            </a:r>
            <a:r>
              <a:rPr dirty="0" sz="600" spc="150">
                <a:solidFill>
                  <a:srgbClr val="4F4B59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696972"/>
                </a:solidFill>
                <a:latin typeface="Times New Roman"/>
                <a:cs typeface="Times New Roman"/>
              </a:rPr>
              <a:t>v</a:t>
            </a:r>
            <a:r>
              <a:rPr dirty="0" sz="700" spc="185">
                <a:solidFill>
                  <a:srgbClr val="696972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463844"/>
                </a:solidFill>
                <a:latin typeface="Times New Roman"/>
                <a:cs typeface="Times New Roman"/>
              </a:rPr>
              <a:t>score</a:t>
            </a:r>
            <a:r>
              <a:rPr dirty="0" sz="700" spc="50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700" spc="175">
                <a:solidFill>
                  <a:srgbClr val="000083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0</a:t>
            </a:r>
            <a:r>
              <a:rPr dirty="0" sz="700" spc="-10">
                <a:solidFill>
                  <a:srgbClr val="08030A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50524250</a:t>
            </a:r>
            <a:r>
              <a:rPr dirty="0" sz="700" spc="-10">
                <a:solidFill>
                  <a:srgbClr val="0E243F"/>
                </a:solidFill>
                <a:latin typeface="Times New Roman"/>
                <a:cs typeface="Times New Roman"/>
              </a:rPr>
              <a:t>5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90,.647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083169" y="4772589"/>
            <a:ext cx="330200" cy="205740"/>
          </a:xfrm>
          <a:prstGeom prst="rect">
            <a:avLst/>
          </a:prstGeom>
          <a:solidFill>
            <a:srgbClr val="EFF0EB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1200" spc="-20">
                <a:solidFill>
                  <a:srgbClr val="C8C8C8"/>
                </a:solidFill>
                <a:latin typeface="Times New Roman"/>
                <a:cs typeface="Times New Roman"/>
              </a:rPr>
              <a:t>Act</a:t>
            </a:r>
            <a:r>
              <a:rPr dirty="0" sz="1200" spc="-45">
                <a:solidFill>
                  <a:srgbClr val="C8C8C8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C8C8C8"/>
                </a:solidFill>
                <a:latin typeface="Times New Roman"/>
                <a:cs typeface="Times New Roman"/>
              </a:rPr>
              <a:t>v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676811" y="5113537"/>
            <a:ext cx="1386840" cy="975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dirty="0" sz="650" spc="-10" b="1" i="1">
                <a:solidFill>
                  <a:srgbClr val="31263A"/>
                </a:solidFill>
                <a:latin typeface="Arial"/>
                <a:cs typeface="Arial"/>
              </a:rPr>
              <a:t>GradientfJoost</a:t>
            </a:r>
            <a:endParaRPr sz="650">
              <a:latin typeface="Arial"/>
              <a:cs typeface="Arial"/>
            </a:endParaRPr>
          </a:p>
          <a:p>
            <a:pPr marL="32384" marR="5080">
              <a:lnSpc>
                <a:spcPts val="1870"/>
              </a:lnSpc>
              <a:spcBef>
                <a:spcPts val="150"/>
              </a:spcBef>
            </a:pP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g</a:t>
            </a:r>
            <a:r>
              <a:rPr dirty="0" sz="700" spc="-10">
                <a:solidFill>
                  <a:srgbClr val="565D70"/>
                </a:solidFill>
                <a:latin typeface="Times New Roman"/>
                <a:cs typeface="Times New Roman"/>
              </a:rPr>
              <a:t>tl'</a:t>
            </a:r>
            <a:r>
              <a:rPr dirty="0" sz="700" spc="-10">
                <a:solidFill>
                  <a:srgbClr val="8241A8"/>
                </a:solidFill>
                <a:latin typeface="Times New Roman"/>
                <a:cs typeface="Times New Roman"/>
              </a:rPr>
              <a:t>r=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G</a:t>
            </a:r>
            <a:r>
              <a:rPr dirty="0" sz="700" spc="-10">
                <a:solidFill>
                  <a:srgbClr val="64316E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283B54"/>
                </a:solidFill>
                <a:latin typeface="Times New Roman"/>
                <a:cs typeface="Times New Roman"/>
              </a:rPr>
              <a:t>a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die</a:t>
            </a:r>
            <a:r>
              <a:rPr dirty="0" sz="700" spc="-10">
                <a:solidFill>
                  <a:srgbClr val="645D54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283B54"/>
                </a:solidFill>
                <a:latin typeface="Times New Roman"/>
                <a:cs typeface="Times New Roman"/>
              </a:rPr>
              <a:t>t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soos</a:t>
            </a:r>
            <a:r>
              <a:rPr dirty="0" sz="700" spc="-10">
                <a:solidFill>
                  <a:srgbClr val="70592F"/>
                </a:solidFill>
                <a:latin typeface="Times New Roman"/>
                <a:cs typeface="Times New Roman"/>
              </a:rPr>
              <a:t>t</a:t>
            </a:r>
            <a:r>
              <a:rPr dirty="0" sz="700" spc="-10">
                <a:solidFill>
                  <a:srgbClr val="31263A"/>
                </a:solidFill>
                <a:latin typeface="Times New Roman"/>
                <a:cs typeface="Times New Roman"/>
              </a:rPr>
              <a:t>i</a:t>
            </a:r>
            <a:r>
              <a:rPr dirty="0" sz="700" spc="-10">
                <a:solidFill>
                  <a:srgbClr val="645D54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11Regr,e</a:t>
            </a:r>
            <a:r>
              <a:rPr dirty="0" sz="700" spc="-10">
                <a:solidFill>
                  <a:srgbClr val="283B54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696972"/>
                </a:solidFill>
                <a:latin typeface="Times New Roman"/>
                <a:cs typeface="Times New Roman"/>
              </a:rPr>
              <a:t>or</a:t>
            </a:r>
            <a:r>
              <a:rPr dirty="0" sz="700" spc="-10">
                <a:solidFill>
                  <a:srgbClr val="80828E"/>
                </a:solidFill>
                <a:latin typeface="Times New Roman"/>
                <a:cs typeface="Times New Roman"/>
              </a:rPr>
              <a:t>(</a:t>
            </a:r>
            <a:r>
              <a:rPr dirty="0" sz="700" spc="-10">
                <a:solidFill>
                  <a:srgbClr val="806993"/>
                </a:solidFill>
                <a:latin typeface="Times New Roman"/>
                <a:cs typeface="Times New Roman"/>
              </a:rPr>
              <a:t>)</a:t>
            </a:r>
            <a:r>
              <a:rPr dirty="0" sz="700" spc="500">
                <a:solidFill>
                  <a:srgbClr val="806993"/>
                </a:solidFill>
                <a:latin typeface="Times New Roman"/>
                <a:cs typeface="Times New Roman"/>
              </a:rPr>
              <a:t> </a:t>
            </a:r>
            <a:r>
              <a:rPr dirty="0" sz="700" spc="-20">
                <a:solidFill>
                  <a:srgbClr val="463844"/>
                </a:solidFill>
                <a:latin typeface="Times New Roman"/>
                <a:cs typeface="Times New Roman"/>
              </a:rPr>
              <a:t>gtl'r</a:t>
            </a:r>
            <a:r>
              <a:rPr dirty="0" sz="700" spc="-70">
                <a:solidFill>
                  <a:srgbClr val="46384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8030A"/>
                </a:solidFill>
                <a:latin typeface="Times New Roman"/>
                <a:cs typeface="Times New Roman"/>
              </a:rPr>
              <a:t>.</a:t>
            </a:r>
            <a:r>
              <a:rPr dirty="0" sz="700">
                <a:solidFill>
                  <a:srgbClr val="80C1F9"/>
                </a:solidFill>
                <a:latin typeface="Times New Roman"/>
                <a:cs typeface="Times New Roman"/>
              </a:rPr>
              <a:t>,</a:t>
            </a:r>
            <a:r>
              <a:rPr dirty="0" sz="700">
                <a:solidFill>
                  <a:srgbClr val="565D70"/>
                </a:solidFill>
                <a:latin typeface="Times New Roman"/>
                <a:cs typeface="Times New Roman"/>
              </a:rPr>
              <a:t>f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it</a:t>
            </a:r>
            <a:r>
              <a:rPr dirty="0" sz="700" spc="165">
                <a:solidFill>
                  <a:srgbClr val="283B54"/>
                </a:solidFill>
                <a:latin typeface="Times New Roman"/>
                <a:cs typeface="Times New Roman"/>
              </a:rPr>
              <a:t> </a:t>
            </a:r>
            <a:r>
              <a:rPr dirty="0" sz="600" spc="45">
                <a:solidFill>
                  <a:srgbClr val="80828E"/>
                </a:solidFill>
                <a:latin typeface="Arial"/>
                <a:cs typeface="Arial"/>
              </a:rPr>
              <a:t>{</a:t>
            </a:r>
            <a:r>
              <a:rPr dirty="0" sz="600" spc="45">
                <a:solidFill>
                  <a:srgbClr val="463844"/>
                </a:solidFill>
                <a:latin typeface="Arial"/>
                <a:cs typeface="Arial"/>
              </a:rPr>
              <a:t>x</a:t>
            </a:r>
            <a:r>
              <a:rPr dirty="0" sz="600" spc="45">
                <a:solidFill>
                  <a:srgbClr val="08030A"/>
                </a:solidFill>
                <a:latin typeface="Arial"/>
                <a:cs typeface="Arial"/>
              </a:rPr>
              <a:t>_</a:t>
            </a:r>
            <a:r>
              <a:rPr dirty="0" sz="700" spc="45">
                <a:solidFill>
                  <a:srgbClr val="31263A"/>
                </a:solidFill>
                <a:latin typeface="Times New Roman"/>
                <a:cs typeface="Times New Roman"/>
              </a:rPr>
              <a:t>t</a:t>
            </a:r>
            <a:r>
              <a:rPr dirty="0" sz="700" spc="45">
                <a:solidFill>
                  <a:srgbClr val="4F4B59"/>
                </a:solidFill>
                <a:latin typeface="Times New Roman"/>
                <a:cs typeface="Times New Roman"/>
              </a:rPr>
              <a:t>ra</a:t>
            </a:r>
            <a:r>
              <a:rPr dirty="0" sz="700" spc="45">
                <a:solidFill>
                  <a:srgbClr val="49154F"/>
                </a:solidFill>
                <a:latin typeface="Times New Roman"/>
                <a:cs typeface="Times New Roman"/>
              </a:rPr>
              <a:t>i</a:t>
            </a:r>
            <a:r>
              <a:rPr dirty="0" sz="700" spc="45">
                <a:solidFill>
                  <a:srgbClr val="696972"/>
                </a:solidFill>
                <a:latin typeface="Times New Roman"/>
                <a:cs typeface="Times New Roman"/>
              </a:rPr>
              <a:t>ri</a:t>
            </a:r>
            <a:r>
              <a:rPr dirty="0" sz="700" spc="45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31263A"/>
                </a:solidFill>
                <a:latin typeface="Times New Roman"/>
                <a:cs typeface="Times New Roman"/>
              </a:rPr>
              <a:t>s</a:t>
            </a:r>
            <a:r>
              <a:rPr dirty="0" sz="700" spc="45">
                <a:solidFill>
                  <a:srgbClr val="4F4B59"/>
                </a:solidFill>
                <a:latin typeface="Times New Roman"/>
                <a:cs typeface="Times New Roman"/>
              </a:rPr>
              <a:t>c</a:t>
            </a:r>
            <a:r>
              <a:rPr dirty="0" sz="700" spc="45">
                <a:solidFill>
                  <a:srgbClr val="31112F"/>
                </a:solidFill>
                <a:latin typeface="Times New Roman"/>
                <a:cs typeface="Times New Roman"/>
              </a:rPr>
              <a:t>,</a:t>
            </a:r>
            <a:r>
              <a:rPr dirty="0" sz="700" spc="-25">
                <a:solidFill>
                  <a:srgbClr val="31112F"/>
                </a:solidFill>
                <a:latin typeface="Times New Roman"/>
                <a:cs typeface="Times New Roman"/>
              </a:rPr>
              <a:t> </a:t>
            </a:r>
            <a:r>
              <a:rPr dirty="0" sz="650" spc="-10" i="1">
                <a:solidFill>
                  <a:srgbClr val="696972"/>
                </a:solidFill>
                <a:latin typeface="Arial"/>
                <a:cs typeface="Arial"/>
              </a:rPr>
              <a:t>y_</a:t>
            </a:r>
            <a:r>
              <a:rPr dirty="0" sz="700" spc="-10" b="1">
                <a:solidFill>
                  <a:srgbClr val="4F4B59"/>
                </a:solidFill>
                <a:latin typeface="Times New Roman"/>
                <a:cs typeface="Times New Roman"/>
              </a:rPr>
              <a:t>t</a:t>
            </a:r>
            <a:r>
              <a:rPr dirty="0" sz="700" spc="-10" b="1">
                <a:solidFill>
                  <a:srgbClr val="696972"/>
                </a:solidFill>
                <a:latin typeface="Times New Roman"/>
                <a:cs typeface="Times New Roman"/>
              </a:rPr>
              <a:t>r</a:t>
            </a:r>
            <a:r>
              <a:rPr dirty="0" sz="700" spc="-10" b="1">
                <a:solidFill>
                  <a:srgbClr val="31263A"/>
                </a:solidFill>
                <a:latin typeface="Times New Roman"/>
                <a:cs typeface="Times New Roman"/>
              </a:rPr>
              <a:t>a</a:t>
            </a:r>
            <a:r>
              <a:rPr dirty="0" sz="700" spc="-10" b="1">
                <a:solidFill>
                  <a:srgbClr val="4F4B59"/>
                </a:solidFill>
                <a:latin typeface="Times New Roman"/>
                <a:cs typeface="Times New Roman"/>
              </a:rPr>
              <a:t>i</a:t>
            </a:r>
            <a:r>
              <a:rPr dirty="0" sz="700" spc="-10" b="1">
                <a:solidFill>
                  <a:srgbClr val="696972"/>
                </a:solidFill>
                <a:latin typeface="Times New Roman"/>
                <a:cs typeface="Times New Roman"/>
              </a:rPr>
              <a:t>n</a:t>
            </a:r>
            <a:r>
              <a:rPr dirty="0" sz="700" spc="-10" b="1">
                <a:solidFill>
                  <a:srgbClr val="6B7C9A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29845">
              <a:lnSpc>
                <a:spcPts val="844"/>
              </a:lnSpc>
              <a:spcBef>
                <a:spcPts val="585"/>
              </a:spcBef>
            </a:pPr>
            <a:r>
              <a:rPr dirty="0" sz="700" spc="-60">
                <a:solidFill>
                  <a:srgbClr val="463844"/>
                </a:solidFill>
                <a:latin typeface="Arial"/>
                <a:cs typeface="Arial"/>
              </a:rPr>
              <a:t>j</a:t>
            </a:r>
            <a:r>
              <a:rPr dirty="0" sz="700" spc="135">
                <a:solidFill>
                  <a:srgbClr val="46384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80828E"/>
                </a:solidFill>
                <a:latin typeface="Arial"/>
                <a:cs typeface="Arial"/>
              </a:rPr>
              <a:t>•</a:t>
            </a:r>
            <a:r>
              <a:rPr dirty="0" sz="700" spc="380">
                <a:solidFill>
                  <a:srgbClr val="80828E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G</a:t>
            </a:r>
            <a:r>
              <a:rPr dirty="0" sz="700">
                <a:solidFill>
                  <a:srgbClr val="645D54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d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ie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8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oos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g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R.e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g</a:t>
            </a:r>
            <a:r>
              <a:rPr dirty="0" sz="700">
                <a:solidFill>
                  <a:srgbClr val="70592F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ss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o</a:t>
            </a:r>
            <a:r>
              <a:rPr dirty="0" sz="700">
                <a:solidFill>
                  <a:srgbClr val="64316E"/>
                </a:solidFill>
                <a:latin typeface="Times New Roman"/>
                <a:cs typeface="Times New Roman"/>
              </a:rPr>
              <a:t>r</a:t>
            </a:r>
            <a:r>
              <a:rPr dirty="0" sz="700" spc="140">
                <a:solidFill>
                  <a:srgbClr val="64316E"/>
                </a:solidFill>
                <a:latin typeface="Times New Roman"/>
                <a:cs typeface="Times New Roman"/>
              </a:rPr>
              <a:t> </a:t>
            </a:r>
            <a:r>
              <a:rPr dirty="0" sz="800" spc="-50">
                <a:solidFill>
                  <a:srgbClr val="4F4B59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385"/>
              </a:lnSpc>
            </a:pPr>
            <a:r>
              <a:rPr dirty="0" sz="1250" spc="-10">
                <a:solidFill>
                  <a:srgbClr val="4F4B59"/>
                </a:solidFill>
                <a:latin typeface="Arial"/>
                <a:cs typeface="Arial"/>
              </a:rPr>
              <a:t>!</a:t>
            </a:r>
            <a:r>
              <a:rPr dirty="0" sz="750" spc="-10" b="1">
                <a:solidFill>
                  <a:srgbClr val="463844"/>
                </a:solidFill>
                <a:latin typeface="Times New Roman"/>
                <a:cs typeface="Times New Roman"/>
              </a:rPr>
              <a:t>G</a:t>
            </a:r>
            <a:r>
              <a:rPr dirty="0" sz="750" spc="-10" b="1">
                <a:solidFill>
                  <a:srgbClr val="696972"/>
                </a:solidFill>
                <a:latin typeface="Times New Roman"/>
                <a:cs typeface="Times New Roman"/>
              </a:rPr>
              <a:t>r</a:t>
            </a:r>
            <a:r>
              <a:rPr dirty="0" sz="750" spc="-10" b="1">
                <a:solidFill>
                  <a:srgbClr val="31263A"/>
                </a:solidFill>
                <a:latin typeface="Times New Roman"/>
                <a:cs typeface="Times New Roman"/>
              </a:rPr>
              <a:t>a</a:t>
            </a:r>
            <a:r>
              <a:rPr dirty="0" sz="750" spc="-10" b="1">
                <a:solidFill>
                  <a:srgbClr val="4F4B59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31263A"/>
                </a:solidFill>
                <a:latin typeface="Times New Roman"/>
                <a:cs typeface="Times New Roman"/>
              </a:rPr>
              <a:t>ie</a:t>
            </a:r>
            <a:r>
              <a:rPr dirty="0" sz="700" spc="-10">
                <a:solidFill>
                  <a:srgbClr val="696972"/>
                </a:solidFill>
                <a:latin typeface="Times New Roman"/>
                <a:cs typeface="Times New Roman"/>
              </a:rPr>
              <a:t>ri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t.</a:t>
            </a:r>
            <a:r>
              <a:rPr dirty="0" sz="700" spc="-10">
                <a:solidFill>
                  <a:srgbClr val="283B54"/>
                </a:solidFill>
                <a:latin typeface="Times New Roman"/>
                <a:cs typeface="Times New Roman"/>
              </a:rPr>
              <a:t>B</a:t>
            </a:r>
            <a:r>
              <a:rPr dirty="0" sz="700" spc="-10">
                <a:solidFill>
                  <a:srgbClr val="31263A"/>
                </a:solidFill>
                <a:latin typeface="Times New Roman"/>
                <a:cs typeface="Times New Roman"/>
              </a:rPr>
              <a:t>o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o</a:t>
            </a:r>
            <a:r>
              <a:rPr dirty="0" sz="700" spc="-10">
                <a:solidFill>
                  <a:srgbClr val="31263A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283B54"/>
                </a:solidFill>
                <a:latin typeface="Times New Roman"/>
                <a:cs typeface="Times New Roman"/>
              </a:rPr>
              <a:t>t</a:t>
            </a:r>
            <a:r>
              <a:rPr dirty="0" sz="700" spc="-10">
                <a:solidFill>
                  <a:srgbClr val="31263A"/>
                </a:solidFill>
                <a:latin typeface="Times New Roman"/>
                <a:cs typeface="Times New Roman"/>
              </a:rPr>
              <a:t>i</a:t>
            </a:r>
            <a:r>
              <a:rPr dirty="0" sz="700" spc="-10">
                <a:solidFill>
                  <a:srgbClr val="565D70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31263A"/>
                </a:solidFill>
                <a:latin typeface="Times New Roman"/>
                <a:cs typeface="Times New Roman"/>
              </a:rPr>
              <a:t>g</a:t>
            </a:r>
            <a:r>
              <a:rPr dirty="0" sz="700" spc="-10">
                <a:solidFill>
                  <a:srgbClr val="283B54"/>
                </a:solidFill>
                <a:latin typeface="Times New Roman"/>
                <a:cs typeface="Times New Roman"/>
              </a:rPr>
              <a:t>R.e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g</a:t>
            </a:r>
            <a:r>
              <a:rPr dirty="0" sz="700" spc="-10">
                <a:solidFill>
                  <a:srgbClr val="796E59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1D1813"/>
                </a:solidFill>
                <a:latin typeface="Times New Roman"/>
                <a:cs typeface="Times New Roman"/>
              </a:rPr>
              <a:t>e</a:t>
            </a:r>
            <a:r>
              <a:rPr dirty="0" sz="700" spc="-10">
                <a:solidFill>
                  <a:srgbClr val="80C1F9"/>
                </a:solidFill>
                <a:latin typeface="Times New Roman"/>
                <a:cs typeface="Times New Roman"/>
              </a:rPr>
              <a:t>·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38506D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o</a:t>
            </a:r>
            <a:r>
              <a:rPr dirty="0" sz="700" spc="-10">
                <a:solidFill>
                  <a:srgbClr val="64316E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6B7C9A"/>
                </a:solidFill>
                <a:latin typeface="Times New Roman"/>
                <a:cs typeface="Times New Roman"/>
              </a:rPr>
              <a:t>{</a:t>
            </a:r>
            <a:r>
              <a:rPr dirty="0" sz="700" spc="-10">
                <a:solidFill>
                  <a:srgbClr val="75568E"/>
                </a:solidFill>
                <a:latin typeface="Times New Roman"/>
                <a:cs typeface="Times New Roman"/>
              </a:rPr>
              <a:t>)</a:t>
            </a:r>
            <a:r>
              <a:rPr dirty="0" sz="1250" spc="-10">
                <a:solidFill>
                  <a:srgbClr val="463844"/>
                </a:solidFill>
                <a:latin typeface="Arial"/>
                <a:cs typeface="Arial"/>
              </a:rPr>
              <a:t>!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675096" y="6033557"/>
            <a:ext cx="1274445" cy="79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5710" algn="l"/>
              </a:tabLst>
            </a:pPr>
            <a:r>
              <a:rPr dirty="0" sz="350" spc="140" b="1">
                <a:solidFill>
                  <a:srgbClr val="463844"/>
                </a:solidFill>
                <a:latin typeface="Arial"/>
                <a:cs typeface="Arial"/>
              </a:rPr>
              <a:t>L</a:t>
            </a:r>
            <a:r>
              <a:rPr dirty="0" sz="350" spc="140" b="1">
                <a:solidFill>
                  <a:srgbClr val="08030A"/>
                </a:solidFill>
                <a:latin typeface="Arial"/>
                <a:cs typeface="Arial"/>
              </a:rPr>
              <a:t>.</a:t>
            </a:r>
            <a:r>
              <a:rPr dirty="0" sz="350" b="1">
                <a:solidFill>
                  <a:srgbClr val="08030A"/>
                </a:solidFill>
                <a:latin typeface="Arial"/>
                <a:cs typeface="Arial"/>
              </a:rPr>
              <a:t>	</a:t>
            </a:r>
            <a:r>
              <a:rPr dirty="0" sz="350" spc="55">
                <a:solidFill>
                  <a:srgbClr val="4F4B59"/>
                </a:solidFill>
                <a:latin typeface="Arial"/>
                <a:cs typeface="Arial"/>
              </a:rPr>
              <a:t>:</a:t>
            </a:r>
            <a:endParaRPr sz="35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2971204" y="7612465"/>
            <a:ext cx="9525" cy="120014"/>
          </a:xfrm>
          <a:custGeom>
            <a:avLst/>
            <a:gdLst/>
            <a:ahLst/>
            <a:cxnLst/>
            <a:rect l="l" t="t" r="r" b="b"/>
            <a:pathLst>
              <a:path w="9525" h="120015">
                <a:moveTo>
                  <a:pt x="9156" y="119812"/>
                </a:moveTo>
                <a:lnTo>
                  <a:pt x="0" y="119812"/>
                </a:lnTo>
                <a:lnTo>
                  <a:pt x="0" y="0"/>
                </a:lnTo>
                <a:lnTo>
                  <a:pt x="9156" y="0"/>
                </a:lnTo>
                <a:lnTo>
                  <a:pt x="9156" y="119812"/>
                </a:lnTo>
                <a:close/>
              </a:path>
            </a:pathLst>
          </a:custGeom>
          <a:solidFill>
            <a:srgbClr val="EFF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3756822" y="7704010"/>
            <a:ext cx="3175" cy="120014"/>
          </a:xfrm>
          <a:custGeom>
            <a:avLst/>
            <a:gdLst/>
            <a:ahLst/>
            <a:cxnLst/>
            <a:rect l="l" t="t" r="r" b="b"/>
            <a:pathLst>
              <a:path w="3175" h="120015">
                <a:moveTo>
                  <a:pt x="3052" y="119812"/>
                </a:moveTo>
                <a:lnTo>
                  <a:pt x="0" y="119812"/>
                </a:lnTo>
                <a:lnTo>
                  <a:pt x="0" y="0"/>
                </a:lnTo>
                <a:lnTo>
                  <a:pt x="3052" y="0"/>
                </a:lnTo>
                <a:lnTo>
                  <a:pt x="3052" y="119812"/>
                </a:lnTo>
                <a:close/>
              </a:path>
            </a:pathLst>
          </a:custGeom>
          <a:solidFill>
            <a:srgbClr val="DDDD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648133" y="6242329"/>
            <a:ext cx="3046730" cy="194500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62865" marR="1462405">
              <a:lnSpc>
                <a:spcPts val="790"/>
              </a:lnSpc>
              <a:spcBef>
                <a:spcPts val="165"/>
              </a:spcBef>
            </a:pP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64316E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ai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pre</a:t>
            </a:r>
            <a:r>
              <a:rPr dirty="0" sz="700">
                <a:solidFill>
                  <a:srgbClr val="565D70"/>
                </a:solidFill>
                <a:latin typeface="Times New Roman"/>
                <a:cs typeface="Times New Roman"/>
              </a:rPr>
              <a:t>d</a:t>
            </a:r>
            <a:r>
              <a:rPr dirty="0" sz="700">
                <a:solidFill>
                  <a:srgbClr val="A828FB"/>
                </a:solidFill>
                <a:latin typeface="Times New Roman"/>
                <a:cs typeface="Times New Roman"/>
              </a:rPr>
              <a:t>=</a:t>
            </a:r>
            <a:r>
              <a:rPr dirty="0" sz="700" spc="475">
                <a:solidFill>
                  <a:srgbClr val="A828FB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463844"/>
                </a:solidFill>
                <a:latin typeface="Times New Roman"/>
                <a:cs typeface="Times New Roman"/>
              </a:rPr>
              <a:t>gb</a:t>
            </a:r>
            <a:r>
              <a:rPr dirty="0" sz="700" spc="50">
                <a:solidFill>
                  <a:srgbClr val="64316E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38506D"/>
                </a:solidFill>
                <a:latin typeface="Times New Roman"/>
                <a:cs typeface="Times New Roman"/>
              </a:rPr>
              <a:t>.</a:t>
            </a:r>
            <a:r>
              <a:rPr dirty="0" sz="700" spc="15">
                <a:solidFill>
                  <a:srgbClr val="38506D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645D54"/>
                </a:solidFill>
                <a:latin typeface="Times New Roman"/>
                <a:cs typeface="Times New Roman"/>
              </a:rPr>
              <a:t>predi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ct</a:t>
            </a:r>
            <a:r>
              <a:rPr dirty="0" sz="700" spc="310">
                <a:solidFill>
                  <a:srgbClr val="463844"/>
                </a:solidFill>
                <a:latin typeface="Times New Roman"/>
                <a:cs typeface="Times New Roman"/>
              </a:rPr>
              <a:t> </a:t>
            </a:r>
            <a:r>
              <a:rPr dirty="0" sz="600" spc="45">
                <a:solidFill>
                  <a:srgbClr val="6B7C9A"/>
                </a:solidFill>
                <a:latin typeface="Arial"/>
                <a:cs typeface="Arial"/>
              </a:rPr>
              <a:t>(</a:t>
            </a:r>
            <a:r>
              <a:rPr dirty="0" sz="600" spc="45">
                <a:solidFill>
                  <a:srgbClr val="696972"/>
                </a:solidFill>
                <a:latin typeface="Arial"/>
                <a:cs typeface="Arial"/>
              </a:rPr>
              <a:t>x</a:t>
            </a:r>
            <a:r>
              <a:rPr dirty="0" sz="600" spc="45">
                <a:solidFill>
                  <a:srgbClr val="1D1813"/>
                </a:solidFill>
                <a:latin typeface="Arial"/>
                <a:cs typeface="Arial"/>
              </a:rPr>
              <a:t>_</a:t>
            </a:r>
            <a:r>
              <a:rPr dirty="0" sz="700" spc="45">
                <a:solidFill>
                  <a:srgbClr val="463844"/>
                </a:solidFill>
                <a:latin typeface="Times New Roman"/>
                <a:cs typeface="Times New Roman"/>
              </a:rPr>
              <a:t>t</a:t>
            </a:r>
            <a:r>
              <a:rPr dirty="0" sz="700" spc="45">
                <a:solidFill>
                  <a:srgbClr val="796E59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463844"/>
                </a:solidFill>
                <a:latin typeface="Times New Roman"/>
                <a:cs typeface="Times New Roman"/>
              </a:rPr>
              <a:t>a</a:t>
            </a:r>
            <a:r>
              <a:rPr dirty="0" sz="700" spc="45">
                <a:solidFill>
                  <a:srgbClr val="4F4B59"/>
                </a:solidFill>
                <a:latin typeface="Times New Roman"/>
                <a:cs typeface="Times New Roman"/>
              </a:rPr>
              <a:t>in</a:t>
            </a:r>
            <a:r>
              <a:rPr dirty="0" sz="700" spc="45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31263A"/>
                </a:solidFill>
                <a:latin typeface="Times New Roman"/>
                <a:cs typeface="Times New Roman"/>
              </a:rPr>
              <a:t>s</a:t>
            </a:r>
            <a:r>
              <a:rPr dirty="0" sz="700" spc="45">
                <a:solidFill>
                  <a:srgbClr val="283B54"/>
                </a:solidFill>
                <a:latin typeface="Times New Roman"/>
                <a:cs typeface="Times New Roman"/>
              </a:rPr>
              <a:t>c</a:t>
            </a:r>
            <a:r>
              <a:rPr dirty="0" sz="700" spc="45">
                <a:solidFill>
                  <a:srgbClr val="806993"/>
                </a:solidFill>
                <a:latin typeface="Times New Roman"/>
                <a:cs typeface="Times New Roman"/>
              </a:rPr>
              <a:t>) 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5D4F3A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1D1813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P'red</a:t>
            </a:r>
            <a:r>
              <a:rPr dirty="0" sz="700">
                <a:solidFill>
                  <a:srgbClr val="A828FB"/>
                </a:solidFill>
                <a:latin typeface="Times New Roman"/>
                <a:cs typeface="Times New Roman"/>
              </a:rPr>
              <a:t>=</a:t>
            </a:r>
            <a:r>
              <a:rPr dirty="0" sz="700" spc="200">
                <a:solidFill>
                  <a:srgbClr val="A828FB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4F4B59"/>
                </a:solidFill>
                <a:latin typeface="Times New Roman"/>
                <a:cs typeface="Times New Roman"/>
              </a:rPr>
              <a:t>gb</a:t>
            </a:r>
            <a:r>
              <a:rPr dirty="0" sz="700" spc="50">
                <a:solidFill>
                  <a:srgbClr val="696972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38506D"/>
                </a:solidFill>
                <a:latin typeface="Times New Roman"/>
                <a:cs typeface="Times New Roman"/>
              </a:rPr>
              <a:t>.</a:t>
            </a:r>
            <a:r>
              <a:rPr dirty="0" sz="700" spc="10">
                <a:solidFill>
                  <a:srgbClr val="38506D"/>
                </a:solidFill>
                <a:latin typeface="Times New Roman"/>
                <a:cs typeface="Times New Roman"/>
              </a:rPr>
              <a:t> </a:t>
            </a:r>
            <a:r>
              <a:rPr dirty="0" sz="700" spc="65">
                <a:solidFill>
                  <a:srgbClr val="283B54"/>
                </a:solidFill>
                <a:latin typeface="Times New Roman"/>
                <a:cs typeface="Times New Roman"/>
              </a:rPr>
              <a:t>p</a:t>
            </a:r>
            <a:r>
              <a:rPr dirty="0" sz="700" spc="65">
                <a:solidFill>
                  <a:srgbClr val="54698C"/>
                </a:solidFill>
                <a:latin typeface="Times New Roman"/>
                <a:cs typeface="Times New Roman"/>
              </a:rPr>
              <a:t>r</a:t>
            </a:r>
            <a:r>
              <a:rPr dirty="0" sz="700" spc="65">
                <a:solidFill>
                  <a:srgbClr val="463844"/>
                </a:solidFill>
                <a:latin typeface="Times New Roman"/>
                <a:cs typeface="Times New Roman"/>
              </a:rPr>
              <a:t>e</a:t>
            </a:r>
            <a:r>
              <a:rPr dirty="0" sz="700" spc="65">
                <a:solidFill>
                  <a:srgbClr val="54698C"/>
                </a:solidFill>
                <a:latin typeface="Times New Roman"/>
                <a:cs typeface="Times New Roman"/>
              </a:rPr>
              <a:t>d</a:t>
            </a:r>
            <a:r>
              <a:rPr dirty="0" sz="700" spc="65">
                <a:solidFill>
                  <a:srgbClr val="283B54"/>
                </a:solidFill>
                <a:latin typeface="Times New Roman"/>
                <a:cs typeface="Times New Roman"/>
              </a:rPr>
              <a:t>i</a:t>
            </a:r>
            <a:r>
              <a:rPr dirty="0" sz="700" spc="65">
                <a:solidFill>
                  <a:srgbClr val="31263A"/>
                </a:solidFill>
                <a:latin typeface="Times New Roman"/>
                <a:cs typeface="Times New Roman"/>
              </a:rPr>
              <a:t>c</a:t>
            </a:r>
            <a:r>
              <a:rPr dirty="0" sz="700" spc="65">
                <a:solidFill>
                  <a:srgbClr val="4F4B59"/>
                </a:solidFill>
                <a:latin typeface="Times New Roman"/>
                <a:cs typeface="Times New Roman"/>
              </a:rPr>
              <a:t>t</a:t>
            </a:r>
            <a:r>
              <a:rPr dirty="0" sz="700" spc="65">
                <a:solidFill>
                  <a:srgbClr val="87527C"/>
                </a:solidFill>
                <a:latin typeface="Times New Roman"/>
                <a:cs typeface="Times New Roman"/>
              </a:rPr>
              <a:t>(</a:t>
            </a:r>
            <a:r>
              <a:rPr dirty="0" sz="700" spc="65">
                <a:solidFill>
                  <a:srgbClr val="696972"/>
                </a:solidFill>
                <a:latin typeface="Times New Roman"/>
                <a:cs typeface="Times New Roman"/>
              </a:rPr>
              <a:t>x</a:t>
            </a:r>
            <a:r>
              <a:rPr dirty="0" sz="700" spc="65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 spc="65">
                <a:solidFill>
                  <a:srgbClr val="5D4F3A"/>
                </a:solidFill>
                <a:latin typeface="Times New Roman"/>
                <a:cs typeface="Times New Roman"/>
              </a:rPr>
              <a:t>t</a:t>
            </a:r>
            <a:r>
              <a:rPr dirty="0" sz="700" spc="65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 spc="65">
                <a:solidFill>
                  <a:srgbClr val="4F4B59"/>
                </a:solidFill>
                <a:latin typeface="Times New Roman"/>
                <a:cs typeface="Times New Roman"/>
              </a:rPr>
              <a:t>st</a:t>
            </a:r>
            <a:r>
              <a:rPr dirty="0" sz="700" spc="165">
                <a:solidFill>
                  <a:srgbClr val="4F4B59"/>
                </a:solidFill>
                <a:latin typeface="Times New Roman"/>
                <a:cs typeface="Times New Roman"/>
              </a:rPr>
              <a:t> </a:t>
            </a:r>
            <a:r>
              <a:rPr dirty="0" sz="700" spc="40">
                <a:solidFill>
                  <a:srgbClr val="4F4B59"/>
                </a:solidFill>
                <a:latin typeface="Times New Roman"/>
                <a:cs typeface="Times New Roman"/>
              </a:rPr>
              <a:t>s</a:t>
            </a:r>
            <a:r>
              <a:rPr dirty="0" sz="700" spc="40">
                <a:solidFill>
                  <a:srgbClr val="5D4F3A"/>
                </a:solidFill>
                <a:latin typeface="Times New Roman"/>
                <a:cs typeface="Times New Roman"/>
              </a:rPr>
              <a:t>c</a:t>
            </a:r>
            <a:r>
              <a:rPr dirty="0" sz="700" spc="40">
                <a:solidFill>
                  <a:srgbClr val="91959A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63500">
              <a:lnSpc>
                <a:spcPts val="805"/>
              </a:lnSpc>
            </a:pPr>
            <a:r>
              <a:rPr dirty="0" sz="700">
                <a:solidFill>
                  <a:srgbClr val="796E5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qu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are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d</a:t>
            </a:r>
            <a:r>
              <a:rPr dirty="0" sz="700" spc="245">
                <a:solidFill>
                  <a:srgbClr val="38506D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A828FB"/>
                </a:solidFill>
                <a:latin typeface="Times New Roman"/>
                <a:cs typeface="Times New Roman"/>
              </a:rPr>
              <a:t>=</a:t>
            </a:r>
            <a:r>
              <a:rPr dirty="0" sz="700" spc="265">
                <a:solidFill>
                  <a:srgbClr val="A828FB"/>
                </a:solidFill>
                <a:latin typeface="Times New Roman"/>
                <a:cs typeface="Times New Roman"/>
              </a:rPr>
              <a:t> </a:t>
            </a:r>
            <a:r>
              <a:rPr dirty="0" sz="700" spc="60">
                <a:solidFill>
                  <a:srgbClr val="54698C"/>
                </a:solidFill>
                <a:latin typeface="Times New Roman"/>
                <a:cs typeface="Times New Roman"/>
              </a:rPr>
              <a:t>r</a:t>
            </a:r>
            <a:r>
              <a:rPr dirty="0" sz="700" spc="60">
                <a:solidFill>
                  <a:srgbClr val="31263A"/>
                </a:solidFill>
                <a:latin typeface="Times New Roman"/>
                <a:cs typeface="Times New Roman"/>
              </a:rPr>
              <a:t>2</a:t>
            </a:r>
            <a:r>
              <a:rPr dirty="0" sz="700" spc="60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 spc="60">
                <a:solidFill>
                  <a:srgbClr val="31112F"/>
                </a:solidFill>
                <a:latin typeface="Times New Roman"/>
                <a:cs typeface="Times New Roman"/>
              </a:rPr>
              <a:t>s</a:t>
            </a:r>
            <a:r>
              <a:rPr dirty="0" sz="700" spc="60">
                <a:solidFill>
                  <a:srgbClr val="463844"/>
                </a:solidFill>
                <a:latin typeface="Times New Roman"/>
                <a:cs typeface="Times New Roman"/>
              </a:rPr>
              <a:t>co</a:t>
            </a:r>
            <a:r>
              <a:rPr dirty="0" sz="700" spc="60">
                <a:solidFill>
                  <a:srgbClr val="856D3D"/>
                </a:solidFill>
                <a:latin typeface="Times New Roman"/>
                <a:cs typeface="Times New Roman"/>
              </a:rPr>
              <a:t>r</a:t>
            </a:r>
            <a:r>
              <a:rPr dirty="0" sz="700" spc="6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 spc="60">
                <a:solidFill>
                  <a:srgbClr val="6B7C9A"/>
                </a:solidFill>
                <a:latin typeface="Times New Roman"/>
                <a:cs typeface="Times New Roman"/>
              </a:rPr>
              <a:t>(y</a:t>
            </a:r>
            <a:r>
              <a:rPr dirty="0" sz="700" spc="60">
                <a:solidFill>
                  <a:srgbClr val="1D1813"/>
                </a:solidFill>
                <a:latin typeface="Times New Roman"/>
                <a:cs typeface="Times New Roman"/>
              </a:rPr>
              <a:t>_</a:t>
            </a:r>
            <a:r>
              <a:rPr dirty="0" sz="700" spc="60">
                <a:solidFill>
                  <a:srgbClr val="463844"/>
                </a:solidFill>
                <a:latin typeface="Times New Roman"/>
                <a:cs typeface="Times New Roman"/>
              </a:rPr>
              <a:t>t</a:t>
            </a:r>
            <a:r>
              <a:rPr dirty="0" sz="700" spc="60">
                <a:solidFill>
                  <a:srgbClr val="565D70"/>
                </a:solidFill>
                <a:latin typeface="Times New Roman"/>
                <a:cs typeface="Times New Roman"/>
              </a:rPr>
              <a:t>r</a:t>
            </a:r>
            <a:r>
              <a:rPr dirty="0" sz="700" spc="60">
                <a:solidFill>
                  <a:srgbClr val="283B54"/>
                </a:solidFill>
                <a:latin typeface="Times New Roman"/>
                <a:cs typeface="Times New Roman"/>
              </a:rPr>
              <a:t>a</a:t>
            </a:r>
            <a:r>
              <a:rPr dirty="0" sz="700" spc="60">
                <a:solidFill>
                  <a:srgbClr val="31112F"/>
                </a:solidFill>
                <a:latin typeface="Times New Roman"/>
                <a:cs typeface="Times New Roman"/>
              </a:rPr>
              <a:t>i</a:t>
            </a:r>
            <a:r>
              <a:rPr dirty="0" sz="700" spc="75">
                <a:solidFill>
                  <a:srgbClr val="31112F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,</a:t>
            </a:r>
            <a:r>
              <a:rPr dirty="0" sz="700" spc="370">
                <a:solidFill>
                  <a:srgbClr val="283B54"/>
                </a:solidFill>
                <a:latin typeface="Times New Roman"/>
                <a:cs typeface="Times New Roman"/>
              </a:rPr>
              <a:t> </a:t>
            </a:r>
            <a:r>
              <a:rPr dirty="0" sz="700" spc="40">
                <a:solidFill>
                  <a:srgbClr val="5D4F3A"/>
                </a:solidFill>
                <a:latin typeface="Times New Roman"/>
                <a:cs typeface="Times New Roman"/>
              </a:rPr>
              <a:t>t</a:t>
            </a:r>
            <a:r>
              <a:rPr dirty="0" sz="700" spc="40">
                <a:solidFill>
                  <a:srgbClr val="856D3D"/>
                </a:solidFill>
                <a:latin typeface="Times New Roman"/>
                <a:cs typeface="Times New Roman"/>
              </a:rPr>
              <a:t>r</a:t>
            </a:r>
            <a:r>
              <a:rPr dirty="0" sz="700" spc="40">
                <a:solidFill>
                  <a:srgbClr val="463844"/>
                </a:solidFill>
                <a:latin typeface="Times New Roman"/>
                <a:cs typeface="Times New Roman"/>
              </a:rPr>
              <a:t>ai</a:t>
            </a:r>
            <a:r>
              <a:rPr dirty="0" sz="700" spc="40">
                <a:solidFill>
                  <a:srgbClr val="796E59"/>
                </a:solidFill>
                <a:latin typeface="Times New Roman"/>
                <a:cs typeface="Times New Roman"/>
              </a:rPr>
              <a:t>n</a:t>
            </a:r>
            <a:r>
              <a:rPr dirty="0" sz="700" spc="40">
                <a:solidFill>
                  <a:srgbClr val="1D1813"/>
                </a:solidFill>
                <a:latin typeface="Times New Roman"/>
                <a:cs typeface="Times New Roman"/>
              </a:rPr>
              <a:t>_</a:t>
            </a:r>
            <a:r>
              <a:rPr dirty="0" sz="700" spc="40">
                <a:solidFill>
                  <a:srgbClr val="4F4B59"/>
                </a:solidFill>
                <a:latin typeface="Times New Roman"/>
                <a:cs typeface="Times New Roman"/>
              </a:rPr>
              <a:t>pred</a:t>
            </a:r>
            <a:r>
              <a:rPr dirty="0" sz="700" spc="40">
                <a:solidFill>
                  <a:srgbClr val="80828E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59690">
              <a:lnSpc>
                <a:spcPts val="805"/>
              </a:lnSpc>
            </a:pPr>
            <a:r>
              <a:rPr dirty="0" sz="700" spc="65">
                <a:solidFill>
                  <a:srgbClr val="54996D"/>
                </a:solidFill>
                <a:latin typeface="Times New Roman"/>
                <a:cs typeface="Times New Roman"/>
              </a:rPr>
              <a:t>?ri</a:t>
            </a:r>
            <a:r>
              <a:rPr dirty="0" sz="700" spc="65">
                <a:solidFill>
                  <a:srgbClr val="75AC87"/>
                </a:solidFill>
                <a:latin typeface="Times New Roman"/>
                <a:cs typeface="Times New Roman"/>
              </a:rPr>
              <a:t>n</a:t>
            </a:r>
            <a:r>
              <a:rPr dirty="0" sz="700" spc="65">
                <a:solidFill>
                  <a:srgbClr val="449048"/>
                </a:solidFill>
                <a:latin typeface="Times New Roman"/>
                <a:cs typeface="Times New Roman"/>
              </a:rPr>
              <a:t>t</a:t>
            </a:r>
            <a:r>
              <a:rPr dirty="0" sz="700" spc="65">
                <a:solidFill>
                  <a:srgbClr val="80828E"/>
                </a:solidFill>
                <a:latin typeface="Times New Roman"/>
                <a:cs typeface="Times New Roman"/>
              </a:rPr>
              <a:t>[</a:t>
            </a:r>
            <a:r>
              <a:rPr dirty="0" sz="700" spc="65">
                <a:solidFill>
                  <a:srgbClr val="CF9377"/>
                </a:solidFill>
                <a:latin typeface="Times New Roman"/>
                <a:cs typeface="Times New Roman"/>
              </a:rPr>
              <a:t>'</a:t>
            </a:r>
            <a:r>
              <a:rPr dirty="0" sz="700" spc="65">
                <a:solidFill>
                  <a:srgbClr val="CA5B2F"/>
                </a:solidFill>
                <a:latin typeface="Times New Roman"/>
                <a:cs typeface="Times New Roman"/>
              </a:rPr>
              <a:t>T</a:t>
            </a:r>
            <a:r>
              <a:rPr dirty="0" sz="700" spc="65">
                <a:solidFill>
                  <a:srgbClr val="CA7264"/>
                </a:solidFill>
                <a:latin typeface="Times New Roman"/>
                <a:cs typeface="Times New Roman"/>
              </a:rPr>
              <a:t>h</a:t>
            </a:r>
            <a:r>
              <a:rPr dirty="0" sz="700" spc="65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204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C65B60"/>
                </a:solidFill>
                <a:latin typeface="Times New Roman"/>
                <a:cs typeface="Times New Roman"/>
              </a:rPr>
              <a:t>t</a:t>
            </a:r>
            <a:r>
              <a:rPr dirty="0" sz="700" spc="50">
                <a:solidFill>
                  <a:srgbClr val="C87585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C14452"/>
                </a:solidFill>
                <a:latin typeface="Times New Roman"/>
                <a:cs typeface="Times New Roman"/>
              </a:rPr>
              <a:t>a</a:t>
            </a:r>
            <a:r>
              <a:rPr dirty="0" sz="700" spc="50">
                <a:solidFill>
                  <a:srgbClr val="C15980"/>
                </a:solidFill>
                <a:latin typeface="Times New Roman"/>
                <a:cs typeface="Times New Roman"/>
              </a:rPr>
              <a:t>i11</a:t>
            </a:r>
            <a:r>
              <a:rPr dirty="0" sz="700" spc="50">
                <a:solidFill>
                  <a:srgbClr val="C65B60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BF2156"/>
                </a:solidFill>
                <a:latin typeface="Times New Roman"/>
                <a:cs typeface="Times New Roman"/>
              </a:rPr>
              <a:t>-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squar-e</a:t>
            </a:r>
            <a:r>
              <a:rPr dirty="0" sz="700" spc="10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87585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C87585"/>
                </a:solidFill>
                <a:latin typeface="Times New Roman"/>
                <a:cs typeface="Times New Roman"/>
              </a:rPr>
              <a:t>lu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275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100">
                <a:solidFill>
                  <a:srgbClr val="C14452"/>
                </a:solidFill>
                <a:latin typeface="Times New Roman"/>
                <a:cs typeface="Times New Roman"/>
              </a:rPr>
              <a:t>is</a:t>
            </a:r>
            <a:r>
              <a:rPr dirty="0" sz="700" spc="100">
                <a:solidFill>
                  <a:srgbClr val="BF2156"/>
                </a:solidFill>
                <a:latin typeface="Times New Roman"/>
                <a:cs typeface="Times New Roman"/>
              </a:rPr>
              <a:t>:</a:t>
            </a:r>
            <a:r>
              <a:rPr dirty="0" sz="700" spc="315">
                <a:solidFill>
                  <a:srgbClr val="BF2156"/>
                </a:solidFill>
                <a:latin typeface="Times New Roman"/>
                <a:cs typeface="Times New Roman"/>
              </a:rPr>
              <a:t> </a:t>
            </a:r>
            <a:r>
              <a:rPr dirty="0" sz="700" spc="100">
                <a:solidFill>
                  <a:srgbClr val="CF9377"/>
                </a:solidFill>
                <a:latin typeface="Times New Roman"/>
                <a:cs typeface="Times New Roman"/>
              </a:rPr>
              <a:t>'</a:t>
            </a:r>
            <a:r>
              <a:rPr dirty="0" sz="700" spc="100">
                <a:solidFill>
                  <a:srgbClr val="4F4B59"/>
                </a:solidFill>
                <a:latin typeface="Times New Roman"/>
                <a:cs typeface="Times New Roman"/>
              </a:rPr>
              <a:t>,</a:t>
            </a:r>
            <a:r>
              <a:rPr dirty="0" sz="700" spc="360">
                <a:solidFill>
                  <a:srgbClr val="4F4B59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54698C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1D1813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31263A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64316E"/>
                </a:solidFill>
                <a:latin typeface="Times New Roman"/>
                <a:cs typeface="Times New Roman"/>
              </a:rPr>
              <a:t>q</a:t>
            </a:r>
            <a:r>
              <a:rPr dirty="0" sz="700" spc="-10">
                <a:solidFill>
                  <a:srgbClr val="696972"/>
                </a:solidFill>
                <a:latin typeface="Times New Roman"/>
                <a:cs typeface="Times New Roman"/>
              </a:rPr>
              <a:t>u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ar,ed_</a:t>
            </a:r>
            <a:r>
              <a:rPr dirty="0" sz="700" spc="-10">
                <a:solidFill>
                  <a:srgbClr val="696972"/>
                </a:solidFill>
                <a:latin typeface="Times New Roman"/>
                <a:cs typeface="Times New Roman"/>
              </a:rPr>
              <a:t>ro</a:t>
            </a:r>
            <a:r>
              <a:rPr dirty="0" sz="700" spc="-10">
                <a:solidFill>
                  <a:srgbClr val="38506D"/>
                </a:solidFill>
                <a:latin typeface="Times New Roman"/>
                <a:cs typeface="Times New Roman"/>
              </a:rPr>
              <a:t>u</a:t>
            </a:r>
            <a:r>
              <a:rPr dirty="0" sz="700" spc="-10">
                <a:solidFill>
                  <a:srgbClr val="696972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54698C"/>
                </a:solidFill>
                <a:latin typeface="Times New Roman"/>
                <a:cs typeface="Times New Roman"/>
              </a:rPr>
              <a:t>d</a:t>
            </a:r>
            <a:r>
              <a:rPr dirty="0" sz="700" spc="-10">
                <a:solidFill>
                  <a:srgbClr val="80828E"/>
                </a:solidFill>
                <a:latin typeface="Times New Roman"/>
                <a:cs typeface="Times New Roman"/>
              </a:rPr>
              <a:t>(</a:t>
            </a:r>
            <a:r>
              <a:rPr dirty="0" sz="700" spc="-10">
                <a:solidFill>
                  <a:srgbClr val="449048"/>
                </a:solidFill>
                <a:latin typeface="Times New Roman"/>
                <a:cs typeface="Times New Roman"/>
              </a:rPr>
              <a:t>4</a:t>
            </a:r>
            <a:r>
              <a:rPr dirty="0" sz="700" spc="-10">
                <a:solidFill>
                  <a:srgbClr val="80828E"/>
                </a:solidFill>
                <a:latin typeface="Times New Roman"/>
                <a:cs typeface="Times New Roman"/>
              </a:rPr>
              <a:t>))</a:t>
            </a:r>
            <a:endParaRPr sz="7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455"/>
              </a:spcBef>
            </a:pPr>
            <a:r>
              <a:rPr dirty="0" sz="650">
                <a:solidFill>
                  <a:srgbClr val="793B59"/>
                </a:solidFill>
                <a:latin typeface="Arial"/>
                <a:cs typeface="Arial"/>
              </a:rPr>
              <a:t>Tr</a:t>
            </a:r>
            <a:r>
              <a:rPr dirty="0" sz="650">
                <a:solidFill>
                  <a:srgbClr val="1189CD"/>
                </a:solidFill>
                <a:latin typeface="Arial"/>
                <a:cs typeface="Arial"/>
              </a:rPr>
              <a:t>,</a:t>
            </a:r>
            <a:r>
              <a:rPr dirty="0" sz="650">
                <a:solidFill>
                  <a:srgbClr val="463844"/>
                </a:solidFill>
                <a:latin typeface="Arial"/>
                <a:cs typeface="Arial"/>
              </a:rPr>
              <a:t>e</a:t>
            </a:r>
            <a:r>
              <a:rPr dirty="0" sz="650" spc="145">
                <a:solidFill>
                  <a:srgbClr val="46384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856D3D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a.i</a:t>
            </a:r>
            <a:r>
              <a:rPr dirty="0" sz="700">
                <a:solidFill>
                  <a:srgbClr val="796E59"/>
                </a:solidFill>
                <a:latin typeface="Times New Roman"/>
                <a:cs typeface="Times New Roman"/>
              </a:rPr>
              <a:t>n</a:t>
            </a:r>
            <a:r>
              <a:rPr dirty="0" sz="700" spc="240">
                <a:solidFill>
                  <a:srgbClr val="796E5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0E243F"/>
                </a:solidFill>
                <a:latin typeface="Times New Roman"/>
                <a:cs typeface="Times New Roman"/>
              </a:rPr>
              <a:t>-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qu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are</a:t>
            </a:r>
            <a:r>
              <a:rPr dirty="0" sz="700" spc="335">
                <a:solidFill>
                  <a:srgbClr val="46384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99897C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603B3F"/>
                </a:solidFill>
                <a:latin typeface="Times New Roman"/>
                <a:cs typeface="Times New Roman"/>
              </a:rPr>
              <a:t>l</a:t>
            </a:r>
            <a:r>
              <a:rPr dirty="0" sz="700" spc="400">
                <a:solidFill>
                  <a:srgbClr val="603B3F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 spc="254">
                <a:solidFill>
                  <a:srgbClr val="31263A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97D6F9"/>
                </a:solidFill>
                <a:latin typeface="Times New Roman"/>
                <a:cs typeface="Times New Roman"/>
              </a:rPr>
              <a:t>.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700" spc="204">
                <a:solidFill>
                  <a:srgbClr val="000083"/>
                </a:solidFill>
                <a:latin typeface="Times New Roman"/>
                <a:cs typeface="Times New Roman"/>
              </a:rPr>
              <a:t>  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0.9635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63500">
              <a:lnSpc>
                <a:spcPts val="815"/>
              </a:lnSpc>
            </a:pPr>
            <a:r>
              <a:rPr dirty="0" sz="700">
                <a:solidFill>
                  <a:srgbClr val="696972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sq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are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d</a:t>
            </a:r>
            <a:r>
              <a:rPr dirty="0" sz="700" spc="330">
                <a:solidFill>
                  <a:srgbClr val="38506D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A828FB"/>
                </a:solidFill>
                <a:latin typeface="Times New Roman"/>
                <a:cs typeface="Times New Roman"/>
              </a:rPr>
              <a:t>=</a:t>
            </a:r>
            <a:r>
              <a:rPr dirty="0" sz="700" spc="345">
                <a:solidFill>
                  <a:srgbClr val="A828FB"/>
                </a:solidFill>
                <a:latin typeface="Times New Roman"/>
                <a:cs typeface="Times New Roman"/>
              </a:rPr>
              <a:t> </a:t>
            </a:r>
            <a:r>
              <a:rPr dirty="0" sz="700" spc="45">
                <a:solidFill>
                  <a:srgbClr val="54698C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31263A"/>
                </a:solidFill>
                <a:latin typeface="Times New Roman"/>
                <a:cs typeface="Times New Roman"/>
              </a:rPr>
              <a:t>2</a:t>
            </a:r>
            <a:r>
              <a:rPr dirty="0" sz="700" spc="45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31263A"/>
                </a:solidFill>
                <a:latin typeface="Times New Roman"/>
                <a:cs typeface="Times New Roman"/>
              </a:rPr>
              <a:t>s</a:t>
            </a:r>
            <a:r>
              <a:rPr dirty="0" sz="700" spc="45">
                <a:solidFill>
                  <a:srgbClr val="4F4B59"/>
                </a:solidFill>
                <a:latin typeface="Times New Roman"/>
                <a:cs typeface="Times New Roman"/>
              </a:rPr>
              <a:t>co</a:t>
            </a:r>
            <a:r>
              <a:rPr dirty="0" sz="700" spc="45">
                <a:solidFill>
                  <a:srgbClr val="796E59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 spc="45">
                <a:solidFill>
                  <a:srgbClr val="80828E"/>
                </a:solidFill>
                <a:latin typeface="Times New Roman"/>
                <a:cs typeface="Times New Roman"/>
              </a:rPr>
              <a:t>{</a:t>
            </a:r>
            <a:r>
              <a:rPr dirty="0" sz="700" spc="45">
                <a:solidFill>
                  <a:srgbClr val="806993"/>
                </a:solidFill>
                <a:latin typeface="Times New Roman"/>
                <a:cs typeface="Times New Roman"/>
              </a:rPr>
              <a:t>y</a:t>
            </a:r>
            <a:r>
              <a:rPr dirty="0" sz="700" spc="45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31263A"/>
                </a:solidFill>
                <a:latin typeface="Times New Roman"/>
                <a:cs typeface="Times New Roman"/>
              </a:rPr>
              <a:t>t</a:t>
            </a:r>
            <a:r>
              <a:rPr dirty="0" sz="700" spc="45">
                <a:solidFill>
                  <a:srgbClr val="4F4B59"/>
                </a:solidFill>
                <a:latin typeface="Times New Roman"/>
                <a:cs typeface="Times New Roman"/>
              </a:rPr>
              <a:t>e</a:t>
            </a:r>
            <a:r>
              <a:rPr dirty="0" sz="700" spc="45">
                <a:solidFill>
                  <a:srgbClr val="31263A"/>
                </a:solidFill>
                <a:latin typeface="Times New Roman"/>
                <a:cs typeface="Times New Roman"/>
              </a:rPr>
              <a:t>st,</a:t>
            </a:r>
            <a:r>
              <a:rPr dirty="0" sz="700" spc="409">
                <a:solidFill>
                  <a:srgbClr val="31263A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5D4F3A"/>
                </a:solidFill>
                <a:latin typeface="Times New Roman"/>
                <a:cs typeface="Times New Roman"/>
              </a:rPr>
              <a:t>_p</a:t>
            </a:r>
            <a:r>
              <a:rPr dirty="0" sz="700">
                <a:solidFill>
                  <a:srgbClr val="796E5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e-</a:t>
            </a:r>
            <a:r>
              <a:rPr dirty="0" sz="700" spc="-25">
                <a:solidFill>
                  <a:srgbClr val="463844"/>
                </a:solidFill>
                <a:latin typeface="Times New Roman"/>
                <a:cs typeface="Times New Roman"/>
              </a:rPr>
              <a:t>d</a:t>
            </a:r>
            <a:r>
              <a:rPr dirty="0" sz="700" spc="-25">
                <a:solidFill>
                  <a:srgbClr val="99897C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59690">
              <a:lnSpc>
                <a:spcPts val="815"/>
              </a:lnSpc>
            </a:pPr>
            <a:r>
              <a:rPr dirty="0" sz="700" spc="80">
                <a:solidFill>
                  <a:srgbClr val="679959"/>
                </a:solidFill>
                <a:latin typeface="Times New Roman"/>
                <a:cs typeface="Times New Roman"/>
              </a:rPr>
              <a:t>?rin</a:t>
            </a:r>
            <a:r>
              <a:rPr dirty="0" sz="700" spc="80">
                <a:solidFill>
                  <a:srgbClr val="449048"/>
                </a:solidFill>
                <a:latin typeface="Times New Roman"/>
                <a:cs typeface="Times New Roman"/>
              </a:rPr>
              <a:t>t</a:t>
            </a:r>
            <a:r>
              <a:rPr dirty="0" sz="700" spc="80">
                <a:solidFill>
                  <a:srgbClr val="6B7C9A"/>
                </a:solidFill>
                <a:latin typeface="Times New Roman"/>
                <a:cs typeface="Times New Roman"/>
              </a:rPr>
              <a:t>(</a:t>
            </a:r>
            <a:r>
              <a:rPr dirty="0" sz="700" spc="-20">
                <a:solidFill>
                  <a:srgbClr val="6B7C9A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F9377"/>
                </a:solidFill>
                <a:latin typeface="Times New Roman"/>
                <a:cs typeface="Times New Roman"/>
              </a:rPr>
              <a:t>'</a:t>
            </a:r>
            <a:r>
              <a:rPr dirty="0" sz="700">
                <a:solidFill>
                  <a:srgbClr val="CA5B2F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CA7264"/>
                </a:solidFill>
                <a:latin typeface="Times New Roman"/>
                <a:cs typeface="Times New Roman"/>
              </a:rPr>
              <a:t>h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24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55">
                <a:solidFill>
                  <a:srgbClr val="C15980"/>
                </a:solidFill>
                <a:latin typeface="Times New Roman"/>
                <a:cs typeface="Times New Roman"/>
              </a:rPr>
              <a:t>traill</a:t>
            </a:r>
            <a:r>
              <a:rPr dirty="0" sz="700" spc="300">
                <a:solidFill>
                  <a:srgbClr val="C1598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65B60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BF2156"/>
                </a:solidFill>
                <a:latin typeface="Times New Roman"/>
                <a:cs typeface="Times New Roman"/>
              </a:rPr>
              <a:t>-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squar,e</a:t>
            </a:r>
            <a:r>
              <a:rPr dirty="0" sz="700" spc="20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87585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C87585"/>
                </a:solidFill>
                <a:latin typeface="Times New Roman"/>
                <a:cs typeface="Times New Roman"/>
              </a:rPr>
              <a:t>lu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32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100">
                <a:solidFill>
                  <a:srgbClr val="C65B60"/>
                </a:solidFill>
                <a:latin typeface="Times New Roman"/>
                <a:cs typeface="Times New Roman"/>
              </a:rPr>
              <a:t>is</a:t>
            </a:r>
            <a:r>
              <a:rPr dirty="0" sz="700" spc="100">
                <a:solidFill>
                  <a:srgbClr val="BF2156"/>
                </a:solidFill>
                <a:latin typeface="Times New Roman"/>
                <a:cs typeface="Times New Roman"/>
              </a:rPr>
              <a:t>:</a:t>
            </a:r>
            <a:r>
              <a:rPr dirty="0" sz="700" spc="360">
                <a:solidFill>
                  <a:srgbClr val="BF2156"/>
                </a:solidFill>
                <a:latin typeface="Times New Roman"/>
                <a:cs typeface="Times New Roman"/>
              </a:rPr>
              <a:t> </a:t>
            </a:r>
            <a:r>
              <a:rPr dirty="0" sz="700" spc="100">
                <a:solidFill>
                  <a:srgbClr val="CF9377"/>
                </a:solidFill>
                <a:latin typeface="Times New Roman"/>
                <a:cs typeface="Times New Roman"/>
              </a:rPr>
              <a:t>'</a:t>
            </a:r>
            <a:r>
              <a:rPr dirty="0" sz="700" spc="100">
                <a:solidFill>
                  <a:srgbClr val="4F4B59"/>
                </a:solidFill>
                <a:latin typeface="Times New Roman"/>
                <a:cs typeface="Times New Roman"/>
              </a:rPr>
              <a:t>,</a:t>
            </a:r>
            <a:r>
              <a:rPr dirty="0" sz="700" spc="415">
                <a:solidFill>
                  <a:srgbClr val="4F4B5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54698C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1D1813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sq</a:t>
            </a:r>
            <a:r>
              <a:rPr dirty="0" sz="700">
                <a:solidFill>
                  <a:srgbClr val="696972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re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d-</a:t>
            </a:r>
            <a:r>
              <a:rPr dirty="0" sz="700" spc="-75">
                <a:solidFill>
                  <a:srgbClr val="38506D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696972"/>
                </a:solidFill>
                <a:latin typeface="Times New Roman"/>
                <a:cs typeface="Times New Roman"/>
              </a:rPr>
              <a:t>ro</a:t>
            </a:r>
            <a:r>
              <a:rPr dirty="0" sz="700" spc="-10">
                <a:solidFill>
                  <a:srgbClr val="38506D"/>
                </a:solidFill>
                <a:latin typeface="Times New Roman"/>
                <a:cs typeface="Times New Roman"/>
              </a:rPr>
              <a:t>u</a:t>
            </a:r>
            <a:r>
              <a:rPr dirty="0" sz="700" spc="-10">
                <a:solidFill>
                  <a:srgbClr val="696972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54698C"/>
                </a:solidFill>
                <a:latin typeface="Times New Roman"/>
                <a:cs typeface="Times New Roman"/>
              </a:rPr>
              <a:t>d[</a:t>
            </a:r>
            <a:r>
              <a:rPr dirty="0" sz="700" spc="-10">
                <a:solidFill>
                  <a:srgbClr val="679959"/>
                </a:solidFill>
                <a:latin typeface="Times New Roman"/>
                <a:cs typeface="Times New Roman"/>
              </a:rPr>
              <a:t>4</a:t>
            </a:r>
            <a:r>
              <a:rPr dirty="0" sz="700" spc="-10">
                <a:solidFill>
                  <a:srgbClr val="806993"/>
                </a:solidFill>
                <a:latin typeface="Times New Roman"/>
                <a:cs typeface="Times New Roman"/>
              </a:rPr>
              <a:t>)</a:t>
            </a:r>
            <a:r>
              <a:rPr dirty="0" sz="700" spc="-10">
                <a:solidFill>
                  <a:srgbClr val="91959A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459"/>
              </a:spcBef>
            </a:pPr>
            <a:r>
              <a:rPr dirty="0" sz="700">
                <a:solidFill>
                  <a:srgbClr val="4F004F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565D70"/>
                </a:solidFill>
                <a:latin typeface="Times New Roman"/>
                <a:cs typeface="Times New Roman"/>
              </a:rPr>
              <a:t>h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e</a:t>
            </a:r>
            <a:r>
              <a:rPr dirty="0" sz="700" spc="150">
                <a:solidFill>
                  <a:srgbClr val="283B54"/>
                </a:solidFill>
                <a:latin typeface="Times New Roman"/>
                <a:cs typeface="Times New Roman"/>
              </a:rPr>
              <a:t> </a:t>
            </a:r>
            <a:r>
              <a:rPr dirty="0" sz="700" spc="80">
                <a:solidFill>
                  <a:srgbClr val="645D54"/>
                </a:solidFill>
                <a:latin typeface="Times New Roman"/>
                <a:cs typeface="Times New Roman"/>
              </a:rPr>
              <a:t>t</a:t>
            </a:r>
            <a:r>
              <a:rPr dirty="0" sz="700" spc="80">
                <a:solidFill>
                  <a:srgbClr val="856D3D"/>
                </a:solidFill>
                <a:latin typeface="Times New Roman"/>
                <a:cs typeface="Times New Roman"/>
              </a:rPr>
              <a:t>r</a:t>
            </a:r>
            <a:r>
              <a:rPr dirty="0" sz="700" spc="80">
                <a:solidFill>
                  <a:srgbClr val="463844"/>
                </a:solidFill>
                <a:latin typeface="Times New Roman"/>
                <a:cs typeface="Times New Roman"/>
              </a:rPr>
              <a:t>ai</a:t>
            </a:r>
            <a:r>
              <a:rPr dirty="0" sz="700" spc="80">
                <a:solidFill>
                  <a:srgbClr val="796E59"/>
                </a:solidFill>
                <a:latin typeface="Times New Roman"/>
                <a:cs typeface="Times New Roman"/>
              </a:rPr>
              <a:t>n</a:t>
            </a:r>
            <a:r>
              <a:rPr dirty="0" sz="700" spc="195">
                <a:solidFill>
                  <a:srgbClr val="796E5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08030A"/>
                </a:solidFill>
                <a:latin typeface="Times New Roman"/>
                <a:cs typeface="Times New Roman"/>
              </a:rPr>
              <a:t>-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qu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are</a:t>
            </a:r>
            <a:r>
              <a:rPr dirty="0" sz="700" spc="280">
                <a:solidFill>
                  <a:srgbClr val="46384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99897C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603B3F"/>
                </a:solidFill>
                <a:latin typeface="Times New Roman"/>
                <a:cs typeface="Times New Roman"/>
              </a:rPr>
              <a:t>l</a:t>
            </a:r>
            <a:r>
              <a:rPr dirty="0" sz="700" spc="325">
                <a:solidFill>
                  <a:srgbClr val="603B3F"/>
                </a:solidFill>
                <a:latin typeface="Times New Roman"/>
                <a:cs typeface="Times New Roman"/>
              </a:rPr>
              <a:t> </a:t>
            </a:r>
            <a:r>
              <a:rPr dirty="0" sz="650" i="1">
                <a:solidFill>
                  <a:srgbClr val="31263A"/>
                </a:solidFill>
                <a:latin typeface="Arial"/>
                <a:cs typeface="Arial"/>
              </a:rPr>
              <a:t>e</a:t>
            </a:r>
            <a:r>
              <a:rPr dirty="0" sz="650" spc="175" i="1">
                <a:solidFill>
                  <a:srgbClr val="31263A"/>
                </a:solidFill>
                <a:latin typeface="Arial"/>
                <a:cs typeface="Arial"/>
              </a:rPr>
              <a:t> </a:t>
            </a:r>
            <a:r>
              <a:rPr dirty="0" sz="700" spc="100">
                <a:solidFill>
                  <a:srgbClr val="38506D"/>
                </a:solidFill>
                <a:latin typeface="Times New Roman"/>
                <a:cs typeface="Times New Roman"/>
              </a:rPr>
              <a:t>i</a:t>
            </a:r>
            <a:r>
              <a:rPr dirty="0" sz="700" spc="100">
                <a:solidFill>
                  <a:srgbClr val="283B54"/>
                </a:solidFill>
                <a:latin typeface="Times New Roman"/>
                <a:cs typeface="Times New Roman"/>
              </a:rPr>
              <a:t>s</a:t>
            </a:r>
            <a:r>
              <a:rPr dirty="0" sz="700" spc="100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700" spc="165">
                <a:solidFill>
                  <a:srgbClr val="000083"/>
                </a:solidFill>
                <a:latin typeface="Times New Roman"/>
                <a:cs typeface="Times New Roman"/>
              </a:rPr>
              <a:t>  </a:t>
            </a:r>
            <a:r>
              <a:rPr dirty="0" sz="700" spc="-10">
                <a:solidFill>
                  <a:srgbClr val="31263A"/>
                </a:solidFill>
                <a:latin typeface="Times New Roman"/>
                <a:cs typeface="Times New Roman"/>
              </a:rPr>
              <a:t>0.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8</a:t>
            </a:r>
            <a:r>
              <a:rPr dirty="0" sz="700" spc="-10">
                <a:solidFill>
                  <a:srgbClr val="31263A"/>
                </a:solidFill>
                <a:latin typeface="Times New Roman"/>
                <a:cs typeface="Times New Roman"/>
              </a:rPr>
              <a:t>8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4</a:t>
            </a:r>
            <a:r>
              <a:rPr dirty="0" sz="700" spc="-10">
                <a:solidFill>
                  <a:srgbClr val="283B54"/>
                </a:solidFill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780"/>
              </a:lnSpc>
            </a:pPr>
            <a:r>
              <a:rPr dirty="0" sz="700" spc="90">
                <a:solidFill>
                  <a:srgbClr val="64316E"/>
                </a:solidFill>
                <a:latin typeface="Times New Roman"/>
                <a:cs typeface="Times New Roman"/>
              </a:rPr>
              <a:t>m</a:t>
            </a:r>
            <a:r>
              <a:rPr dirty="0" sz="700" spc="90">
                <a:solidFill>
                  <a:srgbClr val="31263A"/>
                </a:solidFill>
                <a:latin typeface="Times New Roman"/>
                <a:cs typeface="Times New Roman"/>
              </a:rPr>
              <a:t>se</a:t>
            </a:r>
            <a:r>
              <a:rPr dirty="0" sz="700" spc="225">
                <a:solidFill>
                  <a:srgbClr val="31263A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A828FB"/>
                </a:solidFill>
                <a:latin typeface="Times New Roman"/>
                <a:cs typeface="Times New Roman"/>
              </a:rPr>
              <a:t>=</a:t>
            </a:r>
            <a:r>
              <a:rPr dirty="0" sz="700" spc="130">
                <a:solidFill>
                  <a:srgbClr val="A828F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98E95"/>
                </a:solidFill>
                <a:latin typeface="Times New Roman"/>
                <a:cs typeface="Times New Roman"/>
              </a:rPr>
              <a:t>111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ea</a:t>
            </a:r>
            <a:r>
              <a:rPr dirty="0" sz="700">
                <a:solidFill>
                  <a:srgbClr val="565D70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quar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d</a:t>
            </a:r>
            <a:r>
              <a:rPr dirty="0" sz="700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696972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o</a:t>
            </a:r>
            <a:r>
              <a:rPr dirty="0" sz="700">
                <a:solidFill>
                  <a:srgbClr val="64316E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6B7C9A"/>
                </a:solidFill>
                <a:latin typeface="Times New Roman"/>
                <a:cs typeface="Times New Roman"/>
              </a:rPr>
              <a:t>(y</a:t>
            </a:r>
            <a:r>
              <a:rPr dirty="0" sz="700">
                <a:solidFill>
                  <a:srgbClr val="1D1813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te</a:t>
            </a:r>
            <a:r>
              <a:rPr dirty="0" sz="700">
                <a:solidFill>
                  <a:srgbClr val="A8AEAE"/>
                </a:solidFill>
                <a:latin typeface="Times New Roman"/>
                <a:cs typeface="Times New Roman"/>
              </a:rPr>
              <a:t>·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st,</a:t>
            </a:r>
            <a:r>
              <a:rPr dirty="0" sz="700" spc="335">
                <a:solidFill>
                  <a:srgbClr val="463844"/>
                </a:solidFill>
                <a:latin typeface="Times New Roman"/>
                <a:cs typeface="Times New Roman"/>
              </a:rPr>
              <a:t> </a:t>
            </a:r>
            <a:r>
              <a:rPr dirty="0" sz="700" spc="45">
                <a:solidFill>
                  <a:srgbClr val="283B54"/>
                </a:solidFill>
                <a:latin typeface="Times New Roman"/>
                <a:cs typeface="Times New Roman"/>
              </a:rPr>
              <a:t>t</a:t>
            </a:r>
            <a:r>
              <a:rPr dirty="0" sz="700" spc="45">
                <a:solidFill>
                  <a:srgbClr val="31263A"/>
                </a:solidFill>
                <a:latin typeface="Times New Roman"/>
                <a:cs typeface="Times New Roman"/>
              </a:rPr>
              <a:t>est</a:t>
            </a:r>
            <a:r>
              <a:rPr dirty="0" sz="700" spc="45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38506D"/>
                </a:solidFill>
                <a:latin typeface="Times New Roman"/>
                <a:cs typeface="Times New Roman"/>
              </a:rPr>
              <a:t>p</a:t>
            </a:r>
            <a:r>
              <a:rPr dirty="0" sz="700" spc="45">
                <a:solidFill>
                  <a:srgbClr val="696972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 spc="45">
                <a:solidFill>
                  <a:srgbClr val="4F4B59"/>
                </a:solidFill>
                <a:latin typeface="Times New Roman"/>
                <a:cs typeface="Times New Roman"/>
              </a:rPr>
              <a:t>d</a:t>
            </a:r>
            <a:r>
              <a:rPr dirty="0" sz="700" spc="45">
                <a:solidFill>
                  <a:srgbClr val="8E7779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64135" marR="5080">
              <a:lnSpc>
                <a:spcPts val="770"/>
              </a:lnSpc>
              <a:spcBef>
                <a:spcPts val="25"/>
              </a:spcBef>
            </a:pPr>
            <a:r>
              <a:rPr dirty="0" sz="700" spc="70">
                <a:solidFill>
                  <a:srgbClr val="54996D"/>
                </a:solidFill>
                <a:latin typeface="Times New Roman"/>
                <a:cs typeface="Times New Roman"/>
              </a:rPr>
              <a:t>pri</a:t>
            </a:r>
            <a:r>
              <a:rPr dirty="0" sz="700" spc="70">
                <a:solidFill>
                  <a:srgbClr val="75AC87"/>
                </a:solidFill>
                <a:latin typeface="Times New Roman"/>
                <a:cs typeface="Times New Roman"/>
              </a:rPr>
              <a:t>n</a:t>
            </a:r>
            <a:r>
              <a:rPr dirty="0" sz="700" spc="70">
                <a:solidFill>
                  <a:srgbClr val="449048"/>
                </a:solidFill>
                <a:latin typeface="Times New Roman"/>
                <a:cs typeface="Times New Roman"/>
              </a:rPr>
              <a:t>t</a:t>
            </a:r>
            <a:r>
              <a:rPr dirty="0" sz="700" spc="70">
                <a:solidFill>
                  <a:srgbClr val="6B7C9A"/>
                </a:solidFill>
                <a:latin typeface="Times New Roman"/>
                <a:cs typeface="Times New Roman"/>
              </a:rPr>
              <a:t>[</a:t>
            </a:r>
            <a:r>
              <a:rPr dirty="0" sz="700">
                <a:solidFill>
                  <a:srgbClr val="6B7C9A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F9377"/>
                </a:solidFill>
                <a:latin typeface="Times New Roman"/>
                <a:cs typeface="Times New Roman"/>
              </a:rPr>
              <a:t>'</a:t>
            </a:r>
            <a:r>
              <a:rPr dirty="0" sz="700">
                <a:solidFill>
                  <a:srgbClr val="CA7264"/>
                </a:solidFill>
                <a:latin typeface="Times New Roman"/>
                <a:cs typeface="Times New Roman"/>
              </a:rPr>
              <a:t>l'.ean</a:t>
            </a:r>
            <a:r>
              <a:rPr dirty="0" sz="700" spc="305">
                <a:solidFill>
                  <a:srgbClr val="CA7264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C65B60"/>
                </a:solidFill>
                <a:latin typeface="Times New Roman"/>
                <a:cs typeface="Times New Roman"/>
              </a:rPr>
              <a:t>absol</a:t>
            </a:r>
            <a:r>
              <a:rPr dirty="0" sz="700" spc="50">
                <a:solidFill>
                  <a:srgbClr val="C87585"/>
                </a:solidFill>
                <a:latin typeface="Times New Roman"/>
                <a:cs typeface="Times New Roman"/>
              </a:rPr>
              <a:t>u</a:t>
            </a:r>
            <a:r>
              <a:rPr dirty="0" sz="700" spc="50">
                <a:solidFill>
                  <a:srgbClr val="C14452"/>
                </a:solidFill>
                <a:latin typeface="Times New Roman"/>
                <a:cs typeface="Times New Roman"/>
              </a:rPr>
              <a:t>te</a:t>
            </a:r>
            <a:r>
              <a:rPr dirty="0" sz="700" spc="365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CA7264"/>
                </a:solidFill>
                <a:latin typeface="Times New Roman"/>
                <a:cs typeface="Times New Roman"/>
              </a:rPr>
              <a:t>rro</a:t>
            </a:r>
            <a:r>
              <a:rPr dirty="0" sz="700">
                <a:solidFill>
                  <a:srgbClr val="C87585"/>
                </a:solidFill>
                <a:latin typeface="Times New Roman"/>
                <a:cs typeface="Times New Roman"/>
              </a:rPr>
              <a:t>r</a:t>
            </a:r>
            <a:r>
              <a:rPr dirty="0" sz="700" spc="254">
                <a:solidFill>
                  <a:srgbClr val="C87585"/>
                </a:solidFill>
                <a:latin typeface="Times New Roman"/>
                <a:cs typeface="Times New Roman"/>
              </a:rPr>
              <a:t>  </a:t>
            </a:r>
            <a:r>
              <a:rPr dirty="0" sz="700">
                <a:solidFill>
                  <a:srgbClr val="C87585"/>
                </a:solidFill>
                <a:latin typeface="Times New Roman"/>
                <a:cs typeface="Times New Roman"/>
              </a:rPr>
              <a:t>:</a:t>
            </a:r>
            <a:r>
              <a:rPr dirty="0" sz="700" spc="105">
                <a:solidFill>
                  <a:srgbClr val="C87585"/>
                </a:solidFill>
                <a:latin typeface="Times New Roman"/>
                <a:cs typeface="Times New Roman"/>
              </a:rPr>
              <a:t> </a:t>
            </a:r>
            <a:r>
              <a:rPr dirty="0" sz="700" spc="90">
                <a:solidFill>
                  <a:srgbClr val="C695A3"/>
                </a:solidFill>
                <a:latin typeface="Times New Roman"/>
                <a:cs typeface="Times New Roman"/>
              </a:rPr>
              <a:t>'</a:t>
            </a:r>
            <a:r>
              <a:rPr dirty="0" sz="700" spc="90">
                <a:solidFill>
                  <a:srgbClr val="4F4B59"/>
                </a:solidFill>
                <a:latin typeface="Times New Roman"/>
                <a:cs typeface="Times New Roman"/>
              </a:rPr>
              <a:t>,</a:t>
            </a:r>
            <a:r>
              <a:rPr dirty="0" sz="700" spc="-55">
                <a:solidFill>
                  <a:srgbClr val="4F4B5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64316E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ea</a:t>
            </a:r>
            <a:r>
              <a:rPr dirty="0" sz="700">
                <a:solidFill>
                  <a:srgbClr val="645D54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b</a:t>
            </a:r>
            <a:r>
              <a:rPr dirty="0" sz="700">
                <a:solidFill>
                  <a:srgbClr val="85A3B6"/>
                </a:solidFill>
                <a:latin typeface="Times New Roman"/>
                <a:cs typeface="Times New Roman"/>
              </a:rPr>
              <a:t>-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o</a:t>
            </a:r>
            <a:r>
              <a:rPr dirty="0" sz="700">
                <a:solidFill>
                  <a:srgbClr val="49154F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lJlte</a:t>
            </a:r>
            <a:r>
              <a:rPr dirty="0" sz="700">
                <a:solidFill>
                  <a:srgbClr val="1D1813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E9D8A8"/>
                </a:solidFill>
                <a:latin typeface="Times New Roman"/>
                <a:cs typeface="Times New Roman"/>
              </a:rPr>
              <a:t>,</a:t>
            </a:r>
            <a:r>
              <a:rPr dirty="0" sz="700">
                <a:solidFill>
                  <a:srgbClr val="696972"/>
                </a:solidFill>
                <a:latin typeface="Times New Roman"/>
                <a:cs typeface="Times New Roman"/>
              </a:rPr>
              <a:t>rr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o</a:t>
            </a:r>
            <a:r>
              <a:rPr dirty="0" sz="700">
                <a:solidFill>
                  <a:srgbClr val="64316E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6B7C9A"/>
                </a:solidFill>
                <a:latin typeface="Times New Roman"/>
                <a:cs typeface="Times New Roman"/>
              </a:rPr>
              <a:t>(</a:t>
            </a:r>
            <a:r>
              <a:rPr dirty="0" sz="700">
                <a:solidFill>
                  <a:srgbClr val="8E7779"/>
                </a:solidFill>
                <a:latin typeface="Times New Roman"/>
                <a:cs typeface="Times New Roman"/>
              </a:rPr>
              <a:t>y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_tes</a:t>
            </a:r>
            <a:r>
              <a:rPr dirty="0" sz="700">
                <a:solidFill>
                  <a:srgbClr val="645D54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461111"/>
                </a:solidFill>
                <a:latin typeface="Times New Roman"/>
                <a:cs typeface="Times New Roman"/>
              </a:rPr>
              <a:t>,</a:t>
            </a:r>
            <a:r>
              <a:rPr dirty="0" sz="700" spc="15">
                <a:solidFill>
                  <a:srgbClr val="461111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31263A"/>
                </a:solidFill>
                <a:latin typeface="Times New Roman"/>
                <a:cs typeface="Times New Roman"/>
              </a:rPr>
              <a:t>te</a:t>
            </a:r>
            <a:r>
              <a:rPr dirty="0" sz="700" spc="-10">
                <a:solidFill>
                  <a:srgbClr val="38506D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5D4F3A"/>
                </a:solidFill>
                <a:latin typeface="Times New Roman"/>
                <a:cs typeface="Times New Roman"/>
              </a:rPr>
              <a:t>t</a:t>
            </a:r>
            <a:r>
              <a:rPr dirty="0" sz="700" spc="-10">
                <a:solidFill>
                  <a:srgbClr val="1D1813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P're</a:t>
            </a:r>
            <a:r>
              <a:rPr dirty="0" sz="700" spc="-10">
                <a:solidFill>
                  <a:srgbClr val="54698C"/>
                </a:solidFill>
                <a:latin typeface="Times New Roman"/>
                <a:cs typeface="Times New Roman"/>
              </a:rPr>
              <a:t>d</a:t>
            </a:r>
            <a:r>
              <a:rPr dirty="0" sz="700" spc="-10">
                <a:solidFill>
                  <a:srgbClr val="99897C"/>
                </a:solidFill>
                <a:latin typeface="Times New Roman"/>
                <a:cs typeface="Times New Roman"/>
              </a:rPr>
              <a:t>))</a:t>
            </a:r>
            <a:r>
              <a:rPr dirty="0" sz="700" spc="80">
                <a:solidFill>
                  <a:srgbClr val="99897C"/>
                </a:solidFill>
                <a:latin typeface="Times New Roman"/>
                <a:cs typeface="Times New Roman"/>
              </a:rPr>
              <a:t> </a:t>
            </a:r>
            <a:r>
              <a:rPr dirty="0" sz="700" spc="80">
                <a:solidFill>
                  <a:srgbClr val="54996D"/>
                </a:solidFill>
                <a:latin typeface="Times New Roman"/>
                <a:cs typeface="Times New Roman"/>
              </a:rPr>
              <a:t>pri</a:t>
            </a:r>
            <a:r>
              <a:rPr dirty="0" sz="700" spc="80">
                <a:solidFill>
                  <a:srgbClr val="75AC87"/>
                </a:solidFill>
                <a:latin typeface="Times New Roman"/>
                <a:cs typeface="Times New Roman"/>
              </a:rPr>
              <a:t>n</a:t>
            </a:r>
            <a:r>
              <a:rPr dirty="0" sz="700" spc="80">
                <a:solidFill>
                  <a:srgbClr val="449048"/>
                </a:solidFill>
                <a:latin typeface="Times New Roman"/>
                <a:cs typeface="Times New Roman"/>
              </a:rPr>
              <a:t>t</a:t>
            </a:r>
            <a:r>
              <a:rPr dirty="0" sz="700" spc="80">
                <a:solidFill>
                  <a:srgbClr val="6B7C9A"/>
                </a:solidFill>
                <a:latin typeface="Times New Roman"/>
                <a:cs typeface="Times New Roman"/>
              </a:rPr>
              <a:t>[</a:t>
            </a:r>
            <a:r>
              <a:rPr dirty="0" sz="700" spc="80">
                <a:solidFill>
                  <a:srgbClr val="CF9377"/>
                </a:solidFill>
                <a:latin typeface="Times New Roman"/>
                <a:cs typeface="Times New Roman"/>
              </a:rPr>
              <a:t>'</a:t>
            </a:r>
            <a:r>
              <a:rPr dirty="0" sz="700" spc="-55">
                <a:solidFill>
                  <a:srgbClr val="CF9377"/>
                </a:solidFill>
                <a:latin typeface="Times New Roman"/>
                <a:cs typeface="Times New Roman"/>
              </a:rPr>
              <a:t> </a:t>
            </a:r>
            <a:r>
              <a:rPr dirty="0" sz="600" spc="-60">
                <a:solidFill>
                  <a:srgbClr val="C15980"/>
                </a:solidFill>
                <a:latin typeface="Arial"/>
                <a:cs typeface="Arial"/>
              </a:rPr>
              <a:t>R</a:t>
            </a:r>
            <a:r>
              <a:rPr dirty="0" sz="600" spc="-60">
                <a:solidFill>
                  <a:srgbClr val="C87585"/>
                </a:solidFill>
                <a:latin typeface="Arial"/>
                <a:cs typeface="Arial"/>
              </a:rPr>
              <a:t>M</a:t>
            </a:r>
            <a:r>
              <a:rPr dirty="0" sz="600" spc="-60">
                <a:solidFill>
                  <a:srgbClr val="C14452"/>
                </a:solidFill>
                <a:latin typeface="Arial"/>
                <a:cs typeface="Arial"/>
              </a:rPr>
              <a:t>S</a:t>
            </a:r>
            <a:r>
              <a:rPr dirty="0" sz="600" spc="-60">
                <a:solidFill>
                  <a:srgbClr val="BF2156"/>
                </a:solidFill>
                <a:latin typeface="Arial"/>
                <a:cs typeface="Arial"/>
              </a:rPr>
              <a:t>E</a:t>
            </a:r>
            <a:r>
              <a:rPr dirty="0" sz="600" spc="95">
                <a:solidFill>
                  <a:srgbClr val="BF2156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=</a:t>
            </a:r>
            <a:r>
              <a:rPr dirty="0" sz="700" spc="28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90">
                <a:solidFill>
                  <a:srgbClr val="C695A3"/>
                </a:solidFill>
                <a:latin typeface="Times New Roman"/>
                <a:cs typeface="Times New Roman"/>
              </a:rPr>
              <a:t>'</a:t>
            </a:r>
            <a:r>
              <a:rPr dirty="0" sz="700" spc="90">
                <a:solidFill>
                  <a:srgbClr val="4F4B59"/>
                </a:solidFill>
                <a:latin typeface="Times New Roman"/>
                <a:cs typeface="Times New Roman"/>
              </a:rPr>
              <a:t>,</a:t>
            </a:r>
            <a:r>
              <a:rPr dirty="0" sz="700" spc="330">
                <a:solidFill>
                  <a:srgbClr val="4F4B5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796E59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p.</a:t>
            </a:r>
            <a:r>
              <a:rPr dirty="0" sz="700" spc="-85">
                <a:solidFill>
                  <a:srgbClr val="4F4B5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qrt</a:t>
            </a:r>
            <a:r>
              <a:rPr dirty="0" sz="700">
                <a:solidFill>
                  <a:srgbClr val="6B7C9A"/>
                </a:solidFill>
                <a:latin typeface="Times New Roman"/>
                <a:cs typeface="Times New Roman"/>
              </a:rPr>
              <a:t>(</a:t>
            </a:r>
            <a:r>
              <a:rPr dirty="0" sz="700">
                <a:solidFill>
                  <a:srgbClr val="793B59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97D6F9"/>
                </a:solidFill>
                <a:latin typeface="Times New Roman"/>
                <a:cs typeface="Times New Roman"/>
              </a:rPr>
              <a:t>,</a:t>
            </a:r>
            <a:r>
              <a:rPr dirty="0" sz="700">
                <a:solidFill>
                  <a:srgbClr val="5D4F3A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99897C"/>
                </a:solidFill>
                <a:latin typeface="Times New Roman"/>
                <a:cs typeface="Times New Roman"/>
              </a:rPr>
              <a:t>)</a:t>
            </a:r>
            <a:r>
              <a:rPr dirty="0" sz="700" spc="-10">
                <a:solidFill>
                  <a:srgbClr val="99897C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38506D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796E59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o</a:t>
            </a:r>
            <a:r>
              <a:rPr dirty="0" sz="700" spc="-10">
                <a:solidFill>
                  <a:srgbClr val="796E59"/>
                </a:solidFill>
                <a:latin typeface="Times New Roman"/>
                <a:cs typeface="Times New Roman"/>
              </a:rPr>
              <a:t>u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38506D"/>
                </a:solidFill>
                <a:latin typeface="Times New Roman"/>
                <a:cs typeface="Times New Roman"/>
              </a:rPr>
              <a:t>d</a:t>
            </a:r>
            <a:r>
              <a:rPr dirty="0" sz="700" spc="-10">
                <a:solidFill>
                  <a:srgbClr val="8E7779"/>
                </a:solidFill>
                <a:latin typeface="Times New Roman"/>
                <a:cs typeface="Times New Roman"/>
              </a:rPr>
              <a:t>(</a:t>
            </a:r>
            <a:r>
              <a:rPr dirty="0" sz="700" spc="-10">
                <a:solidFill>
                  <a:srgbClr val="54996D"/>
                </a:solidFill>
                <a:latin typeface="Times New Roman"/>
                <a:cs typeface="Times New Roman"/>
              </a:rPr>
              <a:t>4</a:t>
            </a:r>
            <a:r>
              <a:rPr dirty="0" sz="700" spc="-10">
                <a:solidFill>
                  <a:srgbClr val="99897C"/>
                </a:solidFill>
                <a:latin typeface="Times New Roman"/>
                <a:cs typeface="Times New Roman"/>
              </a:rPr>
              <a:t>))</a:t>
            </a:r>
            <a:endParaRPr sz="700">
              <a:latin typeface="Times New Roman"/>
              <a:cs typeface="Times New Roman"/>
            </a:endParaRPr>
          </a:p>
          <a:p>
            <a:pPr marL="52705">
              <a:lnSpc>
                <a:spcPts val="780"/>
              </a:lnSpc>
              <a:spcBef>
                <a:spcPts val="490"/>
              </a:spcBef>
            </a:pPr>
            <a:r>
              <a:rPr dirty="0" sz="700" spc="-35">
                <a:solidFill>
                  <a:srgbClr val="696972"/>
                </a:solidFill>
                <a:latin typeface="Times New Roman"/>
                <a:cs typeface="Times New Roman"/>
              </a:rPr>
              <a:t>I-</a:t>
            </a:r>
            <a:r>
              <a:rPr dirty="0" sz="700" spc="-10">
                <a:solidFill>
                  <a:srgbClr val="696972"/>
                </a:solidFill>
                <a:latin typeface="Times New Roman"/>
                <a:cs typeface="Times New Roman"/>
              </a:rPr>
              <a:t>le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a</a:t>
            </a:r>
            <a:r>
              <a:rPr dirty="0" sz="700" spc="-10">
                <a:solidFill>
                  <a:srgbClr val="38506D"/>
                </a:solidFill>
                <a:latin typeface="Times New Roman"/>
                <a:cs typeface="Times New Roman"/>
              </a:rPr>
              <a:t>n</a:t>
            </a:r>
            <a:r>
              <a:rPr dirty="0" sz="700" spc="195">
                <a:solidFill>
                  <a:srgbClr val="38506D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al&gt;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so</a:t>
            </a:r>
            <a:r>
              <a:rPr dirty="0" sz="700">
                <a:solidFill>
                  <a:srgbClr val="49154F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ute</a:t>
            </a:r>
            <a:r>
              <a:rPr dirty="0" sz="700" spc="270">
                <a:solidFill>
                  <a:srgbClr val="4F4B5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64316E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ro</a:t>
            </a:r>
            <a:r>
              <a:rPr dirty="0" sz="700">
                <a:solidFill>
                  <a:srgbClr val="856D3D"/>
                </a:solidFill>
                <a:latin typeface="Times New Roman"/>
                <a:cs typeface="Times New Roman"/>
              </a:rPr>
              <a:t>r</a:t>
            </a:r>
            <a:r>
              <a:rPr dirty="0" sz="700" spc="409">
                <a:solidFill>
                  <a:srgbClr val="856D3D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796E59"/>
                </a:solidFill>
                <a:latin typeface="Times New Roman"/>
                <a:cs typeface="Times New Roman"/>
              </a:rPr>
              <a:t>:</a:t>
            </a:r>
            <a:r>
              <a:rPr dirty="0" sz="700" spc="320">
                <a:solidFill>
                  <a:srgbClr val="796E59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0</a:t>
            </a:r>
            <a:r>
              <a:rPr dirty="0" sz="700" spc="-10">
                <a:solidFill>
                  <a:srgbClr val="E2A34F"/>
                </a:solidFill>
                <a:latin typeface="Times New Roman"/>
                <a:cs typeface="Times New Roman"/>
              </a:rPr>
              <a:t>,</a:t>
            </a:r>
            <a:r>
              <a:rPr dirty="0" sz="700" spc="-10">
                <a:solidFill>
                  <a:srgbClr val="000052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696972"/>
                </a:solidFill>
                <a:latin typeface="Times New Roman"/>
                <a:cs typeface="Times New Roman"/>
              </a:rPr>
              <a:t>0</a:t>
            </a:r>
            <a:r>
              <a:rPr dirty="0" sz="700" spc="-10">
                <a:solidFill>
                  <a:srgbClr val="283B54"/>
                </a:solidFill>
                <a:latin typeface="Times New Roman"/>
                <a:cs typeface="Times New Roman"/>
              </a:rPr>
              <a:t>8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939</a:t>
            </a:r>
            <a:r>
              <a:rPr dirty="0" sz="700" spc="-10">
                <a:solidFill>
                  <a:srgbClr val="565D70"/>
                </a:solidFill>
                <a:latin typeface="Times New Roman"/>
                <a:cs typeface="Times New Roman"/>
              </a:rPr>
              <a:t>4</a:t>
            </a:r>
            <a:r>
              <a:rPr dirty="0" sz="700" spc="-10">
                <a:solidFill>
                  <a:srgbClr val="5B3D1A"/>
                </a:solidFill>
                <a:latin typeface="Times New Roman"/>
                <a:cs typeface="Times New Roman"/>
              </a:rPr>
              <a:t>1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447@38</a:t>
            </a:r>
            <a:r>
              <a:rPr dirty="0" sz="700" spc="-10">
                <a:solidFill>
                  <a:srgbClr val="283B54"/>
                </a:solidFill>
                <a:latin typeface="Times New Roman"/>
                <a:cs typeface="Times New Roman"/>
              </a:rPr>
              <a:t>8</a:t>
            </a:r>
            <a:r>
              <a:rPr dirty="0" sz="700" spc="-10">
                <a:solidFill>
                  <a:srgbClr val="645D54"/>
                </a:solidFill>
                <a:latin typeface="Times New Roman"/>
                <a:cs typeface="Times New Roman"/>
              </a:rPr>
              <a:t>82</a:t>
            </a:r>
            <a:endParaRPr sz="700">
              <a:latin typeface="Times New Roman"/>
              <a:cs typeface="Times New Roman"/>
            </a:endParaRPr>
          </a:p>
          <a:p>
            <a:pPr marL="106045">
              <a:lnSpc>
                <a:spcPts val="780"/>
              </a:lnSpc>
            </a:pPr>
            <a:r>
              <a:rPr dirty="0" sz="550" spc="-35">
                <a:solidFill>
                  <a:srgbClr val="806993"/>
                </a:solidFill>
                <a:latin typeface="Arial"/>
                <a:cs typeface="Arial"/>
              </a:rPr>
              <a:t>f1</a:t>
            </a:r>
            <a:r>
              <a:rPr dirty="0" sz="550" spc="-35">
                <a:solidFill>
                  <a:srgbClr val="463844"/>
                </a:solidFill>
                <a:latin typeface="Arial"/>
                <a:cs typeface="Arial"/>
              </a:rPr>
              <a:t>5,E</a:t>
            </a:r>
            <a:r>
              <a:rPr dirty="0" sz="550" spc="75">
                <a:solidFill>
                  <a:srgbClr val="463844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1D1813"/>
                </a:solidFill>
                <a:latin typeface="Arial"/>
                <a:cs typeface="Arial"/>
              </a:rPr>
              <a:t>=</a:t>
            </a:r>
            <a:r>
              <a:rPr dirty="0" sz="600" spc="480">
                <a:solidFill>
                  <a:srgbClr val="1D1813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463844"/>
                </a:solidFill>
                <a:latin typeface="Times New Roman"/>
                <a:cs typeface="Times New Roman"/>
              </a:rPr>
              <a:t>0</a:t>
            </a:r>
            <a:r>
              <a:rPr dirty="0" sz="700" spc="-10">
                <a:solidFill>
                  <a:srgbClr val="E2A34F"/>
                </a:solidFill>
                <a:latin typeface="Times New Roman"/>
                <a:cs typeface="Times New Roman"/>
              </a:rPr>
              <a:t>,</a:t>
            </a:r>
            <a:r>
              <a:rPr dirty="0" sz="700" spc="-10">
                <a:solidFill>
                  <a:srgbClr val="000052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283B54"/>
                </a:solidFill>
                <a:latin typeface="Times New Roman"/>
                <a:cs typeface="Times New Roman"/>
              </a:rPr>
              <a:t>13</a:t>
            </a:r>
            <a:r>
              <a:rPr dirty="0" sz="700" spc="-10">
                <a:solidFill>
                  <a:srgbClr val="245D7B"/>
                </a:solidFill>
                <a:latin typeface="Times New Roman"/>
                <a:cs typeface="Times New Roman"/>
              </a:rPr>
              <a:t>1</a:t>
            </a:r>
            <a:r>
              <a:rPr dirty="0" sz="700" spc="-10">
                <a:solidFill>
                  <a:srgbClr val="64316E"/>
                </a:solidFill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694323" y="8302076"/>
            <a:ext cx="3364229" cy="681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815"/>
              </a:lnSpc>
              <a:spcBef>
                <a:spcPts val="100"/>
              </a:spcBef>
            </a:pPr>
            <a:r>
              <a:rPr dirty="0" sz="550" b="1" i="1">
                <a:solidFill>
                  <a:srgbClr val="629AA5"/>
                </a:solidFill>
                <a:latin typeface="Arial"/>
                <a:cs typeface="Arial"/>
              </a:rPr>
              <a:t>tt</a:t>
            </a:r>
            <a:r>
              <a:rPr dirty="0" sz="550" spc="120" b="1" i="1">
                <a:solidFill>
                  <a:srgbClr val="629AA5"/>
                </a:solidFill>
                <a:latin typeface="Arial"/>
                <a:cs typeface="Arial"/>
              </a:rPr>
              <a:t> </a:t>
            </a:r>
            <a:r>
              <a:rPr dirty="0" sz="700" spc="-10" b="1" i="1">
                <a:solidFill>
                  <a:srgbClr val="2F8C99"/>
                </a:solidFill>
                <a:latin typeface="Times New Roman"/>
                <a:cs typeface="Times New Roman"/>
              </a:rPr>
              <a:t>C</a:t>
            </a:r>
            <a:r>
              <a:rPr dirty="0" sz="700" spc="-10" b="1" i="1">
                <a:solidFill>
                  <a:srgbClr val="629AA5"/>
                </a:solidFill>
                <a:latin typeface="Times New Roman"/>
                <a:cs typeface="Times New Roman"/>
              </a:rPr>
              <a:t>ro</a:t>
            </a:r>
            <a:r>
              <a:rPr dirty="0" sz="700" spc="-10" b="1" i="1">
                <a:solidFill>
                  <a:srgbClr val="498E95"/>
                </a:solidFill>
                <a:latin typeface="Times New Roman"/>
                <a:cs typeface="Times New Roman"/>
              </a:rPr>
              <a:t>ss</a:t>
            </a:r>
            <a:r>
              <a:rPr dirty="0" sz="700" spc="-10" b="1" i="1">
                <a:solidFill>
                  <a:srgbClr val="037C82"/>
                </a:solidFill>
                <a:latin typeface="Times New Roman"/>
                <a:cs typeface="Times New Roman"/>
              </a:rPr>
              <a:t>_</a:t>
            </a:r>
            <a:r>
              <a:rPr dirty="0" sz="700" spc="-10" b="1" i="1">
                <a:solidFill>
                  <a:srgbClr val="629AA5"/>
                </a:solidFill>
                <a:latin typeface="Times New Roman"/>
                <a:cs typeface="Times New Roman"/>
              </a:rPr>
              <a:t>v</a:t>
            </a:r>
            <a:r>
              <a:rPr dirty="0" sz="700" spc="-10" b="1" i="1">
                <a:solidFill>
                  <a:srgbClr val="498E95"/>
                </a:solidFill>
                <a:latin typeface="Times New Roman"/>
                <a:cs typeface="Times New Roman"/>
              </a:rPr>
              <a:t>a</a:t>
            </a:r>
            <a:r>
              <a:rPr dirty="0" sz="700" spc="-10" b="1" i="1">
                <a:solidFill>
                  <a:srgbClr val="629AA5"/>
                </a:solidFill>
                <a:latin typeface="Times New Roman"/>
                <a:cs typeface="Times New Roman"/>
              </a:rPr>
              <a:t>l.</a:t>
            </a:r>
            <a:r>
              <a:rPr dirty="0" sz="700" spc="-10" b="1" i="1">
                <a:solidFill>
                  <a:srgbClr val="037C82"/>
                </a:solidFill>
                <a:latin typeface="Times New Roman"/>
                <a:cs typeface="Times New Roman"/>
              </a:rPr>
              <a:t>_</a:t>
            </a:r>
            <a:r>
              <a:rPr dirty="0" sz="700" spc="-10" b="1" i="1">
                <a:solidFill>
                  <a:srgbClr val="498E95"/>
                </a:solidFill>
                <a:latin typeface="Times New Roman"/>
                <a:cs typeface="Times New Roman"/>
              </a:rPr>
              <a:t>sc</a:t>
            </a:r>
            <a:r>
              <a:rPr dirty="0" sz="700" spc="-10" b="1" i="1">
                <a:solidFill>
                  <a:srgbClr val="629AA5"/>
                </a:solidFill>
                <a:latin typeface="Times New Roman"/>
                <a:cs typeface="Times New Roman"/>
              </a:rPr>
              <a:t>o</a:t>
            </a:r>
            <a:r>
              <a:rPr dirty="0" sz="700" spc="-10" b="1" i="1">
                <a:solidFill>
                  <a:srgbClr val="498E95"/>
                </a:solidFill>
                <a:latin typeface="Times New Roman"/>
                <a:cs typeface="Times New Roman"/>
              </a:rPr>
              <a:t>r</a:t>
            </a:r>
            <a:r>
              <a:rPr dirty="0" sz="700" spc="-10" b="1" i="1">
                <a:solidFill>
                  <a:srgbClr val="2F8C99"/>
                </a:solidFill>
                <a:latin typeface="Times New Roman"/>
                <a:cs typeface="Times New Roman"/>
              </a:rPr>
              <a:t>e</a:t>
            </a:r>
            <a:endParaRPr sz="700">
              <a:latin typeface="Times New Roman"/>
              <a:cs typeface="Times New Roman"/>
            </a:endParaRPr>
          </a:p>
          <a:p>
            <a:pPr marL="13335">
              <a:lnSpc>
                <a:spcPts val="755"/>
              </a:lnSpc>
            </a:pPr>
            <a:r>
              <a:rPr dirty="0" sz="700" spc="55">
                <a:solidFill>
                  <a:srgbClr val="463844"/>
                </a:solidFill>
                <a:latin typeface="Times New Roman"/>
                <a:cs typeface="Times New Roman"/>
              </a:rPr>
              <a:t>srn</a:t>
            </a:r>
            <a:r>
              <a:rPr dirty="0" sz="700" spc="55">
                <a:solidFill>
                  <a:srgbClr val="485E9A"/>
                </a:solidFill>
                <a:latin typeface="Times New Roman"/>
                <a:cs typeface="Times New Roman"/>
              </a:rPr>
              <a:t>r</a:t>
            </a:r>
            <a:r>
              <a:rPr dirty="0" sz="700" spc="55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 spc="185">
                <a:solidFill>
                  <a:srgbClr val="31263A"/>
                </a:solidFill>
                <a:latin typeface="Times New Roman"/>
                <a:cs typeface="Times New Roman"/>
              </a:rPr>
              <a:t>  </a:t>
            </a:r>
            <a:r>
              <a:rPr dirty="0" sz="700">
                <a:solidFill>
                  <a:srgbClr val="A828FB"/>
                </a:solidFill>
                <a:latin typeface="Times New Roman"/>
                <a:cs typeface="Times New Roman"/>
              </a:rPr>
              <a:t>=</a:t>
            </a:r>
            <a:r>
              <a:rPr dirty="0" sz="700" spc="480">
                <a:solidFill>
                  <a:srgbClr val="A828F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cro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1D1813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80828E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al</a:t>
            </a:r>
            <a:r>
              <a:rPr dirty="0" sz="700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5D4F3A"/>
                </a:solidFill>
                <a:latin typeface="Times New Roman"/>
                <a:cs typeface="Times New Roman"/>
              </a:rPr>
              <a:t>srn</a:t>
            </a:r>
            <a:r>
              <a:rPr dirty="0" sz="700">
                <a:solidFill>
                  <a:srgbClr val="696972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6B7C9A"/>
                </a:solidFill>
                <a:latin typeface="Times New Roman"/>
                <a:cs typeface="Times New Roman"/>
              </a:rPr>
              <a:t>[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gbr,X</a:t>
            </a:r>
            <a:r>
              <a:rPr dirty="0" sz="700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5D4F3A"/>
                </a:solidFill>
                <a:latin typeface="Times New Roman"/>
                <a:cs typeface="Times New Roman"/>
              </a:rPr>
              <a:t>ca</a:t>
            </a:r>
            <a:r>
              <a:rPr dirty="0" sz="700">
                <a:solidFill>
                  <a:srgbClr val="796E59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4F1F36"/>
                </a:solidFill>
                <a:latin typeface="Times New Roman"/>
                <a:cs typeface="Times New Roman"/>
              </a:rPr>
              <a:t>,</a:t>
            </a:r>
            <a:r>
              <a:rPr dirty="0" sz="700">
                <a:solidFill>
                  <a:srgbClr val="97D6F9"/>
                </a:solidFill>
                <a:latin typeface="Times New Roman"/>
                <a:cs typeface="Times New Roman"/>
              </a:rPr>
              <a:t>,</a:t>
            </a:r>
            <a:r>
              <a:rPr dirty="0" sz="700" spc="285">
                <a:solidFill>
                  <a:srgbClr val="97D6F9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8E7779"/>
                </a:solidFill>
                <a:latin typeface="Times New Roman"/>
                <a:cs typeface="Times New Roman"/>
              </a:rPr>
              <a:t>y</a:t>
            </a:r>
            <a:r>
              <a:rPr dirty="0" sz="650">
                <a:solidFill>
                  <a:srgbClr val="38506D"/>
                </a:solidFill>
                <a:latin typeface="Times New Roman"/>
                <a:cs typeface="Times New Roman"/>
              </a:rPr>
              <a:t>,</a:t>
            </a:r>
            <a:r>
              <a:rPr dirty="0" sz="650" spc="280">
                <a:solidFill>
                  <a:srgbClr val="38506D"/>
                </a:solidFill>
                <a:latin typeface="Times New Roman"/>
                <a:cs typeface="Times New Roman"/>
              </a:rPr>
              <a:t>  </a:t>
            </a:r>
            <a:r>
              <a:rPr dirty="0" sz="700" spc="-10">
                <a:solidFill>
                  <a:srgbClr val="696972"/>
                </a:solidFill>
                <a:latin typeface="Times New Roman"/>
                <a:cs typeface="Times New Roman"/>
              </a:rPr>
              <a:t>CV</a:t>
            </a:r>
            <a:r>
              <a:rPr dirty="0" sz="700" spc="-10">
                <a:solidFill>
                  <a:srgbClr val="A828FB"/>
                </a:solidFill>
                <a:latin typeface="Times New Roman"/>
                <a:cs typeface="Times New Roman"/>
              </a:rPr>
              <a:t>=</a:t>
            </a:r>
            <a:r>
              <a:rPr dirty="0" sz="700" spc="-10">
                <a:solidFill>
                  <a:srgbClr val="729A3F"/>
                </a:solidFill>
                <a:latin typeface="Times New Roman"/>
                <a:cs typeface="Times New Roman"/>
              </a:rPr>
              <a:t>1</a:t>
            </a:r>
            <a:r>
              <a:rPr dirty="0" sz="700" spc="-10">
                <a:solidFill>
                  <a:srgbClr val="54996D"/>
                </a:solidFill>
                <a:latin typeface="Times New Roman"/>
                <a:cs typeface="Times New Roman"/>
              </a:rPr>
              <a:t>0</a:t>
            </a:r>
            <a:r>
              <a:rPr dirty="0" sz="700" spc="-10">
                <a:solidFill>
                  <a:srgbClr val="91959A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13970">
              <a:lnSpc>
                <a:spcPts val="745"/>
              </a:lnSpc>
            </a:pPr>
            <a:r>
              <a:rPr dirty="0" sz="700" spc="60">
                <a:solidFill>
                  <a:srgbClr val="679959"/>
                </a:solidFill>
                <a:latin typeface="Times New Roman"/>
                <a:cs typeface="Times New Roman"/>
              </a:rPr>
              <a:t>?rin</a:t>
            </a:r>
            <a:r>
              <a:rPr dirty="0" sz="700" spc="60">
                <a:solidFill>
                  <a:srgbClr val="449048"/>
                </a:solidFill>
                <a:latin typeface="Times New Roman"/>
                <a:cs typeface="Times New Roman"/>
              </a:rPr>
              <a:t>t</a:t>
            </a:r>
            <a:r>
              <a:rPr dirty="0" sz="700" spc="60">
                <a:solidFill>
                  <a:srgbClr val="80828E"/>
                </a:solidFill>
                <a:latin typeface="Times New Roman"/>
                <a:cs typeface="Times New Roman"/>
              </a:rPr>
              <a:t>[</a:t>
            </a:r>
            <a:r>
              <a:rPr dirty="0" sz="700" spc="60">
                <a:solidFill>
                  <a:srgbClr val="CF9377"/>
                </a:solidFill>
                <a:latin typeface="Times New Roman"/>
                <a:cs typeface="Times New Roman"/>
              </a:rPr>
              <a:t>'</a:t>
            </a:r>
            <a:r>
              <a:rPr dirty="0" sz="700" spc="60">
                <a:solidFill>
                  <a:srgbClr val="C87585"/>
                </a:solidFill>
                <a:latin typeface="Times New Roman"/>
                <a:cs typeface="Times New Roman"/>
              </a:rPr>
              <a:t>\</a:t>
            </a:r>
            <a:r>
              <a:rPr dirty="0" sz="700" spc="60">
                <a:solidFill>
                  <a:srgbClr val="C14452"/>
                </a:solidFill>
                <a:latin typeface="Times New Roman"/>
                <a:cs typeface="Times New Roman"/>
              </a:rPr>
              <a:t>033</a:t>
            </a:r>
            <a:r>
              <a:rPr dirty="0" sz="700" spc="60">
                <a:solidFill>
                  <a:srgbClr val="C87585"/>
                </a:solidFill>
                <a:latin typeface="Times New Roman"/>
                <a:cs typeface="Times New Roman"/>
              </a:rPr>
              <a:t>[</a:t>
            </a:r>
            <a:r>
              <a:rPr dirty="0" sz="700" spc="60">
                <a:solidFill>
                  <a:srgbClr val="CA5B2F"/>
                </a:solidFill>
                <a:latin typeface="Times New Roman"/>
                <a:cs typeface="Times New Roman"/>
              </a:rPr>
              <a:t>1</a:t>
            </a:r>
            <a:r>
              <a:rPr dirty="0" sz="700" spc="60">
                <a:solidFill>
                  <a:srgbClr val="C15980"/>
                </a:solidFill>
                <a:latin typeface="Times New Roman"/>
                <a:cs typeface="Times New Roman"/>
              </a:rPr>
              <a:t>m</a:t>
            </a:r>
            <a:r>
              <a:rPr dirty="0" sz="700" spc="60">
                <a:solidFill>
                  <a:srgbClr val="C87585"/>
                </a:solidFill>
                <a:latin typeface="Times New Roman"/>
                <a:cs typeface="Times New Roman"/>
              </a:rPr>
              <a:t>'</a:t>
            </a:r>
            <a:r>
              <a:rPr dirty="0" sz="700" spc="60">
                <a:solidFill>
                  <a:srgbClr val="B669FB"/>
                </a:solidFill>
                <a:latin typeface="Times New Roman"/>
                <a:cs typeface="Times New Roman"/>
              </a:rPr>
              <a:t>+</a:t>
            </a:r>
            <a:r>
              <a:rPr dirty="0" sz="700" spc="60">
                <a:solidFill>
                  <a:srgbClr val="BF2156"/>
                </a:solidFill>
                <a:latin typeface="Times New Roman"/>
                <a:cs typeface="Times New Roman"/>
              </a:rPr>
              <a:t>'</a:t>
            </a:r>
            <a:r>
              <a:rPr dirty="0" sz="700" spc="60">
                <a:solidFill>
                  <a:srgbClr val="C14452"/>
                </a:solidFill>
                <a:latin typeface="Times New Roman"/>
                <a:cs typeface="Times New Roman"/>
              </a:rPr>
              <a:t>c</a:t>
            </a:r>
            <a:r>
              <a:rPr dirty="0" sz="700" spc="60">
                <a:solidFill>
                  <a:srgbClr val="CA7264"/>
                </a:solidFill>
                <a:latin typeface="Times New Roman"/>
                <a:cs typeface="Times New Roman"/>
              </a:rPr>
              <a:t>ro</a:t>
            </a:r>
            <a:r>
              <a:rPr dirty="0" sz="700" spc="60">
                <a:solidFill>
                  <a:srgbClr val="C14452"/>
                </a:solidFill>
                <a:latin typeface="Times New Roman"/>
                <a:cs typeface="Times New Roman"/>
              </a:rPr>
              <a:t>s</a:t>
            </a:r>
            <a:r>
              <a:rPr dirty="0" sz="700" spc="60">
                <a:solidFill>
                  <a:srgbClr val="C87585"/>
                </a:solidFill>
                <a:latin typeface="Times New Roman"/>
                <a:cs typeface="Times New Roman"/>
              </a:rPr>
              <a:t>s</a:t>
            </a:r>
            <a:r>
              <a:rPr dirty="0" sz="700" spc="265">
                <a:solidFill>
                  <a:srgbClr val="C87585"/>
                </a:solidFill>
                <a:latin typeface="Times New Roman"/>
                <a:cs typeface="Times New Roman"/>
              </a:rPr>
              <a:t> </a:t>
            </a:r>
            <a:r>
              <a:rPr dirty="0" sz="700" spc="85">
                <a:solidFill>
                  <a:srgbClr val="C87585"/>
                </a:solidFill>
                <a:latin typeface="Times New Roman"/>
                <a:cs typeface="Times New Roman"/>
              </a:rPr>
              <a:t>v</a:t>
            </a:r>
            <a:r>
              <a:rPr dirty="0" sz="700" spc="85">
                <a:solidFill>
                  <a:srgbClr val="C14452"/>
                </a:solidFill>
                <a:latin typeface="Times New Roman"/>
                <a:cs typeface="Times New Roman"/>
              </a:rPr>
              <a:t>ali</a:t>
            </a:r>
            <a:r>
              <a:rPr dirty="0" sz="700" spc="95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90">
                <a:solidFill>
                  <a:srgbClr val="C14452"/>
                </a:solidFill>
                <a:latin typeface="Times New Roman"/>
                <a:cs typeface="Times New Roman"/>
              </a:rPr>
              <a:t>atio</a:t>
            </a:r>
            <a:r>
              <a:rPr dirty="0" sz="700" spc="90">
                <a:solidFill>
                  <a:srgbClr val="CA7264"/>
                </a:solidFill>
                <a:latin typeface="Times New Roman"/>
                <a:cs typeface="Times New Roman"/>
              </a:rPr>
              <a:t>n</a:t>
            </a:r>
            <a:r>
              <a:rPr dirty="0" sz="700" spc="145">
                <a:solidFill>
                  <a:srgbClr val="CA726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CA7264"/>
                </a:solidFill>
                <a:latin typeface="Times New Roman"/>
                <a:cs typeface="Times New Roman"/>
              </a:rPr>
              <a:t>cor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35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BC2182"/>
                </a:solidFill>
                <a:latin typeface="Times New Roman"/>
                <a:cs typeface="Times New Roman"/>
              </a:rPr>
              <a:t>:</a:t>
            </a:r>
            <a:r>
              <a:rPr dirty="0" sz="700" spc="-30">
                <a:solidFill>
                  <a:srgbClr val="BC2182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C695A3"/>
                </a:solidFill>
                <a:latin typeface="Times New Roman"/>
                <a:cs typeface="Times New Roman"/>
              </a:rPr>
              <a:t>'</a:t>
            </a:r>
            <a:r>
              <a:rPr dirty="0" sz="700" spc="50">
                <a:solidFill>
                  <a:srgbClr val="283B54"/>
                </a:solidFill>
                <a:latin typeface="Times New Roman"/>
                <a:cs typeface="Times New Roman"/>
              </a:rPr>
              <a:t>,</a:t>
            </a:r>
            <a:r>
              <a:rPr dirty="0" sz="700" spc="50">
                <a:solidFill>
                  <a:srgbClr val="463844"/>
                </a:solidFill>
                <a:latin typeface="Times New Roman"/>
                <a:cs typeface="Times New Roman"/>
              </a:rPr>
              <a:t>gb</a:t>
            </a:r>
            <a:r>
              <a:rPr dirty="0" sz="700" spc="50">
                <a:solidFill>
                  <a:srgbClr val="64316E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38506D"/>
                </a:solidFill>
                <a:latin typeface="Times New Roman"/>
                <a:cs typeface="Times New Roman"/>
              </a:rPr>
              <a:t>,</a:t>
            </a:r>
            <a:r>
              <a:rPr dirty="0" sz="700" spc="50">
                <a:solidFill>
                  <a:srgbClr val="C14452"/>
                </a:solidFill>
                <a:latin typeface="Times New Roman"/>
                <a:cs typeface="Times New Roman"/>
              </a:rPr>
              <a:t>"</a:t>
            </a:r>
            <a:r>
              <a:rPr dirty="0" sz="700" spc="50">
                <a:solidFill>
                  <a:srgbClr val="BF2156"/>
                </a:solidFill>
                <a:latin typeface="Times New Roman"/>
                <a:cs typeface="Times New Roman"/>
              </a:rPr>
              <a:t>:</a:t>
            </a:r>
            <a:r>
              <a:rPr dirty="0" sz="700" spc="50">
                <a:solidFill>
                  <a:srgbClr val="BF3B89"/>
                </a:solidFill>
                <a:latin typeface="Times New Roman"/>
                <a:cs typeface="Times New Roman"/>
              </a:rPr>
              <a:t>"</a:t>
            </a:r>
            <a:r>
              <a:rPr dirty="0" sz="700" spc="50">
                <a:solidFill>
                  <a:srgbClr val="B669FB"/>
                </a:solidFill>
                <a:latin typeface="Times New Roman"/>
                <a:cs typeface="Times New Roman"/>
              </a:rPr>
              <a:t>+</a:t>
            </a:r>
            <a:r>
              <a:rPr dirty="0" sz="700" spc="50">
                <a:solidFill>
                  <a:srgbClr val="C695A3"/>
                </a:solidFill>
                <a:latin typeface="Times New Roman"/>
                <a:cs typeface="Times New Roman"/>
              </a:rPr>
              <a:t>'</a:t>
            </a:r>
            <a:r>
              <a:rPr dirty="0" sz="700" spc="50">
                <a:solidFill>
                  <a:srgbClr val="C87585"/>
                </a:solidFill>
                <a:latin typeface="Times New Roman"/>
                <a:cs typeface="Times New Roman"/>
              </a:rPr>
              <a:t>\</a:t>
            </a:r>
            <a:r>
              <a:rPr dirty="0" sz="700" spc="50">
                <a:solidFill>
                  <a:srgbClr val="C65B60"/>
                </a:solidFill>
                <a:latin typeface="Times New Roman"/>
                <a:cs typeface="Times New Roman"/>
              </a:rPr>
              <a:t>033</a:t>
            </a:r>
            <a:r>
              <a:rPr dirty="0" sz="700" spc="50">
                <a:solidFill>
                  <a:srgbClr val="CA5B2F"/>
                </a:solidFill>
                <a:latin typeface="Times New Roman"/>
                <a:cs typeface="Times New Roman"/>
              </a:rPr>
              <a:t>[0</a:t>
            </a:r>
            <a:r>
              <a:rPr dirty="0" sz="700" spc="50">
                <a:solidFill>
                  <a:srgbClr val="C15980"/>
                </a:solidFill>
                <a:latin typeface="Times New Roman"/>
                <a:cs typeface="Times New Roman"/>
              </a:rPr>
              <a:t>m</a:t>
            </a:r>
            <a:r>
              <a:rPr dirty="0" sz="700" spc="50">
                <a:solidFill>
                  <a:srgbClr val="C87585"/>
                </a:solidFill>
                <a:latin typeface="Times New Roman"/>
                <a:cs typeface="Times New Roman"/>
              </a:rPr>
              <a:t>\n</a:t>
            </a:r>
            <a:r>
              <a:rPr dirty="0" sz="700" spc="50">
                <a:solidFill>
                  <a:srgbClr val="BF2156"/>
                </a:solidFill>
                <a:latin typeface="Times New Roman"/>
                <a:cs typeface="Times New Roman"/>
              </a:rPr>
              <a:t>'</a:t>
            </a:r>
            <a:r>
              <a:rPr dirty="0" sz="700" spc="50">
                <a:solidFill>
                  <a:srgbClr val="6B7C9A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13970">
              <a:lnSpc>
                <a:spcPts val="730"/>
              </a:lnSpc>
            </a:pPr>
            <a:r>
              <a:rPr dirty="0" sz="700" spc="50">
                <a:solidFill>
                  <a:srgbClr val="679959"/>
                </a:solidFill>
                <a:latin typeface="Times New Roman"/>
                <a:cs typeface="Times New Roman"/>
              </a:rPr>
              <a:t>?rin</a:t>
            </a:r>
            <a:r>
              <a:rPr dirty="0" sz="700" spc="50">
                <a:solidFill>
                  <a:srgbClr val="449048"/>
                </a:solidFill>
                <a:latin typeface="Times New Roman"/>
                <a:cs typeface="Times New Roman"/>
              </a:rPr>
              <a:t>t</a:t>
            </a:r>
            <a:r>
              <a:rPr dirty="0" sz="700" spc="50">
                <a:solidFill>
                  <a:srgbClr val="80828E"/>
                </a:solidFill>
                <a:latin typeface="Times New Roman"/>
                <a:cs typeface="Times New Roman"/>
              </a:rPr>
              <a:t>(</a:t>
            </a:r>
            <a:r>
              <a:rPr dirty="0" sz="700" spc="50">
                <a:solidFill>
                  <a:srgbClr val="CA7264"/>
                </a:solidFill>
                <a:latin typeface="Times New Roman"/>
                <a:cs typeface="Times New Roman"/>
              </a:rPr>
              <a:t>" </a:t>
            </a:r>
            <a:r>
              <a:rPr dirty="0" sz="700" spc="60">
                <a:solidFill>
                  <a:srgbClr val="CA7264"/>
                </a:solidFill>
                <a:latin typeface="Times New Roman"/>
                <a:cs typeface="Times New Roman"/>
              </a:rPr>
              <a:t>.can</a:t>
            </a:r>
            <a:r>
              <a:rPr dirty="0" sz="700" spc="100">
                <a:solidFill>
                  <a:srgbClr val="CA7264"/>
                </a:solidFill>
                <a:latin typeface="Times New Roman"/>
                <a:cs typeface="Times New Roman"/>
              </a:rPr>
              <a:t> </a:t>
            </a:r>
            <a:r>
              <a:rPr dirty="0" sz="500" i="1">
                <a:solidFill>
                  <a:srgbClr val="C87585"/>
                </a:solidFill>
                <a:latin typeface="Arial"/>
                <a:cs typeface="Arial"/>
              </a:rPr>
              <a:t>QJ</a:t>
            </a:r>
            <a:r>
              <a:rPr dirty="0" sz="500" spc="210" i="1">
                <a:solidFill>
                  <a:srgbClr val="C87585"/>
                </a:solidFill>
                <a:latin typeface="Arial"/>
                <a:cs typeface="Arial"/>
              </a:rPr>
              <a:t> </a:t>
            </a:r>
            <a:r>
              <a:rPr dirty="0" sz="700" spc="50">
                <a:solidFill>
                  <a:srgbClr val="C14452"/>
                </a:solidFill>
                <a:latin typeface="Times New Roman"/>
                <a:cs typeface="Times New Roman"/>
              </a:rPr>
              <a:t>sco</a:t>
            </a:r>
            <a:r>
              <a:rPr dirty="0" sz="700" spc="50">
                <a:solidFill>
                  <a:srgbClr val="CA7264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C14452"/>
                </a:solidFill>
                <a:latin typeface="Times New Roman"/>
                <a:cs typeface="Times New Roman"/>
              </a:rPr>
              <a:t>e</a:t>
            </a:r>
            <a:r>
              <a:rPr dirty="0" sz="700" spc="265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35">
                <a:solidFill>
                  <a:srgbClr val="BF2156"/>
                </a:solidFill>
                <a:latin typeface="Times New Roman"/>
                <a:cs typeface="Times New Roman"/>
              </a:rPr>
              <a:t>:</a:t>
            </a:r>
            <a:r>
              <a:rPr dirty="0" sz="700" spc="35">
                <a:solidFill>
                  <a:srgbClr val="BF3B89"/>
                </a:solidFill>
                <a:latin typeface="Times New Roman"/>
                <a:cs typeface="Times New Roman"/>
              </a:rPr>
              <a:t>"</a:t>
            </a:r>
            <a:r>
              <a:rPr dirty="0" sz="700" spc="35">
                <a:solidFill>
                  <a:srgbClr val="283B54"/>
                </a:solidFill>
                <a:latin typeface="Times New Roman"/>
                <a:cs typeface="Times New Roman"/>
              </a:rPr>
              <a:t>,</a:t>
            </a:r>
            <a:r>
              <a:rPr dirty="0" sz="700" spc="35">
                <a:solidFill>
                  <a:srgbClr val="31263A"/>
                </a:solidFill>
                <a:latin typeface="Times New Roman"/>
                <a:cs typeface="Times New Roman"/>
              </a:rPr>
              <a:t>score</a:t>
            </a:r>
            <a:r>
              <a:rPr dirty="0" sz="700" spc="35">
                <a:solidFill>
                  <a:srgbClr val="38506D"/>
                </a:solidFill>
                <a:latin typeface="Times New Roman"/>
                <a:cs typeface="Times New Roman"/>
              </a:rPr>
              <a:t>.</a:t>
            </a:r>
            <a:r>
              <a:rPr dirty="0" sz="700" spc="35">
                <a:solidFill>
                  <a:srgbClr val="793B59"/>
                </a:solidFill>
                <a:latin typeface="Times New Roman"/>
                <a:cs typeface="Times New Roman"/>
              </a:rPr>
              <a:t>m</a:t>
            </a:r>
            <a:r>
              <a:rPr dirty="0" sz="700" spc="35">
                <a:solidFill>
                  <a:srgbClr val="31263A"/>
                </a:solidFill>
                <a:latin typeface="Times New Roman"/>
                <a:cs typeface="Times New Roman"/>
              </a:rPr>
              <a:t>ea</a:t>
            </a:r>
            <a:r>
              <a:rPr dirty="0" sz="700" spc="35">
                <a:solidFill>
                  <a:srgbClr val="38506D"/>
                </a:solidFill>
                <a:latin typeface="Times New Roman"/>
                <a:cs typeface="Times New Roman"/>
              </a:rPr>
              <a:t>n</a:t>
            </a:r>
            <a:r>
              <a:rPr dirty="0" sz="700" spc="35">
                <a:solidFill>
                  <a:srgbClr val="696972"/>
                </a:solidFill>
                <a:latin typeface="Times New Roman"/>
                <a:cs typeface="Times New Roman"/>
              </a:rPr>
              <a:t>()</a:t>
            </a:r>
            <a:r>
              <a:rPr dirty="0" sz="700" spc="35">
                <a:solidFill>
                  <a:srgbClr val="80828E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13970">
              <a:lnSpc>
                <a:spcPts val="825"/>
              </a:lnSpc>
            </a:pPr>
            <a:r>
              <a:rPr dirty="0" sz="700" spc="85">
                <a:solidFill>
                  <a:srgbClr val="679959"/>
                </a:solidFill>
                <a:latin typeface="Times New Roman"/>
                <a:cs typeface="Times New Roman"/>
              </a:rPr>
              <a:t>?rin</a:t>
            </a:r>
            <a:r>
              <a:rPr dirty="0" sz="700" spc="85">
                <a:solidFill>
                  <a:srgbClr val="449048"/>
                </a:solidFill>
                <a:latin typeface="Times New Roman"/>
                <a:cs typeface="Times New Roman"/>
              </a:rPr>
              <a:t>t</a:t>
            </a:r>
            <a:r>
              <a:rPr dirty="0" sz="700" spc="85">
                <a:solidFill>
                  <a:srgbClr val="80828E"/>
                </a:solidFill>
                <a:latin typeface="Times New Roman"/>
                <a:cs typeface="Times New Roman"/>
              </a:rPr>
              <a:t>(</a:t>
            </a:r>
            <a:r>
              <a:rPr dirty="0" sz="700" spc="-35">
                <a:solidFill>
                  <a:srgbClr val="80828E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F9377"/>
                </a:solidFill>
                <a:latin typeface="Times New Roman"/>
                <a:cs typeface="Times New Roman"/>
              </a:rPr>
              <a:t>'</a:t>
            </a:r>
            <a:r>
              <a:rPr dirty="0" sz="700">
                <a:solidFill>
                  <a:srgbClr val="CA5B2F"/>
                </a:solidFill>
                <a:latin typeface="Times New Roman"/>
                <a:cs typeface="Times New Roman"/>
              </a:rPr>
              <a:t>Di</a:t>
            </a:r>
            <a:r>
              <a:rPr dirty="0" sz="700">
                <a:solidFill>
                  <a:srgbClr val="C65B60"/>
                </a:solidFill>
                <a:latin typeface="Times New Roman"/>
                <a:cs typeface="Times New Roman"/>
              </a:rPr>
              <a:t>ffe</a:t>
            </a:r>
            <a:r>
              <a:rPr dirty="0" sz="700">
                <a:solidFill>
                  <a:srgbClr val="C87585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ence</a:t>
            </a:r>
            <a:r>
              <a:rPr dirty="0" sz="700" spc="34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in</a:t>
            </a:r>
            <a:r>
              <a:rPr dirty="0" sz="700" spc="365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CA7264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C14452"/>
                </a:solidFill>
                <a:latin typeface="Times New Roman"/>
                <a:cs typeface="Times New Roman"/>
              </a:rPr>
              <a:t>2</a:t>
            </a:r>
            <a:r>
              <a:rPr dirty="0" sz="700" spc="220">
                <a:solidFill>
                  <a:srgbClr val="C14452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C65B60"/>
                </a:solidFill>
                <a:latin typeface="Arial"/>
                <a:cs typeface="Arial"/>
              </a:rPr>
              <a:t>&amp;</a:t>
            </a:r>
            <a:r>
              <a:rPr dirty="0" sz="550" spc="395">
                <a:solidFill>
                  <a:srgbClr val="C65B60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C65B60"/>
                </a:solidFill>
                <a:latin typeface="Arial"/>
                <a:cs typeface="Arial"/>
              </a:rPr>
              <a:t>cv</a:t>
            </a:r>
            <a:r>
              <a:rPr dirty="0" sz="750" spc="225">
                <a:solidFill>
                  <a:srgbClr val="C65B60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C14452"/>
                </a:solidFill>
                <a:latin typeface="Times New Roman"/>
                <a:cs typeface="Times New Roman"/>
              </a:rPr>
              <a:t>scone</a:t>
            </a:r>
            <a:r>
              <a:rPr dirty="0" sz="700">
                <a:solidFill>
                  <a:srgbClr val="BF2156"/>
                </a:solidFill>
                <a:latin typeface="Times New Roman"/>
                <a:cs typeface="Times New Roman"/>
              </a:rPr>
              <a:t>:</a:t>
            </a:r>
            <a:r>
              <a:rPr dirty="0" sz="700" spc="20">
                <a:solidFill>
                  <a:srgbClr val="BF2156"/>
                </a:solidFill>
                <a:latin typeface="Times New Roman"/>
                <a:cs typeface="Times New Roman"/>
              </a:rPr>
              <a:t> </a:t>
            </a:r>
            <a:r>
              <a:rPr dirty="0" sz="700" spc="65">
                <a:solidFill>
                  <a:srgbClr val="BC2182"/>
                </a:solidFill>
                <a:latin typeface="Times New Roman"/>
                <a:cs typeface="Times New Roman"/>
              </a:rPr>
              <a:t>'</a:t>
            </a:r>
            <a:r>
              <a:rPr dirty="0" sz="700" spc="65">
                <a:solidFill>
                  <a:srgbClr val="283B54"/>
                </a:solidFill>
                <a:latin typeface="Times New Roman"/>
                <a:cs typeface="Times New Roman"/>
              </a:rPr>
              <a:t>,</a:t>
            </a:r>
            <a:r>
              <a:rPr dirty="0" sz="700" spc="50">
                <a:solidFill>
                  <a:srgbClr val="283B5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80828E"/>
                </a:solidFill>
                <a:latin typeface="Times New Roman"/>
                <a:cs typeface="Times New Roman"/>
              </a:rPr>
              <a:t>(</a:t>
            </a:r>
            <a:r>
              <a:rPr dirty="0" sz="700">
                <a:solidFill>
                  <a:srgbClr val="54698C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2</a:t>
            </a:r>
            <a:r>
              <a:rPr dirty="0" sz="700">
                <a:solidFill>
                  <a:srgbClr val="1D1813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sco</a:t>
            </a:r>
            <a:r>
              <a:rPr dirty="0" sz="700">
                <a:solidFill>
                  <a:srgbClr val="856D3D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1D1813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80828E"/>
                </a:solidFill>
                <a:latin typeface="Times New Roman"/>
                <a:cs typeface="Times New Roman"/>
              </a:rPr>
              <a:t>{</a:t>
            </a:r>
            <a:r>
              <a:rPr dirty="0" sz="700">
                <a:solidFill>
                  <a:srgbClr val="75568E"/>
                </a:solidFill>
                <a:latin typeface="Times New Roman"/>
                <a:cs typeface="Times New Roman"/>
              </a:rPr>
              <a:t>y</a:t>
            </a:r>
            <a:r>
              <a:rPr dirty="0" sz="700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te</a:t>
            </a:r>
            <a:r>
              <a:rPr dirty="0" sz="700">
                <a:solidFill>
                  <a:srgbClr val="9CC6DF"/>
                </a:solidFill>
                <a:latin typeface="Times New Roman"/>
                <a:cs typeface="Times New Roman"/>
              </a:rPr>
              <a:t>·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s</a:t>
            </a:r>
            <a:r>
              <a:rPr dirty="0" sz="700" spc="405">
                <a:solidFill>
                  <a:srgbClr val="46384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,</a:t>
            </a:r>
            <a:r>
              <a:rPr dirty="0" sz="700" spc="-25">
                <a:solidFill>
                  <a:srgbClr val="31263A"/>
                </a:solidFill>
                <a:latin typeface="Times New Roman"/>
                <a:cs typeface="Times New Roman"/>
              </a:rPr>
              <a:t> </a:t>
            </a:r>
            <a:r>
              <a:rPr dirty="0" sz="700" spc="60">
                <a:solidFill>
                  <a:srgbClr val="463844"/>
                </a:solidFill>
                <a:latin typeface="Times New Roman"/>
                <a:cs typeface="Times New Roman"/>
              </a:rPr>
              <a:t>te</a:t>
            </a:r>
            <a:r>
              <a:rPr dirty="0" sz="700" spc="60">
                <a:solidFill>
                  <a:srgbClr val="283B54"/>
                </a:solidFill>
                <a:latin typeface="Times New Roman"/>
                <a:cs typeface="Times New Roman"/>
              </a:rPr>
              <a:t>s</a:t>
            </a:r>
            <a:r>
              <a:rPr dirty="0" sz="700" spc="60">
                <a:solidFill>
                  <a:srgbClr val="463844"/>
                </a:solidFill>
                <a:latin typeface="Times New Roman"/>
                <a:cs typeface="Times New Roman"/>
              </a:rPr>
              <a:t>t</a:t>
            </a:r>
            <a:r>
              <a:rPr dirty="0" sz="700" spc="60">
                <a:solidFill>
                  <a:srgbClr val="08030A"/>
                </a:solidFill>
                <a:latin typeface="Times New Roman"/>
                <a:cs typeface="Times New Roman"/>
              </a:rPr>
              <a:t>_</a:t>
            </a:r>
            <a:r>
              <a:rPr dirty="0" sz="700" spc="60">
                <a:solidFill>
                  <a:srgbClr val="38506D"/>
                </a:solidFill>
                <a:latin typeface="Times New Roman"/>
                <a:cs typeface="Times New Roman"/>
              </a:rPr>
              <a:t>p</a:t>
            </a:r>
            <a:r>
              <a:rPr dirty="0" sz="700" spc="60">
                <a:solidFill>
                  <a:srgbClr val="463844"/>
                </a:solidFill>
                <a:latin typeface="Times New Roman"/>
                <a:cs typeface="Times New Roman"/>
              </a:rPr>
              <a:t>red</a:t>
            </a:r>
            <a:r>
              <a:rPr dirty="0" sz="700" spc="60">
                <a:solidFill>
                  <a:srgbClr val="8E7779"/>
                </a:solidFill>
                <a:latin typeface="Times New Roman"/>
                <a:cs typeface="Times New Roman"/>
              </a:rPr>
              <a:t>)</a:t>
            </a:r>
            <a:r>
              <a:rPr dirty="0" sz="700" spc="60">
                <a:solidFill>
                  <a:srgbClr val="B34FFD"/>
                </a:solidFill>
                <a:latin typeface="Times New Roman"/>
                <a:cs typeface="Times New Roman"/>
              </a:rPr>
              <a:t>•</a:t>
            </a:r>
            <a:r>
              <a:rPr dirty="0" sz="700" spc="60">
                <a:solidFill>
                  <a:srgbClr val="679959"/>
                </a:solidFill>
                <a:latin typeface="Times New Roman"/>
                <a:cs typeface="Times New Roman"/>
              </a:rPr>
              <a:t>1ee</a:t>
            </a:r>
            <a:r>
              <a:rPr dirty="0" sz="700" spc="60">
                <a:solidFill>
                  <a:srgbClr val="796E59"/>
                </a:solidFill>
                <a:latin typeface="Times New Roman"/>
                <a:cs typeface="Times New Roman"/>
              </a:rPr>
              <a:t>)</a:t>
            </a:r>
            <a:r>
              <a:rPr dirty="0" sz="700" spc="60">
                <a:solidFill>
                  <a:srgbClr val="B34FFD"/>
                </a:solidFill>
                <a:latin typeface="Times New Roman"/>
                <a:cs typeface="Times New Roman"/>
              </a:rPr>
              <a:t>-</a:t>
            </a:r>
            <a:r>
              <a:rPr dirty="0" sz="700" spc="45">
                <a:solidFill>
                  <a:srgbClr val="796E59"/>
                </a:solidFill>
                <a:latin typeface="Times New Roman"/>
                <a:cs typeface="Times New Roman"/>
              </a:rPr>
              <a:t>(</a:t>
            </a:r>
            <a:r>
              <a:rPr dirty="0" sz="700" spc="45">
                <a:solidFill>
                  <a:srgbClr val="463844"/>
                </a:solidFill>
                <a:latin typeface="Times New Roman"/>
                <a:cs typeface="Times New Roman"/>
              </a:rPr>
              <a:t>sc</a:t>
            </a:r>
            <a:r>
              <a:rPr dirty="0" sz="700" spc="45">
                <a:solidFill>
                  <a:srgbClr val="696972"/>
                </a:solidFill>
                <a:latin typeface="Times New Roman"/>
                <a:cs typeface="Times New Roman"/>
              </a:rPr>
              <a:t>cr</a:t>
            </a:r>
            <a:r>
              <a:rPr dirty="0" sz="700" spc="45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 spc="45">
                <a:solidFill>
                  <a:srgbClr val="70592F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445"/>
              </a:spcBef>
            </a:pPr>
            <a:r>
              <a:rPr dirty="0" sz="600">
                <a:solidFill>
                  <a:srgbClr val="31263A"/>
                </a:solidFill>
                <a:latin typeface="Arial"/>
                <a:cs typeface="Arial"/>
              </a:rPr>
              <a:t>C</a:t>
            </a:r>
            <a:r>
              <a:rPr dirty="0" sz="600">
                <a:solidFill>
                  <a:srgbClr val="4F4B59"/>
                </a:solidFill>
                <a:latin typeface="Arial"/>
                <a:cs typeface="Arial"/>
              </a:rPr>
              <a:t>ro</a:t>
            </a:r>
            <a:r>
              <a:rPr dirty="0" sz="600">
                <a:solidFill>
                  <a:srgbClr val="0E243F"/>
                </a:solidFill>
                <a:latin typeface="Arial"/>
                <a:cs typeface="Arial"/>
              </a:rPr>
              <a:t>s</a:t>
            </a:r>
            <a:r>
              <a:rPr dirty="0" sz="600">
                <a:solidFill>
                  <a:srgbClr val="463844"/>
                </a:solidFill>
                <a:latin typeface="Arial"/>
                <a:cs typeface="Arial"/>
              </a:rPr>
              <a:t>s</a:t>
            </a:r>
            <a:r>
              <a:rPr dirty="0" sz="600" spc="345">
                <a:solidFill>
                  <a:srgbClr val="463844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4F4B59"/>
                </a:solidFill>
                <a:latin typeface="Arial"/>
                <a:cs typeface="Arial"/>
              </a:rPr>
              <a:t>V</a:t>
            </a:r>
            <a:r>
              <a:rPr dirty="0" sz="600">
                <a:solidFill>
                  <a:srgbClr val="D3B38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31263A"/>
                </a:solidFill>
                <a:latin typeface="Arial"/>
                <a:cs typeface="Arial"/>
              </a:rPr>
              <a:t>a</a:t>
            </a:r>
            <a:r>
              <a:rPr dirty="0" sz="600">
                <a:solidFill>
                  <a:srgbClr val="461111"/>
                </a:solidFill>
                <a:latin typeface="Arial"/>
                <a:cs typeface="Arial"/>
              </a:rPr>
              <a:t>l</a:t>
            </a:r>
            <a:r>
              <a:rPr dirty="0" sz="600">
                <a:solidFill>
                  <a:srgbClr val="31263A"/>
                </a:solidFill>
                <a:latin typeface="Arial"/>
                <a:cs typeface="Arial"/>
              </a:rPr>
              <a:t>i,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t</a:t>
            </a:r>
            <a:r>
              <a:rPr dirty="0" sz="600">
                <a:solidFill>
                  <a:srgbClr val="1D1813"/>
                </a:solidFill>
                <a:latin typeface="Arial"/>
                <a:cs typeface="Arial"/>
              </a:rPr>
              <a:t>d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:iion</a:t>
            </a:r>
            <a:r>
              <a:rPr dirty="0" sz="700">
                <a:solidFill>
                  <a:srgbClr val="806993"/>
                </a:solidFill>
                <a:latin typeface="Times New Roman"/>
                <a:cs typeface="Times New Roman"/>
              </a:rPr>
              <a:t>,</a:t>
            </a:r>
            <a:r>
              <a:rPr dirty="0" sz="700" spc="25">
                <a:solidFill>
                  <a:srgbClr val="806993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Score</a:t>
            </a:r>
            <a:r>
              <a:rPr dirty="0" sz="700" spc="355">
                <a:solidFill>
                  <a:srgbClr val="31263A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E2A34F"/>
                </a:solidFill>
                <a:latin typeface="Times New Roman"/>
                <a:cs typeface="Times New Roman"/>
              </a:rPr>
              <a:t>:</a:t>
            </a:r>
            <a:r>
              <a:rPr dirty="0" sz="700">
                <a:solidFill>
                  <a:srgbClr val="000052"/>
                </a:solidFill>
                <a:latin typeface="Times New Roman"/>
                <a:cs typeface="Times New Roman"/>
              </a:rPr>
              <a:t>:</a:t>
            </a:r>
            <a:r>
              <a:rPr dirty="0" sz="700" spc="280">
                <a:solidFill>
                  <a:srgbClr val="000052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31263A"/>
                </a:solidFill>
                <a:latin typeface="Arial"/>
                <a:cs typeface="Arial"/>
              </a:rPr>
              <a:t>G</a:t>
            </a:r>
            <a:r>
              <a:rPr dirty="0" sz="600">
                <a:solidFill>
                  <a:srgbClr val="283B54"/>
                </a:solidFill>
                <a:latin typeface="Arial"/>
                <a:cs typeface="Arial"/>
              </a:rPr>
              <a:t>ra</a:t>
            </a:r>
            <a:r>
              <a:rPr dirty="0" sz="600">
                <a:solidFill>
                  <a:srgbClr val="31112F"/>
                </a:solidFill>
                <a:latin typeface="Arial"/>
                <a:cs typeface="Arial"/>
              </a:rPr>
              <a:t>d</a:t>
            </a:r>
            <a:r>
              <a:rPr dirty="0" sz="600">
                <a:solidFill>
                  <a:srgbClr val="7EAAD1"/>
                </a:solidFill>
                <a:latin typeface="Arial"/>
                <a:cs typeface="Arial"/>
              </a:rPr>
              <a:t>l</a:t>
            </a:r>
            <a:r>
              <a:rPr dirty="0" sz="600">
                <a:solidFill>
                  <a:srgbClr val="38506D"/>
                </a:solidFill>
                <a:latin typeface="Arial"/>
                <a:cs typeface="Arial"/>
              </a:rPr>
              <a:t>i</a:t>
            </a:r>
            <a:r>
              <a:rPr dirty="0" sz="600">
                <a:solidFill>
                  <a:srgbClr val="463844"/>
                </a:solidFill>
                <a:latin typeface="Arial"/>
                <a:cs typeface="Arial"/>
              </a:rPr>
              <a:t>enlJEloost</a:t>
            </a:r>
            <a:r>
              <a:rPr dirty="0" sz="600">
                <a:solidFill>
                  <a:srgbClr val="38506D"/>
                </a:solidFill>
                <a:latin typeface="Arial"/>
                <a:cs typeface="Arial"/>
              </a:rPr>
              <a:t>:i</a:t>
            </a:r>
            <a:r>
              <a:rPr dirty="0" sz="600">
                <a:solidFill>
                  <a:srgbClr val="565D70"/>
                </a:solidFill>
                <a:latin typeface="Arial"/>
                <a:cs typeface="Arial"/>
              </a:rPr>
              <a:t>ll</a:t>
            </a:r>
            <a:r>
              <a:rPr dirty="0" sz="600">
                <a:solidFill>
                  <a:srgbClr val="31263A"/>
                </a:solidFill>
                <a:latin typeface="Arial"/>
                <a:cs typeface="Arial"/>
              </a:rPr>
              <a:t>g</a:t>
            </a:r>
            <a:r>
              <a:rPr dirty="0" sz="600">
                <a:solidFill>
                  <a:srgbClr val="161854"/>
                </a:solidFill>
                <a:latin typeface="Arial"/>
                <a:cs typeface="Arial"/>
              </a:rPr>
              <a:t>R</a:t>
            </a:r>
            <a:r>
              <a:rPr dirty="0" sz="600">
                <a:solidFill>
                  <a:srgbClr val="31263A"/>
                </a:solidFill>
                <a:latin typeface="Arial"/>
                <a:cs typeface="Arial"/>
              </a:rPr>
              <a:t>egi</a:t>
            </a:r>
            <a:r>
              <a:rPr dirty="0" sz="600">
                <a:solidFill>
                  <a:srgbClr val="283B54"/>
                </a:solidFill>
                <a:latin typeface="Arial"/>
                <a:cs typeface="Arial"/>
              </a:rPr>
              <a:t>r</a:t>
            </a:r>
            <a:r>
              <a:rPr dirty="0" sz="600">
                <a:solidFill>
                  <a:srgbClr val="463844"/>
                </a:solidFill>
                <a:latin typeface="Arial"/>
                <a:cs typeface="Arial"/>
              </a:rPr>
              <a:t>e</a:t>
            </a:r>
            <a:r>
              <a:rPr dirty="0" sz="600">
                <a:solidFill>
                  <a:srgbClr val="1D1813"/>
                </a:solidFill>
                <a:latin typeface="Arial"/>
                <a:cs typeface="Arial"/>
              </a:rPr>
              <a:t>s</a:t>
            </a:r>
            <a:r>
              <a:rPr dirty="0" sz="600">
                <a:solidFill>
                  <a:srgbClr val="0E243F"/>
                </a:solidFill>
                <a:latin typeface="Arial"/>
                <a:cs typeface="Arial"/>
              </a:rPr>
              <a:t>s</a:t>
            </a:r>
            <a:r>
              <a:rPr dirty="0" sz="600">
                <a:solidFill>
                  <a:srgbClr val="463844"/>
                </a:solidFill>
                <a:latin typeface="Arial"/>
                <a:cs typeface="Arial"/>
              </a:rPr>
              <a:t>o</a:t>
            </a:r>
            <a:r>
              <a:rPr dirty="0" sz="600">
                <a:solidFill>
                  <a:srgbClr val="38506D"/>
                </a:solidFill>
                <a:latin typeface="Arial"/>
                <a:cs typeface="Arial"/>
              </a:rPr>
              <a:t>r</a:t>
            </a:r>
            <a:r>
              <a:rPr dirty="0" sz="600" spc="80">
                <a:solidFill>
                  <a:srgbClr val="38506D"/>
                </a:solidFill>
                <a:latin typeface="Arial"/>
                <a:cs typeface="Arial"/>
              </a:rPr>
              <a:t> </a:t>
            </a:r>
            <a:r>
              <a:rPr dirty="0" sz="600" spc="-25">
                <a:solidFill>
                  <a:srgbClr val="4F4B59"/>
                </a:solidFill>
                <a:latin typeface="Arial"/>
                <a:cs typeface="Arial"/>
              </a:rPr>
              <a:t>()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130360" y="8686561"/>
            <a:ext cx="454659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283B54"/>
                </a:solidFill>
                <a:latin typeface="Times New Roman"/>
                <a:cs typeface="Times New Roman"/>
              </a:rPr>
              <a:t>a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80828E"/>
                </a:solidFill>
                <a:latin typeface="Times New Roman"/>
                <a:cs typeface="Times New Roman"/>
              </a:rPr>
              <a:t>()</a:t>
            </a:r>
            <a:r>
              <a:rPr dirty="0" sz="700" spc="-10">
                <a:solidFill>
                  <a:srgbClr val="B669FB"/>
                </a:solidFill>
                <a:latin typeface="Times New Roman"/>
                <a:cs typeface="Times New Roman"/>
              </a:rPr>
              <a:t>*</a:t>
            </a:r>
            <a:r>
              <a:rPr dirty="0" sz="700" spc="-10">
                <a:solidFill>
                  <a:srgbClr val="729A3F"/>
                </a:solidFill>
                <a:latin typeface="Times New Roman"/>
                <a:cs typeface="Times New Roman"/>
              </a:rPr>
              <a:t>1</a:t>
            </a:r>
            <a:r>
              <a:rPr dirty="0" sz="700" spc="-10">
                <a:solidFill>
                  <a:srgbClr val="54996D"/>
                </a:solidFill>
                <a:latin typeface="Times New Roman"/>
                <a:cs typeface="Times New Roman"/>
              </a:rPr>
              <a:t>00</a:t>
            </a:r>
            <a:r>
              <a:rPr dirty="0" sz="700" spc="-10">
                <a:solidFill>
                  <a:srgbClr val="806993"/>
                </a:solidFill>
                <a:latin typeface="Times New Roman"/>
                <a:cs typeface="Times New Roman"/>
              </a:rPr>
              <a:t>))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689146" y="9052738"/>
            <a:ext cx="2075814" cy="2273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790"/>
              </a:lnSpc>
              <a:spcBef>
                <a:spcPts val="100"/>
              </a:spcBef>
            </a:pPr>
            <a:r>
              <a:rPr dirty="0" sz="700" spc="-20">
                <a:solidFill>
                  <a:srgbClr val="8E7779"/>
                </a:solidFill>
                <a:latin typeface="Times New Roman"/>
                <a:cs typeface="Times New Roman"/>
              </a:rPr>
              <a:t>M</a:t>
            </a:r>
            <a:r>
              <a:rPr dirty="0" sz="700" spc="-20">
                <a:solidFill>
                  <a:srgbClr val="283B54"/>
                </a:solidFill>
                <a:latin typeface="Times New Roman"/>
                <a:cs typeface="Times New Roman"/>
              </a:rPr>
              <a:t>e</a:t>
            </a:r>
            <a:r>
              <a:rPr dirty="0" sz="700" spc="-20">
                <a:solidFill>
                  <a:srgbClr val="463844"/>
                </a:solidFill>
                <a:latin typeface="Times New Roman"/>
                <a:cs typeface="Times New Roman"/>
              </a:rPr>
              <a:t>a</a:t>
            </a:r>
            <a:r>
              <a:rPr dirty="0" sz="700" spc="-20">
                <a:solidFill>
                  <a:srgbClr val="38506D"/>
                </a:solidFill>
                <a:latin typeface="Times New Roman"/>
                <a:cs typeface="Times New Roman"/>
              </a:rPr>
              <a:t>n</a:t>
            </a:r>
            <a:r>
              <a:rPr dirty="0" sz="700" spc="180">
                <a:solidFill>
                  <a:srgbClr val="38506D"/>
                </a:solidFill>
                <a:latin typeface="Times New Roman"/>
                <a:cs typeface="Times New Roman"/>
              </a:rPr>
              <a:t> </a:t>
            </a:r>
            <a:r>
              <a:rPr dirty="0" sz="600" i="1">
                <a:solidFill>
                  <a:srgbClr val="696972"/>
                </a:solidFill>
                <a:latin typeface="Times New Roman"/>
                <a:cs typeface="Times New Roman"/>
              </a:rPr>
              <a:t>OI</a:t>
            </a:r>
            <a:r>
              <a:rPr dirty="0" sz="600" spc="285" i="1">
                <a:solidFill>
                  <a:srgbClr val="69697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score</a:t>
            </a:r>
            <a:r>
              <a:rPr dirty="0" sz="700" spc="365">
                <a:solidFill>
                  <a:srgbClr val="46384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700" spc="265">
                <a:solidFill>
                  <a:srgbClr val="000083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4F4B59"/>
                </a:solidFill>
                <a:latin typeface="Times New Roman"/>
                <a:cs typeface="Times New Roman"/>
              </a:rPr>
              <a:t>0</a:t>
            </a:r>
            <a:r>
              <a:rPr dirty="0" sz="700" spc="-10">
                <a:solidFill>
                  <a:srgbClr val="08030A"/>
                </a:solidFill>
                <a:latin typeface="Times New Roman"/>
                <a:cs typeface="Times New Roman"/>
              </a:rPr>
              <a:t>.</a:t>
            </a:r>
            <a:r>
              <a:rPr dirty="0" sz="600" spc="-10">
                <a:solidFill>
                  <a:srgbClr val="4F4B59"/>
                </a:solidFill>
                <a:latin typeface="Times New Roman"/>
                <a:cs typeface="Times New Roman"/>
              </a:rPr>
              <a:t>88</a:t>
            </a:r>
            <a:r>
              <a:rPr dirty="0" sz="600" spc="-10">
                <a:solidFill>
                  <a:srgbClr val="5D4F3A"/>
                </a:solidFill>
                <a:latin typeface="Times New Roman"/>
                <a:cs typeface="Times New Roman"/>
              </a:rPr>
              <a:t>11</a:t>
            </a:r>
            <a:r>
              <a:rPr dirty="0" sz="600" spc="-10">
                <a:solidFill>
                  <a:srgbClr val="4F4B59"/>
                </a:solidFill>
                <a:latin typeface="Times New Roman"/>
                <a:cs typeface="Times New Roman"/>
              </a:rPr>
              <a:t>804</a:t>
            </a:r>
            <a:r>
              <a:rPr dirty="0" sz="600" spc="-10">
                <a:solidFill>
                  <a:srgbClr val="31112F"/>
                </a:solidFill>
                <a:latin typeface="Times New Roman"/>
                <a:cs typeface="Times New Roman"/>
              </a:rPr>
              <a:t>5</a:t>
            </a:r>
            <a:r>
              <a:rPr dirty="0" sz="600" spc="-10">
                <a:solidFill>
                  <a:srgbClr val="463844"/>
                </a:solidFill>
                <a:latin typeface="Times New Roman"/>
                <a:cs typeface="Times New Roman"/>
              </a:rPr>
              <a:t>93</a:t>
            </a:r>
            <a:r>
              <a:rPr dirty="0" sz="600" spc="-10">
                <a:solidFill>
                  <a:srgbClr val="38506D"/>
                </a:solidFill>
                <a:latin typeface="Times New Roman"/>
                <a:cs typeface="Times New Roman"/>
              </a:rPr>
              <a:t>7</a:t>
            </a:r>
            <a:r>
              <a:rPr dirty="0" sz="600" spc="-10">
                <a:solidFill>
                  <a:srgbClr val="463844"/>
                </a:solidFill>
                <a:latin typeface="Times New Roman"/>
                <a:cs typeface="Times New Roman"/>
              </a:rPr>
              <a:t>226</a:t>
            </a:r>
            <a:r>
              <a:rPr dirty="0" sz="600" spc="-10">
                <a:solidFill>
                  <a:srgbClr val="696972"/>
                </a:solidFill>
                <a:latin typeface="Times New Roman"/>
                <a:cs typeface="Times New Roman"/>
              </a:rPr>
              <a:t>84</a:t>
            </a:r>
            <a:endParaRPr sz="600">
              <a:latin typeface="Times New Roman"/>
              <a:cs typeface="Times New Roman"/>
            </a:endParaRPr>
          </a:p>
          <a:p>
            <a:pPr marL="21590">
              <a:lnSpc>
                <a:spcPts val="790"/>
              </a:lnSpc>
            </a:pPr>
            <a:r>
              <a:rPr dirty="0" sz="700">
                <a:solidFill>
                  <a:srgbClr val="49154F"/>
                </a:solidFill>
                <a:latin typeface="Times New Roman"/>
                <a:cs typeface="Times New Roman"/>
              </a:rPr>
              <a:t>Di</a:t>
            </a:r>
            <a:r>
              <a:rPr dirty="0" sz="700">
                <a:solidFill>
                  <a:srgbClr val="4F1F36"/>
                </a:solidFill>
                <a:latin typeface="Times New Roman"/>
                <a:cs typeface="Times New Roman"/>
              </a:rPr>
              <a:t>ff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856D3D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63844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F4C380"/>
                </a:solidFill>
                <a:latin typeface="Times New Roman"/>
                <a:cs typeface="Times New Roman"/>
              </a:rPr>
              <a:t>,</a:t>
            </a:r>
            <a:r>
              <a:rPr dirty="0" sz="700">
                <a:solidFill>
                  <a:srgbClr val="4F4B59"/>
                </a:solidFill>
                <a:latin typeface="Times New Roman"/>
                <a:cs typeface="Times New Roman"/>
              </a:rPr>
              <a:t>nc</a:t>
            </a:r>
            <a:r>
              <a:rPr dirty="0" sz="700">
                <a:solidFill>
                  <a:srgbClr val="31263A"/>
                </a:solidFill>
                <a:latin typeface="Times New Roman"/>
                <a:cs typeface="Times New Roman"/>
              </a:rPr>
              <a:t>e</a:t>
            </a:r>
            <a:r>
              <a:rPr dirty="0" sz="700" spc="235">
                <a:solidFill>
                  <a:srgbClr val="31263A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38506D"/>
                </a:solidFill>
                <a:latin typeface="Times New Roman"/>
                <a:cs typeface="Times New Roman"/>
              </a:rPr>
              <a:t>ll</a:t>
            </a:r>
            <a:r>
              <a:rPr dirty="0" sz="700" spc="190">
                <a:solidFill>
                  <a:srgbClr val="38506D"/>
                </a:solidFill>
                <a:latin typeface="Times New Roman"/>
                <a:cs typeface="Times New Roman"/>
              </a:rPr>
              <a:t> </a:t>
            </a:r>
            <a:r>
              <a:rPr dirty="0" sz="700" spc="-25">
                <a:solidFill>
                  <a:srgbClr val="645D54"/>
                </a:solidFill>
                <a:latin typeface="Times New Roman"/>
                <a:cs typeface="Times New Roman"/>
              </a:rPr>
              <a:t>R2</a:t>
            </a:r>
            <a:r>
              <a:rPr dirty="0" sz="700" spc="110">
                <a:solidFill>
                  <a:srgbClr val="645D54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645D54"/>
                </a:solidFill>
                <a:latin typeface="Arial"/>
                <a:cs typeface="Arial"/>
              </a:rPr>
              <a:t>&amp;</a:t>
            </a:r>
            <a:r>
              <a:rPr dirty="0" sz="600" spc="155">
                <a:solidFill>
                  <a:srgbClr val="645D54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565D70"/>
                </a:solidFill>
                <a:latin typeface="Times New Roman"/>
                <a:cs typeface="Times New Roman"/>
              </a:rPr>
              <a:t>CV</a:t>
            </a:r>
            <a:r>
              <a:rPr dirty="0" sz="600" spc="160">
                <a:solidFill>
                  <a:srgbClr val="565D7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283B54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5D4F3A"/>
                </a:solidFill>
                <a:latin typeface="Times New Roman"/>
                <a:cs typeface="Times New Roman"/>
              </a:rPr>
              <a:t>c</a:t>
            </a:r>
            <a:r>
              <a:rPr dirty="0" sz="700" spc="225">
                <a:solidFill>
                  <a:srgbClr val="5D4F3A"/>
                </a:solidFill>
                <a:latin typeface="Times New Roman"/>
                <a:cs typeface="Times New Roman"/>
              </a:rPr>
              <a:t> </a:t>
            </a:r>
            <a:r>
              <a:rPr dirty="0" sz="700" spc="70">
                <a:solidFill>
                  <a:srgbClr val="4F4B59"/>
                </a:solidFill>
                <a:latin typeface="Times New Roman"/>
                <a:cs typeface="Times New Roman"/>
              </a:rPr>
              <a:t>re</a:t>
            </a:r>
            <a:r>
              <a:rPr dirty="0" sz="700" spc="70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700" spc="175">
                <a:solidFill>
                  <a:srgbClr val="000083"/>
                </a:solidFill>
                <a:latin typeface="Times New Roman"/>
                <a:cs typeface="Times New Roman"/>
              </a:rPr>
              <a:t> </a:t>
            </a:r>
            <a:r>
              <a:rPr dirty="0" sz="700" spc="35">
                <a:solidFill>
                  <a:srgbClr val="4F4B59"/>
                </a:solidFill>
                <a:latin typeface="Times New Roman"/>
                <a:cs typeface="Times New Roman"/>
              </a:rPr>
              <a:t>0</a:t>
            </a:r>
            <a:r>
              <a:rPr dirty="0" sz="700" spc="35">
                <a:solidFill>
                  <a:srgbClr val="08030A"/>
                </a:solidFill>
                <a:latin typeface="Times New Roman"/>
                <a:cs typeface="Times New Roman"/>
              </a:rPr>
              <a:t>.</a:t>
            </a:r>
            <a:r>
              <a:rPr dirty="0" sz="600" spc="35">
                <a:solidFill>
                  <a:srgbClr val="4F4B59"/>
                </a:solidFill>
                <a:latin typeface="Times New Roman"/>
                <a:cs typeface="Times New Roman"/>
              </a:rPr>
              <a:t>3</a:t>
            </a:r>
            <a:r>
              <a:rPr dirty="0" sz="600" spc="35">
                <a:solidFill>
                  <a:srgbClr val="4F1F36"/>
                </a:solidFill>
                <a:latin typeface="Times New Roman"/>
                <a:cs typeface="Times New Roman"/>
              </a:rPr>
              <a:t>1</a:t>
            </a:r>
            <a:r>
              <a:rPr dirty="0" sz="600" spc="35">
                <a:solidFill>
                  <a:srgbClr val="38506D"/>
                </a:solidFill>
                <a:latin typeface="Times New Roman"/>
                <a:cs typeface="Times New Roman"/>
              </a:rPr>
              <a:t>62</a:t>
            </a:r>
            <a:r>
              <a:rPr dirty="0" sz="600" spc="35">
                <a:solidFill>
                  <a:srgbClr val="463844"/>
                </a:solidFill>
                <a:latin typeface="Times New Roman"/>
                <a:cs typeface="Times New Roman"/>
              </a:rPr>
              <a:t>646</a:t>
            </a:r>
            <a:r>
              <a:rPr dirty="0" sz="600" spc="35">
                <a:solidFill>
                  <a:srgbClr val="245D7B"/>
                </a:solidFill>
                <a:latin typeface="Times New Roman"/>
                <a:cs typeface="Times New Roman"/>
              </a:rPr>
              <a:t>1</a:t>
            </a:r>
            <a:r>
              <a:rPr dirty="0" sz="600" spc="35">
                <a:solidFill>
                  <a:srgbClr val="283B54"/>
                </a:solidFill>
                <a:latin typeface="Times New Roman"/>
                <a:cs typeface="Times New Roman"/>
              </a:rPr>
              <a:t>5</a:t>
            </a:r>
            <a:r>
              <a:rPr dirty="0" sz="600" spc="35">
                <a:solidFill>
                  <a:srgbClr val="4F4B59"/>
                </a:solidFill>
                <a:latin typeface="Times New Roman"/>
                <a:cs typeface="Times New Roman"/>
              </a:rPr>
              <a:t>6</a:t>
            </a:r>
            <a:r>
              <a:rPr dirty="0" sz="600" spc="35">
                <a:solidFill>
                  <a:srgbClr val="31112F"/>
                </a:solidFill>
                <a:latin typeface="Times New Roman"/>
                <a:cs typeface="Times New Roman"/>
              </a:rPr>
              <a:t>35</a:t>
            </a:r>
            <a:r>
              <a:rPr dirty="0" sz="600" spc="35">
                <a:solidFill>
                  <a:srgbClr val="463844"/>
                </a:solidFill>
                <a:latin typeface="Times New Roman"/>
                <a:cs typeface="Times New Roman"/>
              </a:rPr>
              <a:t>1059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193072" y="8819437"/>
            <a:ext cx="220345" cy="356870"/>
          </a:xfrm>
          <a:prstGeom prst="rect">
            <a:avLst/>
          </a:prstGeom>
          <a:solidFill>
            <a:srgbClr val="EFF0EB"/>
          </a:solidFill>
        </p:spPr>
        <p:txBody>
          <a:bodyPr wrap="square" lIns="0" tIns="82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r>
              <a:rPr dirty="0" sz="1200" spc="-55" b="1">
                <a:solidFill>
                  <a:srgbClr val="C8C8C8"/>
                </a:solidFill>
                <a:latin typeface="Times New Roman"/>
                <a:cs typeface="Times New Roman"/>
              </a:rPr>
              <a:t>Act</a:t>
            </a:r>
            <a:endParaRPr sz="1200">
              <a:latin typeface="Times New Roman"/>
              <a:cs typeface="Times New Roman"/>
            </a:endParaRPr>
          </a:p>
          <a:p>
            <a:pPr marR="3175">
              <a:lnSpc>
                <a:spcPct val="100000"/>
              </a:lnSpc>
              <a:spcBef>
                <a:spcPts val="60"/>
              </a:spcBef>
            </a:pPr>
            <a:r>
              <a:rPr dirty="0" sz="950" spc="-25">
                <a:solidFill>
                  <a:srgbClr val="C8C8C8"/>
                </a:solidFill>
                <a:latin typeface="Times New Roman"/>
                <a:cs typeface="Times New Roman"/>
              </a:rPr>
              <a:t>Got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17066" y="5610225"/>
            <a:ext cx="4953000" cy="160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173990" indent="-228600">
              <a:lnSpc>
                <a:spcPct val="108900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Key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Metrics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success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solving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problem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under consideration</a:t>
            </a:r>
            <a:endParaRPr sz="1800">
              <a:latin typeface="Calibri"/>
              <a:cs typeface="Calibri"/>
            </a:endParaRPr>
          </a:p>
          <a:p>
            <a:pPr marL="241300" marR="5080">
              <a:lnSpc>
                <a:spcPct val="109300"/>
              </a:lnSpc>
              <a:spcBef>
                <a:spcPts val="880"/>
              </a:spcBef>
            </a:pPr>
            <a:r>
              <a:rPr dirty="0" sz="1400">
                <a:latin typeface="Calibri"/>
                <a:cs typeface="Calibri"/>
              </a:rPr>
              <a:t>Using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R2score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accuracy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regression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problem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20">
                <a:latin typeface="Calibri"/>
                <a:cs typeface="Calibri"/>
              </a:rPr>
              <a:t> cost </a:t>
            </a:r>
            <a:r>
              <a:rPr dirty="0" sz="1400">
                <a:latin typeface="Calibri"/>
                <a:cs typeface="Calibri"/>
              </a:rPr>
              <a:t>function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loss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metrics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28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RMSE,MAE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4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800" spc="-10">
                <a:latin typeface="Calibri"/>
                <a:cs typeface="Calibri"/>
              </a:rPr>
              <a:t>Visualizations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350" y="914399"/>
            <a:ext cx="5731509" cy="44049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2127" y="1403789"/>
            <a:ext cx="4823185" cy="3623013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6759526" y="1419075"/>
            <a:ext cx="351155" cy="3592829"/>
            <a:chOff x="6759526" y="1419075"/>
            <a:chExt cx="351155" cy="3592829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9526" y="3635687"/>
              <a:ext cx="351054" cy="137582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6790050" y="1419075"/>
              <a:ext cx="160655" cy="2216785"/>
            </a:xfrm>
            <a:custGeom>
              <a:avLst/>
              <a:gdLst/>
              <a:ahLst/>
              <a:cxnLst/>
              <a:rect l="l" t="t" r="r" b="b"/>
              <a:pathLst>
                <a:path w="160654" h="2216785">
                  <a:moveTo>
                    <a:pt x="0" y="2216610"/>
                  </a:moveTo>
                  <a:lnTo>
                    <a:pt x="0" y="0"/>
                  </a:lnTo>
                </a:path>
                <a:path w="160654" h="2216785">
                  <a:moveTo>
                    <a:pt x="160264" y="2216610"/>
                  </a:moveTo>
                  <a:lnTo>
                    <a:pt x="160264" y="0"/>
                  </a:lnTo>
                </a:path>
              </a:pathLst>
            </a:custGeom>
            <a:ln w="15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400619" y="905727"/>
            <a:ext cx="253555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">
              <a:lnSpc>
                <a:spcPts val="805"/>
              </a:lnSpc>
              <a:spcBef>
                <a:spcPts val="100"/>
              </a:spcBef>
            </a:pPr>
            <a:r>
              <a:rPr dirty="0" sz="600">
                <a:solidFill>
                  <a:srgbClr val="6B8585"/>
                </a:solidFill>
                <a:latin typeface="Arial"/>
                <a:cs typeface="Arial"/>
              </a:rPr>
              <a:t>#</a:t>
            </a:r>
            <a:r>
              <a:rPr dirty="0" sz="600" spc="130">
                <a:solidFill>
                  <a:srgbClr val="6B8585"/>
                </a:solidFill>
                <a:latin typeface="Arial"/>
                <a:cs typeface="Arial"/>
              </a:rPr>
              <a:t> </a:t>
            </a:r>
            <a:r>
              <a:rPr dirty="0" sz="750" spc="-20" b="1" i="1">
                <a:solidFill>
                  <a:srgbClr val="828E8E"/>
                </a:solidFill>
                <a:latin typeface="Times New Roman"/>
                <a:cs typeface="Times New Roman"/>
              </a:rPr>
              <a:t>heotmoo</a:t>
            </a:r>
            <a:r>
              <a:rPr dirty="0" sz="750" spc="75" b="1" i="1">
                <a:solidFill>
                  <a:srgbClr val="828E8E"/>
                </a:solidFill>
                <a:latin typeface="Times New Roman"/>
                <a:cs typeface="Times New Roman"/>
              </a:rPr>
              <a:t> </a:t>
            </a:r>
            <a:r>
              <a:rPr dirty="0" sz="750" spc="-10" b="1" i="1">
                <a:solidFill>
                  <a:srgbClr val="6B8585"/>
                </a:solidFill>
                <a:latin typeface="Times New Roman"/>
                <a:cs typeface="Times New Roman"/>
              </a:rPr>
              <a:t>correlation</a:t>
            </a:r>
            <a:endParaRPr sz="750">
              <a:latin typeface="Times New Roman"/>
              <a:cs typeface="Times New Roman"/>
            </a:endParaRPr>
          </a:p>
          <a:p>
            <a:pPr marL="16510">
              <a:lnSpc>
                <a:spcPts val="665"/>
              </a:lnSpc>
            </a:pPr>
            <a:r>
              <a:rPr dirty="0" sz="700" spc="80">
                <a:solidFill>
                  <a:srgbClr val="545252"/>
                </a:solidFill>
                <a:latin typeface="Times New Roman"/>
                <a:cs typeface="Times New Roman"/>
              </a:rPr>
              <a:t>plt</a:t>
            </a:r>
            <a:r>
              <a:rPr dirty="0" sz="700" spc="80">
                <a:solidFill>
                  <a:srgbClr val="030505"/>
                </a:solidFill>
                <a:latin typeface="Times New Roman"/>
                <a:cs typeface="Times New Roman"/>
              </a:rPr>
              <a:t>.</a:t>
            </a:r>
            <a:r>
              <a:rPr dirty="0" sz="700" spc="80">
                <a:solidFill>
                  <a:srgbClr val="626264"/>
                </a:solidFill>
                <a:latin typeface="Times New Roman"/>
                <a:cs typeface="Times New Roman"/>
              </a:rPr>
              <a:t>f</a:t>
            </a:r>
            <a:r>
              <a:rPr dirty="0" sz="700" spc="80">
                <a:solidFill>
                  <a:srgbClr val="3D3F41"/>
                </a:solidFill>
                <a:latin typeface="Times New Roman"/>
                <a:cs typeface="Times New Roman"/>
              </a:rPr>
              <a:t>igu</a:t>
            </a:r>
            <a:r>
              <a:rPr dirty="0" sz="700" spc="80">
                <a:solidFill>
                  <a:srgbClr val="626264"/>
                </a:solidFill>
                <a:latin typeface="Times New Roman"/>
                <a:cs typeface="Times New Roman"/>
              </a:rPr>
              <a:t>r</a:t>
            </a:r>
            <a:r>
              <a:rPr dirty="0" sz="700" spc="80">
                <a:solidFill>
                  <a:srgbClr val="2F2D33"/>
                </a:solidFill>
                <a:latin typeface="Times New Roman"/>
                <a:cs typeface="Times New Roman"/>
              </a:rPr>
              <a:t>e</a:t>
            </a:r>
            <a:r>
              <a:rPr dirty="0" sz="700" spc="80">
                <a:solidFill>
                  <a:srgbClr val="727287"/>
                </a:solidFill>
                <a:latin typeface="Times New Roman"/>
                <a:cs typeface="Times New Roman"/>
              </a:rPr>
              <a:t>(</a:t>
            </a:r>
            <a:r>
              <a:rPr dirty="0" sz="700" spc="80">
                <a:solidFill>
                  <a:srgbClr val="2F2D33"/>
                </a:solidFill>
                <a:latin typeface="Times New Roman"/>
                <a:cs typeface="Times New Roman"/>
              </a:rPr>
              <a:t>figs</a:t>
            </a:r>
            <a:r>
              <a:rPr dirty="0" sz="700" spc="80">
                <a:solidFill>
                  <a:srgbClr val="545252"/>
                </a:solidFill>
                <a:latin typeface="Times New Roman"/>
                <a:cs typeface="Times New Roman"/>
              </a:rPr>
              <a:t>iz</a:t>
            </a:r>
            <a:r>
              <a:rPr dirty="0" sz="700" spc="80">
                <a:solidFill>
                  <a:srgbClr val="2F2D33"/>
                </a:solidFill>
                <a:latin typeface="Times New Roman"/>
                <a:cs typeface="Times New Roman"/>
              </a:rPr>
              <a:t>e</a:t>
            </a:r>
            <a:r>
              <a:rPr dirty="0" sz="700" spc="225">
                <a:solidFill>
                  <a:srgbClr val="2F2D33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795B9C"/>
                </a:solidFill>
                <a:latin typeface="Arial"/>
                <a:cs typeface="Arial"/>
              </a:rPr>
              <a:t>=</a:t>
            </a:r>
            <a:r>
              <a:rPr dirty="0" sz="700" spc="114">
                <a:solidFill>
                  <a:srgbClr val="795B9C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75776B"/>
                </a:solidFill>
                <a:latin typeface="Times New Roman"/>
                <a:cs typeface="Times New Roman"/>
              </a:rPr>
              <a:t>(40</a:t>
            </a:r>
            <a:r>
              <a:rPr dirty="0" sz="700" spc="-10">
                <a:solidFill>
                  <a:srgbClr val="545252"/>
                </a:solidFill>
                <a:latin typeface="Times New Roman"/>
                <a:cs typeface="Times New Roman"/>
              </a:rPr>
              <a:t>,</a:t>
            </a:r>
            <a:r>
              <a:rPr dirty="0" sz="700" spc="-10">
                <a:solidFill>
                  <a:srgbClr val="628364"/>
                </a:solidFill>
                <a:latin typeface="Times New Roman"/>
                <a:cs typeface="Times New Roman"/>
              </a:rPr>
              <a:t>25</a:t>
            </a:r>
            <a:r>
              <a:rPr dirty="0" sz="700" spc="-10">
                <a:solidFill>
                  <a:srgbClr val="828E8E"/>
                </a:solidFill>
                <a:latin typeface="Times New Roman"/>
                <a:cs typeface="Times New Roman"/>
              </a:rPr>
              <a:t>))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ts val="840"/>
              </a:lnSpc>
            </a:pPr>
            <a:r>
              <a:rPr dirty="0" sz="800" b="1">
                <a:solidFill>
                  <a:srgbClr val="2F2D33"/>
                </a:solidFill>
                <a:latin typeface="Times New Roman"/>
                <a:cs typeface="Times New Roman"/>
              </a:rPr>
              <a:t>s</a:t>
            </a:r>
            <a:r>
              <a:rPr dirty="0" sz="800" b="1">
                <a:solidFill>
                  <a:srgbClr val="626264"/>
                </a:solidFill>
                <a:latin typeface="Times New Roman"/>
                <a:cs typeface="Times New Roman"/>
              </a:rPr>
              <a:t>n</a:t>
            </a:r>
            <a:r>
              <a:rPr dirty="0" sz="800" b="1">
                <a:solidFill>
                  <a:srgbClr val="2F2D33"/>
                </a:solidFill>
                <a:latin typeface="Times New Roman"/>
                <a:cs typeface="Times New Roman"/>
              </a:rPr>
              <a:t>s</a:t>
            </a:r>
            <a:r>
              <a:rPr dirty="0" sz="800" b="1">
                <a:solidFill>
                  <a:srgbClr val="030505"/>
                </a:solidFill>
                <a:latin typeface="Times New Roman"/>
                <a:cs typeface="Times New Roman"/>
              </a:rPr>
              <a:t>,</a:t>
            </a:r>
            <a:r>
              <a:rPr dirty="0" sz="800" b="1">
                <a:solidFill>
                  <a:srgbClr val="626264"/>
                </a:solidFill>
                <a:latin typeface="Times New Roman"/>
                <a:cs typeface="Times New Roman"/>
              </a:rPr>
              <a:t>h</a:t>
            </a:r>
            <a:r>
              <a:rPr dirty="0" sz="800" b="1">
                <a:solidFill>
                  <a:srgbClr val="1D1F1F"/>
                </a:solidFill>
                <a:latin typeface="Times New Roman"/>
                <a:cs typeface="Times New Roman"/>
              </a:rPr>
              <a:t>eat</a:t>
            </a:r>
            <a:r>
              <a:rPr dirty="0" sz="800" b="1">
                <a:solidFill>
                  <a:srgbClr val="545252"/>
                </a:solidFill>
                <a:latin typeface="Times New Roman"/>
                <a:cs typeface="Times New Roman"/>
              </a:rPr>
              <a:t>map</a:t>
            </a:r>
            <a:r>
              <a:rPr dirty="0" sz="800" b="1">
                <a:solidFill>
                  <a:srgbClr val="6B8585"/>
                </a:solidFill>
                <a:latin typeface="Times New Roman"/>
                <a:cs typeface="Times New Roman"/>
              </a:rPr>
              <a:t>(</a:t>
            </a:r>
            <a:r>
              <a:rPr dirty="0" sz="800" b="1">
                <a:solidFill>
                  <a:srgbClr val="545252"/>
                </a:solidFill>
                <a:latin typeface="Times New Roman"/>
                <a:cs typeface="Times New Roman"/>
              </a:rPr>
              <a:t>t</a:t>
            </a:r>
            <a:r>
              <a:rPr dirty="0" sz="800" b="1">
                <a:solidFill>
                  <a:srgbClr val="75776B"/>
                </a:solidFill>
                <a:latin typeface="Times New Roman"/>
                <a:cs typeface="Times New Roman"/>
              </a:rPr>
              <a:t>r</a:t>
            </a:r>
            <a:r>
              <a:rPr dirty="0" sz="800" b="1">
                <a:solidFill>
                  <a:srgbClr val="2F2D33"/>
                </a:solidFill>
                <a:latin typeface="Times New Roman"/>
                <a:cs typeface="Times New Roman"/>
              </a:rPr>
              <a:t>a</a:t>
            </a:r>
            <a:r>
              <a:rPr dirty="0" sz="800" b="1">
                <a:solidFill>
                  <a:srgbClr val="626264"/>
                </a:solidFill>
                <a:latin typeface="Times New Roman"/>
                <a:cs typeface="Times New Roman"/>
              </a:rPr>
              <a:t>in</a:t>
            </a:r>
            <a:r>
              <a:rPr dirty="0" sz="800" b="1">
                <a:solidFill>
                  <a:srgbClr val="1D1F1F"/>
                </a:solidFill>
                <a:latin typeface="Times New Roman"/>
                <a:cs typeface="Times New Roman"/>
              </a:rPr>
              <a:t>_</a:t>
            </a:r>
            <a:r>
              <a:rPr dirty="0" sz="800" b="1">
                <a:solidFill>
                  <a:srgbClr val="626264"/>
                </a:solidFill>
                <a:latin typeface="Times New Roman"/>
                <a:cs typeface="Times New Roman"/>
              </a:rPr>
              <a:t>f</a:t>
            </a:r>
            <a:r>
              <a:rPr dirty="0" sz="800" b="1">
                <a:solidFill>
                  <a:srgbClr val="3D3F41"/>
                </a:solidFill>
                <a:latin typeface="Times New Roman"/>
                <a:cs typeface="Times New Roman"/>
              </a:rPr>
              <a:t>ina</a:t>
            </a:r>
            <a:r>
              <a:rPr dirty="0" sz="800" b="1">
                <a:solidFill>
                  <a:srgbClr val="31244D"/>
                </a:solidFill>
                <a:latin typeface="Times New Roman"/>
                <a:cs typeface="Times New Roman"/>
              </a:rPr>
              <a:t>l</a:t>
            </a:r>
            <a:r>
              <a:rPr dirty="0" sz="800" b="1">
                <a:solidFill>
                  <a:srgbClr val="545252"/>
                </a:solidFill>
                <a:latin typeface="Times New Roman"/>
                <a:cs typeface="Times New Roman"/>
              </a:rPr>
              <a:t>.</a:t>
            </a:r>
            <a:r>
              <a:rPr dirty="0" sz="800" b="1">
                <a:solidFill>
                  <a:srgbClr val="2F2D33"/>
                </a:solidFill>
                <a:latin typeface="Times New Roman"/>
                <a:cs typeface="Times New Roman"/>
              </a:rPr>
              <a:t>co</a:t>
            </a:r>
            <a:r>
              <a:rPr dirty="0" sz="800" b="1">
                <a:solidFill>
                  <a:srgbClr val="75776B"/>
                </a:solidFill>
                <a:latin typeface="Times New Roman"/>
                <a:cs typeface="Times New Roman"/>
              </a:rPr>
              <a:t>rr</a:t>
            </a:r>
            <a:r>
              <a:rPr dirty="0" sz="800" b="1">
                <a:solidFill>
                  <a:srgbClr val="727287"/>
                </a:solidFill>
                <a:latin typeface="Times New Roman"/>
                <a:cs typeface="Times New Roman"/>
              </a:rPr>
              <a:t>(</a:t>
            </a:r>
            <a:r>
              <a:rPr dirty="0" sz="800" b="1">
                <a:solidFill>
                  <a:srgbClr val="828E8E"/>
                </a:solidFill>
                <a:latin typeface="Times New Roman"/>
                <a:cs typeface="Times New Roman"/>
              </a:rPr>
              <a:t>)</a:t>
            </a:r>
            <a:r>
              <a:rPr dirty="0" sz="800" b="1">
                <a:solidFill>
                  <a:srgbClr val="1D1F1F"/>
                </a:solidFill>
                <a:latin typeface="Times New Roman"/>
                <a:cs typeface="Times New Roman"/>
              </a:rPr>
              <a:t>,</a:t>
            </a:r>
            <a:r>
              <a:rPr dirty="0" sz="800" spc="390" b="1">
                <a:solidFill>
                  <a:srgbClr val="1D1F1F"/>
                </a:solidFill>
                <a:latin typeface="Times New Roman"/>
                <a:cs typeface="Times New Roman"/>
              </a:rPr>
              <a:t> </a:t>
            </a:r>
            <a:r>
              <a:rPr dirty="0" sz="800" spc="-65" b="1">
                <a:solidFill>
                  <a:srgbClr val="3D3F41"/>
                </a:solidFill>
                <a:latin typeface="Times New Roman"/>
                <a:cs typeface="Times New Roman"/>
              </a:rPr>
              <a:t>a</a:t>
            </a:r>
            <a:r>
              <a:rPr dirty="0" sz="800" spc="-65" b="1">
                <a:solidFill>
                  <a:srgbClr val="626264"/>
                </a:solidFill>
                <a:latin typeface="Times New Roman"/>
                <a:cs typeface="Times New Roman"/>
              </a:rPr>
              <a:t>nn</a:t>
            </a:r>
            <a:r>
              <a:rPr dirty="0" sz="800" spc="-65" b="1">
                <a:solidFill>
                  <a:srgbClr val="3D3F41"/>
                </a:solidFill>
                <a:latin typeface="Times New Roman"/>
                <a:cs typeface="Times New Roman"/>
              </a:rPr>
              <a:t>ot</a:t>
            </a:r>
            <a:r>
              <a:rPr dirty="0" sz="800" spc="-65" b="1">
                <a:solidFill>
                  <a:srgbClr val="795B9C"/>
                </a:solidFill>
                <a:latin typeface="Times New Roman"/>
                <a:cs typeface="Times New Roman"/>
              </a:rPr>
              <a:t>=</a:t>
            </a:r>
            <a:r>
              <a:rPr dirty="0" sz="800" spc="-65" b="1">
                <a:solidFill>
                  <a:srgbClr val="628364"/>
                </a:solidFill>
                <a:latin typeface="Times New Roman"/>
                <a:cs typeface="Times New Roman"/>
              </a:rPr>
              <a:t>True</a:t>
            </a:r>
            <a:r>
              <a:rPr dirty="0" sz="800" spc="-65" b="1">
                <a:solidFill>
                  <a:srgbClr val="3D3F41"/>
                </a:solidFill>
                <a:latin typeface="Times New Roman"/>
                <a:cs typeface="Times New Roman"/>
              </a:rPr>
              <a:t>,</a:t>
            </a:r>
            <a:r>
              <a:rPr dirty="0" sz="800" spc="-100" b="1">
                <a:solidFill>
                  <a:srgbClr val="3D3F41"/>
                </a:solidFill>
                <a:latin typeface="Times New Roman"/>
                <a:cs typeface="Times New Roman"/>
              </a:rPr>
              <a:t> </a:t>
            </a:r>
            <a:r>
              <a:rPr dirty="0" sz="800" spc="-114" b="1">
                <a:solidFill>
                  <a:srgbClr val="3D3F41"/>
                </a:solidFill>
                <a:latin typeface="Times New Roman"/>
                <a:cs typeface="Times New Roman"/>
              </a:rPr>
              <a:t>cmap</a:t>
            </a:r>
            <a:r>
              <a:rPr dirty="0" sz="800" spc="-114" b="1">
                <a:solidFill>
                  <a:srgbClr val="795B9C"/>
                </a:solidFill>
                <a:latin typeface="Times New Roman"/>
                <a:cs typeface="Times New Roman"/>
              </a:rPr>
              <a:t>-</a:t>
            </a:r>
            <a:r>
              <a:rPr dirty="0" sz="800" spc="-65" b="1">
                <a:solidFill>
                  <a:srgbClr val="795B9C"/>
                </a:solidFill>
                <a:latin typeface="Times New Roman"/>
                <a:cs typeface="Times New Roman"/>
              </a:rPr>
              <a:t>=</a:t>
            </a:r>
            <a:r>
              <a:rPr dirty="0" sz="800" spc="-65" b="1">
                <a:solidFill>
                  <a:srgbClr val="875660"/>
                </a:solidFill>
                <a:latin typeface="Times New Roman"/>
                <a:cs typeface="Times New Roman"/>
              </a:rPr>
              <a:t>'s</a:t>
            </a:r>
            <a:r>
              <a:rPr dirty="0" sz="800" spc="-65" b="1">
                <a:solidFill>
                  <a:srgbClr val="B17577"/>
                </a:solidFill>
                <a:latin typeface="Times New Roman"/>
                <a:cs typeface="Times New Roman"/>
              </a:rPr>
              <a:t>urrm</a:t>
            </a:r>
            <a:r>
              <a:rPr dirty="0" sz="800" spc="-65" b="1">
                <a:solidFill>
                  <a:srgbClr val="875660"/>
                </a:solidFill>
                <a:latin typeface="Times New Roman"/>
                <a:cs typeface="Times New Roman"/>
              </a:rPr>
              <a:t>er</a:t>
            </a:r>
            <a:r>
              <a:rPr dirty="0" sz="800" spc="-65" b="1">
                <a:solidFill>
                  <a:srgbClr val="ACACAC"/>
                </a:solidFill>
                <a:latin typeface="Times New Roman"/>
                <a:cs typeface="Times New Roman"/>
              </a:rPr>
              <a:t>•</a:t>
            </a:r>
            <a:r>
              <a:rPr dirty="0" sz="800" spc="-65" b="1">
                <a:solidFill>
                  <a:srgbClr val="626264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6510">
              <a:lnSpc>
                <a:spcPts val="800"/>
              </a:lnSpc>
            </a:pPr>
            <a:r>
              <a:rPr dirty="0" sz="700" spc="-10">
                <a:solidFill>
                  <a:srgbClr val="545252"/>
                </a:solidFill>
                <a:latin typeface="Times New Roman"/>
                <a:cs typeface="Times New Roman"/>
              </a:rPr>
              <a:t>plt</a:t>
            </a:r>
            <a:r>
              <a:rPr dirty="0" sz="700" spc="-10">
                <a:solidFill>
                  <a:srgbClr val="030505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3D3F41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626264"/>
                </a:solidFill>
                <a:latin typeface="Times New Roman"/>
                <a:cs typeface="Times New Roman"/>
              </a:rPr>
              <a:t>he</a:t>
            </a:r>
            <a:r>
              <a:rPr dirty="0" sz="700" spc="-10">
                <a:solidFill>
                  <a:srgbClr val="828E8E"/>
                </a:solidFill>
                <a:latin typeface="Times New Roman"/>
                <a:cs typeface="Times New Roman"/>
              </a:rPr>
              <a:t>w</a:t>
            </a:r>
            <a:r>
              <a:rPr dirty="0" sz="700" spc="-10">
                <a:solidFill>
                  <a:srgbClr val="75776B"/>
                </a:solidFill>
                <a:latin typeface="Times New Roman"/>
                <a:cs typeface="Times New Roman"/>
              </a:rPr>
              <a:t>()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96053" y="4779357"/>
            <a:ext cx="4808855" cy="54991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20"/>
              </a:spcBef>
            </a:pPr>
            <a:r>
              <a:rPr dirty="0" sz="1400">
                <a:solidFill>
                  <a:srgbClr val="ACACAC"/>
                </a:solidFill>
                <a:latin typeface="Arial"/>
                <a:cs typeface="Arial"/>
              </a:rPr>
              <a:t>ll</a:t>
            </a:r>
            <a:r>
              <a:rPr dirty="0" sz="1400" spc="-2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dirty="0" sz="1400" spc="-145">
                <a:solidFill>
                  <a:srgbClr val="ACACAC"/>
                </a:solidFill>
                <a:latin typeface="Arial"/>
                <a:cs typeface="Arial"/>
              </a:rPr>
              <a:t>111</a:t>
            </a:r>
            <a:r>
              <a:rPr dirty="0" sz="1200" spc="-145">
                <a:solidFill>
                  <a:srgbClr val="ACACAC"/>
                </a:solidFill>
                <a:latin typeface="Times New Roman"/>
                <a:cs typeface="Times New Roman"/>
              </a:rPr>
              <a:t>!</a:t>
            </a:r>
            <a:r>
              <a:rPr dirty="0" sz="1200" spc="70">
                <a:solidFill>
                  <a:srgbClr val="ACACAC"/>
                </a:solidFill>
                <a:latin typeface="Times New Roman"/>
                <a:cs typeface="Times New Roman"/>
              </a:rPr>
              <a:t> </a:t>
            </a:r>
            <a:r>
              <a:rPr dirty="0" sz="1600" spc="-95">
                <a:solidFill>
                  <a:srgbClr val="ACACAC"/>
                </a:solidFill>
                <a:latin typeface="Arial"/>
                <a:cs typeface="Arial"/>
              </a:rPr>
              <a:t>i</a:t>
            </a:r>
            <a:r>
              <a:rPr dirty="0" sz="1600" spc="-12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dirty="0" sz="1400" spc="-45">
                <a:solidFill>
                  <a:srgbClr val="ACACAC"/>
                </a:solidFill>
                <a:latin typeface="Arial"/>
                <a:cs typeface="Arial"/>
              </a:rPr>
              <a:t>P </a:t>
            </a:r>
            <a:r>
              <a:rPr dirty="0" sz="1050" spc="-85">
                <a:solidFill>
                  <a:srgbClr val="ACACAC"/>
                </a:solidFill>
                <a:latin typeface="Times New Roman"/>
                <a:cs typeface="Times New Roman"/>
              </a:rPr>
              <a:t>1</a:t>
            </a:r>
            <a:r>
              <a:rPr dirty="0" sz="1050" spc="-140">
                <a:solidFill>
                  <a:srgbClr val="ACACAC"/>
                </a:solidFill>
                <a:latin typeface="Times New Roman"/>
                <a:cs typeface="Times New Roman"/>
              </a:rPr>
              <a:t> </a:t>
            </a:r>
            <a:r>
              <a:rPr dirty="0" sz="1750" spc="-80">
                <a:solidFill>
                  <a:srgbClr val="ACACAC"/>
                </a:solidFill>
                <a:latin typeface="Arial"/>
                <a:cs typeface="Arial"/>
              </a:rPr>
              <a:t>!</a:t>
            </a:r>
            <a:r>
              <a:rPr dirty="0" sz="1750" spc="-325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dirty="0" sz="1500" spc="-150">
                <a:solidFill>
                  <a:srgbClr val="ACACAC"/>
                </a:solidFill>
                <a:latin typeface="Times New Roman"/>
                <a:cs typeface="Times New Roman"/>
              </a:rPr>
              <a:t>11111</a:t>
            </a:r>
            <a:r>
              <a:rPr dirty="0" sz="1500" spc="-190">
                <a:solidFill>
                  <a:srgbClr val="ACACA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ACACAC"/>
                </a:solidFill>
                <a:latin typeface="Arial"/>
                <a:cs typeface="Arial"/>
              </a:rPr>
              <a:t>I</a:t>
            </a:r>
            <a:r>
              <a:rPr dirty="0" sz="1400" spc="-95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ACACAC"/>
                </a:solidFill>
                <a:latin typeface="Times New Roman"/>
                <a:cs typeface="Times New Roman"/>
              </a:rPr>
              <a:t>Ii</a:t>
            </a:r>
            <a:r>
              <a:rPr dirty="0" sz="1800" spc="-240">
                <a:solidFill>
                  <a:srgbClr val="ACACA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ACACAC"/>
                </a:solidFill>
                <a:latin typeface="Arial"/>
                <a:cs typeface="Arial"/>
              </a:rPr>
              <a:t>l</a:t>
            </a:r>
            <a:r>
              <a:rPr dirty="0" sz="1200" spc="-55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ACACAC"/>
                </a:solidFill>
                <a:latin typeface="Arial"/>
                <a:cs typeface="Arial"/>
              </a:rPr>
              <a:t>l</a:t>
            </a:r>
            <a:r>
              <a:rPr dirty="0" sz="1400" spc="-75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ACACAC"/>
                </a:solidFill>
                <a:latin typeface="Times New Roman"/>
                <a:cs typeface="Times New Roman"/>
              </a:rPr>
              <a:t>!</a:t>
            </a:r>
            <a:r>
              <a:rPr dirty="0" sz="1150" spc="-40">
                <a:solidFill>
                  <a:srgbClr val="ACACAC"/>
                </a:solidFill>
                <a:latin typeface="Times New Roman"/>
                <a:cs typeface="Times New Roman"/>
              </a:rPr>
              <a:t> </a:t>
            </a:r>
            <a:r>
              <a:rPr dirty="0" baseline="15873" sz="1575">
                <a:solidFill>
                  <a:srgbClr val="ACACAC"/>
                </a:solidFill>
                <a:latin typeface="Times New Roman"/>
                <a:cs typeface="Times New Roman"/>
              </a:rPr>
              <a:t>1</a:t>
            </a:r>
            <a:r>
              <a:rPr dirty="0" sz="950">
                <a:solidFill>
                  <a:srgbClr val="ACACAC"/>
                </a:solidFill>
                <a:latin typeface="Times New Roman"/>
                <a:cs typeface="Times New Roman"/>
              </a:rPr>
              <a:t>i</a:t>
            </a:r>
            <a:r>
              <a:rPr dirty="0" sz="950" spc="495">
                <a:solidFill>
                  <a:srgbClr val="ACACAC"/>
                </a:solidFill>
                <a:latin typeface="Times New Roman"/>
                <a:cs typeface="Times New Roman"/>
              </a:rPr>
              <a:t> </a:t>
            </a:r>
            <a:r>
              <a:rPr dirty="0" baseline="15873" sz="1575" spc="-89">
                <a:solidFill>
                  <a:srgbClr val="C6C6C6"/>
                </a:solidFill>
                <a:latin typeface="Times New Roman"/>
                <a:cs typeface="Times New Roman"/>
              </a:rPr>
              <a:t>1</a:t>
            </a:r>
            <a:r>
              <a:rPr dirty="0" sz="1850" spc="-60">
                <a:solidFill>
                  <a:srgbClr val="ACACAC"/>
                </a:solidFill>
                <a:latin typeface="Arial"/>
                <a:cs typeface="Arial"/>
              </a:rPr>
              <a:t>!</a:t>
            </a:r>
            <a:r>
              <a:rPr dirty="0" sz="1850" spc="-29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dirty="0" sz="2350" spc="-229">
                <a:solidFill>
                  <a:srgbClr val="ACACAC"/>
                </a:solidFill>
                <a:latin typeface="Arial"/>
                <a:cs typeface="Arial"/>
              </a:rPr>
              <a:t>p</a:t>
            </a:r>
            <a:r>
              <a:rPr dirty="0" sz="2350" spc="-43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dirty="0" sz="1500" spc="-65">
                <a:solidFill>
                  <a:srgbClr val="ACACAC"/>
                </a:solidFill>
                <a:latin typeface="Times New Roman"/>
                <a:cs typeface="Times New Roman"/>
              </a:rPr>
              <a:t>l</a:t>
            </a:r>
            <a:r>
              <a:rPr dirty="0" sz="1500" spc="-140">
                <a:solidFill>
                  <a:srgbClr val="ACACA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ACACAC"/>
                </a:solidFill>
                <a:latin typeface="Arial"/>
                <a:cs typeface="Arial"/>
              </a:rPr>
              <a:t>I</a:t>
            </a:r>
            <a:r>
              <a:rPr dirty="0" sz="1200" spc="-15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dirty="0" baseline="47008" sz="975">
                <a:solidFill>
                  <a:srgbClr val="ACACAC"/>
                </a:solidFill>
                <a:latin typeface="Times New Roman"/>
                <a:cs typeface="Times New Roman"/>
              </a:rPr>
              <a:t>1</a:t>
            </a:r>
            <a:r>
              <a:rPr dirty="0" baseline="47008" sz="975" spc="75">
                <a:solidFill>
                  <a:srgbClr val="ACACAC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ACACAC"/>
                </a:solidFill>
                <a:latin typeface="Times New Roman"/>
                <a:cs typeface="Times New Roman"/>
              </a:rPr>
              <a:t>!I</a:t>
            </a:r>
            <a:r>
              <a:rPr dirty="0" sz="1450" spc="120">
                <a:solidFill>
                  <a:srgbClr val="ACACAC"/>
                </a:solidFill>
                <a:latin typeface="Times New Roman"/>
                <a:cs typeface="Times New Roman"/>
              </a:rPr>
              <a:t> </a:t>
            </a:r>
            <a:r>
              <a:rPr dirty="0" sz="1650" spc="-130">
                <a:solidFill>
                  <a:srgbClr val="ACACAC"/>
                </a:solidFill>
                <a:latin typeface="Arial"/>
                <a:cs typeface="Arial"/>
              </a:rPr>
              <a:t>q</a:t>
            </a:r>
            <a:r>
              <a:rPr dirty="0" sz="1650" spc="5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dirty="0" sz="1050" spc="-80">
                <a:solidFill>
                  <a:srgbClr val="ACACAC"/>
                </a:solidFill>
                <a:latin typeface="Times New Roman"/>
                <a:cs typeface="Times New Roman"/>
              </a:rPr>
              <a:t>1</a:t>
            </a:r>
            <a:r>
              <a:rPr dirty="0" sz="1050" spc="-25">
                <a:solidFill>
                  <a:srgbClr val="ACACAC"/>
                </a:solidFill>
                <a:latin typeface="Times New Roman"/>
                <a:cs typeface="Times New Roman"/>
              </a:rPr>
              <a:t> </a:t>
            </a:r>
            <a:r>
              <a:rPr dirty="0" sz="1500" spc="-235">
                <a:solidFill>
                  <a:srgbClr val="ACACAC"/>
                </a:solidFill>
                <a:latin typeface="Times New Roman"/>
                <a:cs typeface="Times New Roman"/>
              </a:rPr>
              <a:t>I</a:t>
            </a:r>
            <a:r>
              <a:rPr dirty="0" sz="1500" spc="-25">
                <a:solidFill>
                  <a:srgbClr val="ACACA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ACACAC"/>
                </a:solidFill>
                <a:latin typeface="Arial"/>
                <a:cs typeface="Arial"/>
              </a:rPr>
              <a:t>t</a:t>
            </a:r>
            <a:r>
              <a:rPr dirty="0" sz="1100" spc="-8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dirty="0" sz="1500" spc="-60">
                <a:solidFill>
                  <a:srgbClr val="ACACAC"/>
                </a:solidFill>
                <a:latin typeface="Times New Roman"/>
                <a:cs typeface="Times New Roman"/>
              </a:rPr>
              <a:t>l</a:t>
            </a:r>
            <a:r>
              <a:rPr dirty="0" sz="1500" spc="-65">
                <a:solidFill>
                  <a:srgbClr val="ACACAC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ACACAC"/>
                </a:solidFill>
                <a:latin typeface="Times New Roman"/>
                <a:cs typeface="Times New Roman"/>
              </a:rPr>
              <a:t>i</a:t>
            </a:r>
            <a:r>
              <a:rPr dirty="0" sz="1250" spc="-25">
                <a:solidFill>
                  <a:srgbClr val="ACACAC"/>
                </a:solidFill>
                <a:latin typeface="Times New Roman"/>
                <a:cs typeface="Times New Roman"/>
              </a:rPr>
              <a:t> </a:t>
            </a:r>
            <a:r>
              <a:rPr dirty="0" sz="1400" spc="-55">
                <a:solidFill>
                  <a:srgbClr val="ACACAC"/>
                </a:solidFill>
                <a:latin typeface="Arial"/>
                <a:cs typeface="Arial"/>
              </a:rPr>
              <a:t>l</a:t>
            </a:r>
            <a:r>
              <a:rPr dirty="0" sz="1400" spc="-75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ACACAC"/>
                </a:solidFill>
                <a:latin typeface="Arial"/>
                <a:cs typeface="Arial"/>
              </a:rPr>
              <a:t>I</a:t>
            </a:r>
            <a:r>
              <a:rPr dirty="0" sz="1200" spc="15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ACACAC"/>
                </a:solidFill>
                <a:latin typeface="Arial"/>
                <a:cs typeface="Arial"/>
              </a:rPr>
              <a:t>d</a:t>
            </a:r>
            <a:r>
              <a:rPr dirty="0" sz="1400" spc="16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dirty="0" sz="1200" spc="-50">
                <a:solidFill>
                  <a:srgbClr val="ACACAC"/>
                </a:solidFill>
                <a:latin typeface="Times New Roman"/>
                <a:cs typeface="Times New Roman"/>
              </a:rPr>
              <a:t>i</a:t>
            </a:r>
            <a:r>
              <a:rPr dirty="0" sz="1200" spc="-60">
                <a:solidFill>
                  <a:srgbClr val="ACACAC"/>
                </a:solidFill>
                <a:latin typeface="Times New Roman"/>
                <a:cs typeface="Times New Roman"/>
              </a:rPr>
              <a:t> </a:t>
            </a:r>
            <a:r>
              <a:rPr dirty="0" sz="1650" spc="-60">
                <a:solidFill>
                  <a:srgbClr val="ACACAC"/>
                </a:solidFill>
                <a:latin typeface="Arial"/>
                <a:cs typeface="Arial"/>
              </a:rPr>
              <a:t>lJ</a:t>
            </a:r>
            <a:r>
              <a:rPr dirty="0" sz="1650" spc="-28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ACACAC"/>
                </a:solidFill>
                <a:latin typeface="Arial"/>
                <a:cs typeface="Arial"/>
              </a:rPr>
              <a:t>l</a:t>
            </a:r>
            <a:r>
              <a:rPr dirty="0" sz="1400" spc="-65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dirty="0" sz="1650" spc="-80">
                <a:solidFill>
                  <a:srgbClr val="ACACAC"/>
                </a:solidFill>
                <a:latin typeface="Arial"/>
                <a:cs typeface="Arial"/>
              </a:rPr>
              <a:t>p</a:t>
            </a:r>
            <a:r>
              <a:rPr dirty="0" sz="1650" spc="-125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ACACAC"/>
                </a:solidFill>
                <a:latin typeface="Times New Roman"/>
                <a:cs typeface="Times New Roman"/>
              </a:rPr>
              <a:t>!</a:t>
            </a:r>
            <a:r>
              <a:rPr dirty="0" sz="1150" spc="-35">
                <a:solidFill>
                  <a:srgbClr val="ACACA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ACACAC"/>
                </a:solidFill>
                <a:latin typeface="Times New Roman"/>
                <a:cs typeface="Times New Roman"/>
              </a:rPr>
              <a:t>!I</a:t>
            </a:r>
            <a:r>
              <a:rPr dirty="0" sz="1400" spc="-20">
                <a:solidFill>
                  <a:srgbClr val="ACACA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ACACAC"/>
                </a:solidFill>
                <a:latin typeface="Arial"/>
                <a:cs typeface="Arial"/>
              </a:rPr>
              <a:t>II</a:t>
            </a:r>
            <a:r>
              <a:rPr dirty="0" sz="1400" spc="175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dirty="0" sz="1500" spc="-60">
                <a:solidFill>
                  <a:srgbClr val="ACACAC"/>
                </a:solidFill>
                <a:latin typeface="Times New Roman"/>
                <a:cs typeface="Times New Roman"/>
              </a:rPr>
              <a:t>i</a:t>
            </a:r>
            <a:r>
              <a:rPr dirty="0" sz="1500" spc="-165">
                <a:solidFill>
                  <a:srgbClr val="ACACAC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ACACAC"/>
                </a:solidFill>
                <a:latin typeface="Arial"/>
                <a:cs typeface="Arial"/>
              </a:rPr>
              <a:t>I</a:t>
            </a:r>
            <a:r>
              <a:rPr dirty="0" sz="1400" spc="-7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dirty="0" sz="1300" spc="-50">
                <a:solidFill>
                  <a:srgbClr val="ACACAC"/>
                </a:solidFill>
                <a:latin typeface="Times New Roman"/>
                <a:cs typeface="Times New Roman"/>
              </a:rPr>
              <a:t>i</a:t>
            </a:r>
            <a:r>
              <a:rPr dirty="0" sz="1750" spc="-50">
                <a:solidFill>
                  <a:srgbClr val="ACACAC"/>
                </a:solidFill>
                <a:latin typeface="Times New Roman"/>
                <a:cs typeface="Times New Roman"/>
              </a:rPr>
              <a:t>11</a:t>
            </a:r>
            <a:endParaRPr sz="1750">
              <a:latin typeface="Times New Roman"/>
              <a:cs typeface="Times New Roman"/>
            </a:endParaRPr>
          </a:p>
          <a:p>
            <a:pPr algn="ctr" marR="553720">
              <a:lnSpc>
                <a:spcPct val="100000"/>
              </a:lnSpc>
              <a:spcBef>
                <a:spcPts val="125"/>
              </a:spcBef>
            </a:pPr>
            <a:r>
              <a:rPr dirty="0" sz="550" spc="-65">
                <a:solidFill>
                  <a:srgbClr val="ACACAC"/>
                </a:solidFill>
                <a:latin typeface="Times New Roman"/>
                <a:cs typeface="Times New Roman"/>
              </a:rPr>
              <a:t>I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959468" y="4988624"/>
            <a:ext cx="1854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solidFill>
                  <a:srgbClr val="C6C6C6"/>
                </a:solidFill>
                <a:latin typeface="Courier New"/>
                <a:cs typeface="Courier New"/>
              </a:rPr>
              <a:t>Go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24391" y="900493"/>
            <a:ext cx="395224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3F3F3F"/>
                </a:solidFill>
                <a:latin typeface="Arial"/>
                <a:cs typeface="Arial"/>
              </a:rPr>
              <a:t>Combine</a:t>
            </a:r>
            <a:r>
              <a:rPr dirty="0" sz="1050" spc="14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4F5050"/>
                </a:solidFill>
                <a:latin typeface="Arial"/>
                <a:cs typeface="Arial"/>
              </a:rPr>
              <a:t>effect</a:t>
            </a:r>
            <a:r>
              <a:rPr dirty="0" sz="1050" spc="45">
                <a:solidFill>
                  <a:srgbClr val="4F505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F3F3F"/>
                </a:solidFill>
                <a:latin typeface="Arial"/>
                <a:cs typeface="Arial"/>
              </a:rPr>
              <a:t>of</a:t>
            </a:r>
            <a:r>
              <a:rPr dirty="0" sz="1050" spc="2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F3F3F"/>
                </a:solidFill>
                <a:latin typeface="Arial"/>
                <a:cs typeface="Arial"/>
              </a:rPr>
              <a:t>RoofStyle</a:t>
            </a:r>
            <a:r>
              <a:rPr dirty="0" sz="1050" spc="114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050" spc="55">
                <a:solidFill>
                  <a:srgbClr val="3F3F3F"/>
                </a:solidFill>
                <a:latin typeface="Arial"/>
                <a:cs typeface="Arial"/>
              </a:rPr>
              <a:t>&amp;</a:t>
            </a:r>
            <a:r>
              <a:rPr dirty="0" sz="1050" spc="9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F3F3F"/>
                </a:solidFill>
                <a:latin typeface="Arial"/>
                <a:cs typeface="Arial"/>
              </a:rPr>
              <a:t>Total</a:t>
            </a:r>
            <a:r>
              <a:rPr dirty="0" sz="1050" spc="10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4F5050"/>
                </a:solidFill>
                <a:latin typeface="Arial"/>
                <a:cs typeface="Arial"/>
              </a:rPr>
              <a:t>Floor</a:t>
            </a:r>
            <a:r>
              <a:rPr dirty="0" sz="1050" spc="75">
                <a:solidFill>
                  <a:srgbClr val="4F505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F3F3F"/>
                </a:solidFill>
                <a:latin typeface="Arial"/>
                <a:cs typeface="Arial"/>
              </a:rPr>
              <a:t>Space</a:t>
            </a:r>
            <a:r>
              <a:rPr dirty="0" sz="105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F3F3F"/>
                </a:solidFill>
                <a:latin typeface="Arial"/>
                <a:cs typeface="Arial"/>
              </a:rPr>
              <a:t>on</a:t>
            </a:r>
            <a:r>
              <a:rPr dirty="0" sz="1050" spc="27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F3F3F"/>
                </a:solidFill>
                <a:latin typeface="Arial"/>
                <a:cs typeface="Arial"/>
              </a:rPr>
              <a:t>Sale</a:t>
            </a:r>
            <a:r>
              <a:rPr dirty="0" sz="1050" spc="1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050" spc="40">
                <a:solidFill>
                  <a:srgbClr val="3F3F3F"/>
                </a:solidFill>
                <a:latin typeface="Arial"/>
                <a:cs typeface="Arial"/>
              </a:rPr>
              <a:t>Price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086914" y="1111134"/>
            <a:ext cx="378460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-10">
                <a:solidFill>
                  <a:srgbClr val="878585"/>
                </a:solidFill>
                <a:latin typeface="Arial"/>
                <a:cs typeface="Arial"/>
              </a:rPr>
              <a:t>RoofS&lt;)tc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848405" y="1211040"/>
            <a:ext cx="278130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solidFill>
                  <a:srgbClr val="606789"/>
                </a:solidFill>
                <a:latin typeface="Arial"/>
                <a:cs typeface="Arial"/>
              </a:rPr>
              <a:t>•</a:t>
            </a:r>
            <a:r>
              <a:rPr dirty="0" sz="700" spc="400">
                <a:solidFill>
                  <a:srgbClr val="606789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709A79"/>
                </a:solidFill>
                <a:latin typeface="Arial"/>
                <a:cs typeface="Arial"/>
              </a:rPr>
              <a:t>•</a:t>
            </a:r>
            <a:r>
              <a:rPr dirty="0" sz="700" spc="459">
                <a:solidFill>
                  <a:srgbClr val="709A79"/>
                </a:solidFill>
                <a:latin typeface="Arial"/>
                <a:cs typeface="Arial"/>
              </a:rPr>
              <a:t> </a:t>
            </a:r>
            <a:r>
              <a:rPr dirty="0" sz="700" spc="-50">
                <a:solidFill>
                  <a:srgbClr val="677B9C"/>
                </a:solidFill>
                <a:latin typeface="Arial"/>
                <a:cs typeface="Arial"/>
              </a:rPr>
              <a:t>•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21403" y="1211040"/>
            <a:ext cx="230504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-50">
                <a:solidFill>
                  <a:srgbClr val="878585"/>
                </a:solidFill>
                <a:latin typeface="Arial"/>
                <a:cs typeface="Arial"/>
              </a:rPr>
              <a:t>Gable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47213" y="1065856"/>
            <a:ext cx="99695" cy="5092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150" spc="-935"/>
              <a:t>.</a:t>
            </a:r>
            <a:r>
              <a:rPr dirty="0" baseline="-5464" sz="4575" spc="-225">
                <a:solidFill>
                  <a:srgbClr val="709A79"/>
                </a:solidFill>
              </a:rPr>
              <a:t>.</a:t>
            </a:r>
            <a:endParaRPr baseline="-5464" sz="4575"/>
          </a:p>
        </p:txBody>
      </p:sp>
      <p:sp>
        <p:nvSpPr>
          <p:cNvPr id="7" name="object 7" descr=""/>
          <p:cNvSpPr txBox="1"/>
          <p:nvPr/>
        </p:nvSpPr>
        <p:spPr>
          <a:xfrm>
            <a:off x="6184869" y="1280434"/>
            <a:ext cx="229870" cy="2946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750" spc="-465">
                <a:solidFill>
                  <a:srgbClr val="878585"/>
                </a:solidFill>
                <a:latin typeface="Times New Roman"/>
                <a:cs typeface="Times New Roman"/>
              </a:rPr>
              <a:t>.</a:t>
            </a:r>
            <a:r>
              <a:rPr dirty="0" baseline="9803" sz="2550" spc="-644">
                <a:solidFill>
                  <a:srgbClr val="878585"/>
                </a:solidFill>
                <a:latin typeface="Arial"/>
                <a:cs typeface="Arial"/>
              </a:rPr>
              <a:t>"</a:t>
            </a:r>
            <a:r>
              <a:rPr dirty="0" sz="1750" spc="-135">
                <a:solidFill>
                  <a:srgbClr val="878585"/>
                </a:solidFill>
                <a:latin typeface="Times New Roman"/>
                <a:cs typeface="Times New Roman"/>
              </a:rPr>
              <a:t>.</a:t>
            </a:r>
            <a:r>
              <a:rPr dirty="0" baseline="9803" sz="2550" spc="-1035">
                <a:solidFill>
                  <a:srgbClr val="878585"/>
                </a:solidFill>
                <a:latin typeface="Arial"/>
                <a:cs typeface="Arial"/>
              </a:rPr>
              <a:t>"</a:t>
            </a:r>
            <a:r>
              <a:rPr dirty="0" sz="1750" spc="-100">
                <a:solidFill>
                  <a:srgbClr val="878585"/>
                </a:solidFill>
                <a:latin typeface="Times New Roman"/>
                <a:cs typeface="Times New Roman"/>
              </a:rPr>
              <a:t>.</a:t>
            </a:r>
            <a:r>
              <a:rPr dirty="0" sz="1750" spc="-240">
                <a:solidFill>
                  <a:srgbClr val="6B6B69"/>
                </a:solidFill>
                <a:latin typeface="Times New Roman"/>
                <a:cs typeface="Times New Roman"/>
              </a:rPr>
              <a:t>.</a:t>
            </a:r>
            <a:r>
              <a:rPr dirty="0" baseline="9803" sz="2550" spc="-150">
                <a:solidFill>
                  <a:srgbClr val="6B6B69"/>
                </a:solidFill>
                <a:latin typeface="Arial"/>
                <a:cs typeface="Arial"/>
              </a:rPr>
              <a:t>'</a:t>
            </a:r>
            <a:endParaRPr baseline="9803" sz="25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71722" y="1542749"/>
            <a:ext cx="36195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63195" indent="-151130">
              <a:lnSpc>
                <a:spcPct val="100000"/>
              </a:lnSpc>
              <a:spcBef>
                <a:spcPts val="105"/>
              </a:spcBef>
              <a:buClr>
                <a:srgbClr val="B56069"/>
              </a:buClr>
              <a:buChar char="•"/>
              <a:tabLst>
                <a:tab pos="163195" algn="l"/>
                <a:tab pos="163830" algn="l"/>
              </a:tabLst>
            </a:pPr>
            <a:r>
              <a:rPr dirty="0" sz="600" spc="-20">
                <a:solidFill>
                  <a:srgbClr val="878585"/>
                </a:solidFill>
                <a:latin typeface="Arial"/>
                <a:cs typeface="Arial"/>
              </a:rPr>
              <a:t>She</a:t>
            </a:r>
            <a:r>
              <a:rPr dirty="0" sz="600" spc="-20">
                <a:solidFill>
                  <a:srgbClr val="6B6B69"/>
                </a:solidFill>
                <a:latin typeface="Arial"/>
                <a:cs typeface="Arial"/>
              </a:rPr>
              <a:t>O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45398" y="1350319"/>
            <a:ext cx="500380" cy="540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60">
                <a:solidFill>
                  <a:srgbClr val="677B9C"/>
                </a:solidFill>
                <a:latin typeface="Times New Roman"/>
                <a:cs typeface="Times New Roman"/>
              </a:rPr>
              <a:t>.</a:t>
            </a:r>
            <a:r>
              <a:rPr dirty="0" sz="3350" spc="-270">
                <a:solidFill>
                  <a:srgbClr val="677B9C"/>
                </a:solidFill>
                <a:latin typeface="Times New Roman"/>
                <a:cs typeface="Times New Roman"/>
              </a:rPr>
              <a:t> </a:t>
            </a:r>
            <a:r>
              <a:rPr dirty="0" sz="1450" spc="-210">
                <a:solidFill>
                  <a:srgbClr val="878585"/>
                </a:solidFill>
                <a:latin typeface="Arial"/>
                <a:cs typeface="Arial"/>
              </a:rPr>
              <a:t>"""""</a:t>
            </a:r>
            <a:r>
              <a:rPr dirty="0" sz="2550" spc="-210">
                <a:solidFill>
                  <a:srgbClr val="9E9E9E"/>
                </a:solidFill>
                <a:latin typeface="Times New Roman"/>
                <a:cs typeface="Times New Roman"/>
              </a:rPr>
              <a:t>..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72061" y="1744039"/>
            <a:ext cx="472440" cy="1098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61290" indent="-149225">
              <a:lnSpc>
                <a:spcPct val="100000"/>
              </a:lnSpc>
              <a:spcBef>
                <a:spcPts val="105"/>
              </a:spcBef>
              <a:buChar char="•"/>
              <a:tabLst>
                <a:tab pos="161290" algn="l"/>
                <a:tab pos="161925" algn="l"/>
              </a:tabLst>
            </a:pPr>
            <a:r>
              <a:rPr dirty="0" sz="550" spc="-10">
                <a:solidFill>
                  <a:srgbClr val="878585"/>
                </a:solidFill>
                <a:latin typeface="Arial"/>
                <a:cs typeface="Arial"/>
              </a:rPr>
              <a:t>M:msord</a:t>
            </a:r>
            <a:endParaRPr sz="5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62723" y="1358685"/>
            <a:ext cx="39370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14">
                <a:solidFill>
                  <a:srgbClr val="4F5050"/>
                </a:solidFill>
                <a:latin typeface="Courier New"/>
                <a:cs typeface="Courier New"/>
              </a:rPr>
              <a:t>700000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58803" y="1757327"/>
            <a:ext cx="39814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10">
                <a:solidFill>
                  <a:srgbClr val="4F5050"/>
                </a:solidFill>
                <a:latin typeface="Courier New"/>
                <a:cs typeface="Courier New"/>
              </a:rPr>
              <a:t>600000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63745" y="2164828"/>
            <a:ext cx="39370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14">
                <a:solidFill>
                  <a:srgbClr val="4F5050"/>
                </a:solidFill>
                <a:latin typeface="Courier New"/>
                <a:cs typeface="Courier New"/>
              </a:rPr>
              <a:t>500000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40470" y="2373008"/>
            <a:ext cx="109855" cy="1098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 spc="-25" b="1">
                <a:solidFill>
                  <a:srgbClr val="3F3F3F"/>
                </a:solidFill>
                <a:latin typeface="Times New Roman"/>
                <a:cs typeface="Times New Roman"/>
              </a:rPr>
              <a:t>Q)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43085" y="2404012"/>
            <a:ext cx="9461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40">
                <a:solidFill>
                  <a:srgbClr val="3F3F3F"/>
                </a:solidFill>
                <a:latin typeface="Times New Roman"/>
                <a:cs typeface="Times New Roman"/>
              </a:rPr>
              <a:t>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53687" y="2572329"/>
            <a:ext cx="39370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14">
                <a:solidFill>
                  <a:srgbClr val="3F3F3F"/>
                </a:solidFill>
                <a:latin typeface="Courier New"/>
                <a:cs typeface="Courier New"/>
              </a:rPr>
              <a:t>400000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31626" y="2700779"/>
            <a:ext cx="88265" cy="1098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 spc="-40" b="1">
                <a:solidFill>
                  <a:srgbClr val="3F3F3F"/>
                </a:solidFill>
                <a:latin typeface="Times New Roman"/>
                <a:cs typeface="Times New Roman"/>
              </a:rPr>
              <a:t>Q)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04002" y="2767220"/>
            <a:ext cx="10477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60">
                <a:solidFill>
                  <a:srgbClr val="4F5050"/>
                </a:solidFill>
                <a:latin typeface="Times New Roman"/>
                <a:cs typeface="Times New Roman"/>
              </a:rPr>
              <a:t>iv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15241" y="2874017"/>
            <a:ext cx="84455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-30" b="1" i="1">
                <a:solidFill>
                  <a:srgbClr val="3F3F3F"/>
                </a:solidFill>
                <a:latin typeface="Times New Roman"/>
                <a:cs typeface="Times New Roman"/>
              </a:rPr>
              <a:t>ti)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64352" y="2977369"/>
            <a:ext cx="39243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90">
                <a:solidFill>
                  <a:srgbClr val="4F5050"/>
                </a:solidFill>
                <a:latin typeface="Courier New"/>
                <a:cs typeface="Courier New"/>
              </a:rPr>
              <a:t>300000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65687" y="3384868"/>
            <a:ext cx="39243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90">
                <a:solidFill>
                  <a:srgbClr val="3F3F3F"/>
                </a:solidFill>
                <a:latin typeface="Courier New"/>
                <a:cs typeface="Courier New"/>
              </a:rPr>
              <a:t>200000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171255" y="3783512"/>
            <a:ext cx="38417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0">
                <a:solidFill>
                  <a:srgbClr val="4F5050"/>
                </a:solidFill>
                <a:latin typeface="Courier New"/>
                <a:cs typeface="Courier New"/>
              </a:rPr>
              <a:t>100000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766762" y="3837647"/>
            <a:ext cx="92710" cy="202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35" b="1">
                <a:solidFill>
                  <a:srgbClr val="677B9C"/>
                </a:solidFill>
                <a:latin typeface="Times New Roman"/>
                <a:cs typeface="Times New Roman"/>
              </a:rPr>
              <a:t>'i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454160" y="4191012"/>
            <a:ext cx="857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0">
                <a:solidFill>
                  <a:srgbClr val="4F5050"/>
                </a:solidFill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977373" y="4310113"/>
            <a:ext cx="104775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spc="-60">
                <a:solidFill>
                  <a:srgbClr val="4F5050"/>
                </a:solidFill>
                <a:latin typeface="Arial"/>
                <a:cs typeface="Arial"/>
              </a:rPr>
              <a:t>-</a:t>
            </a:r>
            <a:r>
              <a:rPr dirty="0" sz="850" spc="-50">
                <a:solidFill>
                  <a:srgbClr val="4F5050"/>
                </a:solidFill>
                <a:latin typeface="Arial"/>
                <a:cs typeface="Arial"/>
              </a:rPr>
              <a:t>4</a:t>
            </a:r>
            <a:endParaRPr sz="85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378458" y="2222903"/>
            <a:ext cx="6604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70">
                <a:solidFill>
                  <a:srgbClr val="709A79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526298" y="3298743"/>
            <a:ext cx="99695" cy="4559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00" spc="-355">
                <a:solidFill>
                  <a:srgbClr val="B68E79"/>
                </a:solidFill>
                <a:latin typeface="Arial"/>
                <a:cs typeface="Arial"/>
              </a:rPr>
              <a:t>-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893852" y="3547771"/>
            <a:ext cx="751840" cy="3479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91135" algn="l"/>
              </a:tabLst>
            </a:pPr>
            <a:r>
              <a:rPr dirty="0" sz="2100" spc="-50">
                <a:solidFill>
                  <a:srgbClr val="677B9C"/>
                </a:solidFill>
                <a:latin typeface="Arial"/>
                <a:cs typeface="Arial"/>
              </a:rPr>
              <a:t>.</a:t>
            </a:r>
            <a:r>
              <a:rPr dirty="0" sz="2100">
                <a:solidFill>
                  <a:srgbClr val="677B9C"/>
                </a:solidFill>
                <a:latin typeface="Arial"/>
                <a:cs typeface="Arial"/>
              </a:rPr>
              <a:t>	</a:t>
            </a:r>
            <a:r>
              <a:rPr dirty="0" sz="2100" spc="425">
                <a:solidFill>
                  <a:srgbClr val="677B9C"/>
                </a:solidFill>
                <a:latin typeface="Arial"/>
                <a:cs typeface="Arial"/>
              </a:rPr>
              <a:t>,!M</a:t>
            </a:r>
            <a:endParaRPr sz="21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949139" y="3688526"/>
            <a:ext cx="562610" cy="3175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900" spc="-215">
                <a:solidFill>
                  <a:srgbClr val="677B9C"/>
                </a:solidFill>
                <a:latin typeface="Times New Roman"/>
                <a:cs typeface="Times New Roman"/>
              </a:rPr>
              <a:t>•</a:t>
            </a:r>
            <a:r>
              <a:rPr dirty="0" sz="1900" spc="-215">
                <a:solidFill>
                  <a:srgbClr val="709A79"/>
                </a:solidFill>
                <a:latin typeface="Times New Roman"/>
                <a:cs typeface="Times New Roman"/>
              </a:rPr>
              <a:t>.•</a:t>
            </a:r>
            <a:r>
              <a:rPr dirty="0" sz="1900" spc="-215">
                <a:solidFill>
                  <a:srgbClr val="677B9C"/>
                </a:solidFill>
                <a:latin typeface="Times New Roman"/>
                <a:cs typeface="Times New Roman"/>
              </a:rPr>
              <a:t>,,.j;.JS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990628" y="3254450"/>
            <a:ext cx="209550" cy="4559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00" spc="-190">
                <a:solidFill>
                  <a:srgbClr val="709A79"/>
                </a:solidFill>
                <a:latin typeface="Arial"/>
                <a:cs typeface="Arial"/>
              </a:rPr>
              <a:t>·</a:t>
            </a:r>
            <a:r>
              <a:rPr dirty="0" sz="2800" spc="-190">
                <a:solidFill>
                  <a:srgbClr val="677B9C"/>
                </a:solidFill>
                <a:latin typeface="Arial"/>
                <a:cs typeface="Arial"/>
              </a:rPr>
              <a:t>-</a:t>
            </a:r>
            <a:endParaRPr sz="28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868414" y="3761364"/>
            <a:ext cx="822960" cy="7086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14"/>
              </a:spcBef>
              <a:tabLst>
                <a:tab pos="327025" algn="l"/>
                <a:tab pos="765810" algn="l"/>
              </a:tabLst>
            </a:pPr>
            <a:r>
              <a:rPr dirty="0" sz="600">
                <a:solidFill>
                  <a:srgbClr val="677B9C"/>
                </a:solidFill>
                <a:latin typeface="Arial"/>
                <a:cs typeface="Arial"/>
              </a:rPr>
              <a:t>•</a:t>
            </a:r>
            <a:r>
              <a:rPr dirty="0" sz="600" spc="280">
                <a:solidFill>
                  <a:srgbClr val="677B9C"/>
                </a:solidFill>
                <a:latin typeface="Arial"/>
                <a:cs typeface="Arial"/>
              </a:rPr>
              <a:t> </a:t>
            </a:r>
            <a:r>
              <a:rPr dirty="0" baseline="-16908" sz="3450" spc="-952">
                <a:solidFill>
                  <a:srgbClr val="677B9C"/>
                </a:solidFill>
                <a:latin typeface="Times New Roman"/>
                <a:cs typeface="Times New Roman"/>
              </a:rPr>
              <a:t>.</a:t>
            </a:r>
            <a:r>
              <a:rPr dirty="0" sz="600" spc="-95">
                <a:solidFill>
                  <a:srgbClr val="677B9C"/>
                </a:solidFill>
                <a:latin typeface="Arial"/>
                <a:cs typeface="Arial"/>
              </a:rPr>
              <a:t>•</a:t>
            </a:r>
            <a:r>
              <a:rPr dirty="0" sz="600">
                <a:solidFill>
                  <a:srgbClr val="677B9C"/>
                </a:solidFill>
                <a:latin typeface="Arial"/>
                <a:cs typeface="Arial"/>
              </a:rPr>
              <a:t>	#</a:t>
            </a:r>
            <a:r>
              <a:rPr dirty="0" sz="600" spc="170">
                <a:solidFill>
                  <a:srgbClr val="677B9C"/>
                </a:solidFill>
                <a:latin typeface="Arial"/>
                <a:cs typeface="Arial"/>
              </a:rPr>
              <a:t>  </a:t>
            </a:r>
            <a:r>
              <a:rPr dirty="0" sz="600">
                <a:solidFill>
                  <a:srgbClr val="677B9C"/>
                </a:solidFill>
                <a:latin typeface="Arial"/>
                <a:cs typeface="Arial"/>
              </a:rPr>
              <a:t>•</a:t>
            </a:r>
            <a:r>
              <a:rPr dirty="0" sz="600" spc="245">
                <a:solidFill>
                  <a:srgbClr val="677B9C"/>
                </a:solidFill>
                <a:latin typeface="Arial"/>
                <a:cs typeface="Arial"/>
              </a:rPr>
              <a:t> </a:t>
            </a:r>
            <a:r>
              <a:rPr dirty="0" sz="600" spc="-50">
                <a:solidFill>
                  <a:srgbClr val="606789"/>
                </a:solidFill>
                <a:latin typeface="Arial"/>
                <a:cs typeface="Arial"/>
              </a:rPr>
              <a:t>•</a:t>
            </a:r>
            <a:r>
              <a:rPr dirty="0" sz="600">
                <a:solidFill>
                  <a:srgbClr val="606789"/>
                </a:solidFill>
                <a:latin typeface="Arial"/>
                <a:cs typeface="Arial"/>
              </a:rPr>
              <a:t>	</a:t>
            </a:r>
            <a:r>
              <a:rPr dirty="0" sz="600" spc="-50">
                <a:solidFill>
                  <a:srgbClr val="709A79"/>
                </a:solidFill>
                <a:latin typeface="Arial"/>
                <a:cs typeface="Arial"/>
              </a:rPr>
              <a:t>•</a:t>
            </a:r>
            <a:endParaRPr sz="600">
              <a:latin typeface="Arial"/>
              <a:cs typeface="Arial"/>
            </a:endParaRPr>
          </a:p>
          <a:p>
            <a:pPr marL="174625">
              <a:lnSpc>
                <a:spcPct val="100000"/>
              </a:lnSpc>
              <a:spcBef>
                <a:spcPts val="1400"/>
              </a:spcBef>
            </a:pPr>
            <a:r>
              <a:rPr dirty="0" sz="1000" spc="-80">
                <a:solidFill>
                  <a:srgbClr val="4F5050"/>
                </a:solidFill>
                <a:latin typeface="Courier New"/>
                <a:cs typeface="Courier New"/>
              </a:rPr>
              <a:t>-</a:t>
            </a:r>
            <a:r>
              <a:rPr dirty="0" sz="1000" spc="-50">
                <a:solidFill>
                  <a:srgbClr val="4F5050"/>
                </a:solidFill>
                <a:latin typeface="Courier New"/>
                <a:cs typeface="Courier New"/>
              </a:rPr>
              <a:t>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760602" y="4310113"/>
            <a:ext cx="669925" cy="3041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56210">
              <a:lnSpc>
                <a:spcPts val="944"/>
              </a:lnSpc>
              <a:spcBef>
                <a:spcPts val="105"/>
              </a:spcBef>
            </a:pPr>
            <a:r>
              <a:rPr dirty="0" sz="850" spc="-50">
                <a:solidFill>
                  <a:srgbClr val="4F5050"/>
                </a:solidFill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1245"/>
              </a:lnSpc>
            </a:pPr>
            <a:r>
              <a:rPr dirty="0" sz="1100" spc="-10" b="1">
                <a:solidFill>
                  <a:srgbClr val="3F3F3F"/>
                </a:solidFill>
                <a:latin typeface="Arial"/>
                <a:cs typeface="Arial"/>
              </a:rPr>
              <a:t>GrlivArea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197092" y="4310113"/>
            <a:ext cx="8763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spc="10">
                <a:solidFill>
                  <a:srgbClr val="4F5050"/>
                </a:solidFill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259579" y="4316510"/>
            <a:ext cx="8382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10" b="1">
                <a:solidFill>
                  <a:srgbClr val="4F505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967857" y="4889866"/>
            <a:ext cx="5592445" cy="337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>
                <a:solidFill>
                  <a:srgbClr val="3F3F3F"/>
                </a:solidFill>
                <a:latin typeface="Arial"/>
                <a:cs typeface="Arial"/>
              </a:rPr>
              <a:t>Observa</a:t>
            </a:r>
            <a:r>
              <a:rPr dirty="0" sz="750">
                <a:solidFill>
                  <a:srgbClr val="15113A"/>
                </a:solidFill>
                <a:latin typeface="Arial"/>
                <a:cs typeface="Arial"/>
              </a:rPr>
              <a:t>t</a:t>
            </a:r>
            <a:r>
              <a:rPr dirty="0" sz="750">
                <a:solidFill>
                  <a:srgbClr val="16110C"/>
                </a:solidFill>
                <a:latin typeface="Arial"/>
                <a:cs typeface="Arial"/>
              </a:rPr>
              <a:t>i</a:t>
            </a:r>
            <a:r>
              <a:rPr dirty="0" sz="750">
                <a:solidFill>
                  <a:srgbClr val="28262F"/>
                </a:solidFill>
                <a:latin typeface="Arial"/>
                <a:cs typeface="Arial"/>
              </a:rPr>
              <a:t>on</a:t>
            </a:r>
            <a:r>
              <a:rPr dirty="0" sz="750" spc="195">
                <a:solidFill>
                  <a:srgbClr val="28262F"/>
                </a:solidFill>
                <a:latin typeface="Arial"/>
                <a:cs typeface="Arial"/>
              </a:rPr>
              <a:t> </a:t>
            </a:r>
            <a:r>
              <a:rPr dirty="0" sz="750" spc="-25">
                <a:solidFill>
                  <a:srgbClr val="16110C"/>
                </a:solidFill>
                <a:latin typeface="Arial"/>
                <a:cs typeface="Arial"/>
              </a:rPr>
              <a:t>:-</a:t>
            </a:r>
            <a:endParaRPr sz="75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585"/>
              </a:spcBef>
            </a:pPr>
            <a:r>
              <a:rPr dirty="0" sz="800" spc="-25">
                <a:solidFill>
                  <a:srgbClr val="4F5050"/>
                </a:solidFill>
                <a:latin typeface="Arial"/>
                <a:cs typeface="Arial"/>
              </a:rPr>
              <a:t>Fo</a:t>
            </a:r>
            <a:r>
              <a:rPr dirty="0" sz="800" spc="-25">
                <a:solidFill>
                  <a:srgbClr val="2F486B"/>
                </a:solidFill>
                <a:latin typeface="Arial"/>
                <a:cs typeface="Arial"/>
              </a:rPr>
              <a:t>r</a:t>
            </a:r>
            <a:r>
              <a:rPr dirty="0" sz="800" spc="-100">
                <a:solidFill>
                  <a:srgbClr val="2F486B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2F0F34"/>
                </a:solidFill>
                <a:latin typeface="Arial"/>
                <a:cs typeface="Arial"/>
              </a:rPr>
              <a:t>H</a:t>
            </a:r>
            <a:r>
              <a:rPr dirty="0" sz="800" spc="-30">
                <a:solidFill>
                  <a:srgbClr val="4F5050"/>
                </a:solidFill>
                <a:latin typeface="Arial"/>
                <a:cs typeface="Arial"/>
              </a:rPr>
              <a:t>ig.hfloor</a:t>
            </a:r>
            <a:r>
              <a:rPr dirty="0" sz="800" spc="-15">
                <a:solidFill>
                  <a:srgbClr val="4F5050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dirty="0" sz="800" spc="-30">
                <a:solidFill>
                  <a:srgbClr val="2F486B"/>
                </a:solidFill>
                <a:latin typeface="Arial"/>
                <a:cs typeface="Arial"/>
              </a:rPr>
              <a:t>r</a:t>
            </a:r>
            <a:r>
              <a:rPr dirty="0" sz="800" spc="-30">
                <a:solidFill>
                  <a:srgbClr val="28262F"/>
                </a:solidFill>
                <a:latin typeface="Arial"/>
                <a:cs typeface="Arial"/>
              </a:rPr>
              <a:t>ea</a:t>
            </a:r>
            <a:r>
              <a:rPr dirty="0" sz="800" spc="-30">
                <a:solidFill>
                  <a:srgbClr val="3F3F3F"/>
                </a:solidFill>
                <a:latin typeface="Arial"/>
                <a:cs typeface="Arial"/>
              </a:rPr>
              <a:t>construction</a:t>
            </a:r>
            <a:r>
              <a:rPr dirty="0" sz="800" spc="-5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3F3F3F"/>
                </a:solidFill>
                <a:latin typeface="Arial"/>
                <a:cs typeface="Arial"/>
              </a:rPr>
              <a:t>ma</a:t>
            </a:r>
            <a:r>
              <a:rPr dirty="0" sz="800" spc="-30">
                <a:solidFill>
                  <a:srgbClr val="185469"/>
                </a:solidFill>
                <a:latin typeface="Arial"/>
                <a:cs typeface="Arial"/>
              </a:rPr>
              <a:t>i</a:t>
            </a:r>
            <a:r>
              <a:rPr dirty="0" sz="800" spc="-30">
                <a:solidFill>
                  <a:srgbClr val="4F5050"/>
                </a:solidFill>
                <a:latin typeface="Arial"/>
                <a:cs typeface="Arial"/>
              </a:rPr>
              <a:t>n</a:t>
            </a:r>
            <a:r>
              <a:rPr dirty="0" sz="800" spc="-30">
                <a:solidFill>
                  <a:srgbClr val="41234B"/>
                </a:solidFill>
                <a:latin typeface="Arial"/>
                <a:cs typeface="Arial"/>
              </a:rPr>
              <a:t>l</a:t>
            </a:r>
            <a:r>
              <a:rPr dirty="0" sz="800" spc="-30">
                <a:solidFill>
                  <a:srgbClr val="6B6B69"/>
                </a:solidFill>
                <a:latin typeface="Arial"/>
                <a:cs typeface="Arial"/>
              </a:rPr>
              <a:t>y</a:t>
            </a:r>
            <a:r>
              <a:rPr dirty="0" sz="800" spc="15">
                <a:solidFill>
                  <a:srgbClr val="6B6B69"/>
                </a:solidFill>
                <a:latin typeface="Arial"/>
                <a:cs typeface="Arial"/>
              </a:rPr>
              <a:t> </a:t>
            </a:r>
            <a:r>
              <a:rPr dirty="0" sz="800" spc="-35">
                <a:solidFill>
                  <a:srgbClr val="28262F"/>
                </a:solidFill>
                <a:latin typeface="Arial"/>
                <a:cs typeface="Arial"/>
              </a:rPr>
              <a:t>H</a:t>
            </a:r>
            <a:r>
              <a:rPr dirty="0" sz="800" spc="-35">
                <a:solidFill>
                  <a:srgbClr val="41234B"/>
                </a:solidFill>
                <a:latin typeface="Arial"/>
                <a:cs typeface="Arial"/>
              </a:rPr>
              <a:t>i</a:t>
            </a:r>
            <a:r>
              <a:rPr dirty="0" sz="800" spc="-35">
                <a:solidFill>
                  <a:srgbClr val="4F5050"/>
                </a:solidFill>
                <a:latin typeface="Arial"/>
                <a:cs typeface="Arial"/>
              </a:rPr>
              <a:t>p</a:t>
            </a:r>
            <a:r>
              <a:rPr dirty="0" sz="800" spc="5">
                <a:solidFill>
                  <a:srgbClr val="4F5050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dirty="0" sz="800" spc="-25">
                <a:solidFill>
                  <a:srgbClr val="6B6B69"/>
                </a:solidFill>
                <a:latin typeface="Arial"/>
                <a:cs typeface="Arial"/>
              </a:rPr>
              <a:t>tyl</a:t>
            </a:r>
            <a:r>
              <a:rPr dirty="0" sz="800" spc="-25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dirty="0" sz="800" spc="-5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28262F"/>
                </a:solidFill>
                <a:latin typeface="Arial"/>
                <a:cs typeface="Arial"/>
              </a:rPr>
              <a:t>Roof</a:t>
            </a:r>
            <a:r>
              <a:rPr dirty="0" sz="800" spc="-105">
                <a:solidFill>
                  <a:srgbClr val="28262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3F3F3F"/>
                </a:solidFill>
                <a:latin typeface="Arial"/>
                <a:cs typeface="Arial"/>
              </a:rPr>
              <a:t>is</a:t>
            </a:r>
            <a:r>
              <a:rPr dirty="0" sz="800">
                <a:solidFill>
                  <a:srgbClr val="4F5050"/>
                </a:solidFill>
                <a:latin typeface="Arial"/>
                <a:cs typeface="Arial"/>
              </a:rPr>
              <a:t>us</a:t>
            </a:r>
            <a:r>
              <a:rPr dirty="0" sz="800">
                <a:solidFill>
                  <a:srgbClr val="28262F"/>
                </a:solidFill>
                <a:latin typeface="Arial"/>
                <a:cs typeface="Arial"/>
              </a:rPr>
              <a:t>e</a:t>
            </a:r>
            <a:r>
              <a:rPr dirty="0" sz="800">
                <a:solidFill>
                  <a:srgbClr val="4F5050"/>
                </a:solidFill>
                <a:latin typeface="Arial"/>
                <a:cs typeface="Arial"/>
              </a:rPr>
              <a:t>d</a:t>
            </a:r>
            <a:r>
              <a:rPr dirty="0" sz="800" spc="5">
                <a:solidFill>
                  <a:srgbClr val="4F5050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3F3F3F"/>
                </a:solidFill>
                <a:latin typeface="Arial"/>
                <a:cs typeface="Arial"/>
              </a:rPr>
              <a:t>and</a:t>
            </a:r>
            <a:r>
              <a:rPr dirty="0" sz="800" spc="-25">
                <a:solidFill>
                  <a:srgbClr val="777044"/>
                </a:solidFill>
                <a:latin typeface="Arial"/>
                <a:cs typeface="Arial"/>
              </a:rPr>
              <a:t>i</a:t>
            </a:r>
            <a:r>
              <a:rPr dirty="0" sz="800" spc="-25">
                <a:solidFill>
                  <a:srgbClr val="3F3F3F"/>
                </a:solidFill>
                <a:latin typeface="Arial"/>
                <a:cs typeface="Arial"/>
              </a:rPr>
              <a:t>nvariab</a:t>
            </a:r>
            <a:r>
              <a:rPr dirty="0" sz="800" spc="-25">
                <a:solidFill>
                  <a:srgbClr val="41234B"/>
                </a:solidFill>
                <a:latin typeface="Arial"/>
                <a:cs typeface="Arial"/>
              </a:rPr>
              <a:t>l</a:t>
            </a:r>
            <a:r>
              <a:rPr dirty="0" sz="800" spc="-25">
                <a:solidFill>
                  <a:srgbClr val="6B6B69"/>
                </a:solidFill>
                <a:latin typeface="Arial"/>
                <a:cs typeface="Arial"/>
              </a:rPr>
              <a:t>y</a:t>
            </a:r>
            <a:r>
              <a:rPr dirty="0" sz="800" spc="30">
                <a:solidFill>
                  <a:srgbClr val="6B6B69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3F3F3F"/>
                </a:solidFill>
                <a:latin typeface="Arial"/>
                <a:cs typeface="Arial"/>
              </a:rPr>
              <a:t>high</a:t>
            </a:r>
            <a:r>
              <a:rPr dirty="0" sz="800" spc="-114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F5050"/>
                </a:solidFill>
                <a:latin typeface="Arial"/>
                <a:cs typeface="Arial"/>
              </a:rPr>
              <a:t>cost</a:t>
            </a:r>
            <a:r>
              <a:rPr dirty="0" sz="800" spc="-80">
                <a:solidFill>
                  <a:srgbClr val="4F5050"/>
                </a:solidFill>
                <a:latin typeface="Arial"/>
                <a:cs typeface="Arial"/>
              </a:rPr>
              <a:t> </a:t>
            </a:r>
            <a:r>
              <a:rPr dirty="0" sz="800" spc="-40">
                <a:solidFill>
                  <a:srgbClr val="4F5050"/>
                </a:solidFill>
                <a:latin typeface="Arial"/>
                <a:cs typeface="Arial"/>
              </a:rPr>
              <a:t>properti</a:t>
            </a:r>
            <a:r>
              <a:rPr dirty="0" sz="800" spc="-40">
                <a:solidFill>
                  <a:srgbClr val="28262F"/>
                </a:solidFill>
                <a:latin typeface="Arial"/>
                <a:cs typeface="Arial"/>
              </a:rPr>
              <a:t>es</a:t>
            </a:r>
            <a:r>
              <a:rPr dirty="0" sz="800" spc="-70">
                <a:solidFill>
                  <a:srgbClr val="28262F"/>
                </a:solidFill>
                <a:latin typeface="Arial"/>
                <a:cs typeface="Arial"/>
              </a:rPr>
              <a:t> </a:t>
            </a:r>
            <a:r>
              <a:rPr dirty="0" sz="800" spc="-30">
                <a:solidFill>
                  <a:srgbClr val="3F3F3F"/>
                </a:solidFill>
                <a:latin typeface="Arial"/>
                <a:cs typeface="Arial"/>
              </a:rPr>
              <a:t>mostl</a:t>
            </a:r>
            <a:r>
              <a:rPr dirty="0" sz="800" spc="-30">
                <a:solidFill>
                  <a:srgbClr val="6B6B69"/>
                </a:solidFill>
                <a:latin typeface="Arial"/>
                <a:cs typeface="Arial"/>
              </a:rPr>
              <a:t>y</a:t>
            </a:r>
            <a:r>
              <a:rPr dirty="0" sz="800" spc="-40">
                <a:solidFill>
                  <a:srgbClr val="6B6B69"/>
                </a:solidFill>
                <a:latin typeface="Arial"/>
                <a:cs typeface="Arial"/>
              </a:rPr>
              <a:t> </a:t>
            </a:r>
            <a:r>
              <a:rPr dirty="0" sz="800" spc="-35">
                <a:solidFill>
                  <a:srgbClr val="4F5050"/>
                </a:solidFill>
                <a:latin typeface="Arial"/>
                <a:cs typeface="Arial"/>
              </a:rPr>
              <a:t>com</a:t>
            </a:r>
            <a:r>
              <a:rPr dirty="0" sz="800" spc="-35">
                <a:solidFill>
                  <a:srgbClr val="28262F"/>
                </a:solidFill>
                <a:latin typeface="Arial"/>
                <a:cs typeface="Arial"/>
              </a:rPr>
              <a:t>es</a:t>
            </a:r>
            <a:r>
              <a:rPr dirty="0" sz="800" spc="-65">
                <a:solidFill>
                  <a:srgbClr val="28262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F5050"/>
                </a:solidFill>
                <a:latin typeface="Arial"/>
                <a:cs typeface="Arial"/>
              </a:rPr>
              <a:t>up</a:t>
            </a:r>
            <a:r>
              <a:rPr dirty="0" sz="800">
                <a:solidFill>
                  <a:srgbClr val="6B6B69"/>
                </a:solidFill>
                <a:latin typeface="Arial"/>
                <a:cs typeface="Arial"/>
              </a:rPr>
              <a:t>w</a:t>
            </a:r>
            <a:r>
              <a:rPr dirty="0" sz="800">
                <a:solidFill>
                  <a:srgbClr val="3F3F3F"/>
                </a:solidFill>
                <a:latin typeface="Arial"/>
                <a:cs typeface="Arial"/>
              </a:rPr>
              <a:t>ith</a:t>
            </a:r>
            <a:r>
              <a:rPr dirty="0" sz="800" spc="-45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28262F"/>
                </a:solidFill>
                <a:latin typeface="Arial"/>
                <a:cs typeface="Arial"/>
              </a:rPr>
              <a:t>Hip</a:t>
            </a:r>
            <a:r>
              <a:rPr dirty="0" sz="800" spc="-85">
                <a:solidFill>
                  <a:srgbClr val="28262F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dirty="0" sz="800" spc="-10">
                <a:solidFill>
                  <a:srgbClr val="6B6B69"/>
                </a:solidFill>
                <a:latin typeface="Arial"/>
                <a:cs typeface="Arial"/>
              </a:rPr>
              <a:t>t</a:t>
            </a:r>
            <a:r>
              <a:rPr dirty="0" sz="800" spc="-10">
                <a:solidFill>
                  <a:srgbClr val="4F5050"/>
                </a:solidFill>
                <a:latin typeface="Arial"/>
                <a:cs typeface="Arial"/>
              </a:rPr>
              <a:t>y</a:t>
            </a:r>
            <a:r>
              <a:rPr dirty="0" sz="800" spc="-10">
                <a:solidFill>
                  <a:srgbClr val="6B6B69"/>
                </a:solidFill>
                <a:latin typeface="Arial"/>
                <a:cs typeface="Arial"/>
              </a:rPr>
              <a:t>l</a:t>
            </a:r>
            <a:r>
              <a:rPr dirty="0" sz="800" spc="-1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dirty="0" sz="800" spc="-10">
                <a:solidFill>
                  <a:srgbClr val="4F5050"/>
                </a:solidFill>
                <a:latin typeface="Arial"/>
                <a:cs typeface="Arial"/>
              </a:rPr>
              <a:t>Root.-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9765" y="2902973"/>
            <a:ext cx="710198" cy="56670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9765" y="3738618"/>
            <a:ext cx="710198" cy="121024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8614" y="3392833"/>
            <a:ext cx="691003" cy="1556027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2641909" y="3738617"/>
            <a:ext cx="0" cy="1210310"/>
          </a:xfrm>
          <a:custGeom>
            <a:avLst/>
            <a:gdLst/>
            <a:ahLst/>
            <a:cxnLst/>
            <a:rect l="l" t="t" r="r" b="b"/>
            <a:pathLst>
              <a:path w="0" h="1210310">
                <a:moveTo>
                  <a:pt x="0" y="1210243"/>
                </a:moveTo>
                <a:lnTo>
                  <a:pt x="0" y="0"/>
                </a:lnTo>
              </a:path>
            </a:pathLst>
          </a:custGeom>
          <a:ln w="287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304121" y="3584935"/>
            <a:ext cx="0" cy="1363980"/>
          </a:xfrm>
          <a:custGeom>
            <a:avLst/>
            <a:gdLst/>
            <a:ahLst/>
            <a:cxnLst/>
            <a:rect l="l" t="t" r="r" b="b"/>
            <a:pathLst>
              <a:path w="0" h="1363979">
                <a:moveTo>
                  <a:pt x="0" y="1363924"/>
                </a:moveTo>
                <a:lnTo>
                  <a:pt x="0" y="0"/>
                </a:lnTo>
              </a:path>
            </a:pathLst>
          </a:custGeom>
          <a:ln w="287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524858" y="2758896"/>
            <a:ext cx="0" cy="2190115"/>
          </a:xfrm>
          <a:custGeom>
            <a:avLst/>
            <a:gdLst/>
            <a:ahLst/>
            <a:cxnLst/>
            <a:rect l="l" t="t" r="r" b="b"/>
            <a:pathLst>
              <a:path w="0" h="2190115">
                <a:moveTo>
                  <a:pt x="0" y="2189963"/>
                </a:moveTo>
                <a:lnTo>
                  <a:pt x="0" y="0"/>
                </a:lnTo>
              </a:path>
            </a:pathLst>
          </a:custGeom>
          <a:ln w="287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177473" y="2758896"/>
            <a:ext cx="0" cy="2190115"/>
          </a:xfrm>
          <a:custGeom>
            <a:avLst/>
            <a:gdLst/>
            <a:ahLst/>
            <a:cxnLst/>
            <a:rect l="l" t="t" r="r" b="b"/>
            <a:pathLst>
              <a:path w="0" h="2190115">
                <a:moveTo>
                  <a:pt x="0" y="2189963"/>
                </a:moveTo>
                <a:lnTo>
                  <a:pt x="0" y="0"/>
                </a:lnTo>
              </a:path>
            </a:pathLst>
          </a:custGeom>
          <a:ln w="191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271563" y="4161242"/>
            <a:ext cx="0" cy="788035"/>
          </a:xfrm>
          <a:custGeom>
            <a:avLst/>
            <a:gdLst/>
            <a:ahLst/>
            <a:cxnLst/>
            <a:rect l="l" t="t" r="r" b="b"/>
            <a:pathLst>
              <a:path w="0" h="788035">
                <a:moveTo>
                  <a:pt x="0" y="787618"/>
                </a:moveTo>
                <a:lnTo>
                  <a:pt x="0" y="0"/>
                </a:lnTo>
              </a:path>
            </a:pathLst>
          </a:custGeom>
          <a:ln w="191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597870" y="3911509"/>
            <a:ext cx="0" cy="499745"/>
          </a:xfrm>
          <a:custGeom>
            <a:avLst/>
            <a:gdLst/>
            <a:ahLst/>
            <a:cxnLst/>
            <a:rect l="l" t="t" r="r" b="b"/>
            <a:pathLst>
              <a:path w="0" h="499745">
                <a:moveTo>
                  <a:pt x="0" y="499465"/>
                </a:moveTo>
                <a:lnTo>
                  <a:pt x="0" y="0"/>
                </a:lnTo>
              </a:path>
            </a:pathLst>
          </a:custGeom>
          <a:ln w="287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5933775" y="4161242"/>
            <a:ext cx="0" cy="788035"/>
          </a:xfrm>
          <a:custGeom>
            <a:avLst/>
            <a:gdLst/>
            <a:ahLst/>
            <a:cxnLst/>
            <a:rect l="l" t="t" r="r" b="b"/>
            <a:pathLst>
              <a:path w="0" h="788035">
                <a:moveTo>
                  <a:pt x="0" y="787618"/>
                </a:moveTo>
                <a:lnTo>
                  <a:pt x="0" y="0"/>
                </a:lnTo>
              </a:path>
            </a:pathLst>
          </a:custGeom>
          <a:ln w="287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3505664" y="2778106"/>
            <a:ext cx="710565" cy="0"/>
          </a:xfrm>
          <a:custGeom>
            <a:avLst/>
            <a:gdLst/>
            <a:ahLst/>
            <a:cxnLst/>
            <a:rect l="l" t="t" r="r" b="b"/>
            <a:pathLst>
              <a:path w="710564" h="0">
                <a:moveTo>
                  <a:pt x="0" y="0"/>
                </a:moveTo>
                <a:lnTo>
                  <a:pt x="710198" y="0"/>
                </a:lnTo>
              </a:path>
            </a:pathLst>
          </a:custGeom>
          <a:ln w="288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5252368" y="4180452"/>
            <a:ext cx="710565" cy="0"/>
          </a:xfrm>
          <a:custGeom>
            <a:avLst/>
            <a:gdLst/>
            <a:ahLst/>
            <a:cxnLst/>
            <a:rect l="l" t="t" r="r" b="b"/>
            <a:pathLst>
              <a:path w="710564" h="0">
                <a:moveTo>
                  <a:pt x="0" y="0"/>
                </a:moveTo>
                <a:lnTo>
                  <a:pt x="710198" y="0"/>
                </a:lnTo>
              </a:path>
            </a:pathLst>
          </a:custGeom>
          <a:ln w="288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252368" y="4920045"/>
            <a:ext cx="710565" cy="0"/>
          </a:xfrm>
          <a:custGeom>
            <a:avLst/>
            <a:gdLst/>
            <a:ahLst/>
            <a:cxnLst/>
            <a:rect l="l" t="t" r="r" b="b"/>
            <a:pathLst>
              <a:path w="710564" h="0">
                <a:moveTo>
                  <a:pt x="0" y="0"/>
                </a:moveTo>
                <a:lnTo>
                  <a:pt x="710198" y="0"/>
                </a:lnTo>
              </a:path>
            </a:pathLst>
          </a:custGeom>
          <a:ln w="288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2622715" y="4920045"/>
            <a:ext cx="710565" cy="0"/>
          </a:xfrm>
          <a:custGeom>
            <a:avLst/>
            <a:gdLst/>
            <a:ahLst/>
            <a:cxnLst/>
            <a:rect l="l" t="t" r="r" b="b"/>
            <a:pathLst>
              <a:path w="710564" h="0">
                <a:moveTo>
                  <a:pt x="0" y="0"/>
                </a:moveTo>
                <a:lnTo>
                  <a:pt x="710198" y="0"/>
                </a:lnTo>
              </a:path>
            </a:pathLst>
          </a:custGeom>
          <a:ln w="288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3505664" y="4920045"/>
            <a:ext cx="710565" cy="0"/>
          </a:xfrm>
          <a:custGeom>
            <a:avLst/>
            <a:gdLst/>
            <a:ahLst/>
            <a:cxnLst/>
            <a:rect l="l" t="t" r="r" b="b"/>
            <a:pathLst>
              <a:path w="710564" h="0">
                <a:moveTo>
                  <a:pt x="0" y="0"/>
                </a:moveTo>
                <a:lnTo>
                  <a:pt x="710198" y="0"/>
                </a:lnTo>
              </a:path>
            </a:pathLst>
          </a:custGeom>
          <a:ln w="288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975151" y="927629"/>
            <a:ext cx="4058285" cy="186436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2225" marR="1797685">
              <a:lnSpc>
                <a:spcPts val="980"/>
              </a:lnSpc>
              <a:spcBef>
                <a:spcPts val="325"/>
              </a:spcBef>
            </a:pPr>
            <a:r>
              <a:rPr dirty="0" sz="1000" spc="-170">
                <a:solidFill>
                  <a:srgbClr val="59575E"/>
                </a:solidFill>
                <a:latin typeface="Courier New"/>
                <a:cs typeface="Courier New"/>
              </a:rPr>
              <a:t>p</a:t>
            </a:r>
            <a:r>
              <a:rPr dirty="0" sz="1000" spc="-170">
                <a:solidFill>
                  <a:srgbClr val="1A425D"/>
                </a:solidFill>
                <a:latin typeface="Courier New"/>
                <a:cs typeface="Courier New"/>
              </a:rPr>
              <a:t>lt</a:t>
            </a:r>
            <a:r>
              <a:rPr dirty="0" sz="1000" spc="-170">
                <a:latin typeface="Courier New"/>
                <a:cs typeface="Courier New"/>
              </a:rPr>
              <a:t>,</a:t>
            </a:r>
            <a:r>
              <a:rPr dirty="0" sz="1000" spc="-170">
                <a:solidFill>
                  <a:srgbClr val="80754D"/>
                </a:solidFill>
                <a:latin typeface="Courier New"/>
                <a:cs typeface="Courier New"/>
              </a:rPr>
              <a:t>r</a:t>
            </a:r>
            <a:r>
              <a:rPr dirty="0" sz="1000" spc="-170">
                <a:solidFill>
                  <a:srgbClr val="3D2D3B"/>
                </a:solidFill>
                <a:latin typeface="Courier New"/>
                <a:cs typeface="Courier New"/>
              </a:rPr>
              <a:t>c</a:t>
            </a:r>
            <a:r>
              <a:rPr dirty="0" sz="1000" spc="-170">
                <a:solidFill>
                  <a:srgbClr val="1A425D"/>
                </a:solidFill>
                <a:latin typeface="Courier New"/>
                <a:cs typeface="Courier New"/>
              </a:rPr>
              <a:t>P</a:t>
            </a:r>
            <a:r>
              <a:rPr dirty="0" sz="1000" spc="-170">
                <a:solidFill>
                  <a:srgbClr val="3D2D3B"/>
                </a:solidFill>
                <a:latin typeface="Courier New"/>
                <a:cs typeface="Courier New"/>
              </a:rPr>
              <a:t>a</a:t>
            </a:r>
            <a:r>
              <a:rPr dirty="0" sz="1000" spc="-170">
                <a:solidFill>
                  <a:srgbClr val="6B6E85"/>
                </a:solidFill>
                <a:latin typeface="Courier New"/>
                <a:cs typeface="Courier New"/>
              </a:rPr>
              <a:t>r</a:t>
            </a:r>
            <a:r>
              <a:rPr dirty="0" sz="1000" spc="-170">
                <a:solidFill>
                  <a:srgbClr val="484648"/>
                </a:solidFill>
                <a:latin typeface="Courier New"/>
                <a:cs typeface="Courier New"/>
              </a:rPr>
              <a:t>a</a:t>
            </a:r>
            <a:r>
              <a:rPr dirty="0" sz="1000" spc="-170">
                <a:solidFill>
                  <a:srgbClr val="3F70AA"/>
                </a:solidFill>
                <a:latin typeface="Courier New"/>
                <a:cs typeface="Courier New"/>
              </a:rPr>
              <a:t>m</a:t>
            </a:r>
            <a:r>
              <a:rPr dirty="0" sz="1000" spc="-170">
                <a:solidFill>
                  <a:srgbClr val="281D36"/>
                </a:solidFill>
                <a:latin typeface="Courier New"/>
                <a:cs typeface="Courier New"/>
              </a:rPr>
              <a:t>s</a:t>
            </a:r>
            <a:r>
              <a:rPr dirty="0" sz="1000" spc="-170">
                <a:solidFill>
                  <a:srgbClr val="80754D"/>
                </a:solidFill>
                <a:latin typeface="Courier New"/>
                <a:cs typeface="Courier New"/>
              </a:rPr>
              <a:t>[</a:t>
            </a:r>
            <a:r>
              <a:rPr dirty="0" sz="1000" spc="-170">
                <a:solidFill>
                  <a:srgbClr val="BF2182"/>
                </a:solidFill>
                <a:latin typeface="Courier New"/>
                <a:cs typeface="Courier New"/>
              </a:rPr>
              <a:t>'</a:t>
            </a:r>
            <a:r>
              <a:rPr dirty="0" sz="1000" spc="-170">
                <a:solidFill>
                  <a:srgbClr val="C14252"/>
                </a:solidFill>
                <a:latin typeface="Courier New"/>
                <a:cs typeface="Courier New"/>
              </a:rPr>
              <a:t>f</a:t>
            </a:r>
            <a:r>
              <a:rPr dirty="0" sz="1000" spc="-170">
                <a:solidFill>
                  <a:srgbClr val="C87080"/>
                </a:solidFill>
                <a:latin typeface="Courier New"/>
                <a:cs typeface="Courier New"/>
              </a:rPr>
              <a:t>i</a:t>
            </a:r>
            <a:r>
              <a:rPr dirty="0" sz="1000" spc="-170">
                <a:solidFill>
                  <a:srgbClr val="C14252"/>
                </a:solidFill>
                <a:latin typeface="Courier New"/>
                <a:cs typeface="Courier New"/>
              </a:rPr>
              <a:t>g</a:t>
            </a:r>
            <a:r>
              <a:rPr dirty="0" sz="1000" spc="-170">
                <a:solidFill>
                  <a:srgbClr val="C87080"/>
                </a:solidFill>
                <a:latin typeface="Courier New"/>
                <a:cs typeface="Courier New"/>
              </a:rPr>
              <a:t>u</a:t>
            </a:r>
            <a:r>
              <a:rPr dirty="0" sz="1000" spc="-170">
                <a:solidFill>
                  <a:srgbClr val="CD6D4B"/>
                </a:solidFill>
                <a:latin typeface="Courier New"/>
                <a:cs typeface="Courier New"/>
              </a:rPr>
              <a:t>r</a:t>
            </a:r>
            <a:r>
              <a:rPr dirty="0" sz="1000" spc="-170">
                <a:solidFill>
                  <a:srgbClr val="C14252"/>
                </a:solidFill>
                <a:latin typeface="Courier New"/>
                <a:cs typeface="Courier New"/>
              </a:rPr>
              <a:t>e</a:t>
            </a:r>
            <a:r>
              <a:rPr dirty="0" sz="1000" spc="-170">
                <a:solidFill>
                  <a:srgbClr val="C15470"/>
                </a:solidFill>
                <a:latin typeface="Courier New"/>
                <a:cs typeface="Courier New"/>
              </a:rPr>
              <a:t>.auto</a:t>
            </a:r>
            <a:r>
              <a:rPr dirty="0" sz="1000" spc="-170">
                <a:solidFill>
                  <a:srgbClr val="C14252"/>
                </a:solidFill>
                <a:latin typeface="Courier New"/>
                <a:cs typeface="Courier New"/>
              </a:rPr>
              <a:t>l</a:t>
            </a:r>
            <a:r>
              <a:rPr dirty="0" sz="1000" spc="-170">
                <a:solidFill>
                  <a:srgbClr val="C8605B"/>
                </a:solidFill>
                <a:latin typeface="Courier New"/>
                <a:cs typeface="Courier New"/>
              </a:rPr>
              <a:t>a</a:t>
            </a:r>
            <a:r>
              <a:rPr dirty="0" sz="1000" spc="-170">
                <a:solidFill>
                  <a:srgbClr val="C87080"/>
                </a:solidFill>
                <a:latin typeface="Courier New"/>
                <a:cs typeface="Courier New"/>
              </a:rPr>
              <a:t>you</a:t>
            </a:r>
            <a:r>
              <a:rPr dirty="0" sz="1000" spc="-170">
                <a:solidFill>
                  <a:srgbClr val="C8605B"/>
                </a:solidFill>
                <a:latin typeface="Courier New"/>
                <a:cs typeface="Courier New"/>
              </a:rPr>
              <a:t>t</a:t>
            </a:r>
            <a:r>
              <a:rPr dirty="0" sz="1000" spc="-170">
                <a:solidFill>
                  <a:srgbClr val="BF2182"/>
                </a:solidFill>
                <a:latin typeface="Courier New"/>
                <a:cs typeface="Courier New"/>
              </a:rPr>
              <a:t>'</a:t>
            </a:r>
            <a:r>
              <a:rPr dirty="0" sz="1000" spc="-170">
                <a:solidFill>
                  <a:srgbClr val="80754D"/>
                </a:solidFill>
                <a:latin typeface="Courier New"/>
                <a:cs typeface="Courier New"/>
              </a:rPr>
              <a:t>]</a:t>
            </a:r>
            <a:r>
              <a:rPr dirty="0" sz="1000" spc="-300">
                <a:solidFill>
                  <a:srgbClr val="80754D"/>
                </a:solidFill>
                <a:latin typeface="Courier New"/>
                <a:cs typeface="Courier New"/>
              </a:rPr>
              <a:t> </a:t>
            </a:r>
            <a:r>
              <a:rPr dirty="0" sz="1000" spc="-80">
                <a:solidFill>
                  <a:srgbClr val="AE38FD"/>
                </a:solidFill>
                <a:latin typeface="Courier New"/>
                <a:cs typeface="Courier New"/>
              </a:rPr>
              <a:t>=</a:t>
            </a:r>
            <a:r>
              <a:rPr dirty="0" sz="1000" spc="-165">
                <a:solidFill>
                  <a:srgbClr val="AE38FD"/>
                </a:solidFill>
                <a:latin typeface="Courier New"/>
                <a:cs typeface="Courier New"/>
              </a:rPr>
              <a:t> </a:t>
            </a:r>
            <a:r>
              <a:rPr dirty="0" sz="1000" spc="-90">
                <a:solidFill>
                  <a:srgbClr val="3D8E3B"/>
                </a:solidFill>
                <a:latin typeface="Courier New"/>
                <a:cs typeface="Courier New"/>
              </a:rPr>
              <a:t>True </a:t>
            </a:r>
            <a:r>
              <a:rPr dirty="0" sz="1000" spc="-170">
                <a:solidFill>
                  <a:srgbClr val="59575E"/>
                </a:solidFill>
                <a:latin typeface="Courier New"/>
                <a:cs typeface="Courier New"/>
              </a:rPr>
              <a:t>p</a:t>
            </a:r>
            <a:r>
              <a:rPr dirty="0" sz="1000" spc="-170">
                <a:solidFill>
                  <a:srgbClr val="1A425D"/>
                </a:solidFill>
                <a:latin typeface="Courier New"/>
                <a:cs typeface="Courier New"/>
              </a:rPr>
              <a:t>lt</a:t>
            </a:r>
            <a:r>
              <a:rPr dirty="0" sz="1000" spc="-170">
                <a:latin typeface="Courier New"/>
                <a:cs typeface="Courier New"/>
              </a:rPr>
              <a:t>,</a:t>
            </a:r>
            <a:r>
              <a:rPr dirty="0" sz="1000" spc="-170">
                <a:solidFill>
                  <a:srgbClr val="59575E"/>
                </a:solidFill>
                <a:latin typeface="Courier New"/>
                <a:cs typeface="Courier New"/>
              </a:rPr>
              <a:t>f</a:t>
            </a:r>
            <a:r>
              <a:rPr dirty="0" sz="1000" spc="-170">
                <a:solidFill>
                  <a:srgbClr val="1A425D"/>
                </a:solidFill>
                <a:latin typeface="Courier New"/>
                <a:cs typeface="Courier New"/>
              </a:rPr>
              <a:t>i</a:t>
            </a:r>
            <a:r>
              <a:rPr dirty="0" sz="1000" spc="-170">
                <a:solidFill>
                  <a:srgbClr val="3D2D3B"/>
                </a:solidFill>
                <a:latin typeface="Courier New"/>
                <a:cs typeface="Courier New"/>
              </a:rPr>
              <a:t>g</a:t>
            </a:r>
            <a:r>
              <a:rPr dirty="0" sz="1000" spc="-170">
                <a:solidFill>
                  <a:srgbClr val="3F4664"/>
                </a:solidFill>
                <a:latin typeface="Courier New"/>
                <a:cs typeface="Courier New"/>
              </a:rPr>
              <a:t>u</a:t>
            </a:r>
            <a:r>
              <a:rPr dirty="0" sz="1000" spc="-170">
                <a:solidFill>
                  <a:srgbClr val="56729A"/>
                </a:solidFill>
                <a:latin typeface="Courier New"/>
                <a:cs typeface="Courier New"/>
              </a:rPr>
              <a:t>r</a:t>
            </a:r>
            <a:r>
              <a:rPr dirty="0" sz="1000" spc="-170">
                <a:solidFill>
                  <a:srgbClr val="281D36"/>
                </a:solidFill>
                <a:latin typeface="Courier New"/>
                <a:cs typeface="Courier New"/>
              </a:rPr>
              <a:t>e</a:t>
            </a:r>
            <a:r>
              <a:rPr dirty="0" sz="1000" spc="-170">
                <a:solidFill>
                  <a:srgbClr val="56729A"/>
                </a:solidFill>
                <a:latin typeface="Courier New"/>
                <a:cs typeface="Courier New"/>
              </a:rPr>
              <a:t>(</a:t>
            </a:r>
            <a:r>
              <a:rPr dirty="0" sz="1000" spc="-170">
                <a:solidFill>
                  <a:srgbClr val="440E44"/>
                </a:solidFill>
                <a:latin typeface="Courier New"/>
                <a:cs typeface="Courier New"/>
              </a:rPr>
              <a:t>f</a:t>
            </a:r>
            <a:r>
              <a:rPr dirty="0" sz="1000" spc="-170">
                <a:solidFill>
                  <a:srgbClr val="3D2D3B"/>
                </a:solidFill>
                <a:latin typeface="Courier New"/>
                <a:cs typeface="Courier New"/>
              </a:rPr>
              <a:t>igs</a:t>
            </a:r>
            <a:r>
              <a:rPr dirty="0" sz="1000" spc="-170">
                <a:solidFill>
                  <a:srgbClr val="59575E"/>
                </a:solidFill>
                <a:latin typeface="Courier New"/>
                <a:cs typeface="Courier New"/>
              </a:rPr>
              <a:t>iz</a:t>
            </a:r>
            <a:r>
              <a:rPr dirty="0" sz="1000" spc="-170">
                <a:solidFill>
                  <a:srgbClr val="3D2D3B"/>
                </a:solidFill>
                <a:latin typeface="Courier New"/>
                <a:cs typeface="Courier New"/>
              </a:rPr>
              <a:t>e</a:t>
            </a:r>
            <a:r>
              <a:rPr dirty="0" sz="1000" spc="-250">
                <a:solidFill>
                  <a:srgbClr val="3D2D3B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AA21FD"/>
                </a:solidFill>
                <a:latin typeface="Arial"/>
                <a:cs typeface="Arial"/>
              </a:rPr>
              <a:t>=</a:t>
            </a:r>
            <a:r>
              <a:rPr dirty="0" sz="850" spc="240">
                <a:solidFill>
                  <a:srgbClr val="AA21FD"/>
                </a:solidFill>
                <a:latin typeface="Arial"/>
                <a:cs typeface="Arial"/>
              </a:rPr>
              <a:t> </a:t>
            </a:r>
            <a:r>
              <a:rPr dirty="0" sz="850" spc="70">
                <a:solidFill>
                  <a:srgbClr val="75696E"/>
                </a:solidFill>
                <a:latin typeface="Times New Roman"/>
                <a:cs typeface="Times New Roman"/>
              </a:rPr>
              <a:t>(</a:t>
            </a:r>
            <a:r>
              <a:rPr dirty="0" sz="850" spc="70">
                <a:solidFill>
                  <a:srgbClr val="578E38"/>
                </a:solidFill>
                <a:latin typeface="Times New Roman"/>
                <a:cs typeface="Times New Roman"/>
              </a:rPr>
              <a:t>10</a:t>
            </a:r>
            <a:r>
              <a:rPr dirty="0" sz="850" spc="70">
                <a:solidFill>
                  <a:srgbClr val="3F4664"/>
                </a:solidFill>
                <a:latin typeface="Times New Roman"/>
                <a:cs typeface="Times New Roman"/>
              </a:rPr>
              <a:t>,</a:t>
            </a:r>
            <a:r>
              <a:rPr dirty="0" sz="850" spc="70">
                <a:solidFill>
                  <a:srgbClr val="509A60"/>
                </a:solidFill>
                <a:latin typeface="Times New Roman"/>
                <a:cs typeface="Times New Roman"/>
              </a:rPr>
              <a:t>6</a:t>
            </a:r>
            <a:r>
              <a:rPr dirty="0" sz="850" spc="70">
                <a:solidFill>
                  <a:srgbClr val="775D95"/>
                </a:solidFill>
                <a:latin typeface="Times New Roman"/>
                <a:cs typeface="Times New Roman"/>
              </a:rPr>
              <a:t>)</a:t>
            </a:r>
            <a:r>
              <a:rPr dirty="0" sz="850" spc="70">
                <a:solidFill>
                  <a:srgbClr val="56729A"/>
                </a:solidFill>
                <a:latin typeface="Times New Roman"/>
                <a:cs typeface="Times New Roman"/>
              </a:rPr>
              <a:t>)</a:t>
            </a:r>
            <a:endParaRPr sz="850">
              <a:latin typeface="Times New Roman"/>
              <a:cs typeface="Times New Roman"/>
            </a:endParaRPr>
          </a:p>
          <a:p>
            <a:pPr marL="22225" marR="5080" indent="-10160">
              <a:lnSpc>
                <a:spcPct val="80700"/>
              </a:lnSpc>
              <a:spcBef>
                <a:spcPts val="20"/>
              </a:spcBef>
            </a:pPr>
            <a:r>
              <a:rPr dirty="0" sz="1000" spc="-160">
                <a:solidFill>
                  <a:srgbClr val="3D2D3B"/>
                </a:solidFill>
                <a:latin typeface="Courier New"/>
                <a:cs typeface="Courier New"/>
              </a:rPr>
              <a:t>s</a:t>
            </a:r>
            <a:r>
              <a:rPr dirty="0" sz="1000" spc="-160">
                <a:solidFill>
                  <a:srgbClr val="75696E"/>
                </a:solidFill>
                <a:latin typeface="Courier New"/>
                <a:cs typeface="Courier New"/>
              </a:rPr>
              <a:t>n</a:t>
            </a:r>
            <a:r>
              <a:rPr dirty="0" sz="1000" spc="-160">
                <a:solidFill>
                  <a:srgbClr val="281D36"/>
                </a:solidFill>
                <a:latin typeface="Courier New"/>
                <a:cs typeface="Courier New"/>
              </a:rPr>
              <a:t>s</a:t>
            </a:r>
            <a:r>
              <a:rPr dirty="0" sz="1000" spc="-160">
                <a:latin typeface="Courier New"/>
                <a:cs typeface="Courier New"/>
              </a:rPr>
              <a:t>,</a:t>
            </a:r>
            <a:r>
              <a:rPr dirty="0" sz="1000" spc="-160">
                <a:solidFill>
                  <a:srgbClr val="59575E"/>
                </a:solidFill>
                <a:latin typeface="Courier New"/>
                <a:cs typeface="Courier New"/>
              </a:rPr>
              <a:t>b</a:t>
            </a:r>
            <a:r>
              <a:rPr dirty="0" sz="1000" spc="-160">
                <a:solidFill>
                  <a:srgbClr val="3D2D3B"/>
                </a:solidFill>
                <a:latin typeface="Courier New"/>
                <a:cs typeface="Courier New"/>
              </a:rPr>
              <a:t>a</a:t>
            </a:r>
            <a:r>
              <a:rPr dirty="0" sz="1000" spc="-160">
                <a:solidFill>
                  <a:srgbClr val="484648"/>
                </a:solidFill>
                <a:latin typeface="Courier New"/>
                <a:cs typeface="Courier New"/>
              </a:rPr>
              <a:t>r</a:t>
            </a:r>
            <a:r>
              <a:rPr dirty="0" sz="1000" spc="-160">
                <a:solidFill>
                  <a:srgbClr val="3F4664"/>
                </a:solidFill>
                <a:latin typeface="Courier New"/>
                <a:cs typeface="Courier New"/>
              </a:rPr>
              <a:t>p</a:t>
            </a:r>
            <a:r>
              <a:rPr dirty="0" sz="1000" spc="-160">
                <a:solidFill>
                  <a:srgbClr val="3D2D3B"/>
                </a:solidFill>
                <a:latin typeface="Courier New"/>
                <a:cs typeface="Courier New"/>
              </a:rPr>
              <a:t>l</a:t>
            </a:r>
            <a:r>
              <a:rPr dirty="0" sz="1000" spc="-160">
                <a:solidFill>
                  <a:srgbClr val="3F4664"/>
                </a:solidFill>
                <a:latin typeface="Courier New"/>
                <a:cs typeface="Courier New"/>
              </a:rPr>
              <a:t>o</a:t>
            </a:r>
            <a:r>
              <a:rPr dirty="0" sz="1000" spc="-160">
                <a:solidFill>
                  <a:srgbClr val="3D2D3B"/>
                </a:solidFill>
                <a:latin typeface="Courier New"/>
                <a:cs typeface="Courier New"/>
              </a:rPr>
              <a:t>t</a:t>
            </a:r>
            <a:r>
              <a:rPr dirty="0" sz="1000" spc="-160">
                <a:solidFill>
                  <a:srgbClr val="7E799A"/>
                </a:solidFill>
                <a:latin typeface="Courier New"/>
                <a:cs typeface="Courier New"/>
              </a:rPr>
              <a:t>{y</a:t>
            </a:r>
            <a:r>
              <a:rPr dirty="0" sz="1000" spc="-240">
                <a:solidFill>
                  <a:srgbClr val="7E799A"/>
                </a:solidFill>
                <a:latin typeface="Courier New"/>
                <a:cs typeface="Courier New"/>
              </a:rPr>
              <a:t> </a:t>
            </a:r>
            <a:r>
              <a:rPr dirty="0" sz="1000" spc="-80">
                <a:solidFill>
                  <a:srgbClr val="AA21FD"/>
                </a:solidFill>
                <a:latin typeface="Courier New"/>
                <a:cs typeface="Courier New"/>
              </a:rPr>
              <a:t>=</a:t>
            </a:r>
            <a:r>
              <a:rPr dirty="0" sz="1000" spc="-100">
                <a:solidFill>
                  <a:srgbClr val="AA21FD"/>
                </a:solidFill>
                <a:latin typeface="Courier New"/>
                <a:cs typeface="Courier New"/>
              </a:rPr>
              <a:t> </a:t>
            </a:r>
            <a:r>
              <a:rPr dirty="0" sz="1000" spc="-190">
                <a:solidFill>
                  <a:srgbClr val="3F4664"/>
                </a:solidFill>
                <a:latin typeface="Courier New"/>
                <a:cs typeface="Courier New"/>
              </a:rPr>
              <a:t>n</a:t>
            </a:r>
            <a:r>
              <a:rPr dirty="0" sz="1000" spc="-190">
                <a:solidFill>
                  <a:srgbClr val="75696E"/>
                </a:solidFill>
                <a:latin typeface="Courier New"/>
                <a:cs typeface="Courier New"/>
              </a:rPr>
              <a:t>u</a:t>
            </a:r>
            <a:r>
              <a:rPr dirty="0" sz="1000" spc="-190">
                <a:solidFill>
                  <a:srgbClr val="663479"/>
                </a:solidFill>
                <a:latin typeface="Courier New"/>
                <a:cs typeface="Courier New"/>
              </a:rPr>
              <a:t>m</a:t>
            </a:r>
            <a:r>
              <a:rPr dirty="0" sz="1000" spc="-190">
                <a:latin typeface="Courier New"/>
                <a:cs typeface="Courier New"/>
              </a:rPr>
              <a:t>_</a:t>
            </a:r>
            <a:r>
              <a:rPr dirty="0" sz="1000" spc="-190">
                <a:solidFill>
                  <a:srgbClr val="1A425D"/>
                </a:solidFill>
                <a:latin typeface="Courier New"/>
                <a:cs typeface="Courier New"/>
              </a:rPr>
              <a:t>t</a:t>
            </a:r>
            <a:r>
              <a:rPr dirty="0" sz="1000" spc="-190">
                <a:solidFill>
                  <a:srgbClr val="6B6E85"/>
                </a:solidFill>
                <a:latin typeface="Courier New"/>
                <a:cs typeface="Courier New"/>
              </a:rPr>
              <a:t>r</a:t>
            </a:r>
            <a:r>
              <a:rPr dirty="0" sz="1000" spc="-190">
                <a:solidFill>
                  <a:srgbClr val="484648"/>
                </a:solidFill>
                <a:latin typeface="Courier New"/>
                <a:cs typeface="Courier New"/>
              </a:rPr>
              <a:t>a</a:t>
            </a:r>
            <a:r>
              <a:rPr dirty="0" sz="1000" spc="-190">
                <a:solidFill>
                  <a:srgbClr val="1A425D"/>
                </a:solidFill>
                <a:latin typeface="Courier New"/>
                <a:cs typeface="Courier New"/>
              </a:rPr>
              <a:t>i</a:t>
            </a:r>
            <a:r>
              <a:rPr dirty="0" sz="1000" spc="-190">
                <a:solidFill>
                  <a:srgbClr val="3F4664"/>
                </a:solidFill>
                <a:latin typeface="Courier New"/>
                <a:cs typeface="Courier New"/>
              </a:rPr>
              <a:t>n</a:t>
            </a:r>
            <a:r>
              <a:rPr dirty="0" sz="1000" spc="-190">
                <a:latin typeface="Courier New"/>
                <a:cs typeface="Courier New"/>
              </a:rPr>
              <a:t>_</a:t>
            </a:r>
            <a:r>
              <a:rPr dirty="0" sz="1000" spc="-190">
                <a:solidFill>
                  <a:srgbClr val="281D36"/>
                </a:solidFill>
                <a:latin typeface="Courier New"/>
                <a:cs typeface="Courier New"/>
              </a:rPr>
              <a:t>e</a:t>
            </a:r>
            <a:r>
              <a:rPr dirty="0" sz="1000" spc="-190">
                <a:solidFill>
                  <a:srgbClr val="59575E"/>
                </a:solidFill>
                <a:latin typeface="Courier New"/>
                <a:cs typeface="Courier New"/>
              </a:rPr>
              <a:t>d</a:t>
            </a:r>
            <a:r>
              <a:rPr dirty="0" sz="1000" spc="-190">
                <a:solidFill>
                  <a:srgbClr val="3D2D3B"/>
                </a:solidFill>
                <a:latin typeface="Courier New"/>
                <a:cs typeface="Courier New"/>
              </a:rPr>
              <a:t>a</a:t>
            </a:r>
            <a:r>
              <a:rPr dirty="0" sz="1000" spc="-190">
                <a:solidFill>
                  <a:srgbClr val="005480"/>
                </a:solidFill>
                <a:latin typeface="Courier New"/>
                <a:cs typeface="Courier New"/>
              </a:rPr>
              <a:t>[</a:t>
            </a:r>
            <a:r>
              <a:rPr dirty="0" sz="1000" spc="-190">
                <a:solidFill>
                  <a:srgbClr val="C8215E"/>
                </a:solidFill>
                <a:latin typeface="Courier New"/>
                <a:cs typeface="Courier New"/>
              </a:rPr>
              <a:t>·</a:t>
            </a:r>
            <a:r>
              <a:rPr dirty="0" sz="1000" spc="-465">
                <a:solidFill>
                  <a:srgbClr val="C8215E"/>
                </a:solidFill>
                <a:latin typeface="Courier New"/>
                <a:cs typeface="Courier New"/>
              </a:rPr>
              <a:t> </a:t>
            </a:r>
            <a:r>
              <a:rPr dirty="0" sz="1000" spc="-155">
                <a:solidFill>
                  <a:srgbClr val="C14252"/>
                </a:solidFill>
                <a:latin typeface="Courier New"/>
                <a:cs typeface="Courier New"/>
              </a:rPr>
              <a:t>sa</a:t>
            </a:r>
            <a:r>
              <a:rPr dirty="0" sz="1000" spc="-155">
                <a:solidFill>
                  <a:srgbClr val="C87080"/>
                </a:solidFill>
                <a:latin typeface="Courier New"/>
                <a:cs typeface="Courier New"/>
              </a:rPr>
              <a:t>l</a:t>
            </a:r>
            <a:r>
              <a:rPr dirty="0" sz="1000" spc="-155">
                <a:solidFill>
                  <a:srgbClr val="C14252"/>
                </a:solidFill>
                <a:latin typeface="Courier New"/>
                <a:cs typeface="Courier New"/>
              </a:rPr>
              <a:t>eP</a:t>
            </a:r>
            <a:r>
              <a:rPr dirty="0" sz="1000" spc="-155">
                <a:solidFill>
                  <a:srgbClr val="C15470"/>
                </a:solidFill>
                <a:latin typeface="Courier New"/>
                <a:cs typeface="Courier New"/>
              </a:rPr>
              <a:t>ri</a:t>
            </a:r>
            <a:r>
              <a:rPr dirty="0" sz="1000" spc="-155">
                <a:solidFill>
                  <a:srgbClr val="C14252"/>
                </a:solidFill>
                <a:latin typeface="Courier New"/>
                <a:cs typeface="Courier New"/>
              </a:rPr>
              <a:t>ce</a:t>
            </a:r>
            <a:r>
              <a:rPr dirty="0" sz="1000" spc="-155">
                <a:solidFill>
                  <a:srgbClr val="BF2182"/>
                </a:solidFill>
                <a:latin typeface="Courier New"/>
                <a:cs typeface="Courier New"/>
              </a:rPr>
              <a:t>·</a:t>
            </a:r>
            <a:r>
              <a:rPr dirty="0" sz="1000" spc="-155">
                <a:solidFill>
                  <a:srgbClr val="80754D"/>
                </a:solidFill>
                <a:latin typeface="Courier New"/>
                <a:cs typeface="Courier New"/>
              </a:rPr>
              <a:t>]</a:t>
            </a:r>
            <a:r>
              <a:rPr dirty="0" sz="1000" spc="-155">
                <a:solidFill>
                  <a:srgbClr val="3F4664"/>
                </a:solidFill>
                <a:latin typeface="Courier New"/>
                <a:cs typeface="Courier New"/>
              </a:rPr>
              <a:t>,</a:t>
            </a:r>
            <a:r>
              <a:rPr dirty="0" sz="1000" spc="-325">
                <a:solidFill>
                  <a:srgbClr val="3F4664"/>
                </a:solidFill>
                <a:latin typeface="Courier New"/>
                <a:cs typeface="Courier New"/>
              </a:rPr>
              <a:t> </a:t>
            </a:r>
            <a:r>
              <a:rPr dirty="0" sz="1000" spc="-75">
                <a:solidFill>
                  <a:srgbClr val="3D2469"/>
                </a:solidFill>
                <a:latin typeface="Courier New"/>
                <a:cs typeface="Courier New"/>
              </a:rPr>
              <a:t>X</a:t>
            </a:r>
            <a:r>
              <a:rPr dirty="0" sz="1000" spc="-75">
                <a:solidFill>
                  <a:srgbClr val="AA21FD"/>
                </a:solidFill>
                <a:latin typeface="Courier New"/>
                <a:cs typeface="Courier New"/>
              </a:rPr>
              <a:t>=</a:t>
            </a:r>
            <a:r>
              <a:rPr dirty="0" sz="1000" spc="-290">
                <a:solidFill>
                  <a:srgbClr val="AA21FD"/>
                </a:solidFill>
                <a:latin typeface="Courier New"/>
                <a:cs typeface="Courier New"/>
              </a:rPr>
              <a:t> </a:t>
            </a:r>
            <a:r>
              <a:rPr dirty="0" sz="1000" spc="-190">
                <a:solidFill>
                  <a:srgbClr val="212B4D"/>
                </a:solidFill>
                <a:latin typeface="Courier New"/>
                <a:cs typeface="Courier New"/>
              </a:rPr>
              <a:t>c</a:t>
            </a:r>
            <a:r>
              <a:rPr dirty="0" sz="1000" spc="-190">
                <a:solidFill>
                  <a:srgbClr val="3F4664"/>
                </a:solidFill>
                <a:latin typeface="Courier New"/>
                <a:cs typeface="Courier New"/>
              </a:rPr>
              <a:t>a</a:t>
            </a:r>
            <a:r>
              <a:rPr dirty="0" sz="1000" spc="-190">
                <a:solidFill>
                  <a:srgbClr val="3D2D3B"/>
                </a:solidFill>
                <a:latin typeface="Courier New"/>
                <a:cs typeface="Courier New"/>
              </a:rPr>
              <a:t>t</a:t>
            </a:r>
            <a:r>
              <a:rPr dirty="0" sz="1000" spc="-190">
                <a:latin typeface="Courier New"/>
                <a:cs typeface="Courier New"/>
              </a:rPr>
              <a:t>_</a:t>
            </a:r>
            <a:r>
              <a:rPr dirty="0" sz="1000" spc="-190">
                <a:solidFill>
                  <a:srgbClr val="1A425D"/>
                </a:solidFill>
                <a:latin typeface="Courier New"/>
                <a:cs typeface="Courier New"/>
              </a:rPr>
              <a:t>t</a:t>
            </a:r>
            <a:r>
              <a:rPr dirty="0" sz="1000" spc="-190">
                <a:solidFill>
                  <a:srgbClr val="6B6E85"/>
                </a:solidFill>
                <a:latin typeface="Courier New"/>
                <a:cs typeface="Courier New"/>
              </a:rPr>
              <a:t>r</a:t>
            </a:r>
            <a:r>
              <a:rPr dirty="0" sz="1000" spc="-190">
                <a:solidFill>
                  <a:srgbClr val="3F4664"/>
                </a:solidFill>
                <a:latin typeface="Courier New"/>
                <a:cs typeface="Courier New"/>
              </a:rPr>
              <a:t>a</a:t>
            </a:r>
            <a:r>
              <a:rPr dirty="0" sz="1000" spc="-190">
                <a:solidFill>
                  <a:srgbClr val="1A425D"/>
                </a:solidFill>
                <a:latin typeface="Courier New"/>
                <a:cs typeface="Courier New"/>
              </a:rPr>
              <a:t>i</a:t>
            </a:r>
            <a:r>
              <a:rPr dirty="0" sz="1000" spc="-190">
                <a:solidFill>
                  <a:srgbClr val="3F4664"/>
                </a:solidFill>
                <a:latin typeface="Courier New"/>
                <a:cs typeface="Courier New"/>
              </a:rPr>
              <a:t>n</a:t>
            </a:r>
            <a:r>
              <a:rPr dirty="0" sz="1000" spc="-190">
                <a:solidFill>
                  <a:srgbClr val="005480"/>
                </a:solidFill>
                <a:latin typeface="Courier New"/>
                <a:cs typeface="Courier New"/>
              </a:rPr>
              <a:t>[</a:t>
            </a:r>
            <a:r>
              <a:rPr dirty="0" sz="1000" spc="-190">
                <a:solidFill>
                  <a:srgbClr val="C8215E"/>
                </a:solidFill>
                <a:latin typeface="Courier New"/>
                <a:cs typeface="Courier New"/>
              </a:rPr>
              <a:t>·</a:t>
            </a:r>
            <a:r>
              <a:rPr dirty="0" sz="1000" spc="-455">
                <a:solidFill>
                  <a:srgbClr val="C8215E"/>
                </a:solidFill>
                <a:latin typeface="Courier New"/>
                <a:cs typeface="Courier New"/>
              </a:rPr>
              <a:t> </a:t>
            </a:r>
            <a:r>
              <a:rPr dirty="0" sz="1000" spc="-130">
                <a:solidFill>
                  <a:srgbClr val="CD938C"/>
                </a:solidFill>
                <a:latin typeface="Arial"/>
                <a:cs typeface="Arial"/>
              </a:rPr>
              <a:t>,-</a:t>
            </a:r>
            <a:r>
              <a:rPr dirty="0" sz="1000" spc="-30">
                <a:solidFill>
                  <a:srgbClr val="C87080"/>
                </a:solidFill>
                <a:latin typeface="Arial"/>
                <a:cs typeface="Arial"/>
              </a:rPr>
              <a:t>1</a:t>
            </a:r>
            <a:r>
              <a:rPr dirty="0" sz="1000" spc="-285">
                <a:solidFill>
                  <a:srgbClr val="C14252"/>
                </a:solidFill>
                <a:latin typeface="Arial"/>
                <a:cs typeface="Arial"/>
              </a:rPr>
              <a:t>s</a:t>
            </a:r>
            <a:r>
              <a:rPr dirty="0" sz="1000" spc="-30">
                <a:solidFill>
                  <a:srgbClr val="C14252"/>
                </a:solidFill>
                <a:latin typeface="Courier New"/>
                <a:cs typeface="Courier New"/>
              </a:rPr>
              <a:t>zo</a:t>
            </a:r>
            <a:r>
              <a:rPr dirty="0" sz="1000" spc="-30">
                <a:solidFill>
                  <a:srgbClr val="C87080"/>
                </a:solidFill>
                <a:latin typeface="Courier New"/>
                <a:cs typeface="Courier New"/>
              </a:rPr>
              <a:t>n</a:t>
            </a:r>
            <a:r>
              <a:rPr dirty="0" sz="1000" spc="-30">
                <a:solidFill>
                  <a:srgbClr val="C15470"/>
                </a:solidFill>
                <a:latin typeface="Courier New"/>
                <a:cs typeface="Courier New"/>
              </a:rPr>
              <a:t>i</a:t>
            </a:r>
            <a:r>
              <a:rPr dirty="0" sz="1000" spc="-40">
                <a:solidFill>
                  <a:srgbClr val="C87080"/>
                </a:solidFill>
                <a:latin typeface="Courier New"/>
                <a:cs typeface="Courier New"/>
              </a:rPr>
              <a:t>.</a:t>
            </a:r>
            <a:r>
              <a:rPr dirty="0" sz="1000" spc="-25">
                <a:solidFill>
                  <a:srgbClr val="C87080"/>
                </a:solidFill>
                <a:latin typeface="Courier New"/>
                <a:cs typeface="Courier New"/>
              </a:rPr>
              <a:t>n</a:t>
            </a:r>
            <a:r>
              <a:rPr dirty="0" sz="1000" spc="-540">
                <a:solidFill>
                  <a:srgbClr val="C14252"/>
                </a:solidFill>
                <a:latin typeface="Courier New"/>
                <a:cs typeface="Courier New"/>
              </a:rPr>
              <a:t>g</a:t>
            </a:r>
            <a:r>
              <a:rPr dirty="0" sz="1000" spc="-30">
                <a:solidFill>
                  <a:srgbClr val="C8215E"/>
                </a:solidFill>
                <a:latin typeface="Courier New"/>
                <a:cs typeface="Courier New"/>
              </a:rPr>
              <a:t>·</a:t>
            </a:r>
            <a:r>
              <a:rPr dirty="0" sz="1000" spc="-35">
                <a:solidFill>
                  <a:srgbClr val="56729A"/>
                </a:solidFill>
                <a:latin typeface="Courier New"/>
                <a:cs typeface="Courier New"/>
              </a:rPr>
              <a:t>]</a:t>
            </a:r>
            <a:r>
              <a:rPr dirty="0" sz="1000" spc="-30">
                <a:solidFill>
                  <a:srgbClr val="56729A"/>
                </a:solidFill>
                <a:latin typeface="Courier New"/>
                <a:cs typeface="Courier New"/>
              </a:rPr>
              <a:t>)</a:t>
            </a:r>
            <a:r>
              <a:rPr dirty="0" sz="1000" spc="-95">
                <a:solidFill>
                  <a:srgbClr val="56729A"/>
                </a:solidFill>
                <a:latin typeface="Courier New"/>
                <a:cs typeface="Courier New"/>
              </a:rPr>
              <a:t> </a:t>
            </a:r>
            <a:r>
              <a:rPr dirty="0" sz="1000" spc="-140">
                <a:solidFill>
                  <a:srgbClr val="59575E"/>
                </a:solidFill>
                <a:latin typeface="Courier New"/>
                <a:cs typeface="Courier New"/>
              </a:rPr>
              <a:t>p</a:t>
            </a:r>
            <a:r>
              <a:rPr dirty="0" sz="1000" spc="-140">
                <a:solidFill>
                  <a:srgbClr val="1A425D"/>
                </a:solidFill>
                <a:latin typeface="Courier New"/>
                <a:cs typeface="Courier New"/>
              </a:rPr>
              <a:t>lt</a:t>
            </a:r>
            <a:r>
              <a:rPr dirty="0" sz="1000" spc="-140">
                <a:latin typeface="Courier New"/>
                <a:cs typeface="Courier New"/>
              </a:rPr>
              <a:t>.</a:t>
            </a:r>
            <a:r>
              <a:rPr dirty="0" sz="1000" spc="-140">
                <a:solidFill>
                  <a:srgbClr val="3D2D3B"/>
                </a:solidFill>
                <a:latin typeface="Courier New"/>
                <a:cs typeface="Courier New"/>
              </a:rPr>
              <a:t>t</a:t>
            </a:r>
            <a:r>
              <a:rPr dirty="0" sz="1000" spc="-140">
                <a:solidFill>
                  <a:srgbClr val="1A425D"/>
                </a:solidFill>
                <a:latin typeface="Courier New"/>
                <a:cs typeface="Courier New"/>
              </a:rPr>
              <a:t>it</a:t>
            </a:r>
            <a:r>
              <a:rPr dirty="0" sz="1000" spc="-140">
                <a:solidFill>
                  <a:srgbClr val="75696E"/>
                </a:solidFill>
                <a:latin typeface="Courier New"/>
                <a:cs typeface="Courier New"/>
              </a:rPr>
              <a:t>l</a:t>
            </a:r>
            <a:r>
              <a:rPr dirty="0" sz="1000" spc="-140">
                <a:solidFill>
                  <a:srgbClr val="3D2D3B"/>
                </a:solidFill>
                <a:latin typeface="Courier New"/>
                <a:cs typeface="Courier New"/>
              </a:rPr>
              <a:t>e</a:t>
            </a:r>
            <a:r>
              <a:rPr dirty="0" sz="1000" spc="-140">
                <a:solidFill>
                  <a:srgbClr val="75696E"/>
                </a:solidFill>
                <a:latin typeface="Courier New"/>
                <a:cs typeface="Courier New"/>
              </a:rPr>
              <a:t>(</a:t>
            </a:r>
            <a:r>
              <a:rPr dirty="0" sz="1000" spc="-140">
                <a:solidFill>
                  <a:srgbClr val="CD938C"/>
                </a:solidFill>
                <a:latin typeface="Courier New"/>
                <a:cs typeface="Courier New"/>
              </a:rPr>
              <a:t>'</a:t>
            </a:r>
            <a:r>
              <a:rPr dirty="0" sz="1000" spc="-140">
                <a:solidFill>
                  <a:srgbClr val="C87080"/>
                </a:solidFill>
                <a:latin typeface="Courier New"/>
                <a:cs typeface="Courier New"/>
              </a:rPr>
              <a:t>Av</a:t>
            </a:r>
            <a:r>
              <a:rPr dirty="0" sz="1000" spc="-140">
                <a:solidFill>
                  <a:srgbClr val="C14252"/>
                </a:solidFill>
                <a:latin typeface="Courier New"/>
                <a:cs typeface="Courier New"/>
              </a:rPr>
              <a:t>g</a:t>
            </a:r>
            <a:r>
              <a:rPr dirty="0" sz="1000" spc="-140">
                <a:solidFill>
                  <a:srgbClr val="C8605B"/>
                </a:solidFill>
                <a:latin typeface="Courier New"/>
                <a:cs typeface="Courier New"/>
              </a:rPr>
              <a:t>.</a:t>
            </a:r>
            <a:r>
              <a:rPr dirty="0" sz="1000" spc="-140">
                <a:solidFill>
                  <a:srgbClr val="C14252"/>
                </a:solidFill>
                <a:latin typeface="Courier New"/>
                <a:cs typeface="Courier New"/>
              </a:rPr>
              <a:t>s</a:t>
            </a:r>
            <a:r>
              <a:rPr dirty="0" sz="1000" spc="-140">
                <a:solidFill>
                  <a:srgbClr val="C15470"/>
                </a:solidFill>
                <a:latin typeface="Courier New"/>
                <a:cs typeface="Courier New"/>
              </a:rPr>
              <a:t>a</a:t>
            </a:r>
            <a:r>
              <a:rPr dirty="0" sz="1000" spc="-140">
                <a:solidFill>
                  <a:srgbClr val="C14252"/>
                </a:solidFill>
                <a:latin typeface="Courier New"/>
                <a:cs typeface="Courier New"/>
              </a:rPr>
              <a:t>le</a:t>
            </a:r>
            <a:r>
              <a:rPr dirty="0" sz="1000" spc="-405">
                <a:solidFill>
                  <a:srgbClr val="C14252"/>
                </a:solidFill>
                <a:latin typeface="Courier New"/>
                <a:cs typeface="Courier New"/>
              </a:rPr>
              <a:t> </a:t>
            </a:r>
            <a:r>
              <a:rPr dirty="0" sz="1000" spc="-130">
                <a:solidFill>
                  <a:srgbClr val="C84D31"/>
                </a:solidFill>
                <a:latin typeface="Courier New"/>
                <a:cs typeface="Courier New"/>
              </a:rPr>
              <a:t>P</a:t>
            </a:r>
            <a:r>
              <a:rPr dirty="0" sz="1000" spc="-130">
                <a:solidFill>
                  <a:srgbClr val="CD6D4B"/>
                </a:solidFill>
                <a:latin typeface="Courier New"/>
                <a:cs typeface="Courier New"/>
              </a:rPr>
              <a:t>r</a:t>
            </a:r>
            <a:r>
              <a:rPr dirty="0" sz="1000" spc="-130">
                <a:solidFill>
                  <a:srgbClr val="C15470"/>
                </a:solidFill>
                <a:latin typeface="Courier New"/>
                <a:cs typeface="Courier New"/>
              </a:rPr>
              <a:t>i</a:t>
            </a:r>
            <a:r>
              <a:rPr dirty="0" sz="1000" spc="-130">
                <a:solidFill>
                  <a:srgbClr val="C14252"/>
                </a:solidFill>
                <a:latin typeface="Courier New"/>
                <a:cs typeface="Courier New"/>
              </a:rPr>
              <a:t>ce</a:t>
            </a:r>
            <a:r>
              <a:rPr dirty="0" sz="1000" spc="-285">
                <a:solidFill>
                  <a:srgbClr val="C14252"/>
                </a:solidFill>
                <a:latin typeface="Courier New"/>
                <a:cs typeface="Courier New"/>
              </a:rPr>
              <a:t> </a:t>
            </a:r>
            <a:r>
              <a:rPr dirty="0" sz="1000" spc="-100">
                <a:solidFill>
                  <a:srgbClr val="C14252"/>
                </a:solidFill>
                <a:latin typeface="Courier New"/>
                <a:cs typeface="Courier New"/>
              </a:rPr>
              <a:t>as</a:t>
            </a:r>
            <a:r>
              <a:rPr dirty="0" sz="1000" spc="-300">
                <a:solidFill>
                  <a:srgbClr val="C14252"/>
                </a:solidFill>
                <a:latin typeface="Courier New"/>
                <a:cs typeface="Courier New"/>
              </a:rPr>
              <a:t> </a:t>
            </a:r>
            <a:r>
              <a:rPr dirty="0" sz="1000" spc="-85">
                <a:solidFill>
                  <a:srgbClr val="C84D31"/>
                </a:solidFill>
                <a:latin typeface="Courier New"/>
                <a:cs typeface="Courier New"/>
              </a:rPr>
              <a:t>P</a:t>
            </a:r>
            <a:r>
              <a:rPr dirty="0" sz="1000" spc="-85">
                <a:solidFill>
                  <a:srgbClr val="C14252"/>
                </a:solidFill>
                <a:latin typeface="Courier New"/>
                <a:cs typeface="Courier New"/>
              </a:rPr>
              <a:t>e</a:t>
            </a:r>
            <a:r>
              <a:rPr dirty="0" sz="1000" spc="-85">
                <a:solidFill>
                  <a:srgbClr val="C15470"/>
                </a:solidFill>
                <a:latin typeface="Courier New"/>
                <a:cs typeface="Courier New"/>
              </a:rPr>
              <a:t>r</a:t>
            </a:r>
            <a:r>
              <a:rPr dirty="0" sz="1000" spc="-345">
                <a:solidFill>
                  <a:srgbClr val="C15470"/>
                </a:solidFill>
                <a:latin typeface="Courier New"/>
                <a:cs typeface="Courier New"/>
              </a:rPr>
              <a:t> </a:t>
            </a:r>
            <a:r>
              <a:rPr dirty="0" sz="1000" spc="-130">
                <a:solidFill>
                  <a:srgbClr val="C15470"/>
                </a:solidFill>
                <a:latin typeface="Courier New"/>
                <a:cs typeface="Courier New"/>
              </a:rPr>
              <a:t>zon</a:t>
            </a:r>
            <a:r>
              <a:rPr dirty="0" sz="1000" spc="-130">
                <a:solidFill>
                  <a:srgbClr val="C14252"/>
                </a:solidFill>
                <a:latin typeface="Courier New"/>
                <a:cs typeface="Courier New"/>
              </a:rPr>
              <a:t>e</a:t>
            </a:r>
            <a:r>
              <a:rPr dirty="0" sz="1000" spc="-130">
                <a:solidFill>
                  <a:srgbClr val="C8215E"/>
                </a:solidFill>
                <a:latin typeface="Courier New"/>
                <a:cs typeface="Courier New"/>
              </a:rPr>
              <a:t>'</a:t>
            </a:r>
            <a:r>
              <a:rPr dirty="0" sz="1000" spc="-130">
                <a:solidFill>
                  <a:srgbClr val="3D2D3B"/>
                </a:solidFill>
                <a:latin typeface="Courier New"/>
                <a:cs typeface="Courier New"/>
              </a:rPr>
              <a:t>,</a:t>
            </a:r>
            <a:r>
              <a:rPr dirty="0" sz="1000" spc="-430">
                <a:solidFill>
                  <a:srgbClr val="3D2D3B"/>
                </a:solidFill>
                <a:latin typeface="Courier New"/>
                <a:cs typeface="Courier New"/>
              </a:rPr>
              <a:t> </a:t>
            </a:r>
            <a:r>
              <a:rPr dirty="0" sz="1000" spc="-150">
                <a:solidFill>
                  <a:srgbClr val="3D2D3B"/>
                </a:solidFill>
                <a:latin typeface="Courier New"/>
                <a:cs typeface="Courier New"/>
              </a:rPr>
              <a:t>f</a:t>
            </a:r>
            <a:r>
              <a:rPr dirty="0" sz="1000" spc="-150">
                <a:solidFill>
                  <a:srgbClr val="5D4D3B"/>
                </a:solidFill>
                <a:latin typeface="Courier New"/>
                <a:cs typeface="Courier New"/>
              </a:rPr>
              <a:t>c</a:t>
            </a:r>
            <a:r>
              <a:rPr dirty="0" sz="1000" spc="-150">
                <a:solidFill>
                  <a:srgbClr val="75696E"/>
                </a:solidFill>
                <a:latin typeface="Courier New"/>
                <a:cs typeface="Courier New"/>
              </a:rPr>
              <a:t>n</a:t>
            </a:r>
            <a:r>
              <a:rPr dirty="0" sz="1000" spc="-150">
                <a:solidFill>
                  <a:srgbClr val="3D2D3B"/>
                </a:solidFill>
                <a:latin typeface="Courier New"/>
                <a:cs typeface="Courier New"/>
              </a:rPr>
              <a:t>ts</a:t>
            </a:r>
            <a:r>
              <a:rPr dirty="0" sz="1000" spc="-150">
                <a:solidFill>
                  <a:srgbClr val="59575E"/>
                </a:solidFill>
                <a:latin typeface="Courier New"/>
                <a:cs typeface="Courier New"/>
              </a:rPr>
              <a:t>iz</a:t>
            </a:r>
            <a:r>
              <a:rPr dirty="0" sz="1000" spc="-150">
                <a:solidFill>
                  <a:srgbClr val="3D2D3B"/>
                </a:solidFill>
                <a:latin typeface="Courier New"/>
                <a:cs typeface="Courier New"/>
              </a:rPr>
              <a:t>e</a:t>
            </a:r>
            <a:r>
              <a:rPr dirty="0" sz="1000" spc="-150">
                <a:solidFill>
                  <a:srgbClr val="AE38FD"/>
                </a:solidFill>
                <a:latin typeface="Courier New"/>
                <a:cs typeface="Courier New"/>
              </a:rPr>
              <a:t>=</a:t>
            </a:r>
            <a:r>
              <a:rPr dirty="0" sz="1000" spc="-150">
                <a:solidFill>
                  <a:srgbClr val="509A60"/>
                </a:solidFill>
                <a:latin typeface="Courier New"/>
                <a:cs typeface="Courier New"/>
              </a:rPr>
              <a:t>22</a:t>
            </a:r>
            <a:r>
              <a:rPr dirty="0" sz="1000" spc="-150">
                <a:solidFill>
                  <a:srgbClr val="481300"/>
                </a:solidFill>
                <a:latin typeface="Courier New"/>
                <a:cs typeface="Courier New"/>
              </a:rPr>
              <a:t>,</a:t>
            </a:r>
            <a:r>
              <a:rPr dirty="0" sz="1000" spc="-434">
                <a:solidFill>
                  <a:srgbClr val="481300"/>
                </a:solidFill>
                <a:latin typeface="Courier New"/>
                <a:cs typeface="Courier New"/>
              </a:rPr>
              <a:t> </a:t>
            </a:r>
            <a:r>
              <a:rPr dirty="0" sz="1000" spc="-140">
                <a:solidFill>
                  <a:srgbClr val="3D2D3B"/>
                </a:solidFill>
                <a:latin typeface="Courier New"/>
                <a:cs typeface="Courier New"/>
              </a:rPr>
              <a:t>f</a:t>
            </a:r>
            <a:r>
              <a:rPr dirty="0" sz="1000" spc="-140">
                <a:solidFill>
                  <a:srgbClr val="5D4D3B"/>
                </a:solidFill>
                <a:latin typeface="Courier New"/>
                <a:cs typeface="Courier New"/>
              </a:rPr>
              <a:t>c</a:t>
            </a:r>
            <a:r>
              <a:rPr dirty="0" sz="1000" spc="-140">
                <a:solidFill>
                  <a:srgbClr val="75696E"/>
                </a:solidFill>
                <a:latin typeface="Courier New"/>
                <a:cs typeface="Courier New"/>
              </a:rPr>
              <a:t>n</a:t>
            </a:r>
            <a:r>
              <a:rPr dirty="0" sz="1000" spc="-140">
                <a:solidFill>
                  <a:srgbClr val="59575E"/>
                </a:solidFill>
                <a:latin typeface="Courier New"/>
                <a:cs typeface="Courier New"/>
              </a:rPr>
              <a:t>tw</a:t>
            </a:r>
            <a:r>
              <a:rPr dirty="0" sz="1000" spc="-140">
                <a:solidFill>
                  <a:srgbClr val="212B4D"/>
                </a:solidFill>
                <a:latin typeface="Courier New"/>
                <a:cs typeface="Courier New"/>
              </a:rPr>
              <a:t>e</a:t>
            </a:r>
            <a:r>
              <a:rPr dirty="0" sz="1000" spc="-140">
                <a:solidFill>
                  <a:srgbClr val="59575E"/>
                </a:solidFill>
                <a:latin typeface="Courier New"/>
                <a:cs typeface="Courier New"/>
              </a:rPr>
              <a:t>i</a:t>
            </a:r>
            <a:r>
              <a:rPr dirty="0" sz="1000" spc="-140">
                <a:solidFill>
                  <a:srgbClr val="3D2D3B"/>
                </a:solidFill>
                <a:latin typeface="Courier New"/>
                <a:cs typeface="Courier New"/>
              </a:rPr>
              <a:t>g</a:t>
            </a:r>
            <a:r>
              <a:rPr dirty="0" sz="1000" spc="-140">
                <a:solidFill>
                  <a:srgbClr val="59575E"/>
                </a:solidFill>
                <a:latin typeface="Courier New"/>
                <a:cs typeface="Courier New"/>
              </a:rPr>
              <a:t>h</a:t>
            </a:r>
            <a:r>
              <a:rPr dirty="0" sz="1000" spc="-140">
                <a:solidFill>
                  <a:srgbClr val="3D2D3B"/>
                </a:solidFill>
                <a:latin typeface="Courier New"/>
                <a:cs typeface="Courier New"/>
              </a:rPr>
              <a:t>t</a:t>
            </a:r>
            <a:r>
              <a:rPr dirty="0" sz="1000" spc="-140">
                <a:solidFill>
                  <a:srgbClr val="AA21FD"/>
                </a:solidFill>
                <a:latin typeface="Courier New"/>
                <a:cs typeface="Courier New"/>
              </a:rPr>
              <a:t>=</a:t>
            </a:r>
            <a:r>
              <a:rPr dirty="0" sz="1000" spc="-140">
                <a:solidFill>
                  <a:srgbClr val="C8215E"/>
                </a:solidFill>
                <a:latin typeface="Courier New"/>
                <a:cs typeface="Courier New"/>
              </a:rPr>
              <a:t>'</a:t>
            </a:r>
            <a:r>
              <a:rPr dirty="0" sz="1000" spc="-140">
                <a:solidFill>
                  <a:srgbClr val="C8605B"/>
                </a:solidFill>
                <a:latin typeface="Courier New"/>
                <a:cs typeface="Courier New"/>
              </a:rPr>
              <a:t>bo</a:t>
            </a:r>
            <a:r>
              <a:rPr dirty="0" sz="1000" spc="-140">
                <a:solidFill>
                  <a:srgbClr val="C87080"/>
                </a:solidFill>
                <a:latin typeface="Courier New"/>
                <a:cs typeface="Courier New"/>
              </a:rPr>
              <a:t>ld</a:t>
            </a:r>
            <a:r>
              <a:rPr dirty="0" sz="1000" spc="-140">
                <a:solidFill>
                  <a:srgbClr val="C8215E"/>
                </a:solidFill>
                <a:latin typeface="Courier New"/>
                <a:cs typeface="Courier New"/>
              </a:rPr>
              <a:t>'</a:t>
            </a:r>
            <a:r>
              <a:rPr dirty="0" sz="1000" spc="-140">
                <a:solidFill>
                  <a:srgbClr val="56729A"/>
                </a:solidFill>
                <a:latin typeface="Courier New"/>
                <a:cs typeface="Courier New"/>
              </a:rPr>
              <a:t>) </a:t>
            </a:r>
            <a:r>
              <a:rPr dirty="0" sz="1000" spc="-170">
                <a:solidFill>
                  <a:srgbClr val="59575E"/>
                </a:solidFill>
                <a:latin typeface="Courier New"/>
                <a:cs typeface="Courier New"/>
              </a:rPr>
              <a:t>p</a:t>
            </a:r>
            <a:r>
              <a:rPr dirty="0" sz="1000" spc="-170">
                <a:solidFill>
                  <a:srgbClr val="1A425D"/>
                </a:solidFill>
                <a:latin typeface="Courier New"/>
                <a:cs typeface="Courier New"/>
              </a:rPr>
              <a:t>lt</a:t>
            </a:r>
            <a:r>
              <a:rPr dirty="0" sz="1000" spc="-170">
                <a:latin typeface="Courier New"/>
                <a:cs typeface="Courier New"/>
              </a:rPr>
              <a:t>.</a:t>
            </a:r>
            <a:r>
              <a:rPr dirty="0" sz="1000" spc="-170">
                <a:solidFill>
                  <a:srgbClr val="3D2469"/>
                </a:solidFill>
                <a:latin typeface="Courier New"/>
                <a:cs typeface="Courier New"/>
              </a:rPr>
              <a:t>x</a:t>
            </a:r>
            <a:r>
              <a:rPr dirty="0" sz="1000" spc="-170">
                <a:solidFill>
                  <a:srgbClr val="1A425D"/>
                </a:solidFill>
                <a:latin typeface="Courier New"/>
                <a:cs typeface="Courier New"/>
              </a:rPr>
              <a:t>l</a:t>
            </a:r>
            <a:r>
              <a:rPr dirty="0" sz="1000" spc="-170">
                <a:solidFill>
                  <a:srgbClr val="3D2D3B"/>
                </a:solidFill>
                <a:latin typeface="Courier New"/>
                <a:cs typeface="Courier New"/>
              </a:rPr>
              <a:t>a</a:t>
            </a:r>
            <a:r>
              <a:rPr dirty="0" sz="1000" spc="-170">
                <a:solidFill>
                  <a:srgbClr val="3F4664"/>
                </a:solidFill>
                <a:latin typeface="Courier New"/>
                <a:cs typeface="Courier New"/>
              </a:rPr>
              <a:t>b</a:t>
            </a:r>
            <a:r>
              <a:rPr dirty="0" sz="1000" spc="-170">
                <a:solidFill>
                  <a:srgbClr val="3D2D3B"/>
                </a:solidFill>
                <a:latin typeface="Courier New"/>
                <a:cs typeface="Courier New"/>
              </a:rPr>
              <a:t>el</a:t>
            </a:r>
            <a:r>
              <a:rPr dirty="0" sz="1000" spc="-170">
                <a:solidFill>
                  <a:srgbClr val="56729A"/>
                </a:solidFill>
                <a:latin typeface="Courier New"/>
                <a:cs typeface="Courier New"/>
              </a:rPr>
              <a:t>(</a:t>
            </a:r>
            <a:r>
              <a:rPr dirty="0" sz="1000" spc="-170">
                <a:solidFill>
                  <a:srgbClr val="CD938C"/>
                </a:solidFill>
                <a:latin typeface="Courier New"/>
                <a:cs typeface="Courier New"/>
              </a:rPr>
              <a:t>'</a:t>
            </a:r>
            <a:r>
              <a:rPr dirty="0" sz="1000" spc="-170">
                <a:solidFill>
                  <a:srgbClr val="C14252"/>
                </a:solidFill>
                <a:latin typeface="Courier New"/>
                <a:cs typeface="Courier New"/>
              </a:rPr>
              <a:t>H</a:t>
            </a:r>
            <a:r>
              <a:rPr dirty="0" sz="1000" spc="-170">
                <a:solidFill>
                  <a:srgbClr val="C15470"/>
                </a:solidFill>
                <a:latin typeface="Courier New"/>
                <a:cs typeface="Courier New"/>
              </a:rPr>
              <a:t>ou</a:t>
            </a:r>
            <a:r>
              <a:rPr dirty="0" sz="1000" spc="-170">
                <a:solidFill>
                  <a:srgbClr val="C14252"/>
                </a:solidFill>
                <a:latin typeface="Courier New"/>
                <a:cs typeface="Courier New"/>
              </a:rPr>
              <a:t>se</a:t>
            </a:r>
            <a:r>
              <a:rPr dirty="0" sz="1000" spc="-285">
                <a:solidFill>
                  <a:srgbClr val="C14252"/>
                </a:solidFill>
                <a:latin typeface="Courier New"/>
                <a:cs typeface="Courier New"/>
              </a:rPr>
              <a:t> </a:t>
            </a:r>
            <a:r>
              <a:rPr dirty="0" sz="1000" spc="-150">
                <a:solidFill>
                  <a:srgbClr val="C14252"/>
                </a:solidFill>
                <a:latin typeface="Courier New"/>
                <a:cs typeface="Courier New"/>
              </a:rPr>
              <a:t>P</a:t>
            </a:r>
            <a:r>
              <a:rPr dirty="0" sz="1000" spc="-150">
                <a:solidFill>
                  <a:srgbClr val="C8605B"/>
                </a:solidFill>
                <a:latin typeface="Courier New"/>
                <a:cs typeface="Courier New"/>
              </a:rPr>
              <a:t>rop</a:t>
            </a:r>
            <a:r>
              <a:rPr dirty="0" sz="1000" spc="-150">
                <a:solidFill>
                  <a:srgbClr val="C14252"/>
                </a:solidFill>
                <a:latin typeface="Courier New"/>
                <a:cs typeface="Courier New"/>
              </a:rPr>
              <a:t>e</a:t>
            </a:r>
            <a:r>
              <a:rPr dirty="0" sz="1000" spc="-150">
                <a:solidFill>
                  <a:srgbClr val="C15470"/>
                </a:solidFill>
                <a:latin typeface="Courier New"/>
                <a:cs typeface="Courier New"/>
              </a:rPr>
              <a:t>rt</a:t>
            </a:r>
            <a:r>
              <a:rPr dirty="0" sz="1000" spc="-150">
                <a:solidFill>
                  <a:srgbClr val="C87080"/>
                </a:solidFill>
                <a:latin typeface="Courier New"/>
                <a:cs typeface="Courier New"/>
              </a:rPr>
              <a:t>y</a:t>
            </a:r>
            <a:r>
              <a:rPr dirty="0" sz="1000" spc="-325">
                <a:solidFill>
                  <a:srgbClr val="C87080"/>
                </a:solidFill>
                <a:latin typeface="Courier New"/>
                <a:cs typeface="Courier New"/>
              </a:rPr>
              <a:t> </a:t>
            </a:r>
            <a:r>
              <a:rPr dirty="0" sz="1000" spc="-114">
                <a:solidFill>
                  <a:srgbClr val="C8605B"/>
                </a:solidFill>
                <a:latin typeface="Courier New"/>
                <a:cs typeface="Courier New"/>
              </a:rPr>
              <a:t>zcn</a:t>
            </a:r>
            <a:r>
              <a:rPr dirty="0" sz="1000" spc="-114">
                <a:solidFill>
                  <a:srgbClr val="C14252"/>
                </a:solidFill>
                <a:latin typeface="Courier New"/>
                <a:cs typeface="Courier New"/>
              </a:rPr>
              <a:t>e</a:t>
            </a:r>
            <a:r>
              <a:rPr dirty="0" sz="1000" spc="-114">
                <a:solidFill>
                  <a:srgbClr val="BF2182"/>
                </a:solidFill>
                <a:latin typeface="Courier New"/>
                <a:cs typeface="Courier New"/>
              </a:rPr>
              <a:t>'</a:t>
            </a:r>
            <a:r>
              <a:rPr dirty="0" sz="1000" spc="-114">
                <a:solidFill>
                  <a:srgbClr val="3F4664"/>
                </a:solidFill>
                <a:latin typeface="Courier New"/>
                <a:cs typeface="Courier New"/>
              </a:rPr>
              <a:t>,</a:t>
            </a:r>
            <a:r>
              <a:rPr dirty="0" sz="1000" spc="-425">
                <a:solidFill>
                  <a:srgbClr val="3F4664"/>
                </a:solidFill>
                <a:latin typeface="Courier New"/>
                <a:cs typeface="Courier New"/>
              </a:rPr>
              <a:t> </a:t>
            </a:r>
            <a:r>
              <a:rPr dirty="0" sz="1000" spc="-150">
                <a:solidFill>
                  <a:srgbClr val="1A425D"/>
                </a:solidFill>
                <a:latin typeface="Courier New"/>
                <a:cs typeface="Courier New"/>
              </a:rPr>
              <a:t>f</a:t>
            </a:r>
            <a:r>
              <a:rPr dirty="0" sz="1000" spc="-150">
                <a:solidFill>
                  <a:srgbClr val="3F4664"/>
                </a:solidFill>
                <a:latin typeface="Courier New"/>
                <a:cs typeface="Courier New"/>
              </a:rPr>
              <a:t>o</a:t>
            </a:r>
            <a:r>
              <a:rPr dirty="0" sz="1000" spc="-150">
                <a:solidFill>
                  <a:srgbClr val="75696E"/>
                </a:solidFill>
                <a:latin typeface="Courier New"/>
                <a:cs typeface="Courier New"/>
              </a:rPr>
              <a:t>n</a:t>
            </a:r>
            <a:r>
              <a:rPr dirty="0" sz="1000" spc="-150">
                <a:solidFill>
                  <a:srgbClr val="1A425D"/>
                </a:solidFill>
                <a:latin typeface="Courier New"/>
                <a:cs typeface="Courier New"/>
              </a:rPr>
              <a:t>t</a:t>
            </a:r>
            <a:r>
              <a:rPr dirty="0" sz="1000" spc="-150">
                <a:solidFill>
                  <a:srgbClr val="281D36"/>
                </a:solidFill>
                <a:latin typeface="Courier New"/>
                <a:cs typeface="Courier New"/>
              </a:rPr>
              <a:t>si</a:t>
            </a:r>
            <a:r>
              <a:rPr dirty="0" sz="1000" spc="-150">
                <a:solidFill>
                  <a:srgbClr val="484648"/>
                </a:solidFill>
                <a:latin typeface="Courier New"/>
                <a:cs typeface="Courier New"/>
              </a:rPr>
              <a:t>z</a:t>
            </a:r>
            <a:r>
              <a:rPr dirty="0" sz="1000" spc="-150">
                <a:solidFill>
                  <a:srgbClr val="281D36"/>
                </a:solidFill>
                <a:latin typeface="Courier New"/>
                <a:cs typeface="Courier New"/>
              </a:rPr>
              <a:t>e</a:t>
            </a:r>
            <a:r>
              <a:rPr dirty="0" sz="1000" spc="-150">
                <a:solidFill>
                  <a:srgbClr val="AA21FD"/>
                </a:solidFill>
                <a:latin typeface="Courier New"/>
                <a:cs typeface="Courier New"/>
              </a:rPr>
              <a:t>=</a:t>
            </a:r>
            <a:r>
              <a:rPr dirty="0" sz="1000" spc="-420">
                <a:solidFill>
                  <a:srgbClr val="AA21FD"/>
                </a:solidFill>
                <a:latin typeface="Courier New"/>
                <a:cs typeface="Courier New"/>
              </a:rPr>
              <a:t> </a:t>
            </a:r>
            <a:r>
              <a:rPr dirty="0" sz="1000" spc="-80">
                <a:solidFill>
                  <a:srgbClr val="578E38"/>
                </a:solidFill>
                <a:latin typeface="Courier New"/>
                <a:cs typeface="Courier New"/>
              </a:rPr>
              <a:t>18</a:t>
            </a:r>
            <a:r>
              <a:rPr dirty="0" sz="1000" spc="-80">
                <a:solidFill>
                  <a:srgbClr val="3F4664"/>
                </a:solidFill>
                <a:latin typeface="Courier New"/>
                <a:cs typeface="Courier New"/>
              </a:rPr>
              <a:t>,</a:t>
            </a:r>
            <a:r>
              <a:rPr dirty="0" sz="1000" spc="-415">
                <a:solidFill>
                  <a:srgbClr val="3F4664"/>
                </a:solidFill>
                <a:latin typeface="Courier New"/>
                <a:cs typeface="Courier New"/>
              </a:rPr>
              <a:t> </a:t>
            </a:r>
            <a:r>
              <a:rPr dirty="0" sz="1000" spc="-95">
                <a:solidFill>
                  <a:srgbClr val="59575E"/>
                </a:solidFill>
                <a:latin typeface="Courier New"/>
                <a:cs typeface="Courier New"/>
              </a:rPr>
              <a:t>f</a:t>
            </a:r>
            <a:r>
              <a:rPr dirty="0" sz="1000" spc="-95">
                <a:solidFill>
                  <a:srgbClr val="3F4664"/>
                </a:solidFill>
                <a:latin typeface="Courier New"/>
                <a:cs typeface="Courier New"/>
              </a:rPr>
              <a:t>o</a:t>
            </a:r>
            <a:r>
              <a:rPr dirty="0" sz="1000" spc="-95">
                <a:solidFill>
                  <a:srgbClr val="75696E"/>
                </a:solidFill>
                <a:latin typeface="Courier New"/>
                <a:cs typeface="Courier New"/>
              </a:rPr>
              <a:t>n</a:t>
            </a:r>
            <a:r>
              <a:rPr dirty="0" sz="1000" spc="-95">
                <a:solidFill>
                  <a:srgbClr val="1A425D"/>
                </a:solidFill>
                <a:latin typeface="Courier New"/>
                <a:cs typeface="Courier New"/>
              </a:rPr>
              <a:t>t</a:t>
            </a:r>
            <a:r>
              <a:rPr dirty="0" sz="1000" spc="-95">
                <a:solidFill>
                  <a:srgbClr val="75696E"/>
                </a:solidFill>
                <a:latin typeface="Courier New"/>
                <a:cs typeface="Courier New"/>
              </a:rPr>
              <a:t>N</a:t>
            </a:r>
            <a:r>
              <a:rPr dirty="0" sz="1000" spc="-95">
                <a:solidFill>
                  <a:srgbClr val="484648"/>
                </a:solidFill>
                <a:latin typeface="Courier New"/>
                <a:cs typeface="Courier New"/>
              </a:rPr>
              <a:t>e</a:t>
            </a:r>
            <a:r>
              <a:rPr dirty="0" sz="1000" spc="-95">
                <a:solidFill>
                  <a:srgbClr val="1A425D"/>
                </a:solidFill>
                <a:latin typeface="Courier New"/>
                <a:cs typeface="Courier New"/>
              </a:rPr>
              <a:t>i</a:t>
            </a:r>
            <a:r>
              <a:rPr dirty="0" sz="1000" spc="-95">
                <a:solidFill>
                  <a:srgbClr val="484648"/>
                </a:solidFill>
                <a:latin typeface="Courier New"/>
                <a:cs typeface="Courier New"/>
              </a:rPr>
              <a:t>gh</a:t>
            </a:r>
            <a:r>
              <a:rPr dirty="0" sz="1000" spc="-95">
                <a:solidFill>
                  <a:srgbClr val="3D2D3B"/>
                </a:solidFill>
                <a:latin typeface="Courier New"/>
                <a:cs typeface="Courier New"/>
              </a:rPr>
              <a:t>t</a:t>
            </a:r>
            <a:r>
              <a:rPr dirty="0" sz="1000" spc="-95">
                <a:solidFill>
                  <a:srgbClr val="AA21FD"/>
                </a:solidFill>
                <a:latin typeface="Courier New"/>
                <a:cs typeface="Courier New"/>
              </a:rPr>
              <a:t>=</a:t>
            </a:r>
            <a:r>
              <a:rPr dirty="0" sz="1000" spc="-95">
                <a:solidFill>
                  <a:srgbClr val="CD938C"/>
                </a:solidFill>
                <a:latin typeface="Courier New"/>
                <a:cs typeface="Courier New"/>
              </a:rPr>
              <a:t>'</a:t>
            </a:r>
            <a:r>
              <a:rPr dirty="0" sz="1000" spc="-95">
                <a:solidFill>
                  <a:srgbClr val="C15470"/>
                </a:solidFill>
                <a:latin typeface="Courier New"/>
                <a:cs typeface="Courier New"/>
              </a:rPr>
              <a:t>b</a:t>
            </a:r>
            <a:r>
              <a:rPr dirty="0" sz="1000" spc="-95">
                <a:solidFill>
                  <a:srgbClr val="C14252"/>
                </a:solidFill>
                <a:latin typeface="Courier New"/>
                <a:cs typeface="Courier New"/>
              </a:rPr>
              <a:t>ol</a:t>
            </a:r>
            <a:r>
              <a:rPr dirty="0" sz="1000" spc="-95">
                <a:solidFill>
                  <a:srgbClr val="C15470"/>
                </a:solidFill>
                <a:latin typeface="Courier New"/>
                <a:cs typeface="Courier New"/>
              </a:rPr>
              <a:t>d</a:t>
            </a:r>
            <a:r>
              <a:rPr dirty="0" sz="1000" spc="-95">
                <a:solidFill>
                  <a:srgbClr val="CD938C"/>
                </a:solidFill>
                <a:latin typeface="Courier New"/>
                <a:cs typeface="Courier New"/>
              </a:rPr>
              <a:t>'</a:t>
            </a:r>
            <a:r>
              <a:rPr dirty="0" sz="1000" spc="-95">
                <a:solidFill>
                  <a:srgbClr val="775D95"/>
                </a:solidFill>
                <a:latin typeface="Courier New"/>
                <a:cs typeface="Courier New"/>
              </a:rPr>
              <a:t>) </a:t>
            </a:r>
            <a:r>
              <a:rPr dirty="0" sz="1000" spc="-105">
                <a:solidFill>
                  <a:srgbClr val="59575E"/>
                </a:solidFill>
                <a:latin typeface="Courier New"/>
                <a:cs typeface="Courier New"/>
              </a:rPr>
              <a:t>p</a:t>
            </a:r>
            <a:r>
              <a:rPr dirty="0" sz="1000" spc="-114">
                <a:solidFill>
                  <a:srgbClr val="1A425D"/>
                </a:solidFill>
                <a:latin typeface="Courier New"/>
                <a:cs typeface="Courier New"/>
              </a:rPr>
              <a:t>l</a:t>
            </a:r>
            <a:r>
              <a:rPr dirty="0" sz="1000" spc="-100">
                <a:solidFill>
                  <a:srgbClr val="1A425D"/>
                </a:solidFill>
                <a:latin typeface="Courier New"/>
                <a:cs typeface="Courier New"/>
              </a:rPr>
              <a:t>t</a:t>
            </a:r>
            <a:r>
              <a:rPr dirty="0" sz="1000" spc="-535">
                <a:latin typeface="Courier New"/>
                <a:cs typeface="Courier New"/>
              </a:rPr>
              <a:t>,</a:t>
            </a:r>
            <a:r>
              <a:rPr dirty="0" sz="1000" spc="-105">
                <a:solidFill>
                  <a:srgbClr val="6B6E85"/>
                </a:solidFill>
                <a:latin typeface="Courier New"/>
                <a:cs typeface="Courier New"/>
              </a:rPr>
              <a:t>y</a:t>
            </a:r>
            <a:r>
              <a:rPr dirty="0" sz="1000" spc="-105">
                <a:solidFill>
                  <a:srgbClr val="1A425D"/>
                </a:solidFill>
                <a:latin typeface="Courier New"/>
                <a:cs typeface="Courier New"/>
              </a:rPr>
              <a:t>l</a:t>
            </a:r>
            <a:r>
              <a:rPr dirty="0" sz="1000" spc="-105">
                <a:solidFill>
                  <a:srgbClr val="3D2D3B"/>
                </a:solidFill>
                <a:latin typeface="Courier New"/>
                <a:cs typeface="Courier New"/>
              </a:rPr>
              <a:t>a</a:t>
            </a:r>
            <a:r>
              <a:rPr dirty="0" sz="1000" spc="-105">
                <a:solidFill>
                  <a:srgbClr val="3F4664"/>
                </a:solidFill>
                <a:latin typeface="Courier New"/>
                <a:cs typeface="Courier New"/>
              </a:rPr>
              <a:t>b</a:t>
            </a:r>
            <a:r>
              <a:rPr dirty="0" sz="1000" spc="-114">
                <a:solidFill>
                  <a:srgbClr val="3D2D3B"/>
                </a:solidFill>
                <a:latin typeface="Courier New"/>
                <a:cs typeface="Courier New"/>
              </a:rPr>
              <a:t>e</a:t>
            </a:r>
            <a:r>
              <a:rPr dirty="0" sz="1000" spc="-105">
                <a:solidFill>
                  <a:srgbClr val="3D2D3B"/>
                </a:solidFill>
                <a:latin typeface="Courier New"/>
                <a:cs typeface="Courier New"/>
              </a:rPr>
              <a:t>l</a:t>
            </a:r>
            <a:r>
              <a:rPr dirty="0" sz="1000" spc="-114">
                <a:solidFill>
                  <a:srgbClr val="7E799A"/>
                </a:solidFill>
                <a:latin typeface="Courier New"/>
                <a:cs typeface="Courier New"/>
              </a:rPr>
              <a:t>(</a:t>
            </a:r>
            <a:r>
              <a:rPr dirty="0" sz="1000" spc="-645">
                <a:solidFill>
                  <a:srgbClr val="7E799A"/>
                </a:solidFill>
                <a:latin typeface="Courier New"/>
                <a:cs typeface="Courier New"/>
              </a:rPr>
              <a:t>'</a:t>
            </a:r>
            <a:r>
              <a:rPr dirty="0" sz="1000" spc="-105">
                <a:solidFill>
                  <a:srgbClr val="C8605B"/>
                </a:solidFill>
                <a:latin typeface="Courier New"/>
                <a:cs typeface="Courier New"/>
              </a:rPr>
              <a:t>A</a:t>
            </a:r>
            <a:r>
              <a:rPr dirty="0" sz="1000" spc="-105">
                <a:solidFill>
                  <a:srgbClr val="C87080"/>
                </a:solidFill>
                <a:latin typeface="Courier New"/>
                <a:cs typeface="Courier New"/>
              </a:rPr>
              <a:t>v</a:t>
            </a:r>
            <a:r>
              <a:rPr dirty="0" sz="1000" spc="-105">
                <a:solidFill>
                  <a:srgbClr val="C14252"/>
                </a:solidFill>
                <a:latin typeface="Courier New"/>
                <a:cs typeface="Courier New"/>
              </a:rPr>
              <a:t>g</a:t>
            </a:r>
            <a:r>
              <a:rPr dirty="0" sz="1000" spc="-30">
                <a:solidFill>
                  <a:srgbClr val="C15470"/>
                </a:solidFill>
                <a:latin typeface="Courier New"/>
                <a:cs typeface="Courier New"/>
              </a:rPr>
              <a:t>.</a:t>
            </a:r>
            <a:r>
              <a:rPr dirty="0" sz="1000" spc="-114">
                <a:solidFill>
                  <a:srgbClr val="C14252"/>
                </a:solidFill>
                <a:latin typeface="Courier New"/>
                <a:cs typeface="Courier New"/>
              </a:rPr>
              <a:t>Sal</a:t>
            </a:r>
            <a:r>
              <a:rPr dirty="0" sz="1000" spc="-105">
                <a:solidFill>
                  <a:srgbClr val="C14252"/>
                </a:solidFill>
                <a:latin typeface="Courier New"/>
                <a:cs typeface="Courier New"/>
              </a:rPr>
              <a:t>e</a:t>
            </a:r>
            <a:r>
              <a:rPr dirty="0" sz="1000" spc="-225">
                <a:solidFill>
                  <a:srgbClr val="C14252"/>
                </a:solidFill>
                <a:latin typeface="Courier New"/>
                <a:cs typeface="Courier New"/>
              </a:rPr>
              <a:t> </a:t>
            </a:r>
            <a:r>
              <a:rPr dirty="0" sz="1000" spc="-130">
                <a:solidFill>
                  <a:srgbClr val="C14252"/>
                </a:solidFill>
                <a:latin typeface="Courier New"/>
                <a:cs typeface="Courier New"/>
              </a:rPr>
              <a:t>P</a:t>
            </a:r>
            <a:r>
              <a:rPr dirty="0" sz="1000" spc="-130">
                <a:solidFill>
                  <a:srgbClr val="C15470"/>
                </a:solidFill>
                <a:latin typeface="Courier New"/>
                <a:cs typeface="Courier New"/>
              </a:rPr>
              <a:t>ric</a:t>
            </a:r>
            <a:r>
              <a:rPr dirty="0" sz="1000" spc="-130">
                <a:solidFill>
                  <a:srgbClr val="C14252"/>
                </a:solidFill>
                <a:latin typeface="Courier New"/>
                <a:cs typeface="Courier New"/>
              </a:rPr>
              <a:t>e</a:t>
            </a:r>
            <a:r>
              <a:rPr dirty="0" sz="1000" spc="-375">
                <a:solidFill>
                  <a:srgbClr val="C14252"/>
                </a:solidFill>
                <a:latin typeface="Courier New"/>
                <a:cs typeface="Courier New"/>
              </a:rPr>
              <a:t> </a:t>
            </a:r>
            <a:r>
              <a:rPr dirty="0" sz="1000" spc="-20">
                <a:solidFill>
                  <a:srgbClr val="CD6D4B"/>
                </a:solidFill>
                <a:latin typeface="Courier New"/>
                <a:cs typeface="Courier New"/>
              </a:rPr>
              <a:t>o</a:t>
            </a:r>
            <a:r>
              <a:rPr dirty="0" sz="1000" spc="-20">
                <a:solidFill>
                  <a:srgbClr val="C14252"/>
                </a:solidFill>
                <a:latin typeface="Courier New"/>
                <a:cs typeface="Courier New"/>
              </a:rPr>
              <a:t>f</a:t>
            </a:r>
            <a:r>
              <a:rPr dirty="0" sz="1000" spc="-345">
                <a:solidFill>
                  <a:srgbClr val="C14252"/>
                </a:solidFill>
                <a:latin typeface="Courier New"/>
                <a:cs typeface="Courier New"/>
              </a:rPr>
              <a:t> </a:t>
            </a:r>
            <a:r>
              <a:rPr dirty="0" sz="1000" spc="-145">
                <a:solidFill>
                  <a:srgbClr val="C87080"/>
                </a:solidFill>
                <a:latin typeface="Courier New"/>
                <a:cs typeface="Courier New"/>
              </a:rPr>
              <a:t>HOu</a:t>
            </a:r>
            <a:r>
              <a:rPr dirty="0" sz="1000" spc="-145">
                <a:solidFill>
                  <a:srgbClr val="C14252"/>
                </a:solidFill>
                <a:latin typeface="Courier New"/>
                <a:cs typeface="Courier New"/>
              </a:rPr>
              <a:t>se</a:t>
            </a:r>
            <a:r>
              <a:rPr dirty="0" sz="1000" spc="-145">
                <a:solidFill>
                  <a:srgbClr val="CD938C"/>
                </a:solidFill>
                <a:latin typeface="Courier New"/>
                <a:cs typeface="Courier New"/>
              </a:rPr>
              <a:t>'</a:t>
            </a:r>
            <a:r>
              <a:rPr dirty="0" sz="1000" spc="-145">
                <a:solidFill>
                  <a:srgbClr val="3F4664"/>
                </a:solidFill>
                <a:latin typeface="Courier New"/>
                <a:cs typeface="Courier New"/>
              </a:rPr>
              <a:t>,</a:t>
            </a:r>
            <a:r>
              <a:rPr dirty="0" sz="1000" spc="-320">
                <a:solidFill>
                  <a:srgbClr val="3F4664"/>
                </a:solidFill>
                <a:latin typeface="Courier New"/>
                <a:cs typeface="Courier New"/>
              </a:rPr>
              <a:t> </a:t>
            </a:r>
            <a:r>
              <a:rPr dirty="0" sz="1000" spc="-190">
                <a:solidFill>
                  <a:srgbClr val="1A425D"/>
                </a:solidFill>
                <a:latin typeface="Courier New"/>
                <a:cs typeface="Courier New"/>
              </a:rPr>
              <a:t>f</a:t>
            </a:r>
            <a:r>
              <a:rPr dirty="0" sz="1000" spc="-190">
                <a:solidFill>
                  <a:srgbClr val="3F4664"/>
                </a:solidFill>
                <a:latin typeface="Courier New"/>
                <a:cs typeface="Courier New"/>
              </a:rPr>
              <a:t>o</a:t>
            </a:r>
            <a:r>
              <a:rPr dirty="0" sz="1000" spc="-190">
                <a:solidFill>
                  <a:srgbClr val="75696E"/>
                </a:solidFill>
                <a:latin typeface="Courier New"/>
                <a:cs typeface="Courier New"/>
              </a:rPr>
              <a:t>n</a:t>
            </a:r>
            <a:r>
              <a:rPr dirty="0" sz="1000" spc="-190">
                <a:solidFill>
                  <a:srgbClr val="1A425D"/>
                </a:solidFill>
                <a:latin typeface="Courier New"/>
                <a:cs typeface="Courier New"/>
              </a:rPr>
              <a:t>ts</a:t>
            </a:r>
            <a:r>
              <a:rPr dirty="0" sz="1000" spc="-190">
                <a:solidFill>
                  <a:srgbClr val="440E44"/>
                </a:solidFill>
                <a:latin typeface="Courier New"/>
                <a:cs typeface="Courier New"/>
              </a:rPr>
              <a:t>i</a:t>
            </a:r>
            <a:r>
              <a:rPr dirty="0" sz="1000" spc="-190">
                <a:solidFill>
                  <a:srgbClr val="281D36"/>
                </a:solidFill>
                <a:latin typeface="Courier New"/>
                <a:cs typeface="Courier New"/>
              </a:rPr>
              <a:t>ze</a:t>
            </a:r>
            <a:r>
              <a:rPr dirty="0" sz="1000" spc="-190">
                <a:solidFill>
                  <a:srgbClr val="AE38FD"/>
                </a:solidFill>
                <a:latin typeface="Courier New"/>
                <a:cs typeface="Courier New"/>
              </a:rPr>
              <a:t>-</a:t>
            </a:r>
            <a:r>
              <a:rPr dirty="0" sz="1000" spc="-185">
                <a:solidFill>
                  <a:srgbClr val="AE38FD"/>
                </a:solidFill>
                <a:latin typeface="Courier New"/>
                <a:cs typeface="Courier New"/>
              </a:rPr>
              <a:t>=</a:t>
            </a:r>
            <a:r>
              <a:rPr dirty="0" sz="1000" spc="-185">
                <a:solidFill>
                  <a:srgbClr val="578E38"/>
                </a:solidFill>
                <a:latin typeface="Courier New"/>
                <a:cs typeface="Courier New"/>
              </a:rPr>
              <a:t>18</a:t>
            </a:r>
            <a:r>
              <a:rPr dirty="0" sz="1000" spc="-185">
                <a:solidFill>
                  <a:srgbClr val="3F4664"/>
                </a:solidFill>
                <a:latin typeface="Courier New"/>
                <a:cs typeface="Courier New"/>
              </a:rPr>
              <a:t>,</a:t>
            </a:r>
            <a:r>
              <a:rPr dirty="0" sz="1000" spc="-425">
                <a:solidFill>
                  <a:srgbClr val="3F4664"/>
                </a:solidFill>
                <a:latin typeface="Courier New"/>
                <a:cs typeface="Courier New"/>
              </a:rPr>
              <a:t> </a:t>
            </a:r>
            <a:r>
              <a:rPr dirty="0" sz="1000" spc="-90">
                <a:solidFill>
                  <a:srgbClr val="1A425D"/>
                </a:solidFill>
                <a:latin typeface="Courier New"/>
                <a:cs typeface="Courier New"/>
              </a:rPr>
              <a:t>f</a:t>
            </a:r>
            <a:r>
              <a:rPr dirty="0" sz="1000" spc="-90">
                <a:solidFill>
                  <a:srgbClr val="3F4664"/>
                </a:solidFill>
                <a:latin typeface="Courier New"/>
                <a:cs typeface="Courier New"/>
              </a:rPr>
              <a:t>o</a:t>
            </a:r>
            <a:r>
              <a:rPr dirty="0" sz="1000" spc="-90">
                <a:solidFill>
                  <a:srgbClr val="75696E"/>
                </a:solidFill>
                <a:latin typeface="Courier New"/>
                <a:cs typeface="Courier New"/>
              </a:rPr>
              <a:t>n</a:t>
            </a:r>
            <a:r>
              <a:rPr dirty="0" sz="1000" spc="-90">
                <a:solidFill>
                  <a:srgbClr val="1A425D"/>
                </a:solidFill>
                <a:latin typeface="Courier New"/>
                <a:cs typeface="Courier New"/>
              </a:rPr>
              <a:t>t</a:t>
            </a:r>
            <a:r>
              <a:rPr dirty="0" sz="1000" spc="-90">
                <a:solidFill>
                  <a:srgbClr val="75696E"/>
                </a:solidFill>
                <a:latin typeface="Courier New"/>
                <a:cs typeface="Courier New"/>
              </a:rPr>
              <a:t>N</a:t>
            </a:r>
            <a:r>
              <a:rPr dirty="0" sz="1000" spc="-90">
                <a:solidFill>
                  <a:srgbClr val="484648"/>
                </a:solidFill>
                <a:latin typeface="Courier New"/>
                <a:cs typeface="Courier New"/>
              </a:rPr>
              <a:t>e</a:t>
            </a:r>
            <a:r>
              <a:rPr dirty="0" sz="1000" spc="-90">
                <a:solidFill>
                  <a:srgbClr val="1A425D"/>
                </a:solidFill>
                <a:latin typeface="Courier New"/>
                <a:cs typeface="Courier New"/>
              </a:rPr>
              <a:t>i</a:t>
            </a:r>
            <a:r>
              <a:rPr dirty="0" sz="1000" spc="-90">
                <a:solidFill>
                  <a:srgbClr val="3D2D3B"/>
                </a:solidFill>
                <a:latin typeface="Courier New"/>
                <a:cs typeface="Courier New"/>
              </a:rPr>
              <a:t>g</a:t>
            </a:r>
            <a:r>
              <a:rPr dirty="0" sz="1000" spc="-90">
                <a:solidFill>
                  <a:srgbClr val="3A577E"/>
                </a:solidFill>
                <a:latin typeface="Courier New"/>
                <a:cs typeface="Courier New"/>
              </a:rPr>
              <a:t>h</a:t>
            </a:r>
            <a:r>
              <a:rPr dirty="0" sz="1000" spc="-90">
                <a:solidFill>
                  <a:srgbClr val="59575E"/>
                </a:solidFill>
                <a:latin typeface="Courier New"/>
                <a:cs typeface="Courier New"/>
              </a:rPr>
              <a:t>t</a:t>
            </a:r>
            <a:r>
              <a:rPr dirty="0" sz="1000" spc="-90">
                <a:solidFill>
                  <a:srgbClr val="AE38FD"/>
                </a:solidFill>
                <a:latin typeface="Courier New"/>
                <a:cs typeface="Courier New"/>
              </a:rPr>
              <a:t>=</a:t>
            </a:r>
            <a:r>
              <a:rPr dirty="0" sz="1000" spc="-90">
                <a:solidFill>
                  <a:srgbClr val="CD938C"/>
                </a:solidFill>
                <a:latin typeface="Courier New"/>
                <a:cs typeface="Courier New"/>
              </a:rPr>
              <a:t>'</a:t>
            </a:r>
            <a:r>
              <a:rPr dirty="0" sz="1000" spc="-90">
                <a:solidFill>
                  <a:srgbClr val="C8605B"/>
                </a:solidFill>
                <a:latin typeface="Courier New"/>
                <a:cs typeface="Courier New"/>
              </a:rPr>
              <a:t>bold</a:t>
            </a:r>
            <a:r>
              <a:rPr dirty="0" sz="1000" spc="-90">
                <a:solidFill>
                  <a:srgbClr val="C8215E"/>
                </a:solidFill>
                <a:latin typeface="Courier New"/>
                <a:cs typeface="Courier New"/>
              </a:rPr>
              <a:t>'</a:t>
            </a:r>
            <a:r>
              <a:rPr dirty="0" sz="1000" spc="-90">
                <a:solidFill>
                  <a:srgbClr val="775D95"/>
                </a:solidFill>
                <a:latin typeface="Courier New"/>
                <a:cs typeface="Courier New"/>
              </a:rPr>
              <a:t>) </a:t>
            </a:r>
            <a:r>
              <a:rPr dirty="0" sz="1000" spc="-170">
                <a:solidFill>
                  <a:srgbClr val="59575E"/>
                </a:solidFill>
                <a:latin typeface="Courier New"/>
                <a:cs typeface="Courier New"/>
              </a:rPr>
              <a:t>p</a:t>
            </a:r>
            <a:r>
              <a:rPr dirty="0" sz="1000" spc="-170">
                <a:solidFill>
                  <a:srgbClr val="1A425D"/>
                </a:solidFill>
                <a:latin typeface="Courier New"/>
                <a:cs typeface="Courier New"/>
              </a:rPr>
              <a:t>lt</a:t>
            </a:r>
            <a:r>
              <a:rPr dirty="0" sz="1000" spc="-170">
                <a:latin typeface="Courier New"/>
                <a:cs typeface="Courier New"/>
              </a:rPr>
              <a:t>.</a:t>
            </a:r>
            <a:r>
              <a:rPr dirty="0" sz="1000" spc="-170">
                <a:solidFill>
                  <a:srgbClr val="3D2D3B"/>
                </a:solidFill>
                <a:latin typeface="Courier New"/>
                <a:cs typeface="Courier New"/>
              </a:rPr>
              <a:t>xt</a:t>
            </a:r>
            <a:r>
              <a:rPr dirty="0" sz="1000" spc="-170">
                <a:solidFill>
                  <a:srgbClr val="59575E"/>
                </a:solidFill>
                <a:latin typeface="Courier New"/>
                <a:cs typeface="Courier New"/>
              </a:rPr>
              <a:t>i</a:t>
            </a:r>
            <a:r>
              <a:rPr dirty="0" sz="1000" spc="-170">
                <a:solidFill>
                  <a:srgbClr val="212B4D"/>
                </a:solidFill>
                <a:latin typeface="Courier New"/>
                <a:cs typeface="Courier New"/>
              </a:rPr>
              <a:t>c</a:t>
            </a:r>
            <a:r>
              <a:rPr dirty="0" sz="1000" spc="-170">
                <a:solidFill>
                  <a:srgbClr val="56729A"/>
                </a:solidFill>
                <a:latin typeface="Courier New"/>
                <a:cs typeface="Courier New"/>
              </a:rPr>
              <a:t>k</a:t>
            </a:r>
            <a:r>
              <a:rPr dirty="0" sz="1000" spc="-170">
                <a:solidFill>
                  <a:srgbClr val="3D2D3B"/>
                </a:solidFill>
                <a:latin typeface="Courier New"/>
                <a:cs typeface="Courier New"/>
              </a:rPr>
              <a:t>s</a:t>
            </a:r>
            <a:r>
              <a:rPr dirty="0" sz="1000" spc="-170">
                <a:solidFill>
                  <a:srgbClr val="56729A"/>
                </a:solidFill>
                <a:latin typeface="Courier New"/>
                <a:cs typeface="Courier New"/>
              </a:rPr>
              <a:t>(</a:t>
            </a:r>
            <a:r>
              <a:rPr dirty="0" sz="1000" spc="-170">
                <a:solidFill>
                  <a:srgbClr val="440E44"/>
                </a:solidFill>
                <a:latin typeface="Courier New"/>
                <a:cs typeface="Courier New"/>
              </a:rPr>
              <a:t>fo</a:t>
            </a:r>
            <a:r>
              <a:rPr dirty="0" sz="1000" spc="-170">
                <a:solidFill>
                  <a:srgbClr val="59575E"/>
                </a:solidFill>
                <a:latin typeface="Courier New"/>
                <a:cs typeface="Courier New"/>
              </a:rPr>
              <a:t>n</a:t>
            </a:r>
            <a:r>
              <a:rPr dirty="0" sz="1000" spc="-170">
                <a:solidFill>
                  <a:srgbClr val="3D2D3B"/>
                </a:solidFill>
                <a:latin typeface="Courier New"/>
                <a:cs typeface="Courier New"/>
              </a:rPr>
              <a:t>tsi</a:t>
            </a:r>
            <a:r>
              <a:rPr dirty="0" sz="1000" spc="-170">
                <a:solidFill>
                  <a:srgbClr val="484648"/>
                </a:solidFill>
                <a:latin typeface="Courier New"/>
                <a:cs typeface="Courier New"/>
              </a:rPr>
              <a:t>z</a:t>
            </a:r>
            <a:r>
              <a:rPr dirty="0" sz="1000" spc="-170">
                <a:solidFill>
                  <a:srgbClr val="281D36"/>
                </a:solidFill>
                <a:latin typeface="Courier New"/>
                <a:cs typeface="Courier New"/>
              </a:rPr>
              <a:t>e</a:t>
            </a:r>
            <a:r>
              <a:rPr dirty="0" sz="1000" spc="-170">
                <a:solidFill>
                  <a:srgbClr val="AA21FD"/>
                </a:solidFill>
                <a:latin typeface="Courier New"/>
                <a:cs typeface="Courier New"/>
              </a:rPr>
              <a:t>=</a:t>
            </a:r>
            <a:r>
              <a:rPr dirty="0" sz="1000" spc="-170">
                <a:solidFill>
                  <a:srgbClr val="169A72"/>
                </a:solidFill>
                <a:latin typeface="Courier New"/>
                <a:cs typeface="Courier New"/>
              </a:rPr>
              <a:t>1</a:t>
            </a:r>
            <a:r>
              <a:rPr dirty="0" sz="1000" spc="-170">
                <a:solidFill>
                  <a:srgbClr val="509A60"/>
                </a:solidFill>
                <a:latin typeface="Courier New"/>
                <a:cs typeface="Courier New"/>
              </a:rPr>
              <a:t>6</a:t>
            </a:r>
            <a:r>
              <a:rPr dirty="0" sz="1000" spc="-170">
                <a:solidFill>
                  <a:srgbClr val="330026"/>
                </a:solidFill>
                <a:latin typeface="Courier New"/>
                <a:cs typeface="Courier New"/>
              </a:rPr>
              <a:t>,</a:t>
            </a:r>
            <a:r>
              <a:rPr dirty="0" sz="1000" spc="-170">
                <a:solidFill>
                  <a:srgbClr val="3D2D3B"/>
                </a:solidFill>
                <a:latin typeface="Courier New"/>
                <a:cs typeface="Courier New"/>
              </a:rPr>
              <a:t>f</a:t>
            </a:r>
            <a:r>
              <a:rPr dirty="0" sz="1000" spc="-170">
                <a:solidFill>
                  <a:srgbClr val="5D4D3B"/>
                </a:solidFill>
                <a:latin typeface="Courier New"/>
                <a:cs typeface="Courier New"/>
              </a:rPr>
              <a:t>c</a:t>
            </a:r>
            <a:r>
              <a:rPr dirty="0" sz="1000" spc="-170">
                <a:solidFill>
                  <a:srgbClr val="75696E"/>
                </a:solidFill>
                <a:latin typeface="Courier New"/>
                <a:cs typeface="Courier New"/>
              </a:rPr>
              <a:t>n</a:t>
            </a:r>
            <a:r>
              <a:rPr dirty="0" sz="1000" spc="-170">
                <a:solidFill>
                  <a:srgbClr val="59575E"/>
                </a:solidFill>
                <a:latin typeface="Courier New"/>
                <a:cs typeface="Courier New"/>
              </a:rPr>
              <a:t>tw</a:t>
            </a:r>
            <a:r>
              <a:rPr dirty="0" sz="1000" spc="-170">
                <a:solidFill>
                  <a:srgbClr val="281D36"/>
                </a:solidFill>
                <a:latin typeface="Courier New"/>
                <a:cs typeface="Courier New"/>
              </a:rPr>
              <a:t>e</a:t>
            </a:r>
            <a:r>
              <a:rPr dirty="0" sz="1000" spc="-170">
                <a:solidFill>
                  <a:srgbClr val="59575E"/>
                </a:solidFill>
                <a:latin typeface="Courier New"/>
                <a:cs typeface="Courier New"/>
              </a:rPr>
              <a:t>i</a:t>
            </a:r>
            <a:r>
              <a:rPr dirty="0" sz="1000" spc="-170">
                <a:solidFill>
                  <a:srgbClr val="3D2D3B"/>
                </a:solidFill>
                <a:latin typeface="Courier New"/>
                <a:cs typeface="Courier New"/>
              </a:rPr>
              <a:t>g</a:t>
            </a:r>
            <a:r>
              <a:rPr dirty="0" sz="1000" spc="-170">
                <a:solidFill>
                  <a:srgbClr val="59575E"/>
                </a:solidFill>
                <a:latin typeface="Courier New"/>
                <a:cs typeface="Courier New"/>
              </a:rPr>
              <a:t>h</a:t>
            </a:r>
            <a:r>
              <a:rPr dirty="0" sz="1000" spc="-170">
                <a:solidFill>
                  <a:srgbClr val="3D2D3B"/>
                </a:solidFill>
                <a:latin typeface="Courier New"/>
                <a:cs typeface="Courier New"/>
              </a:rPr>
              <a:t>t</a:t>
            </a:r>
            <a:r>
              <a:rPr dirty="0" sz="1000" spc="-85">
                <a:solidFill>
                  <a:srgbClr val="3D2D3B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AE38FD"/>
                </a:solidFill>
                <a:latin typeface="Courier New"/>
                <a:cs typeface="Courier New"/>
              </a:rPr>
              <a:t>=</a:t>
            </a:r>
            <a:r>
              <a:rPr dirty="0" sz="1000" spc="-10">
                <a:solidFill>
                  <a:srgbClr val="BF2182"/>
                </a:solidFill>
                <a:latin typeface="Courier New"/>
                <a:cs typeface="Courier New"/>
              </a:rPr>
              <a:t>'</a:t>
            </a:r>
            <a:r>
              <a:rPr dirty="0" sz="1000" spc="-10">
                <a:solidFill>
                  <a:srgbClr val="C8605B"/>
                </a:solidFill>
                <a:latin typeface="Courier New"/>
                <a:cs typeface="Courier New"/>
              </a:rPr>
              <a:t>bo</a:t>
            </a:r>
            <a:r>
              <a:rPr dirty="0" sz="1000" spc="-10">
                <a:solidFill>
                  <a:srgbClr val="C87080"/>
                </a:solidFill>
                <a:latin typeface="Courier New"/>
                <a:cs typeface="Courier New"/>
              </a:rPr>
              <a:t>ld</a:t>
            </a:r>
            <a:r>
              <a:rPr dirty="0" sz="1000" spc="-10">
                <a:solidFill>
                  <a:srgbClr val="BF2182"/>
                </a:solidFill>
                <a:latin typeface="Courier New"/>
                <a:cs typeface="Courier New"/>
              </a:rPr>
              <a:t>'</a:t>
            </a:r>
            <a:r>
              <a:rPr dirty="0" sz="1000" spc="-10">
                <a:solidFill>
                  <a:srgbClr val="9A978A"/>
                </a:solidFill>
                <a:latin typeface="Courier New"/>
                <a:cs typeface="Courier New"/>
              </a:rPr>
              <a:t>) </a:t>
            </a:r>
            <a:r>
              <a:rPr dirty="0" sz="1000" spc="-170">
                <a:solidFill>
                  <a:srgbClr val="59575E"/>
                </a:solidFill>
                <a:latin typeface="Courier New"/>
                <a:cs typeface="Courier New"/>
              </a:rPr>
              <a:t>p</a:t>
            </a:r>
            <a:r>
              <a:rPr dirty="0" sz="1000" spc="-170">
                <a:solidFill>
                  <a:srgbClr val="1A425D"/>
                </a:solidFill>
                <a:latin typeface="Courier New"/>
                <a:cs typeface="Courier New"/>
              </a:rPr>
              <a:t>lt</a:t>
            </a:r>
            <a:r>
              <a:rPr dirty="0" sz="1000" spc="-170">
                <a:latin typeface="Courier New"/>
                <a:cs typeface="Courier New"/>
              </a:rPr>
              <a:t>,</a:t>
            </a:r>
            <a:r>
              <a:rPr dirty="0" sz="1000" spc="-170">
                <a:solidFill>
                  <a:srgbClr val="59575E"/>
                </a:solidFill>
                <a:latin typeface="Courier New"/>
                <a:cs typeface="Courier New"/>
              </a:rPr>
              <a:t>yti</a:t>
            </a:r>
            <a:r>
              <a:rPr dirty="0" sz="1000" spc="-170">
                <a:solidFill>
                  <a:srgbClr val="212B4D"/>
                </a:solidFill>
                <a:latin typeface="Courier New"/>
                <a:cs typeface="Courier New"/>
              </a:rPr>
              <a:t>c</a:t>
            </a:r>
            <a:r>
              <a:rPr dirty="0" sz="1000" spc="-170">
                <a:solidFill>
                  <a:srgbClr val="56729A"/>
                </a:solidFill>
                <a:latin typeface="Courier New"/>
                <a:cs typeface="Courier New"/>
              </a:rPr>
              <a:t>k</a:t>
            </a:r>
            <a:r>
              <a:rPr dirty="0" sz="1000" spc="-170">
                <a:solidFill>
                  <a:srgbClr val="3D2D3B"/>
                </a:solidFill>
                <a:latin typeface="Courier New"/>
                <a:cs typeface="Courier New"/>
              </a:rPr>
              <a:t>s</a:t>
            </a:r>
            <a:r>
              <a:rPr dirty="0" sz="1000" spc="-170">
                <a:solidFill>
                  <a:srgbClr val="56729A"/>
                </a:solidFill>
                <a:latin typeface="Courier New"/>
                <a:cs typeface="Courier New"/>
              </a:rPr>
              <a:t>(</a:t>
            </a:r>
            <a:r>
              <a:rPr dirty="0" sz="1000" spc="-170">
                <a:solidFill>
                  <a:srgbClr val="440E44"/>
                </a:solidFill>
                <a:latin typeface="Courier New"/>
                <a:cs typeface="Courier New"/>
              </a:rPr>
              <a:t>fo</a:t>
            </a:r>
            <a:r>
              <a:rPr dirty="0" sz="1000" spc="-170">
                <a:solidFill>
                  <a:srgbClr val="59575E"/>
                </a:solidFill>
                <a:latin typeface="Courier New"/>
                <a:cs typeface="Courier New"/>
              </a:rPr>
              <a:t>n</a:t>
            </a:r>
            <a:r>
              <a:rPr dirty="0" sz="1000" spc="-170">
                <a:solidFill>
                  <a:srgbClr val="3D2D3B"/>
                </a:solidFill>
                <a:latin typeface="Courier New"/>
                <a:cs typeface="Courier New"/>
              </a:rPr>
              <a:t>tsi</a:t>
            </a:r>
            <a:r>
              <a:rPr dirty="0" sz="1000" spc="-170">
                <a:solidFill>
                  <a:srgbClr val="484648"/>
                </a:solidFill>
                <a:latin typeface="Courier New"/>
                <a:cs typeface="Courier New"/>
              </a:rPr>
              <a:t>z</a:t>
            </a:r>
            <a:r>
              <a:rPr dirty="0" sz="1000" spc="-170">
                <a:solidFill>
                  <a:srgbClr val="281D36"/>
                </a:solidFill>
                <a:latin typeface="Courier New"/>
                <a:cs typeface="Courier New"/>
              </a:rPr>
              <a:t>e</a:t>
            </a:r>
            <a:r>
              <a:rPr dirty="0" sz="1000" spc="-170">
                <a:solidFill>
                  <a:srgbClr val="3F70AA"/>
                </a:solidFill>
                <a:latin typeface="Courier New"/>
                <a:cs typeface="Courier New"/>
              </a:rPr>
              <a:t>=1</a:t>
            </a:r>
            <a:r>
              <a:rPr dirty="0" sz="1000" spc="-170">
                <a:solidFill>
                  <a:srgbClr val="509A60"/>
                </a:solidFill>
                <a:latin typeface="Courier New"/>
                <a:cs typeface="Courier New"/>
              </a:rPr>
              <a:t>6</a:t>
            </a:r>
            <a:r>
              <a:rPr dirty="0" sz="1000" spc="-170">
                <a:solidFill>
                  <a:srgbClr val="330026"/>
                </a:solidFill>
                <a:latin typeface="Courier New"/>
                <a:cs typeface="Courier New"/>
              </a:rPr>
              <a:t>,</a:t>
            </a:r>
            <a:r>
              <a:rPr dirty="0" sz="1000" spc="-170">
                <a:solidFill>
                  <a:srgbClr val="3D2D3B"/>
                </a:solidFill>
                <a:latin typeface="Courier New"/>
                <a:cs typeface="Courier New"/>
              </a:rPr>
              <a:t>f</a:t>
            </a:r>
            <a:r>
              <a:rPr dirty="0" sz="1000" spc="-170">
                <a:solidFill>
                  <a:srgbClr val="5D4D3B"/>
                </a:solidFill>
                <a:latin typeface="Courier New"/>
                <a:cs typeface="Courier New"/>
              </a:rPr>
              <a:t>c</a:t>
            </a:r>
            <a:r>
              <a:rPr dirty="0" sz="1000" spc="-170">
                <a:solidFill>
                  <a:srgbClr val="75696E"/>
                </a:solidFill>
                <a:latin typeface="Courier New"/>
                <a:cs typeface="Courier New"/>
              </a:rPr>
              <a:t>n</a:t>
            </a:r>
            <a:r>
              <a:rPr dirty="0" sz="1000" spc="-170">
                <a:solidFill>
                  <a:srgbClr val="3D2D3B"/>
                </a:solidFill>
                <a:latin typeface="Courier New"/>
                <a:cs typeface="Courier New"/>
              </a:rPr>
              <a:t>t</a:t>
            </a:r>
            <a:r>
              <a:rPr dirty="0" sz="1000" spc="-170">
                <a:solidFill>
                  <a:srgbClr val="7E799A"/>
                </a:solidFill>
                <a:latin typeface="Courier New"/>
                <a:cs typeface="Courier New"/>
              </a:rPr>
              <a:t>w</a:t>
            </a:r>
            <a:r>
              <a:rPr dirty="0" sz="1000" spc="-170">
                <a:solidFill>
                  <a:srgbClr val="281D36"/>
                </a:solidFill>
                <a:latin typeface="Courier New"/>
                <a:cs typeface="Courier New"/>
              </a:rPr>
              <a:t>e</a:t>
            </a:r>
            <a:r>
              <a:rPr dirty="0" sz="1000" spc="-170">
                <a:solidFill>
                  <a:srgbClr val="59575E"/>
                </a:solidFill>
                <a:latin typeface="Courier New"/>
                <a:cs typeface="Courier New"/>
              </a:rPr>
              <a:t>i</a:t>
            </a:r>
            <a:r>
              <a:rPr dirty="0" sz="1000" spc="-170">
                <a:solidFill>
                  <a:srgbClr val="3D2D3B"/>
                </a:solidFill>
                <a:latin typeface="Courier New"/>
                <a:cs typeface="Courier New"/>
              </a:rPr>
              <a:t>g</a:t>
            </a:r>
            <a:r>
              <a:rPr dirty="0" sz="1000" spc="-170">
                <a:solidFill>
                  <a:srgbClr val="59575E"/>
                </a:solidFill>
                <a:latin typeface="Courier New"/>
                <a:cs typeface="Courier New"/>
              </a:rPr>
              <a:t>h</a:t>
            </a:r>
            <a:r>
              <a:rPr dirty="0" sz="1000" spc="-170">
                <a:solidFill>
                  <a:srgbClr val="3D2D3B"/>
                </a:solidFill>
                <a:latin typeface="Courier New"/>
                <a:cs typeface="Courier New"/>
              </a:rPr>
              <a:t>t</a:t>
            </a:r>
            <a:r>
              <a:rPr dirty="0" sz="1000" spc="-85">
                <a:solidFill>
                  <a:srgbClr val="3D2D3B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AE38FD"/>
                </a:solidFill>
                <a:latin typeface="Courier New"/>
                <a:cs typeface="Courier New"/>
              </a:rPr>
              <a:t>=</a:t>
            </a:r>
            <a:r>
              <a:rPr dirty="0" sz="1000" spc="-10">
                <a:solidFill>
                  <a:srgbClr val="BF2182"/>
                </a:solidFill>
                <a:latin typeface="Courier New"/>
                <a:cs typeface="Courier New"/>
              </a:rPr>
              <a:t>'</a:t>
            </a:r>
            <a:r>
              <a:rPr dirty="0" sz="1000" spc="-10">
                <a:solidFill>
                  <a:srgbClr val="C8605B"/>
                </a:solidFill>
                <a:latin typeface="Courier New"/>
                <a:cs typeface="Courier New"/>
              </a:rPr>
              <a:t>bo</a:t>
            </a:r>
            <a:r>
              <a:rPr dirty="0" sz="1000" spc="-10">
                <a:solidFill>
                  <a:srgbClr val="C87080"/>
                </a:solidFill>
                <a:latin typeface="Courier New"/>
                <a:cs typeface="Courier New"/>
              </a:rPr>
              <a:t>ld</a:t>
            </a:r>
            <a:r>
              <a:rPr dirty="0" sz="1000" spc="-10">
                <a:solidFill>
                  <a:srgbClr val="BF2182"/>
                </a:solidFill>
                <a:latin typeface="Courier New"/>
                <a:cs typeface="Courier New"/>
              </a:rPr>
              <a:t>'</a:t>
            </a:r>
            <a:r>
              <a:rPr dirty="0" sz="1000" spc="-10">
                <a:solidFill>
                  <a:srgbClr val="9A978A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800"/>
              </a:lnSpc>
            </a:pPr>
            <a:r>
              <a:rPr dirty="0" sz="1000" spc="-110">
                <a:solidFill>
                  <a:srgbClr val="59575E"/>
                </a:solidFill>
                <a:latin typeface="Courier New"/>
                <a:cs typeface="Courier New"/>
              </a:rPr>
              <a:t>p</a:t>
            </a:r>
            <a:r>
              <a:rPr dirty="0" sz="1000" spc="-110">
                <a:solidFill>
                  <a:srgbClr val="1A425D"/>
                </a:solidFill>
                <a:latin typeface="Courier New"/>
                <a:cs typeface="Courier New"/>
              </a:rPr>
              <a:t>lt</a:t>
            </a:r>
            <a:r>
              <a:rPr dirty="0" sz="1000" spc="-110">
                <a:latin typeface="Courier New"/>
                <a:cs typeface="Courier New"/>
              </a:rPr>
              <a:t>.</a:t>
            </a:r>
            <a:r>
              <a:rPr dirty="0" sz="1000" spc="-110">
                <a:solidFill>
                  <a:srgbClr val="3D2D3B"/>
                </a:solidFill>
                <a:latin typeface="Courier New"/>
                <a:cs typeface="Courier New"/>
              </a:rPr>
              <a:t>t</a:t>
            </a:r>
            <a:r>
              <a:rPr dirty="0" sz="1000" spc="-110">
                <a:solidFill>
                  <a:srgbClr val="1A425D"/>
                </a:solidFill>
                <a:latin typeface="Courier New"/>
                <a:cs typeface="Courier New"/>
              </a:rPr>
              <a:t>i</a:t>
            </a:r>
            <a:r>
              <a:rPr dirty="0" sz="1000" spc="-110">
                <a:solidFill>
                  <a:srgbClr val="3D2D3B"/>
                </a:solidFill>
                <a:latin typeface="Courier New"/>
                <a:cs typeface="Courier New"/>
              </a:rPr>
              <a:t>g</a:t>
            </a:r>
            <a:r>
              <a:rPr dirty="0" sz="1000" spc="-110">
                <a:solidFill>
                  <a:srgbClr val="3A577E"/>
                </a:solidFill>
                <a:latin typeface="Courier New"/>
                <a:cs typeface="Courier New"/>
              </a:rPr>
              <a:t>h</a:t>
            </a:r>
            <a:r>
              <a:rPr dirty="0" sz="1000" spc="-110">
                <a:solidFill>
                  <a:srgbClr val="59575E"/>
                </a:solidFill>
                <a:latin typeface="Courier New"/>
                <a:cs typeface="Courier New"/>
              </a:rPr>
              <a:t>t</a:t>
            </a:r>
            <a:r>
              <a:rPr dirty="0" sz="1000" spc="-110">
                <a:solidFill>
                  <a:srgbClr val="1F1500"/>
                </a:solidFill>
                <a:latin typeface="Courier New"/>
                <a:cs typeface="Courier New"/>
              </a:rPr>
              <a:t>_</a:t>
            </a:r>
            <a:r>
              <a:rPr dirty="0" sz="1000" spc="-110">
                <a:solidFill>
                  <a:srgbClr val="1A425D"/>
                </a:solidFill>
                <a:latin typeface="Courier New"/>
                <a:cs typeface="Courier New"/>
              </a:rPr>
              <a:t>l</a:t>
            </a:r>
            <a:r>
              <a:rPr dirty="0" sz="1000" spc="-110">
                <a:solidFill>
                  <a:srgbClr val="3D2D3B"/>
                </a:solidFill>
                <a:latin typeface="Courier New"/>
                <a:cs typeface="Courier New"/>
              </a:rPr>
              <a:t>a</a:t>
            </a:r>
            <a:r>
              <a:rPr dirty="0" sz="1000" spc="-110">
                <a:solidFill>
                  <a:srgbClr val="775D95"/>
                </a:solidFill>
                <a:latin typeface="Courier New"/>
                <a:cs typeface="Courier New"/>
              </a:rPr>
              <a:t>y</a:t>
            </a:r>
            <a:r>
              <a:rPr dirty="0" sz="1000" spc="-110">
                <a:solidFill>
                  <a:srgbClr val="3F4664"/>
                </a:solidFill>
                <a:latin typeface="Courier New"/>
                <a:cs typeface="Courier New"/>
              </a:rPr>
              <a:t>out</a:t>
            </a:r>
            <a:r>
              <a:rPr dirty="0" sz="1000" spc="-110">
                <a:solidFill>
                  <a:srgbClr val="75696E"/>
                </a:solidFill>
                <a:latin typeface="Courier New"/>
                <a:cs typeface="Courier New"/>
              </a:rPr>
              <a:t>(</a:t>
            </a:r>
            <a:r>
              <a:rPr dirty="0" sz="1000" spc="-110">
                <a:solidFill>
                  <a:srgbClr val="56729A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  <a:p>
            <a:pPr marL="22225">
              <a:lnSpc>
                <a:spcPts val="1090"/>
              </a:lnSpc>
            </a:pPr>
            <a:r>
              <a:rPr dirty="0" sz="1000" spc="-40">
                <a:solidFill>
                  <a:srgbClr val="59575E"/>
                </a:solidFill>
                <a:latin typeface="Courier New"/>
                <a:cs typeface="Courier New"/>
              </a:rPr>
              <a:t>p</a:t>
            </a:r>
            <a:r>
              <a:rPr dirty="0" sz="1000" spc="-40">
                <a:solidFill>
                  <a:srgbClr val="1A425D"/>
                </a:solidFill>
                <a:latin typeface="Courier New"/>
                <a:cs typeface="Courier New"/>
              </a:rPr>
              <a:t>lt</a:t>
            </a:r>
            <a:r>
              <a:rPr dirty="0" sz="1000" spc="-40">
                <a:latin typeface="Courier New"/>
                <a:cs typeface="Courier New"/>
              </a:rPr>
              <a:t>.</a:t>
            </a:r>
            <a:r>
              <a:rPr dirty="0" sz="1000" spc="-40">
                <a:solidFill>
                  <a:srgbClr val="3D2D3B"/>
                </a:solidFill>
                <a:latin typeface="Courier New"/>
                <a:cs typeface="Courier New"/>
              </a:rPr>
              <a:t>s</a:t>
            </a:r>
            <a:r>
              <a:rPr dirty="0" sz="1000" spc="-40">
                <a:solidFill>
                  <a:srgbClr val="59575E"/>
                </a:solidFill>
                <a:latin typeface="Courier New"/>
                <a:cs typeface="Courier New"/>
              </a:rPr>
              <a:t>hc</a:t>
            </a:r>
            <a:r>
              <a:rPr dirty="0" sz="1000" spc="-40">
                <a:solidFill>
                  <a:srgbClr val="7E799A"/>
                </a:solidFill>
                <a:latin typeface="Courier New"/>
                <a:cs typeface="Courier New"/>
              </a:rPr>
              <a:t>w()</a:t>
            </a:r>
            <a:endParaRPr sz="1000">
              <a:latin typeface="Courier New"/>
              <a:cs typeface="Courier New"/>
            </a:endParaRPr>
          </a:p>
          <a:p>
            <a:pPr algn="ctr" marL="1712595">
              <a:lnSpc>
                <a:spcPct val="100000"/>
              </a:lnSpc>
              <a:spcBef>
                <a:spcPts val="869"/>
              </a:spcBef>
            </a:pPr>
            <a:r>
              <a:rPr dirty="0" sz="1200" b="1">
                <a:solidFill>
                  <a:srgbClr val="3D2D3B"/>
                </a:solidFill>
                <a:latin typeface="Arial"/>
                <a:cs typeface="Arial"/>
              </a:rPr>
              <a:t>Avg.</a:t>
            </a:r>
            <a:r>
              <a:rPr dirty="0" sz="1200" spc="70" b="1">
                <a:solidFill>
                  <a:srgbClr val="3D2D3B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484648"/>
                </a:solidFill>
                <a:latin typeface="Arial"/>
                <a:cs typeface="Arial"/>
              </a:rPr>
              <a:t>Sale</a:t>
            </a:r>
            <a:r>
              <a:rPr dirty="0" sz="1200" spc="50" b="1">
                <a:solidFill>
                  <a:srgbClr val="48464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484648"/>
                </a:solidFill>
                <a:latin typeface="Arial"/>
                <a:cs typeface="Arial"/>
              </a:rPr>
              <a:t>Price</a:t>
            </a:r>
            <a:r>
              <a:rPr dirty="0" sz="1200" spc="110" b="1">
                <a:solidFill>
                  <a:srgbClr val="48464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484648"/>
                </a:solidFill>
                <a:latin typeface="Arial"/>
                <a:cs typeface="Arial"/>
              </a:rPr>
              <a:t>as </a:t>
            </a:r>
            <a:r>
              <a:rPr dirty="0" sz="1200" b="1">
                <a:solidFill>
                  <a:srgbClr val="3D2D3B"/>
                </a:solidFill>
                <a:latin typeface="Arial"/>
                <a:cs typeface="Arial"/>
              </a:rPr>
              <a:t>Per</a:t>
            </a:r>
            <a:r>
              <a:rPr dirty="0" sz="1200" spc="110" b="1">
                <a:solidFill>
                  <a:srgbClr val="3D2D3B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484648"/>
                </a:solidFill>
                <a:latin typeface="Arial"/>
                <a:cs typeface="Arial"/>
              </a:rPr>
              <a:t>Zone</a:t>
            </a:r>
            <a:endParaRPr sz="1200">
              <a:latin typeface="Arial"/>
              <a:cs typeface="Arial"/>
            </a:endParaRPr>
          </a:p>
          <a:p>
            <a:pPr algn="ctr" marL="1711325">
              <a:lnSpc>
                <a:spcPct val="100000"/>
              </a:lnSpc>
              <a:spcBef>
                <a:spcPts val="880"/>
              </a:spcBef>
            </a:pPr>
            <a:r>
              <a:rPr dirty="0" sz="1150" spc="-40">
                <a:solidFill>
                  <a:srgbClr val="59575E"/>
                </a:solidFill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187929" y="2755801"/>
            <a:ext cx="422275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10">
                <a:solidFill>
                  <a:srgbClr val="484648"/>
                </a:solidFill>
                <a:latin typeface="Courier New"/>
                <a:cs typeface="Courier New"/>
              </a:rPr>
              <a:t>200000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14865" y="2851853"/>
            <a:ext cx="180975" cy="279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650" spc="-275">
                <a:solidFill>
                  <a:srgbClr val="484648"/>
                </a:solidFill>
                <a:latin typeface="Times New Roman"/>
                <a:cs typeface="Times New Roman"/>
              </a:rPr>
              <a:t>.</a:t>
            </a:r>
            <a:r>
              <a:rPr dirty="0" baseline="-13468" sz="2475" spc="-412">
                <a:solidFill>
                  <a:srgbClr val="484648"/>
                </a:solidFill>
                <a:latin typeface="Times New Roman"/>
                <a:cs typeface="Times New Roman"/>
              </a:rPr>
              <a:t>"</a:t>
            </a:r>
            <a:r>
              <a:rPr dirty="0" sz="1650" spc="-275">
                <a:solidFill>
                  <a:srgbClr val="484648"/>
                </a:solidFill>
                <a:latin typeface="Times New Roman"/>
                <a:cs typeface="Times New Roman"/>
              </a:rPr>
              <a:t>,</a:t>
            </a:r>
            <a:r>
              <a:rPr dirty="0" baseline="-13468" sz="2475" spc="-412">
                <a:solidFill>
                  <a:srgbClr val="484648"/>
                </a:solidFill>
                <a:latin typeface="Times New Roman"/>
                <a:cs typeface="Times New Roman"/>
              </a:rPr>
              <a:t>'</a:t>
            </a:r>
            <a:endParaRPr baseline="-13468" sz="2475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047002" y="3063165"/>
            <a:ext cx="7937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-25">
                <a:solidFill>
                  <a:srgbClr val="484648"/>
                </a:solidFill>
                <a:latin typeface="Times New Roman"/>
                <a:cs typeface="Times New Roman"/>
              </a:rPr>
              <a:t>:,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020365" y="3159216"/>
            <a:ext cx="7683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25">
                <a:solidFill>
                  <a:srgbClr val="484648"/>
                </a:solidFill>
                <a:latin typeface="Times New Roman"/>
                <a:cs typeface="Times New Roman"/>
              </a:rPr>
              <a:t>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92810" y="3274477"/>
            <a:ext cx="639445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33333" sz="1125" spc="75">
                <a:solidFill>
                  <a:srgbClr val="484648"/>
                </a:solidFill>
                <a:latin typeface="Times New Roman"/>
                <a:cs typeface="Times New Roman"/>
              </a:rPr>
              <a:t>:i::</a:t>
            </a:r>
            <a:r>
              <a:rPr dirty="0" baseline="33333" sz="1125" spc="202">
                <a:solidFill>
                  <a:srgbClr val="484648"/>
                </a:solidFill>
                <a:latin typeface="Times New Roman"/>
                <a:cs typeface="Times New Roman"/>
              </a:rPr>
              <a:t> </a:t>
            </a:r>
            <a:r>
              <a:rPr dirty="0" sz="1050" spc="-85">
                <a:solidFill>
                  <a:srgbClr val="484648"/>
                </a:solidFill>
                <a:latin typeface="Courier New"/>
                <a:cs typeface="Courier New"/>
              </a:rPr>
              <a:t>150000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012183" y="3072770"/>
            <a:ext cx="163830" cy="579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00" spc="-114">
                <a:solidFill>
                  <a:srgbClr val="484648"/>
                </a:solidFill>
                <a:latin typeface="Arial"/>
                <a:cs typeface="Arial"/>
              </a:rPr>
              <a:t>-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20365" y="3418554"/>
            <a:ext cx="6921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50" spc="-35">
                <a:solidFill>
                  <a:srgbClr val="484648"/>
                </a:solidFill>
                <a:latin typeface="Times New Roman"/>
                <a:cs typeface="Times New Roman"/>
              </a:rPr>
              <a:t>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952958" y="3460176"/>
            <a:ext cx="5651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25">
                <a:solidFill>
                  <a:srgbClr val="484648"/>
                </a:solidFill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016132" y="3495395"/>
            <a:ext cx="179705" cy="279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650" spc="-520">
                <a:solidFill>
                  <a:srgbClr val="484648"/>
                </a:solidFill>
                <a:latin typeface="Times New Roman"/>
                <a:cs typeface="Times New Roman"/>
              </a:rPr>
              <a:t>"</a:t>
            </a:r>
            <a:r>
              <a:rPr dirty="0" baseline="8771" sz="1425" spc="135">
                <a:solidFill>
                  <a:srgbClr val="484648"/>
                </a:solidFill>
                <a:latin typeface="Times New Roman"/>
                <a:cs typeface="Times New Roman"/>
              </a:rPr>
              <a:t>u</a:t>
            </a:r>
            <a:r>
              <a:rPr dirty="0" sz="1650" spc="25">
                <a:solidFill>
                  <a:srgbClr val="484648"/>
                </a:solidFill>
                <a:latin typeface="Times New Roman"/>
                <a:cs typeface="Times New Roman"/>
              </a:rPr>
              <a:t>'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656305" y="3594649"/>
            <a:ext cx="633730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8890">
              <a:lnSpc>
                <a:spcPct val="100000"/>
              </a:lnSpc>
              <a:spcBef>
                <a:spcPts val="105"/>
              </a:spcBef>
            </a:pPr>
            <a:r>
              <a:rPr dirty="0" sz="650" spc="-40">
                <a:solidFill>
                  <a:srgbClr val="484648"/>
                </a:solidFill>
                <a:latin typeface="Times New Roman"/>
                <a:cs typeface="Times New Roman"/>
              </a:rPr>
              <a:t>I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014691" y="3652278"/>
            <a:ext cx="10096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30">
                <a:solidFill>
                  <a:srgbClr val="59575E"/>
                </a:solidFill>
                <a:latin typeface="Times New Roman"/>
                <a:cs typeface="Times New Roman"/>
              </a:rPr>
              <a:t>·;: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96457" y="3802757"/>
            <a:ext cx="635635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33333" sz="1500">
                <a:solidFill>
                  <a:srgbClr val="484648"/>
                </a:solidFill>
                <a:latin typeface="Arial"/>
                <a:cs typeface="Arial"/>
              </a:rPr>
              <a:t>a.</a:t>
            </a:r>
            <a:r>
              <a:rPr dirty="0" baseline="33333" sz="1500" spc="337">
                <a:solidFill>
                  <a:srgbClr val="484648"/>
                </a:solidFill>
                <a:latin typeface="Arial"/>
                <a:cs typeface="Arial"/>
              </a:rPr>
              <a:t> </a:t>
            </a:r>
            <a:r>
              <a:rPr dirty="0" sz="1050" spc="-85">
                <a:solidFill>
                  <a:srgbClr val="484648"/>
                </a:solidFill>
                <a:latin typeface="Courier New"/>
                <a:cs typeface="Courier New"/>
              </a:rPr>
              <a:t>100000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016016" y="3850784"/>
            <a:ext cx="154305" cy="279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90">
                <a:solidFill>
                  <a:srgbClr val="484648"/>
                </a:solidFill>
                <a:latin typeface="Times New Roman"/>
                <a:cs typeface="Times New Roman"/>
              </a:rPr>
              <a:t>.</a:t>
            </a:r>
            <a:r>
              <a:rPr dirty="0" baseline="3367" sz="2475" spc="-1012">
                <a:solidFill>
                  <a:srgbClr val="484648"/>
                </a:solidFill>
                <a:latin typeface="Times New Roman"/>
                <a:cs typeface="Times New Roman"/>
              </a:rPr>
              <a:t>"</a:t>
            </a:r>
            <a:r>
              <a:rPr dirty="0" sz="1150" spc="-40">
                <a:solidFill>
                  <a:srgbClr val="484648"/>
                </a:solidFill>
                <a:latin typeface="Times New Roman"/>
                <a:cs typeface="Times New Roman"/>
              </a:rPr>
              <a:t>;</a:t>
            </a:r>
            <a:r>
              <a:rPr dirty="0" sz="1150" spc="-15">
                <a:solidFill>
                  <a:srgbClr val="484648"/>
                </a:solidFill>
                <a:latin typeface="Times New Roman"/>
                <a:cs typeface="Times New Roman"/>
              </a:rPr>
              <a:t> </a:t>
            </a:r>
            <a:r>
              <a:rPr dirty="0" baseline="3367" sz="2475" spc="-75">
                <a:solidFill>
                  <a:srgbClr val="484648"/>
                </a:solidFill>
                <a:latin typeface="Times New Roman"/>
                <a:cs typeface="Times New Roman"/>
              </a:rPr>
              <a:t>'</a:t>
            </a:r>
            <a:endParaRPr baseline="3367" sz="2475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009829" y="4017272"/>
            <a:ext cx="162560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-25">
                <a:solidFill>
                  <a:srgbClr val="484648"/>
                </a:solidFill>
                <a:latin typeface="Times New Roman"/>
                <a:cs typeface="Times New Roman"/>
              </a:rPr>
              <a:t>"'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044955" y="4202970"/>
            <a:ext cx="136525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spc="-25">
                <a:solidFill>
                  <a:srgbClr val="484648"/>
                </a:solidFill>
                <a:latin typeface="Arial"/>
                <a:cs typeface="Arial"/>
              </a:rPr>
              <a:t>"'</a:t>
            </a:r>
            <a:endParaRPr sz="175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253632" y="4321435"/>
            <a:ext cx="356235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5">
                <a:solidFill>
                  <a:srgbClr val="59575E"/>
                </a:solidFill>
                <a:latin typeface="Courier New"/>
                <a:cs typeface="Courier New"/>
              </a:rPr>
              <a:t>50000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511357" y="4865724"/>
            <a:ext cx="75565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spc="-85">
                <a:solidFill>
                  <a:srgbClr val="484648"/>
                </a:solidFill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539254" y="2749398"/>
            <a:ext cx="62865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6985">
              <a:lnSpc>
                <a:spcPct val="100000"/>
              </a:lnSpc>
              <a:spcBef>
                <a:spcPts val="110"/>
              </a:spcBef>
            </a:pPr>
            <a:r>
              <a:rPr dirty="0" sz="1100" spc="-65">
                <a:solidFill>
                  <a:srgbClr val="484648"/>
                </a:solidFill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005380" y="4968178"/>
            <a:ext cx="18097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25">
                <a:solidFill>
                  <a:srgbClr val="484648"/>
                </a:solidFill>
                <a:latin typeface="Arial"/>
                <a:cs typeface="Arial"/>
              </a:rPr>
              <a:t>RL</a:t>
            </a:r>
            <a:endParaRPr sz="95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2869135" y="4968178"/>
            <a:ext cx="2127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25">
                <a:solidFill>
                  <a:srgbClr val="484648"/>
                </a:solidFill>
                <a:latin typeface="Arial"/>
                <a:cs typeface="Arial"/>
              </a:rPr>
              <a:t>RM</a:t>
            </a:r>
            <a:endParaRPr sz="95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3174968" y="4968178"/>
            <a:ext cx="1350010" cy="3181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9525">
              <a:lnSpc>
                <a:spcPts val="1085"/>
              </a:lnSpc>
              <a:spcBef>
                <a:spcPts val="105"/>
              </a:spcBef>
            </a:pPr>
            <a:r>
              <a:rPr dirty="0" sz="950" spc="-25">
                <a:solidFill>
                  <a:srgbClr val="484648"/>
                </a:solidFill>
                <a:latin typeface="Arial"/>
                <a:cs typeface="Arial"/>
              </a:rPr>
              <a:t>FV</a:t>
            </a:r>
            <a:endParaRPr sz="950">
              <a:latin typeface="Arial"/>
              <a:cs typeface="Arial"/>
            </a:endParaRPr>
          </a:p>
          <a:p>
            <a:pPr algn="ctr">
              <a:lnSpc>
                <a:spcPts val="1205"/>
              </a:lnSpc>
            </a:pPr>
            <a:r>
              <a:rPr dirty="0" sz="1050">
                <a:solidFill>
                  <a:srgbClr val="484648"/>
                </a:solidFill>
                <a:latin typeface="Arial"/>
                <a:cs typeface="Arial"/>
              </a:rPr>
              <a:t>House</a:t>
            </a:r>
            <a:r>
              <a:rPr dirty="0" sz="1050" spc="75">
                <a:solidFill>
                  <a:srgbClr val="484648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484648"/>
                </a:solidFill>
                <a:latin typeface="Arial"/>
                <a:cs typeface="Arial"/>
              </a:rPr>
              <a:t>Property</a:t>
            </a:r>
            <a:r>
              <a:rPr dirty="0" sz="1050" spc="175">
                <a:solidFill>
                  <a:srgbClr val="484648"/>
                </a:solidFill>
                <a:latin typeface="Arial"/>
                <a:cs typeface="Arial"/>
              </a:rPr>
              <a:t> </a:t>
            </a:r>
            <a:r>
              <a:rPr dirty="0" sz="1050" spc="-20">
                <a:solidFill>
                  <a:srgbClr val="484648"/>
                </a:solidFill>
                <a:latin typeface="Arial"/>
                <a:cs typeface="Arial"/>
              </a:rPr>
              <a:t>Zone</a:t>
            </a:r>
            <a:endParaRPr sz="105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625436" y="4968178"/>
            <a:ext cx="20637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25">
                <a:solidFill>
                  <a:srgbClr val="484648"/>
                </a:solidFill>
                <a:latin typeface="Arial"/>
                <a:cs typeface="Arial"/>
              </a:rPr>
              <a:t>RH</a:t>
            </a:r>
            <a:endParaRPr sz="95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5425855" y="4964977"/>
            <a:ext cx="360045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solidFill>
                  <a:srgbClr val="59575E"/>
                </a:solidFill>
                <a:latin typeface="Arial"/>
                <a:cs typeface="Arial"/>
              </a:rPr>
              <a:t>C</a:t>
            </a:r>
            <a:r>
              <a:rPr dirty="0" sz="900" spc="-10">
                <a:solidFill>
                  <a:srgbClr val="59575E"/>
                </a:solidFill>
                <a:latin typeface="Arial"/>
                <a:cs typeface="Arial"/>
              </a:rPr>
              <a:t> (all)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979" y="3253967"/>
            <a:ext cx="652482" cy="92038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3178" y="4040131"/>
            <a:ext cx="690863" cy="249271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914400" y="4500325"/>
            <a:ext cx="2706370" cy="2263140"/>
            <a:chOff x="914400" y="4500325"/>
            <a:chExt cx="2706370" cy="2263140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4500325"/>
              <a:ext cx="2705883" cy="59441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384571" y="5094741"/>
              <a:ext cx="0" cy="1668780"/>
            </a:xfrm>
            <a:custGeom>
              <a:avLst/>
              <a:gdLst/>
              <a:ahLst/>
              <a:cxnLst/>
              <a:rect l="l" t="t" r="r" b="b"/>
              <a:pathLst>
                <a:path w="0" h="1668779">
                  <a:moveTo>
                    <a:pt x="0" y="16682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2104221" y="1336489"/>
            <a:ext cx="0" cy="1035685"/>
          </a:xfrm>
          <a:custGeom>
            <a:avLst/>
            <a:gdLst/>
            <a:ahLst/>
            <a:cxnLst/>
            <a:rect l="l" t="t" r="r" b="b"/>
            <a:pathLst>
              <a:path w="0" h="1035685">
                <a:moveTo>
                  <a:pt x="0" y="1035436"/>
                </a:moveTo>
                <a:lnTo>
                  <a:pt x="0" y="0"/>
                </a:lnTo>
              </a:path>
            </a:pathLst>
          </a:custGeom>
          <a:ln w="191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143855" y="5133091"/>
            <a:ext cx="0" cy="1630045"/>
          </a:xfrm>
          <a:custGeom>
            <a:avLst/>
            <a:gdLst/>
            <a:ahLst/>
            <a:cxnLst/>
            <a:rect l="l" t="t" r="r" b="b"/>
            <a:pathLst>
              <a:path w="0" h="1630045">
                <a:moveTo>
                  <a:pt x="0" y="1629854"/>
                </a:moveTo>
                <a:lnTo>
                  <a:pt x="0" y="0"/>
                </a:lnTo>
              </a:path>
            </a:pathLst>
          </a:custGeom>
          <a:ln w="95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914400" y="1211853"/>
            <a:ext cx="5085715" cy="0"/>
          </a:xfrm>
          <a:custGeom>
            <a:avLst/>
            <a:gdLst/>
            <a:ahLst/>
            <a:cxnLst/>
            <a:rect l="l" t="t" r="r" b="b"/>
            <a:pathLst>
              <a:path w="5085715" h="0">
                <a:moveTo>
                  <a:pt x="0" y="0"/>
                </a:moveTo>
                <a:lnTo>
                  <a:pt x="5085525" y="0"/>
                </a:lnTo>
              </a:path>
            </a:pathLst>
          </a:custGeom>
          <a:ln w="95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914400" y="3292314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 h="0">
                <a:moveTo>
                  <a:pt x="0" y="0"/>
                </a:moveTo>
                <a:lnTo>
                  <a:pt x="863579" y="0"/>
                </a:lnTo>
              </a:path>
            </a:pathLst>
          </a:custGeom>
          <a:ln w="191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447567" y="4155178"/>
            <a:ext cx="710565" cy="0"/>
          </a:xfrm>
          <a:custGeom>
            <a:avLst/>
            <a:gdLst/>
            <a:ahLst/>
            <a:cxnLst/>
            <a:rect l="l" t="t" r="r" b="b"/>
            <a:pathLst>
              <a:path w="710564" h="0">
                <a:moveTo>
                  <a:pt x="0" y="0"/>
                </a:moveTo>
                <a:lnTo>
                  <a:pt x="710054" y="0"/>
                </a:lnTo>
              </a:path>
            </a:pathLst>
          </a:custGeom>
          <a:ln w="28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311147" y="4174353"/>
            <a:ext cx="690880" cy="0"/>
          </a:xfrm>
          <a:custGeom>
            <a:avLst/>
            <a:gdLst/>
            <a:ahLst/>
            <a:cxnLst/>
            <a:rect l="l" t="t" r="r" b="b"/>
            <a:pathLst>
              <a:path w="690879" h="0">
                <a:moveTo>
                  <a:pt x="0" y="0"/>
                </a:moveTo>
                <a:lnTo>
                  <a:pt x="690863" y="0"/>
                </a:lnTo>
              </a:path>
            </a:pathLst>
          </a:custGeom>
          <a:ln w="95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064372" y="822050"/>
            <a:ext cx="199390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8EB3CD"/>
                </a:solidFill>
                <a:latin typeface="Times New Roman"/>
                <a:cs typeface="Times New Roman"/>
              </a:rPr>
              <a:t>hi</a:t>
            </a:r>
            <a:r>
              <a:rPr dirty="0" sz="500" spc="315">
                <a:solidFill>
                  <a:srgbClr val="8EB3CD"/>
                </a:solidFill>
                <a:latin typeface="Times New Roman"/>
                <a:cs typeface="Times New Roman"/>
              </a:rPr>
              <a:t> </a:t>
            </a:r>
            <a:r>
              <a:rPr dirty="0" sz="550" spc="-25">
                <a:solidFill>
                  <a:srgbClr val="A8A1B1"/>
                </a:solidFill>
                <a:latin typeface="Times New Roman"/>
                <a:cs typeface="Times New Roman"/>
              </a:rPr>
              <a:t>pr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565615" y="831968"/>
            <a:ext cx="106045" cy="95250"/>
          </a:xfrm>
          <a:custGeom>
            <a:avLst/>
            <a:gdLst/>
            <a:ahLst/>
            <a:cxnLst/>
            <a:rect l="l" t="t" r="r" b="b"/>
            <a:pathLst>
              <a:path w="106044" h="95250">
                <a:moveTo>
                  <a:pt x="105548" y="94647"/>
                </a:moveTo>
                <a:lnTo>
                  <a:pt x="0" y="94647"/>
                </a:lnTo>
                <a:lnTo>
                  <a:pt x="0" y="0"/>
                </a:lnTo>
                <a:lnTo>
                  <a:pt x="105548" y="0"/>
                </a:lnTo>
                <a:lnTo>
                  <a:pt x="105548" y="94647"/>
                </a:lnTo>
                <a:close/>
              </a:path>
            </a:pathLst>
          </a:custGeom>
          <a:solidFill>
            <a:srgbClr val="E1E2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741893" y="831968"/>
            <a:ext cx="48260" cy="95250"/>
          </a:xfrm>
          <a:custGeom>
            <a:avLst/>
            <a:gdLst/>
            <a:ahLst/>
            <a:cxnLst/>
            <a:rect l="l" t="t" r="r" b="b"/>
            <a:pathLst>
              <a:path w="48260" h="95250">
                <a:moveTo>
                  <a:pt x="47976" y="94647"/>
                </a:moveTo>
                <a:lnTo>
                  <a:pt x="0" y="94647"/>
                </a:lnTo>
                <a:lnTo>
                  <a:pt x="0" y="0"/>
                </a:lnTo>
                <a:lnTo>
                  <a:pt x="47976" y="0"/>
                </a:lnTo>
                <a:lnTo>
                  <a:pt x="47976" y="94647"/>
                </a:lnTo>
                <a:close/>
              </a:path>
            </a:pathLst>
          </a:custGeom>
          <a:solidFill>
            <a:srgbClr val="E1E2D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1884318" y="831968"/>
            <a:ext cx="103505" cy="95250"/>
            <a:chOff x="1884318" y="831968"/>
            <a:chExt cx="103505" cy="95250"/>
          </a:xfrm>
        </p:grpSpPr>
        <p:sp>
          <p:nvSpPr>
            <p:cNvPr id="17" name="object 17" descr=""/>
            <p:cNvSpPr/>
            <p:nvPr/>
          </p:nvSpPr>
          <p:spPr>
            <a:xfrm>
              <a:off x="1884318" y="831968"/>
              <a:ext cx="76835" cy="95250"/>
            </a:xfrm>
            <a:custGeom>
              <a:avLst/>
              <a:gdLst/>
              <a:ahLst/>
              <a:cxnLst/>
              <a:rect l="l" t="t" r="r" b="b"/>
              <a:pathLst>
                <a:path w="76835" h="95250">
                  <a:moveTo>
                    <a:pt x="76762" y="94647"/>
                  </a:moveTo>
                  <a:lnTo>
                    <a:pt x="0" y="94647"/>
                  </a:lnTo>
                  <a:lnTo>
                    <a:pt x="0" y="0"/>
                  </a:lnTo>
                  <a:lnTo>
                    <a:pt x="76762" y="0"/>
                  </a:lnTo>
                  <a:lnTo>
                    <a:pt x="76762" y="94647"/>
                  </a:lnTo>
                  <a:close/>
                </a:path>
              </a:pathLst>
            </a:custGeom>
            <a:solidFill>
              <a:srgbClr val="D1D3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904901" y="918849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5" h="0">
                  <a:moveTo>
                    <a:pt x="0" y="0"/>
                  </a:moveTo>
                  <a:lnTo>
                    <a:pt x="82743" y="0"/>
                  </a:lnTo>
                </a:path>
              </a:pathLst>
            </a:custGeom>
            <a:ln w="3175">
              <a:solidFill>
                <a:srgbClr val="A7A0B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/>
          <p:nvPr/>
        </p:nvSpPr>
        <p:spPr>
          <a:xfrm>
            <a:off x="2039889" y="831968"/>
            <a:ext cx="19685" cy="95250"/>
          </a:xfrm>
          <a:custGeom>
            <a:avLst/>
            <a:gdLst/>
            <a:ahLst/>
            <a:cxnLst/>
            <a:rect l="l" t="t" r="r" b="b"/>
            <a:pathLst>
              <a:path w="19685" h="95250">
                <a:moveTo>
                  <a:pt x="19190" y="94647"/>
                </a:moveTo>
                <a:lnTo>
                  <a:pt x="0" y="94647"/>
                </a:lnTo>
                <a:lnTo>
                  <a:pt x="0" y="0"/>
                </a:lnTo>
                <a:lnTo>
                  <a:pt x="19190" y="0"/>
                </a:lnTo>
                <a:lnTo>
                  <a:pt x="19190" y="94647"/>
                </a:lnTo>
                <a:close/>
              </a:path>
            </a:pathLst>
          </a:custGeom>
          <a:solidFill>
            <a:srgbClr val="D1D3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2206566" y="831968"/>
            <a:ext cx="76835" cy="95250"/>
          </a:xfrm>
          <a:custGeom>
            <a:avLst/>
            <a:gdLst/>
            <a:ahLst/>
            <a:cxnLst/>
            <a:rect l="l" t="t" r="r" b="b"/>
            <a:pathLst>
              <a:path w="76835" h="95250">
                <a:moveTo>
                  <a:pt x="76762" y="94647"/>
                </a:moveTo>
                <a:lnTo>
                  <a:pt x="0" y="94647"/>
                </a:lnTo>
                <a:lnTo>
                  <a:pt x="0" y="0"/>
                </a:lnTo>
                <a:lnTo>
                  <a:pt x="76762" y="0"/>
                </a:lnTo>
                <a:lnTo>
                  <a:pt x="76762" y="94647"/>
                </a:lnTo>
                <a:close/>
              </a:path>
            </a:pathLst>
          </a:custGeom>
          <a:solidFill>
            <a:srgbClr val="E1E2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2374485" y="831968"/>
            <a:ext cx="76835" cy="95250"/>
          </a:xfrm>
          <a:custGeom>
            <a:avLst/>
            <a:gdLst/>
            <a:ahLst/>
            <a:cxnLst/>
            <a:rect l="l" t="t" r="r" b="b"/>
            <a:pathLst>
              <a:path w="76835" h="95250">
                <a:moveTo>
                  <a:pt x="76762" y="94647"/>
                </a:moveTo>
                <a:lnTo>
                  <a:pt x="0" y="94647"/>
                </a:lnTo>
                <a:lnTo>
                  <a:pt x="0" y="0"/>
                </a:lnTo>
                <a:lnTo>
                  <a:pt x="76762" y="0"/>
                </a:lnTo>
                <a:lnTo>
                  <a:pt x="76762" y="94647"/>
                </a:lnTo>
                <a:close/>
              </a:path>
            </a:pathLst>
          </a:custGeom>
          <a:solidFill>
            <a:srgbClr val="E1E2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2588571" y="831968"/>
            <a:ext cx="38735" cy="95250"/>
          </a:xfrm>
          <a:custGeom>
            <a:avLst/>
            <a:gdLst/>
            <a:ahLst/>
            <a:cxnLst/>
            <a:rect l="l" t="t" r="r" b="b"/>
            <a:pathLst>
              <a:path w="38735" h="95250">
                <a:moveTo>
                  <a:pt x="38381" y="94647"/>
                </a:moveTo>
                <a:lnTo>
                  <a:pt x="0" y="94647"/>
                </a:lnTo>
                <a:lnTo>
                  <a:pt x="0" y="0"/>
                </a:lnTo>
                <a:lnTo>
                  <a:pt x="38381" y="0"/>
                </a:lnTo>
                <a:lnTo>
                  <a:pt x="38381" y="94647"/>
                </a:lnTo>
                <a:close/>
              </a:path>
            </a:pathLst>
          </a:custGeom>
          <a:solidFill>
            <a:srgbClr val="D1D3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1409682" y="822050"/>
            <a:ext cx="1233170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95B197"/>
                </a:solidFill>
                <a:latin typeface="Arial"/>
                <a:cs typeface="Arial"/>
              </a:rPr>
              <a:t>fOr</a:t>
            </a:r>
            <a:r>
              <a:rPr dirty="0" sz="500" spc="300">
                <a:solidFill>
                  <a:srgbClr val="95B197"/>
                </a:solidFill>
                <a:latin typeface="Arial"/>
                <a:cs typeface="Arial"/>
              </a:rPr>
              <a:t> </a:t>
            </a:r>
            <a:r>
              <a:rPr dirty="0" sz="550">
                <a:solidFill>
                  <a:srgbClr val="A8A1B1"/>
                </a:solidFill>
                <a:latin typeface="Times New Roman"/>
                <a:cs typeface="Times New Roman"/>
              </a:rPr>
              <a:t>&lt;OJ</a:t>
            </a:r>
            <a:r>
              <a:rPr dirty="0" sz="550" spc="275">
                <a:solidFill>
                  <a:srgbClr val="A8A1B1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95B197"/>
                </a:solidFill>
                <a:latin typeface="Times New Roman"/>
                <a:cs typeface="Times New Roman"/>
              </a:rPr>
              <a:t>l</a:t>
            </a:r>
            <a:r>
              <a:rPr dirty="0" sz="550">
                <a:solidFill>
                  <a:srgbClr val="A3BAC4"/>
                </a:solidFill>
                <a:latin typeface="Times New Roman"/>
                <a:cs typeface="Times New Roman"/>
              </a:rPr>
              <a:t>a</a:t>
            </a:r>
            <a:r>
              <a:rPr dirty="0" sz="550" spc="31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8791BC"/>
                </a:solidFill>
                <a:latin typeface="Times New Roman"/>
                <a:cs typeface="Times New Roman"/>
              </a:rPr>
              <a:t>,.,</a:t>
            </a:r>
            <a:r>
              <a:rPr dirty="0" sz="550">
                <a:solidFill>
                  <a:srgbClr val="A8A1B1"/>
                </a:solidFill>
                <a:latin typeface="Times New Roman"/>
                <a:cs typeface="Times New Roman"/>
              </a:rPr>
              <a:t>,</a:t>
            </a:r>
            <a:r>
              <a:rPr dirty="0" sz="550" spc="310">
                <a:solidFill>
                  <a:srgbClr val="A8A1B1"/>
                </a:solidFill>
                <a:latin typeface="Times New Roman"/>
                <a:cs typeface="Times New Roman"/>
              </a:rPr>
              <a:t>  </a:t>
            </a:r>
            <a:r>
              <a:rPr dirty="0" sz="550" spc="-10">
                <a:solidFill>
                  <a:srgbClr val="8580A7"/>
                </a:solidFill>
                <a:latin typeface="Times New Roman"/>
                <a:cs typeface="Times New Roman"/>
              </a:rPr>
              <a:t>l</a:t>
            </a:r>
            <a:r>
              <a:rPr dirty="0" sz="550" spc="-10">
                <a:solidFill>
                  <a:srgbClr val="9E7593"/>
                </a:solidFill>
                <a:latin typeface="Times New Roman"/>
                <a:cs typeface="Times New Roman"/>
              </a:rPr>
              <a:t>•</a:t>
            </a:r>
            <a:r>
              <a:rPr dirty="0" sz="550" spc="-10">
                <a:solidFill>
                  <a:srgbClr val="C1A8AA"/>
                </a:solidFill>
                <a:latin typeface="Times New Roman"/>
                <a:cs typeface="Times New Roman"/>
              </a:rPr>
              <a:t>'</a:t>
            </a:r>
            <a:r>
              <a:rPr dirty="0" sz="550" spc="-10">
                <a:solidFill>
                  <a:srgbClr val="958E93"/>
                </a:solidFill>
                <a:latin typeface="Times New Roman"/>
                <a:cs typeface="Times New Roman"/>
              </a:rPr>
              <a:t>il</a:t>
            </a:r>
            <a:r>
              <a:rPr dirty="0" sz="550" spc="-10">
                <a:solidFill>
                  <a:srgbClr val="8791BC"/>
                </a:solidFill>
                <a:latin typeface="Times New Roman"/>
                <a:cs typeface="Times New Roman"/>
              </a:rPr>
              <a:t>u\</a:t>
            </a:r>
            <a:r>
              <a:rPr dirty="0" sz="550" spc="-10">
                <a:solidFill>
                  <a:srgbClr val="A3BAC4"/>
                </a:solidFill>
                <a:latin typeface="Times New Roman"/>
                <a:cs typeface="Times New Roman"/>
              </a:rPr>
              <a:t>_</a:t>
            </a:r>
            <a:r>
              <a:rPr dirty="0" sz="550" spc="-10">
                <a:solidFill>
                  <a:srgbClr val="C1A8AA"/>
                </a:solidFill>
                <a:latin typeface="Times New Roman"/>
                <a:cs typeface="Times New Roman"/>
              </a:rPr>
              <a:t>oN</a:t>
            </a:r>
            <a:r>
              <a:rPr dirty="0" sz="550" spc="-10">
                <a:solidFill>
                  <a:srgbClr val="958E93"/>
                </a:solidFill>
                <a:latin typeface="Times New Roman"/>
                <a:cs typeface="Times New Roman"/>
              </a:rPr>
              <a:t>il</a:t>
            </a:r>
            <a:r>
              <a:rPr dirty="0" sz="550" spc="-10">
                <a:solidFill>
                  <a:srgbClr val="602387"/>
                </a:solidFill>
                <a:latin typeface="Times New Roman"/>
                <a:cs typeface="Times New Roman"/>
              </a:rPr>
              <a:t>.</a:t>
            </a:r>
            <a:r>
              <a:rPr dirty="0" sz="550" spc="-10">
                <a:solidFill>
                  <a:srgbClr val="A8A1B1"/>
                </a:solidFill>
                <a:latin typeface="Times New Roman"/>
                <a:cs typeface="Times New Roman"/>
              </a:rPr>
              <a:t>(0</a:t>
            </a:r>
            <a:r>
              <a:rPr dirty="0" sz="550" spc="-10">
                <a:solidFill>
                  <a:srgbClr val="8AA5AF"/>
                </a:solidFill>
                <a:latin typeface="Times New Roman"/>
                <a:cs typeface="Times New Roman"/>
              </a:rPr>
              <a:t>1</a:t>
            </a:r>
            <a:r>
              <a:rPr dirty="0" sz="550" spc="-10">
                <a:solidFill>
                  <a:srgbClr val="958E93"/>
                </a:solidFill>
                <a:latin typeface="Times New Roman"/>
                <a:cs typeface="Times New Roman"/>
              </a:rPr>
              <a:t>,_.,</a:t>
            </a:r>
            <a:r>
              <a:rPr dirty="0" sz="550" spc="-10">
                <a:solidFill>
                  <a:srgbClr val="A8A1B1"/>
                </a:solidFill>
                <a:latin typeface="Times New Roman"/>
                <a:cs typeface="Times New Roman"/>
              </a:rPr>
              <a:t>,</a:t>
            </a:r>
            <a:r>
              <a:rPr dirty="0" sz="550" spc="-10">
                <a:solidFill>
                  <a:srgbClr val="8791BC"/>
                </a:solidFill>
                <a:latin typeface="Times New Roman"/>
                <a:cs typeface="Times New Roman"/>
              </a:rPr>
              <a:t>,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546301" y="854008"/>
            <a:ext cx="1245870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0">
                <a:solidFill>
                  <a:srgbClr val="958E93"/>
                </a:solidFill>
                <a:latin typeface="Times New Roman"/>
                <a:cs typeface="Times New Roman"/>
              </a:rPr>
              <a:t>!)ll.H</a:t>
            </a:r>
            <a:r>
              <a:rPr dirty="0" sz="550">
                <a:solidFill>
                  <a:srgbClr val="8791BC"/>
                </a:solidFill>
                <a:latin typeface="Times New Roman"/>
                <a:cs typeface="Times New Roman"/>
              </a:rPr>
              <a:t>€&lt;1</a:t>
            </a:r>
            <a:r>
              <a:rPr dirty="0" sz="550">
                <a:solidFill>
                  <a:srgbClr val="A3BAC4"/>
                </a:solidFill>
                <a:latin typeface="Times New Roman"/>
                <a:cs typeface="Times New Roman"/>
              </a:rPr>
              <a:t>.-</a:t>
            </a:r>
            <a:r>
              <a:rPr dirty="0" sz="550" spc="-10">
                <a:solidFill>
                  <a:srgbClr val="A3BAC4"/>
                </a:solidFill>
                <a:latin typeface="Times New Roman"/>
                <a:cs typeface="Times New Roman"/>
              </a:rPr>
              <a:t>..(</a:t>
            </a:r>
            <a:r>
              <a:rPr dirty="0" sz="550" spc="2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958E93"/>
                </a:solidFill>
                <a:latin typeface="Times New Roman"/>
                <a:cs typeface="Times New Roman"/>
              </a:rPr>
              <a:t>n</a:t>
            </a:r>
            <a:r>
              <a:rPr dirty="0" sz="900">
                <a:solidFill>
                  <a:srgbClr val="A8A1B1"/>
                </a:solidFill>
                <a:latin typeface="Times New Roman"/>
                <a:cs typeface="Times New Roman"/>
              </a:rPr>
              <a:t>s,</a:t>
            </a:r>
            <a:r>
              <a:rPr dirty="0" sz="550">
                <a:solidFill>
                  <a:srgbClr val="958E93"/>
                </a:solidFill>
                <a:latin typeface="Times New Roman"/>
                <a:cs typeface="Times New Roman"/>
              </a:rPr>
              <a:t>h</a:t>
            </a:r>
            <a:r>
              <a:rPr dirty="0" sz="550" spc="330">
                <a:solidFill>
                  <a:srgbClr val="958E93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A8A1B1"/>
                </a:solidFill>
                <a:latin typeface="Times New Roman"/>
                <a:cs typeface="Times New Roman"/>
              </a:rPr>
              <a:t>...</a:t>
            </a:r>
            <a:r>
              <a:rPr dirty="0" sz="550" spc="75">
                <a:solidFill>
                  <a:srgbClr val="A8A1B1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A3BAC4"/>
                </a:solidFill>
                <a:latin typeface="Times New Roman"/>
                <a:cs typeface="Times New Roman"/>
              </a:rPr>
              <a:t>{</a:t>
            </a:r>
            <a:r>
              <a:rPr dirty="0" sz="550" spc="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50" spc="50">
                <a:solidFill>
                  <a:srgbClr val="95B197"/>
                </a:solidFill>
                <a:latin typeface="Times New Roman"/>
                <a:cs typeface="Times New Roman"/>
              </a:rPr>
              <a:t>4</a:t>
            </a:r>
            <a:r>
              <a:rPr dirty="0" sz="550" spc="50">
                <a:solidFill>
                  <a:srgbClr val="6287CD"/>
                </a:solidFill>
                <a:latin typeface="Times New Roman"/>
                <a:cs typeface="Times New Roman"/>
              </a:rPr>
              <a:t>,</a:t>
            </a:r>
            <a:r>
              <a:rPr dirty="0" sz="550" spc="-30">
                <a:solidFill>
                  <a:srgbClr val="6287CD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A3BAC4"/>
                </a:solidFill>
                <a:latin typeface="Times New Roman"/>
                <a:cs typeface="Times New Roman"/>
              </a:rPr>
              <a:t>l)</a:t>
            </a:r>
            <a:r>
              <a:rPr dirty="0" sz="550" spc="9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50" spc="-10">
                <a:solidFill>
                  <a:srgbClr val="958E93"/>
                </a:solidFill>
                <a:latin typeface="Times New Roman"/>
                <a:cs typeface="Times New Roman"/>
              </a:rPr>
              <a:t>.</a:t>
            </a:r>
            <a:r>
              <a:rPr dirty="0" sz="550" spc="-10">
                <a:solidFill>
                  <a:srgbClr val="B89085"/>
                </a:solidFill>
                <a:latin typeface="Times New Roman"/>
                <a:cs typeface="Times New Roman"/>
              </a:rPr>
              <a:t>d</a:t>
            </a:r>
            <a:r>
              <a:rPr dirty="0" sz="550" spc="-10">
                <a:solidFill>
                  <a:srgbClr val="958E93"/>
                </a:solidFill>
                <a:latin typeface="Times New Roman"/>
                <a:cs typeface="Times New Roman"/>
              </a:rPr>
              <a:t>!)1</a:t>
            </a:r>
            <a:r>
              <a:rPr dirty="0" sz="550" spc="-10">
                <a:solidFill>
                  <a:srgbClr val="BA82FD"/>
                </a:solidFill>
                <a:latin typeface="Times New Roman"/>
                <a:cs typeface="Times New Roman"/>
              </a:rPr>
              <a:t>•</a:t>
            </a:r>
            <a:r>
              <a:rPr dirty="0" sz="550" spc="-10">
                <a:solidFill>
                  <a:srgbClr val="95B197"/>
                </a:solidFill>
                <a:latin typeface="Times New Roman"/>
                <a:cs typeface="Times New Roman"/>
              </a:rPr>
              <a:t>1</a:t>
            </a:r>
            <a:r>
              <a:rPr dirty="0" sz="550" spc="-10">
                <a:solidFill>
                  <a:srgbClr val="A3BAC4"/>
                </a:solidFill>
                <a:latin typeface="Times New Roman"/>
                <a:cs typeface="Times New Roman"/>
              </a:rPr>
              <a:t>M)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546762" y="978644"/>
            <a:ext cx="1199515" cy="1451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685"/>
              </a:lnSpc>
              <a:spcBef>
                <a:spcPts val="100"/>
              </a:spcBef>
            </a:pPr>
            <a:r>
              <a:rPr dirty="0" sz="500">
                <a:solidFill>
                  <a:srgbClr val="A8A1B1"/>
                </a:solidFill>
                <a:latin typeface="Times New Roman"/>
                <a:cs typeface="Times New Roman"/>
              </a:rPr>
              <a:t>1.11,</a:t>
            </a:r>
            <a:r>
              <a:rPr dirty="0" sz="550">
                <a:solidFill>
                  <a:srgbClr val="958E93"/>
                </a:solidFill>
                <a:latin typeface="Times New Roman"/>
                <a:cs typeface="Times New Roman"/>
              </a:rPr>
              <a:t>.</a:t>
            </a:r>
            <a:r>
              <a:rPr dirty="0" sz="550">
                <a:solidFill>
                  <a:srgbClr val="B89085"/>
                </a:solidFill>
                <a:latin typeface="Times New Roman"/>
                <a:cs typeface="Times New Roman"/>
              </a:rPr>
              <a:t>d</a:t>
            </a:r>
            <a:r>
              <a:rPr dirty="0" sz="550">
                <a:solidFill>
                  <a:srgbClr val="958E93"/>
                </a:solidFill>
                <a:latin typeface="Times New Roman"/>
                <a:cs typeface="Times New Roman"/>
              </a:rPr>
              <a:t>h</a:t>
            </a:r>
            <a:r>
              <a:rPr dirty="0" sz="550" spc="265">
                <a:solidFill>
                  <a:srgbClr val="958E93"/>
                </a:solidFill>
                <a:latin typeface="Times New Roman"/>
                <a:cs typeface="Times New Roman"/>
              </a:rPr>
              <a:t> </a:t>
            </a:r>
            <a:r>
              <a:rPr dirty="0" sz="600" spc="-20">
                <a:solidFill>
                  <a:srgbClr val="C1A8AA"/>
                </a:solidFill>
                <a:latin typeface="Times New Roman"/>
                <a:cs typeface="Times New Roman"/>
              </a:rPr>
              <a:t>t</a:t>
            </a:r>
            <a:r>
              <a:rPr dirty="0" sz="600" spc="-20">
                <a:solidFill>
                  <a:srgbClr val="8791BC"/>
                </a:solidFill>
                <a:latin typeface="Times New Roman"/>
                <a:cs typeface="Times New Roman"/>
              </a:rPr>
              <a:t>p</a:t>
            </a:r>
            <a:r>
              <a:rPr dirty="0" sz="600" spc="-20">
                <a:solidFill>
                  <a:srgbClr val="A8A1B1"/>
                </a:solidFill>
                <a:latin typeface="Times New Roman"/>
                <a:cs typeface="Times New Roman"/>
              </a:rPr>
              <a:t>lo</a:t>
            </a:r>
            <a:r>
              <a:rPr dirty="0" sz="600" spc="-20">
                <a:solidFill>
                  <a:srgbClr val="958E93"/>
                </a:solidFill>
                <a:latin typeface="Times New Roman"/>
                <a:cs typeface="Times New Roman"/>
              </a:rPr>
              <a:t>t</a:t>
            </a:r>
            <a:r>
              <a:rPr dirty="0" sz="600" spc="-20">
                <a:solidFill>
                  <a:srgbClr val="A3BAC4"/>
                </a:solidFill>
                <a:latin typeface="Times New Roman"/>
                <a:cs typeface="Times New Roman"/>
              </a:rPr>
              <a:t>{</a:t>
            </a:r>
            <a:r>
              <a:rPr dirty="0" sz="600" spc="-20">
                <a:solidFill>
                  <a:srgbClr val="8580A7"/>
                </a:solidFill>
                <a:latin typeface="Times New Roman"/>
                <a:cs typeface="Times New Roman"/>
              </a:rPr>
              <a:t>,.,</a:t>
            </a:r>
            <a:r>
              <a:rPr dirty="0" sz="600" spc="-20">
                <a:solidFill>
                  <a:srgbClr val="A8A1B1"/>
                </a:solidFill>
                <a:latin typeface="Times New Roman"/>
                <a:cs typeface="Times New Roman"/>
              </a:rPr>
              <a:t>,.._</a:t>
            </a:r>
            <a:r>
              <a:rPr dirty="0" sz="550" spc="-20">
                <a:solidFill>
                  <a:srgbClr val="958E93"/>
                </a:solidFill>
                <a:latin typeface="Times New Roman"/>
                <a:cs typeface="Times New Roman"/>
              </a:rPr>
              <a:t>1</a:t>
            </a:r>
            <a:r>
              <a:rPr dirty="0" sz="550" spc="-20">
                <a:solidFill>
                  <a:srgbClr val="A8A1B1"/>
                </a:solidFill>
                <a:latin typeface="Times New Roman"/>
                <a:cs typeface="Times New Roman"/>
              </a:rPr>
              <a:t>1"/1</a:t>
            </a:r>
            <a:r>
              <a:rPr dirty="0" sz="550" spc="-20">
                <a:solidFill>
                  <a:srgbClr val="958E93"/>
                </a:solidFill>
                <a:latin typeface="Times New Roman"/>
                <a:cs typeface="Times New Roman"/>
              </a:rPr>
              <a:t>1</a:t>
            </a:r>
            <a:r>
              <a:rPr dirty="0" sz="550" spc="-20">
                <a:solidFill>
                  <a:srgbClr val="8791BC"/>
                </a:solidFill>
                <a:latin typeface="Times New Roman"/>
                <a:cs typeface="Times New Roman"/>
              </a:rPr>
              <a:t>11</a:t>
            </a:r>
            <a:r>
              <a:rPr dirty="0" sz="550" spc="-20">
                <a:solidFill>
                  <a:srgbClr val="A3BAC4"/>
                </a:solidFill>
                <a:latin typeface="Times New Roman"/>
                <a:cs typeface="Times New Roman"/>
              </a:rPr>
              <a:t>_</a:t>
            </a:r>
            <a:r>
              <a:rPr dirty="0" sz="550" spc="-20">
                <a:solidFill>
                  <a:srgbClr val="A8A1B1"/>
                </a:solidFill>
                <a:latin typeface="Times New Roman"/>
                <a:cs typeface="Times New Roman"/>
              </a:rPr>
              <a:t>oN</a:t>
            </a:r>
            <a:r>
              <a:rPr dirty="0" sz="550" spc="-20">
                <a:solidFill>
                  <a:srgbClr val="958E93"/>
                </a:solidFill>
                <a:latin typeface="Times New Roman"/>
                <a:cs typeface="Times New Roman"/>
              </a:rPr>
              <a:t>il</a:t>
            </a:r>
            <a:r>
              <a:rPr dirty="0" sz="550" spc="-20">
                <a:solidFill>
                  <a:srgbClr val="A3BAC4"/>
                </a:solidFill>
                <a:latin typeface="Times New Roman"/>
                <a:cs typeface="Times New Roman"/>
              </a:rPr>
              <a:t>j</a:t>
            </a:r>
            <a:r>
              <a:rPr dirty="0" sz="550" spc="-5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A8A1B1"/>
                </a:solidFill>
                <a:latin typeface="Times New Roman"/>
                <a:cs typeface="Times New Roman"/>
              </a:rPr>
              <a:t>col</a:t>
            </a:r>
            <a:r>
              <a:rPr dirty="0" sz="600" spc="220">
                <a:solidFill>
                  <a:srgbClr val="A8A1B1"/>
                </a:solidFill>
                <a:latin typeface="Times New Roman"/>
                <a:cs typeface="Times New Roman"/>
              </a:rPr>
              <a:t> </a:t>
            </a:r>
            <a:r>
              <a:rPr dirty="0" sz="600" spc="-25">
                <a:solidFill>
                  <a:srgbClr val="A8A1B1"/>
                </a:solidFill>
                <a:latin typeface="Times New Roman"/>
                <a:cs typeface="Times New Roman"/>
              </a:rPr>
              <a:t>j)</a:t>
            </a:r>
            <a:endParaRPr sz="600">
              <a:latin typeface="Times New Roman"/>
              <a:cs typeface="Times New Roman"/>
            </a:endParaRPr>
          </a:p>
          <a:p>
            <a:pPr marL="20320">
              <a:lnSpc>
                <a:spcPts val="625"/>
              </a:lnSpc>
            </a:pPr>
            <a:r>
              <a:rPr dirty="0" sz="550" spc="-10">
                <a:solidFill>
                  <a:srgbClr val="958E93"/>
                </a:solidFill>
                <a:latin typeface="Times New Roman"/>
                <a:cs typeface="Times New Roman"/>
              </a:rPr>
              <a:t>plt.</a:t>
            </a:r>
            <a:r>
              <a:rPr dirty="0" sz="550" spc="-10">
                <a:solidFill>
                  <a:srgbClr val="A8A1B1"/>
                </a:solidFill>
                <a:latin typeface="Times New Roman"/>
                <a:cs typeface="Times New Roman"/>
              </a:rPr>
              <a:t>t.</a:t>
            </a:r>
            <a:r>
              <a:rPr dirty="0" sz="550" spc="-10">
                <a:solidFill>
                  <a:srgbClr val="958E93"/>
                </a:solidFill>
                <a:latin typeface="Times New Roman"/>
                <a:cs typeface="Times New Roman"/>
              </a:rPr>
              <a:t>h&lt;M</a:t>
            </a:r>
            <a:r>
              <a:rPr dirty="0" sz="550" spc="-10">
                <a:solidFill>
                  <a:srgbClr val="A8A1B1"/>
                </a:solidFill>
                <a:latin typeface="Times New Roman"/>
                <a:cs typeface="Times New Roman"/>
              </a:rPr>
              <a:t>()</a:t>
            </a:r>
            <a:endParaRPr sz="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0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</a:pPr>
            <a:r>
              <a:rPr dirty="0" sz="650" spc="-10">
                <a:solidFill>
                  <a:srgbClr val="958E93"/>
                </a:solidFill>
                <a:latin typeface="Times New Roman"/>
                <a:cs typeface="Times New Roman"/>
              </a:rPr>
              <a:t>0</a:t>
            </a:r>
            <a:r>
              <a:rPr dirty="0" sz="650" spc="-10">
                <a:solidFill>
                  <a:srgbClr val="A3BAC4"/>
                </a:solidFill>
                <a:latin typeface="Times New Roman"/>
                <a:cs typeface="Times New Roman"/>
              </a:rPr>
              <a:t>.</a:t>
            </a:r>
            <a:r>
              <a:rPr dirty="0" sz="650" spc="-10">
                <a:solidFill>
                  <a:srgbClr val="958E93"/>
                </a:solidFill>
                <a:latin typeface="Times New Roman"/>
                <a:cs typeface="Times New Roman"/>
              </a:rPr>
              <a:t>000</a:t>
            </a:r>
            <a:r>
              <a:rPr dirty="0" sz="650" spc="-10">
                <a:solidFill>
                  <a:srgbClr val="727272"/>
                </a:solidFill>
                <a:latin typeface="Times New Roman"/>
                <a:cs typeface="Times New Roman"/>
              </a:rPr>
              <a:t>12</a:t>
            </a:r>
            <a:r>
              <a:rPr dirty="0" sz="650" spc="-10">
                <a:solidFill>
                  <a:srgbClr val="958E93"/>
                </a:solidFill>
                <a:latin typeface="Times New Roman"/>
                <a:cs typeface="Times New Roman"/>
              </a:rPr>
              <a:t>5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</a:pPr>
            <a:r>
              <a:rPr dirty="0" sz="650" spc="-10">
                <a:solidFill>
                  <a:srgbClr val="958E93"/>
                </a:solidFill>
                <a:latin typeface="Times New Roman"/>
                <a:cs typeface="Times New Roman"/>
              </a:rPr>
              <a:t>0</a:t>
            </a:r>
            <a:r>
              <a:rPr dirty="0" sz="650" spc="-10">
                <a:solidFill>
                  <a:srgbClr val="A3BAC4"/>
                </a:solidFill>
                <a:latin typeface="Times New Roman"/>
                <a:cs typeface="Times New Roman"/>
              </a:rPr>
              <a:t>.</a:t>
            </a:r>
            <a:r>
              <a:rPr dirty="0" sz="650" spc="-10">
                <a:solidFill>
                  <a:srgbClr val="958E93"/>
                </a:solidFill>
                <a:latin typeface="Times New Roman"/>
                <a:cs typeface="Times New Roman"/>
              </a:rPr>
              <a:t>000</a:t>
            </a:r>
            <a:r>
              <a:rPr dirty="0" sz="650" spc="-10">
                <a:solidFill>
                  <a:srgbClr val="626262"/>
                </a:solidFill>
                <a:latin typeface="Times New Roman"/>
                <a:cs typeface="Times New Roman"/>
              </a:rPr>
              <a:t>1</a:t>
            </a:r>
            <a:r>
              <a:rPr dirty="0" sz="650" spc="-10">
                <a:solidFill>
                  <a:srgbClr val="958E93"/>
                </a:solidFill>
                <a:latin typeface="Times New Roman"/>
                <a:cs typeface="Times New Roman"/>
              </a:rPr>
              <a:t>00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  <a:spcBef>
                <a:spcPts val="5"/>
              </a:spcBef>
            </a:pPr>
            <a:r>
              <a:rPr dirty="0" sz="650" spc="-10">
                <a:solidFill>
                  <a:srgbClr val="958E93"/>
                </a:solidFill>
                <a:latin typeface="Times New Roman"/>
                <a:cs typeface="Times New Roman"/>
              </a:rPr>
              <a:t>0</a:t>
            </a:r>
            <a:r>
              <a:rPr dirty="0" sz="650" spc="-10">
                <a:solidFill>
                  <a:srgbClr val="A3BAC4"/>
                </a:solidFill>
                <a:latin typeface="Times New Roman"/>
                <a:cs typeface="Times New Roman"/>
              </a:rPr>
              <a:t>.</a:t>
            </a:r>
            <a:r>
              <a:rPr dirty="0" sz="650" spc="-10">
                <a:solidFill>
                  <a:srgbClr val="958E93"/>
                </a:solidFill>
                <a:latin typeface="Times New Roman"/>
                <a:cs typeface="Times New Roman"/>
              </a:rPr>
              <a:t>000075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</a:pPr>
            <a:r>
              <a:rPr dirty="0" sz="650" spc="-10">
                <a:solidFill>
                  <a:srgbClr val="958E93"/>
                </a:solidFill>
                <a:latin typeface="Times New Roman"/>
                <a:cs typeface="Times New Roman"/>
              </a:rPr>
              <a:t>0</a:t>
            </a:r>
            <a:r>
              <a:rPr dirty="0" sz="650" spc="-10">
                <a:solidFill>
                  <a:srgbClr val="A3BAC4"/>
                </a:solidFill>
                <a:latin typeface="Times New Roman"/>
                <a:cs typeface="Times New Roman"/>
              </a:rPr>
              <a:t>.</a:t>
            </a:r>
            <a:r>
              <a:rPr dirty="0" sz="650" spc="-10">
                <a:solidFill>
                  <a:srgbClr val="958E93"/>
                </a:solidFill>
                <a:latin typeface="Times New Roman"/>
                <a:cs typeface="Times New Roman"/>
              </a:rPr>
              <a:t>000050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</a:pPr>
            <a:r>
              <a:rPr dirty="0" sz="650" spc="-10">
                <a:solidFill>
                  <a:srgbClr val="958E93"/>
                </a:solidFill>
                <a:latin typeface="Times New Roman"/>
                <a:cs typeface="Times New Roman"/>
              </a:rPr>
              <a:t>0</a:t>
            </a:r>
            <a:r>
              <a:rPr dirty="0" sz="650" spc="-10">
                <a:solidFill>
                  <a:srgbClr val="A3BAC4"/>
                </a:solidFill>
                <a:latin typeface="Times New Roman"/>
                <a:cs typeface="Times New Roman"/>
              </a:rPr>
              <a:t>.</a:t>
            </a:r>
            <a:r>
              <a:rPr dirty="0" sz="650" spc="-10">
                <a:solidFill>
                  <a:srgbClr val="958E93"/>
                </a:solidFill>
                <a:latin typeface="Times New Roman"/>
                <a:cs typeface="Times New Roman"/>
              </a:rPr>
              <a:t>000025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0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</a:pPr>
            <a:r>
              <a:rPr dirty="0" sz="650" spc="-10">
                <a:solidFill>
                  <a:srgbClr val="958E93"/>
                </a:solidFill>
                <a:latin typeface="Times New Roman"/>
                <a:cs typeface="Times New Roman"/>
              </a:rPr>
              <a:t>0</a:t>
            </a:r>
            <a:r>
              <a:rPr dirty="0" sz="650" spc="-10">
                <a:solidFill>
                  <a:srgbClr val="A3BAC4"/>
                </a:solidFill>
                <a:latin typeface="Times New Roman"/>
                <a:cs typeface="Times New Roman"/>
              </a:rPr>
              <a:t>.</a:t>
            </a:r>
            <a:r>
              <a:rPr dirty="0" sz="650" spc="-10">
                <a:solidFill>
                  <a:srgbClr val="958E93"/>
                </a:solidFill>
                <a:latin typeface="Times New Roman"/>
                <a:cs typeface="Times New Roman"/>
              </a:rPr>
              <a:t>000000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999259" y="2391185"/>
            <a:ext cx="70485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-10" i="1">
                <a:solidFill>
                  <a:srgbClr val="727272"/>
                </a:solidFill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308720" y="2391185"/>
            <a:ext cx="1021715" cy="21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1475" algn="l"/>
                <a:tab pos="755015" algn="l"/>
              </a:tabLst>
            </a:pPr>
            <a:r>
              <a:rPr dirty="0" sz="650" spc="-10">
                <a:solidFill>
                  <a:srgbClr val="727272"/>
                </a:solidFill>
                <a:latin typeface="Arial"/>
                <a:cs typeface="Arial"/>
              </a:rPr>
              <a:t>5QJCO</a:t>
            </a:r>
            <a:r>
              <a:rPr dirty="0" sz="650">
                <a:solidFill>
                  <a:srgbClr val="727272"/>
                </a:solidFill>
                <a:latin typeface="Arial"/>
                <a:cs typeface="Arial"/>
              </a:rPr>
              <a:t>	</a:t>
            </a:r>
            <a:r>
              <a:rPr dirty="0" sz="650" spc="-10">
                <a:solidFill>
                  <a:srgbClr val="727272"/>
                </a:solidFill>
                <a:latin typeface="Arial"/>
                <a:cs typeface="Arial"/>
              </a:rPr>
              <a:t>1</a:t>
            </a:r>
            <a:r>
              <a:rPr dirty="0" sz="650" spc="-10">
                <a:solidFill>
                  <a:srgbClr val="958E93"/>
                </a:solidFill>
                <a:latin typeface="Arial"/>
                <a:cs typeface="Arial"/>
              </a:rPr>
              <a:t>00000</a:t>
            </a:r>
            <a:r>
              <a:rPr dirty="0" sz="650">
                <a:solidFill>
                  <a:srgbClr val="958E93"/>
                </a:solidFill>
                <a:latin typeface="Arial"/>
                <a:cs typeface="Arial"/>
              </a:rPr>
              <a:t>	</a:t>
            </a:r>
            <a:r>
              <a:rPr dirty="0" sz="650" spc="-25">
                <a:solidFill>
                  <a:srgbClr val="727272"/>
                </a:solidFill>
                <a:latin typeface="Arial"/>
                <a:cs typeface="Arial"/>
              </a:rPr>
              <a:t>1</a:t>
            </a:r>
            <a:r>
              <a:rPr dirty="0" sz="650" spc="-25">
                <a:solidFill>
                  <a:srgbClr val="958E93"/>
                </a:solidFill>
                <a:latin typeface="Arial"/>
                <a:cs typeface="Arial"/>
              </a:rPr>
              <a:t>50000</a:t>
            </a:r>
            <a:endParaRPr sz="650">
              <a:latin typeface="Arial"/>
              <a:cs typeface="Arial"/>
            </a:endParaRPr>
          </a:p>
          <a:p>
            <a:pPr marL="224790">
              <a:lnSpc>
                <a:spcPct val="100000"/>
              </a:lnSpc>
              <a:spcBef>
                <a:spcPts val="25"/>
              </a:spcBef>
            </a:pPr>
            <a:r>
              <a:rPr dirty="0" sz="600" spc="45">
                <a:solidFill>
                  <a:srgbClr val="727272"/>
                </a:solidFill>
                <a:latin typeface="Times New Roman"/>
                <a:cs typeface="Times New Roman"/>
              </a:rPr>
              <a:t>lotAl</a:t>
            </a:r>
            <a:r>
              <a:rPr dirty="0" sz="600" spc="45">
                <a:solidFill>
                  <a:srgbClr val="958E93"/>
                </a:solidFill>
                <a:latin typeface="Times New Roman"/>
                <a:cs typeface="Times New Roman"/>
              </a:rPr>
              <a:t>iQ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063061" y="2713960"/>
            <a:ext cx="1767839" cy="538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411480">
              <a:lnSpc>
                <a:spcPct val="100000"/>
              </a:lnSpc>
              <a:spcBef>
                <a:spcPts val="105"/>
              </a:spcBef>
            </a:pPr>
            <a:r>
              <a:rPr dirty="0" sz="750" spc="45" i="1">
                <a:solidFill>
                  <a:srgbClr val="A3BAC4"/>
                </a:solidFill>
                <a:latin typeface="Times New Roman"/>
                <a:cs typeface="Times New Roman"/>
              </a:rPr>
              <a:t>l</a:t>
            </a: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ts val="585"/>
              </a:lnSpc>
              <a:spcBef>
                <a:spcPts val="455"/>
              </a:spcBef>
            </a:pPr>
            <a:r>
              <a:rPr dirty="0" sz="550">
                <a:solidFill>
                  <a:srgbClr val="A3BAC4"/>
                </a:solidFill>
                <a:latin typeface="Times New Roman"/>
                <a:cs typeface="Times New Roman"/>
              </a:rPr>
              <a:t>Ill</a:t>
            </a:r>
            <a:r>
              <a:rPr dirty="0" sz="550" spc="11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60">
                <a:solidFill>
                  <a:srgbClr val="A8A1B1"/>
                </a:solidFill>
                <a:latin typeface="Arial"/>
                <a:cs typeface="Arial"/>
              </a:rPr>
              <a:t>{lit</a:t>
            </a:r>
            <a:r>
              <a:rPr dirty="0" sz="600" spc="60">
                <a:solidFill>
                  <a:srgbClr val="8580A7"/>
                </a:solidFill>
                <a:latin typeface="Arial"/>
                <a:cs typeface="Arial"/>
              </a:rPr>
              <a:t>"</a:t>
            </a:r>
            <a:r>
              <a:rPr dirty="0" sz="600" spc="60">
                <a:solidFill>
                  <a:srgbClr val="6287CD"/>
                </a:solidFill>
                <a:latin typeface="Arial"/>
                <a:cs typeface="Arial"/>
              </a:rPr>
              <a:t>.</a:t>
            </a:r>
            <a:r>
              <a:rPr dirty="0" sz="600" spc="409">
                <a:solidFill>
                  <a:srgbClr val="6287CD"/>
                </a:solidFill>
                <a:latin typeface="Arial"/>
                <a:cs typeface="Arial"/>
              </a:rPr>
              <a:t> </a:t>
            </a:r>
            <a:r>
              <a:rPr dirty="0" sz="500" spc="80">
                <a:solidFill>
                  <a:srgbClr val="95B197"/>
                </a:solidFill>
                <a:latin typeface="Arial"/>
                <a:cs typeface="Arial"/>
              </a:rPr>
              <a:t>fOr</a:t>
            </a:r>
            <a:r>
              <a:rPr dirty="0" sz="500" spc="45">
                <a:solidFill>
                  <a:srgbClr val="95B197"/>
                </a:solidFill>
                <a:latin typeface="Arial"/>
                <a:cs typeface="Arial"/>
              </a:rPr>
              <a:t> </a:t>
            </a:r>
            <a:r>
              <a:rPr dirty="0" sz="550" spc="75">
                <a:solidFill>
                  <a:srgbClr val="A8A1B1"/>
                </a:solidFill>
                <a:latin typeface="Times New Roman"/>
                <a:cs typeface="Times New Roman"/>
              </a:rPr>
              <a:t>col</a:t>
            </a:r>
            <a:r>
              <a:rPr dirty="0" sz="550" spc="135">
                <a:solidFill>
                  <a:srgbClr val="A8A1B1"/>
                </a:solidFill>
                <a:latin typeface="Times New Roman"/>
                <a:cs typeface="Times New Roman"/>
              </a:rPr>
              <a:t> </a:t>
            </a:r>
            <a:r>
              <a:rPr dirty="0" sz="550" spc="55">
                <a:solidFill>
                  <a:srgbClr val="95B197"/>
                </a:solidFill>
                <a:latin typeface="Arial"/>
                <a:cs typeface="Arial"/>
              </a:rPr>
              <a:t>1a</a:t>
            </a:r>
            <a:r>
              <a:rPr dirty="0" sz="550" spc="55">
                <a:solidFill>
                  <a:srgbClr val="A8A1B1"/>
                </a:solidFill>
                <a:latin typeface="Times New Roman"/>
                <a:cs typeface="Times New Roman"/>
              </a:rPr>
              <a:t>c</a:t>
            </a:r>
            <a:r>
              <a:rPr dirty="0" sz="550" spc="55">
                <a:solidFill>
                  <a:srgbClr val="8AA5AF"/>
                </a:solidFill>
                <a:latin typeface="Times New Roman"/>
                <a:cs typeface="Times New Roman"/>
              </a:rPr>
              <a:t>.:i</a:t>
            </a:r>
            <a:r>
              <a:rPr dirty="0" sz="550" spc="55">
                <a:solidFill>
                  <a:srgbClr val="958E93"/>
                </a:solidFill>
                <a:latin typeface="Times New Roman"/>
                <a:cs typeface="Times New Roman"/>
              </a:rPr>
              <a:t>t</a:t>
            </a:r>
            <a:r>
              <a:rPr dirty="0" sz="550" spc="55">
                <a:solidFill>
                  <a:srgbClr val="A3BAC4"/>
                </a:solidFill>
                <a:latin typeface="Times New Roman"/>
                <a:cs typeface="Times New Roman"/>
              </a:rPr>
              <a:t>_</a:t>
            </a:r>
            <a:r>
              <a:rPr dirty="0" sz="550" spc="55">
                <a:solidFill>
                  <a:srgbClr val="8580A7"/>
                </a:solidFill>
                <a:latin typeface="Times New Roman"/>
                <a:cs typeface="Times New Roman"/>
              </a:rPr>
              <a:t>L</a:t>
            </a:r>
            <a:r>
              <a:rPr dirty="0" sz="550" spc="55">
                <a:solidFill>
                  <a:srgbClr val="9E7593"/>
                </a:solidFill>
                <a:latin typeface="Times New Roman"/>
                <a:cs typeface="Times New Roman"/>
              </a:rPr>
              <a:t>,</a:t>
            </a:r>
            <a:r>
              <a:rPr dirty="0" sz="550" spc="55">
                <a:solidFill>
                  <a:srgbClr val="C1A8AA"/>
                </a:solidFill>
                <a:latin typeface="Times New Roman"/>
                <a:cs typeface="Times New Roman"/>
              </a:rPr>
              <a:t>•</a:t>
            </a:r>
            <a:r>
              <a:rPr dirty="0" sz="550" spc="55">
                <a:solidFill>
                  <a:srgbClr val="958E93"/>
                </a:solidFill>
                <a:latin typeface="Times New Roman"/>
                <a:cs typeface="Times New Roman"/>
              </a:rPr>
              <a:t>.:i</a:t>
            </a:r>
            <a:r>
              <a:rPr dirty="0" sz="550" spc="55">
                <a:solidFill>
                  <a:srgbClr val="8791BC"/>
                </a:solidFill>
                <a:latin typeface="Times New Roman"/>
                <a:cs typeface="Times New Roman"/>
              </a:rPr>
              <a:t>in</a:t>
            </a:r>
            <a:r>
              <a:rPr dirty="0" sz="550" spc="55">
                <a:solidFill>
                  <a:srgbClr val="958E93"/>
                </a:solidFill>
                <a:latin typeface="Times New Roman"/>
                <a:cs typeface="Times New Roman"/>
              </a:rPr>
              <a:t>.</a:t>
            </a:r>
            <a:r>
              <a:rPr dirty="0" sz="550" spc="55">
                <a:solidFill>
                  <a:srgbClr val="C1A8AA"/>
                </a:solidFill>
                <a:latin typeface="Times New Roman"/>
                <a:cs typeface="Times New Roman"/>
              </a:rPr>
              <a:t>c</a:t>
            </a:r>
            <a:r>
              <a:rPr dirty="0" sz="550" spc="55">
                <a:solidFill>
                  <a:srgbClr val="A8A1B1"/>
                </a:solidFill>
                <a:latin typeface="Times New Roman"/>
                <a:cs typeface="Times New Roman"/>
              </a:rPr>
              <a:t>o</a:t>
            </a:r>
            <a:r>
              <a:rPr dirty="0" sz="550" spc="55">
                <a:solidFill>
                  <a:srgbClr val="958E93"/>
                </a:solidFill>
                <a:latin typeface="Times New Roman"/>
                <a:cs typeface="Times New Roman"/>
              </a:rPr>
              <a:t>lu</a:t>
            </a:r>
            <a:r>
              <a:rPr dirty="0" sz="550" spc="55">
                <a:solidFill>
                  <a:srgbClr val="A8A1B1"/>
                </a:solidFill>
                <a:latin typeface="Times New Roman"/>
                <a:cs typeface="Times New Roman"/>
              </a:rPr>
              <a:t>-</a:t>
            </a:r>
            <a:r>
              <a:rPr dirty="0" sz="550" spc="-50">
                <a:solidFill>
                  <a:srgbClr val="B67548"/>
                </a:solidFill>
                <a:latin typeface="Times New Roman"/>
                <a:cs typeface="Times New Roman"/>
              </a:rPr>
              <a:t>.</a:t>
            </a:r>
            <a:endParaRPr sz="550">
              <a:latin typeface="Times New Roman"/>
              <a:cs typeface="Times New Roman"/>
            </a:endParaRPr>
          </a:p>
          <a:p>
            <a:pPr marL="495934">
              <a:lnSpc>
                <a:spcPts val="844"/>
              </a:lnSpc>
            </a:pPr>
            <a:r>
              <a:rPr dirty="0" sz="550" spc="50">
                <a:solidFill>
                  <a:srgbClr val="958E93"/>
                </a:solidFill>
                <a:latin typeface="Times New Roman"/>
                <a:cs typeface="Times New Roman"/>
              </a:rPr>
              <a:t>!)ll.H</a:t>
            </a:r>
            <a:r>
              <a:rPr dirty="0" sz="550" spc="50">
                <a:solidFill>
                  <a:srgbClr val="A8A1B1"/>
                </a:solidFill>
                <a:latin typeface="Times New Roman"/>
                <a:cs typeface="Times New Roman"/>
              </a:rPr>
              <a:t>t</a:t>
            </a:r>
            <a:r>
              <a:rPr dirty="0" sz="550" spc="50">
                <a:solidFill>
                  <a:srgbClr val="8791BC"/>
                </a:solidFill>
                <a:latin typeface="Times New Roman"/>
                <a:cs typeface="Times New Roman"/>
              </a:rPr>
              <a:t>11</a:t>
            </a:r>
            <a:r>
              <a:rPr dirty="0" sz="550" spc="50">
                <a:solidFill>
                  <a:srgbClr val="A8A1B1"/>
                </a:solidFill>
                <a:latin typeface="Times New Roman"/>
                <a:cs typeface="Times New Roman"/>
              </a:rPr>
              <a:t>""(</a:t>
            </a:r>
            <a:r>
              <a:rPr dirty="0" sz="550" spc="-15">
                <a:solidFill>
                  <a:srgbClr val="A8A1B1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958E93"/>
                </a:solidFill>
                <a:latin typeface="Times New Roman"/>
                <a:cs typeface="Times New Roman"/>
              </a:rPr>
              <a:t>n</a:t>
            </a:r>
            <a:r>
              <a:rPr dirty="0" sz="900">
                <a:solidFill>
                  <a:srgbClr val="A8A1B1"/>
                </a:solidFill>
                <a:latin typeface="Times New Roman"/>
                <a:cs typeface="Times New Roman"/>
              </a:rPr>
              <a:t>s,</a:t>
            </a:r>
            <a:r>
              <a:rPr dirty="0" sz="550">
                <a:solidFill>
                  <a:srgbClr val="958E93"/>
                </a:solidFill>
                <a:latin typeface="Times New Roman"/>
                <a:cs typeface="Times New Roman"/>
              </a:rPr>
              <a:t>h</a:t>
            </a:r>
            <a:r>
              <a:rPr dirty="0" sz="550" spc="220">
                <a:solidFill>
                  <a:srgbClr val="958E93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A8A1B1"/>
                </a:solidFill>
                <a:latin typeface="Times New Roman"/>
                <a:cs typeface="Times New Roman"/>
              </a:rPr>
              <a:t>...</a:t>
            </a:r>
            <a:r>
              <a:rPr dirty="0" sz="550" spc="25">
                <a:solidFill>
                  <a:srgbClr val="A8A1B1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A3BAC4"/>
                </a:solidFill>
                <a:latin typeface="Times New Roman"/>
                <a:cs typeface="Times New Roman"/>
              </a:rPr>
              <a:t>{</a:t>
            </a:r>
            <a:r>
              <a:rPr dirty="0" sz="550" spc="-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95B197"/>
                </a:solidFill>
                <a:latin typeface="Times New Roman"/>
                <a:cs typeface="Times New Roman"/>
              </a:rPr>
              <a:t>1</a:t>
            </a:r>
            <a:r>
              <a:rPr dirty="0" sz="500">
                <a:solidFill>
                  <a:srgbClr val="A3BAC4"/>
                </a:solidFill>
                <a:latin typeface="Times New Roman"/>
                <a:cs typeface="Times New Roman"/>
              </a:rPr>
              <a:t>$</a:t>
            </a:r>
            <a:r>
              <a:rPr dirty="0" sz="500">
                <a:solidFill>
                  <a:srgbClr val="958E93"/>
                </a:solidFill>
                <a:latin typeface="Times New Roman"/>
                <a:cs typeface="Times New Roman"/>
              </a:rPr>
              <a:t>,</a:t>
            </a:r>
            <a:r>
              <a:rPr dirty="0" sz="500" spc="50">
                <a:solidFill>
                  <a:srgbClr val="958E93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A3BAC4"/>
                </a:solidFill>
                <a:latin typeface="Times New Roman"/>
                <a:cs typeface="Times New Roman"/>
              </a:rPr>
              <a:t>l)</a:t>
            </a:r>
            <a:r>
              <a:rPr dirty="0" sz="550" spc="6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50" spc="-10">
                <a:solidFill>
                  <a:srgbClr val="958E93"/>
                </a:solidFill>
                <a:latin typeface="Times New Roman"/>
                <a:cs typeface="Times New Roman"/>
              </a:rPr>
              <a:t>.d!)1</a:t>
            </a:r>
            <a:r>
              <a:rPr dirty="0" sz="550" spc="-10">
                <a:solidFill>
                  <a:srgbClr val="BA82FD"/>
                </a:solidFill>
                <a:latin typeface="Times New Roman"/>
                <a:cs typeface="Times New Roman"/>
              </a:rPr>
              <a:t>•</a:t>
            </a:r>
            <a:r>
              <a:rPr dirty="0" sz="550" spc="-10">
                <a:solidFill>
                  <a:srgbClr val="95B197"/>
                </a:solidFill>
                <a:latin typeface="Times New Roman"/>
                <a:cs typeface="Times New Roman"/>
              </a:rPr>
              <a:t>1</a:t>
            </a:r>
            <a:r>
              <a:rPr dirty="0" sz="550" spc="-10">
                <a:solidFill>
                  <a:srgbClr val="A3BAC4"/>
                </a:solidFill>
                <a:latin typeface="Times New Roman"/>
                <a:cs typeface="Times New Roman"/>
              </a:rPr>
              <a:t>M)</a:t>
            </a:r>
            <a:endParaRPr sz="550">
              <a:latin typeface="Times New Roman"/>
              <a:cs typeface="Times New Roman"/>
            </a:endParaRPr>
          </a:p>
          <a:p>
            <a:pPr marL="495934">
              <a:lnSpc>
                <a:spcPts val="560"/>
              </a:lnSpc>
            </a:pPr>
            <a:r>
              <a:rPr dirty="0" sz="500">
                <a:solidFill>
                  <a:srgbClr val="A8A1B1"/>
                </a:solidFill>
                <a:latin typeface="Times New Roman"/>
                <a:cs typeface="Times New Roman"/>
              </a:rPr>
              <a:t>1.11,</a:t>
            </a:r>
            <a:r>
              <a:rPr dirty="0" sz="550">
                <a:solidFill>
                  <a:srgbClr val="958E93"/>
                </a:solidFill>
                <a:latin typeface="Times New Roman"/>
                <a:cs typeface="Times New Roman"/>
              </a:rPr>
              <a:t>.</a:t>
            </a:r>
            <a:r>
              <a:rPr dirty="0" sz="550">
                <a:solidFill>
                  <a:srgbClr val="A8A1B1"/>
                </a:solidFill>
                <a:latin typeface="Times New Roman"/>
                <a:cs typeface="Times New Roman"/>
              </a:rPr>
              <a:t>C</a:t>
            </a:r>
            <a:r>
              <a:rPr dirty="0" sz="550">
                <a:solidFill>
                  <a:srgbClr val="958E93"/>
                </a:solidFill>
                <a:latin typeface="Times New Roman"/>
                <a:cs typeface="Times New Roman"/>
              </a:rPr>
              <a:t>OU</a:t>
            </a:r>
            <a:r>
              <a:rPr dirty="0" sz="550">
                <a:solidFill>
                  <a:srgbClr val="8791BC"/>
                </a:solidFill>
                <a:latin typeface="Times New Roman"/>
                <a:cs typeface="Times New Roman"/>
              </a:rPr>
              <a:t>ll</a:t>
            </a:r>
            <a:r>
              <a:rPr dirty="0" sz="550">
                <a:solidFill>
                  <a:srgbClr val="A8A1B1"/>
                </a:solidFill>
                <a:latin typeface="Times New Roman"/>
                <a:cs typeface="Times New Roman"/>
              </a:rPr>
              <a:t>t,l</a:t>
            </a:r>
            <a:r>
              <a:rPr dirty="0" sz="550">
                <a:solidFill>
                  <a:srgbClr val="958E93"/>
                </a:solidFill>
                <a:latin typeface="Times New Roman"/>
                <a:cs typeface="Times New Roman"/>
              </a:rPr>
              <a:t>l</a:t>
            </a:r>
            <a:r>
              <a:rPr dirty="0" sz="550">
                <a:solidFill>
                  <a:srgbClr val="A8A1B1"/>
                </a:solidFill>
                <a:latin typeface="Times New Roman"/>
                <a:cs typeface="Times New Roman"/>
              </a:rPr>
              <a:t>&lt;M{</a:t>
            </a:r>
            <a:r>
              <a:rPr dirty="0" sz="550">
                <a:solidFill>
                  <a:srgbClr val="8AA5AF"/>
                </a:solidFill>
                <a:latin typeface="Times New Roman"/>
                <a:cs typeface="Times New Roman"/>
              </a:rPr>
              <a:t>U</a:t>
            </a:r>
            <a:r>
              <a:rPr dirty="0" sz="550">
                <a:solidFill>
                  <a:srgbClr val="958E93"/>
                </a:solidFill>
                <a:latin typeface="Times New Roman"/>
                <a:cs typeface="Times New Roman"/>
              </a:rPr>
              <a:t>t</a:t>
            </a:r>
            <a:r>
              <a:rPr dirty="0" sz="550">
                <a:solidFill>
                  <a:srgbClr val="A3BAC4"/>
                </a:solidFill>
                <a:latin typeface="Times New Roman"/>
                <a:cs typeface="Times New Roman"/>
              </a:rPr>
              <a:t>_</a:t>
            </a:r>
            <a:r>
              <a:rPr dirty="0" sz="550">
                <a:solidFill>
                  <a:srgbClr val="8791BC"/>
                </a:solidFill>
                <a:latin typeface="Times New Roman"/>
                <a:cs typeface="Times New Roman"/>
              </a:rPr>
              <a:t>t</a:t>
            </a:r>
            <a:r>
              <a:rPr dirty="0" sz="550">
                <a:solidFill>
                  <a:srgbClr val="9E7593"/>
                </a:solidFill>
                <a:latin typeface="Times New Roman"/>
                <a:cs typeface="Times New Roman"/>
              </a:rPr>
              <a:t>,</a:t>
            </a:r>
            <a:r>
              <a:rPr dirty="0" sz="550">
                <a:solidFill>
                  <a:srgbClr val="C1A8AA"/>
                </a:solidFill>
                <a:latin typeface="Times New Roman"/>
                <a:cs typeface="Times New Roman"/>
              </a:rPr>
              <a:t>•</a:t>
            </a:r>
            <a:r>
              <a:rPr dirty="0" sz="550">
                <a:solidFill>
                  <a:srgbClr val="8AA5AF"/>
                </a:solidFill>
                <a:latin typeface="Times New Roman"/>
                <a:cs typeface="Times New Roman"/>
              </a:rPr>
              <a:t>.:i</a:t>
            </a:r>
            <a:r>
              <a:rPr dirty="0" sz="550">
                <a:solidFill>
                  <a:srgbClr val="A8A1B1"/>
                </a:solidFill>
                <a:latin typeface="Times New Roman"/>
                <a:cs typeface="Times New Roman"/>
              </a:rPr>
              <a:t>t.</a:t>
            </a:r>
            <a:r>
              <a:rPr dirty="0" sz="550">
                <a:solidFill>
                  <a:srgbClr val="958E93"/>
                </a:solidFill>
                <a:latin typeface="Times New Roman"/>
                <a:cs typeface="Times New Roman"/>
              </a:rPr>
              <a:t>{</a:t>
            </a:r>
            <a:r>
              <a:rPr dirty="0" sz="550">
                <a:solidFill>
                  <a:srgbClr val="A8A1B1"/>
                </a:solidFill>
                <a:latin typeface="Times New Roman"/>
                <a:cs typeface="Times New Roman"/>
              </a:rPr>
              <a:t>co</a:t>
            </a:r>
            <a:r>
              <a:rPr dirty="0" sz="550">
                <a:solidFill>
                  <a:srgbClr val="958E93"/>
                </a:solidFill>
                <a:latin typeface="Times New Roman"/>
                <a:cs typeface="Times New Roman"/>
              </a:rPr>
              <a:t>t</a:t>
            </a:r>
            <a:r>
              <a:rPr dirty="0" sz="550" spc="459">
                <a:solidFill>
                  <a:srgbClr val="958E93"/>
                </a:solidFill>
                <a:latin typeface="Times New Roman"/>
                <a:cs typeface="Times New Roman"/>
              </a:rPr>
              <a:t> </a:t>
            </a:r>
            <a:r>
              <a:rPr dirty="0" sz="550" spc="-25">
                <a:solidFill>
                  <a:srgbClr val="C1A8AA"/>
                </a:solidFill>
                <a:latin typeface="Arial"/>
                <a:cs typeface="Arial"/>
              </a:rPr>
              <a:t>J)</a:t>
            </a:r>
            <a:endParaRPr sz="550">
              <a:latin typeface="Arial"/>
              <a:cs typeface="Arial"/>
            </a:endParaRPr>
          </a:p>
          <a:p>
            <a:pPr marL="503555">
              <a:lnSpc>
                <a:spcPct val="100000"/>
              </a:lnSpc>
              <a:spcBef>
                <a:spcPts val="20"/>
              </a:spcBef>
            </a:pPr>
            <a:r>
              <a:rPr dirty="0" sz="550" spc="-10">
                <a:solidFill>
                  <a:srgbClr val="958E93"/>
                </a:solidFill>
                <a:latin typeface="Times New Roman"/>
                <a:cs typeface="Times New Roman"/>
              </a:rPr>
              <a:t>plt.</a:t>
            </a:r>
            <a:r>
              <a:rPr dirty="0" sz="550" spc="-10">
                <a:solidFill>
                  <a:srgbClr val="A8A1B1"/>
                </a:solidFill>
                <a:latin typeface="Times New Roman"/>
                <a:cs typeface="Times New Roman"/>
              </a:rPr>
              <a:t>t.</a:t>
            </a:r>
            <a:r>
              <a:rPr dirty="0" sz="550" spc="-10">
                <a:solidFill>
                  <a:srgbClr val="958E93"/>
                </a:solidFill>
                <a:latin typeface="Times New Roman"/>
                <a:cs typeface="Times New Roman"/>
              </a:rPr>
              <a:t>h!M</a:t>
            </a:r>
            <a:r>
              <a:rPr dirty="0" sz="550" spc="-10">
                <a:solidFill>
                  <a:srgbClr val="A8A1B1"/>
                </a:solidFill>
                <a:latin typeface="Times New Roman"/>
                <a:cs typeface="Times New Roman"/>
              </a:rPr>
              <a:t>()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485825" y="3087869"/>
            <a:ext cx="169545" cy="532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300" spc="-290">
                <a:solidFill>
                  <a:srgbClr val="A8A1B1"/>
                </a:solidFill>
                <a:latin typeface="Times New Roman"/>
                <a:cs typeface="Times New Roman"/>
              </a:rPr>
              <a:t>..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482646" y="3374992"/>
            <a:ext cx="168275" cy="852805"/>
          </a:xfrm>
          <a:prstGeom prst="rect">
            <a:avLst/>
          </a:prstGeom>
        </p:spPr>
        <p:txBody>
          <a:bodyPr wrap="square" lIns="0" tIns="1917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10"/>
              </a:spcBef>
            </a:pPr>
            <a:r>
              <a:rPr dirty="0" sz="3650" spc="-385">
                <a:solidFill>
                  <a:srgbClr val="A8A1B1"/>
                </a:solidFill>
                <a:latin typeface="Times New Roman"/>
                <a:cs typeface="Times New Roman"/>
              </a:rPr>
              <a:t>..</a:t>
            </a:r>
            <a:endParaRPr sz="3650">
              <a:latin typeface="Times New Roman"/>
              <a:cs typeface="Times New Roman"/>
            </a:endParaRPr>
          </a:p>
          <a:p>
            <a:pPr algn="ctr" marL="21590">
              <a:lnSpc>
                <a:spcPct val="100000"/>
              </a:lnSpc>
              <a:spcBef>
                <a:spcPts val="180"/>
              </a:spcBef>
            </a:pPr>
            <a:r>
              <a:rPr dirty="0" sz="450" spc="-100">
                <a:solidFill>
                  <a:srgbClr val="A3BAC4"/>
                </a:solidFill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017201" y="3886817"/>
            <a:ext cx="142875" cy="47053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00" spc="-295">
                <a:solidFill>
                  <a:srgbClr val="958E93"/>
                </a:solidFill>
                <a:latin typeface="Times New Roman"/>
                <a:cs typeface="Times New Roman"/>
              </a:rPr>
              <a:t>..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585699" y="4110522"/>
            <a:ext cx="135890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-55">
                <a:solidFill>
                  <a:srgbClr val="958E93"/>
                </a:solidFill>
                <a:latin typeface="Times New Roman"/>
                <a:cs typeface="Times New Roman"/>
              </a:rPr>
              <a:t>••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382499" y="5117197"/>
            <a:ext cx="2464435" cy="207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290">
              <a:lnSpc>
                <a:spcPts val="770"/>
              </a:lnSpc>
              <a:spcBef>
                <a:spcPts val="105"/>
              </a:spcBef>
            </a:pPr>
            <a:r>
              <a:rPr dirty="0" sz="700" spc="175">
                <a:solidFill>
                  <a:srgbClr val="8AA5AF"/>
                </a:solidFill>
                <a:latin typeface="Times New Roman"/>
                <a:cs typeface="Times New Roman"/>
              </a:rPr>
              <a:t>";1w,,</a:t>
            </a:r>
            <a:r>
              <a:rPr dirty="0" sz="700" spc="-20">
                <a:solidFill>
                  <a:srgbClr val="8AA5AF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A3BAC4"/>
                </a:solidFill>
                <a:latin typeface="Times New Roman"/>
                <a:cs typeface="Times New Roman"/>
              </a:rPr>
              <a:t>corld\'11</a:t>
            </a:r>
            <a:r>
              <a:rPr dirty="0" sz="600" spc="-1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-65">
                <a:solidFill>
                  <a:srgbClr val="A3BAC4"/>
                </a:solidFill>
                <a:latin typeface="Times New Roman"/>
                <a:cs typeface="Times New Roman"/>
              </a:rPr>
              <a:t>1.&lt;.</a:t>
            </a:r>
            <a:r>
              <a:rPr dirty="0" sz="600" spc="12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50" spc="-35" i="1">
                <a:solidFill>
                  <a:srgbClr val="A3BAC4"/>
                </a:solidFill>
                <a:latin typeface="Times New Roman"/>
                <a:cs typeface="Times New Roman"/>
              </a:rPr>
              <a:t>ur-1&gt;""'1</a:t>
            </a:r>
            <a:r>
              <a:rPr dirty="0" sz="550" spc="35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-25">
                <a:solidFill>
                  <a:srgbClr val="A3BAC4"/>
                </a:solidFill>
                <a:latin typeface="Times New Roman"/>
                <a:cs typeface="Times New Roman"/>
              </a:rPr>
              <a:t>JOO</a:t>
            </a:r>
            <a:r>
              <a:rPr dirty="0" sz="600" spc="-25">
                <a:solidFill>
                  <a:srgbClr val="8AA5AF"/>
                </a:solidFill>
                <a:latin typeface="Times New Roman"/>
                <a:cs typeface="Times New Roman"/>
              </a:rPr>
              <a:t>S.</a:t>
            </a:r>
            <a:r>
              <a:rPr dirty="0" sz="600" spc="335">
                <a:solidFill>
                  <a:srgbClr val="8AA5AF"/>
                </a:solidFill>
                <a:latin typeface="Times New Roman"/>
                <a:cs typeface="Times New Roman"/>
              </a:rPr>
              <a:t> </a:t>
            </a:r>
            <a:r>
              <a:rPr dirty="0" sz="550" spc="-25" i="1">
                <a:solidFill>
                  <a:srgbClr val="8EB3CD"/>
                </a:solidFill>
                <a:latin typeface="Arial"/>
                <a:cs typeface="Arial"/>
              </a:rPr>
              <a:t>/11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650"/>
              </a:lnSpc>
            </a:pPr>
            <a:r>
              <a:rPr dirty="0" sz="600">
                <a:solidFill>
                  <a:srgbClr val="8AA5AF"/>
                </a:solidFill>
                <a:latin typeface="Times New Roman"/>
                <a:cs typeface="Times New Roman"/>
              </a:rPr>
              <a:t>"</a:t>
            </a:r>
            <a:r>
              <a:rPr dirty="0" sz="600">
                <a:solidFill>
                  <a:srgbClr val="A3BAC4"/>
                </a:solidFill>
                <a:latin typeface="Times New Roman"/>
                <a:cs typeface="Times New Roman"/>
              </a:rPr>
              <a:t>,,.,..._.</a:t>
            </a:r>
            <a:r>
              <a:rPr dirty="0" sz="600" spc="36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A3BAC4"/>
                </a:solidFill>
                <a:latin typeface="Times New Roman"/>
                <a:cs typeface="Times New Roman"/>
              </a:rPr>
              <a:t>uro?</a:t>
            </a:r>
            <a:r>
              <a:rPr dirty="0" sz="600" spc="11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50" i="1">
                <a:solidFill>
                  <a:srgbClr val="8EB3CD"/>
                </a:solidFill>
                <a:latin typeface="Times New Roman"/>
                <a:cs typeface="Times New Roman"/>
              </a:rPr>
              <a:t>Old,.,.,</a:t>
            </a:r>
            <a:r>
              <a:rPr dirty="0" sz="550" spc="100" i="1">
                <a:solidFill>
                  <a:srgbClr val="8EB3CD"/>
                </a:solidFill>
                <a:latin typeface="Times New Roman"/>
                <a:cs typeface="Times New Roman"/>
              </a:rPr>
              <a:t> </a:t>
            </a:r>
            <a:r>
              <a:rPr dirty="0" sz="550" i="1">
                <a:solidFill>
                  <a:srgbClr val="8EB3CD"/>
                </a:solidFill>
                <a:latin typeface="Times New Roman"/>
                <a:cs typeface="Times New Roman"/>
              </a:rPr>
              <a:t>.,...,</a:t>
            </a:r>
            <a:r>
              <a:rPr dirty="0" sz="550" spc="35" i="1">
                <a:solidFill>
                  <a:srgbClr val="8EB3CD"/>
                </a:solidFill>
                <a:latin typeface="Times New Roman"/>
                <a:cs typeface="Times New Roman"/>
              </a:rPr>
              <a:t> </a:t>
            </a:r>
            <a:r>
              <a:rPr dirty="0" sz="600" spc="50">
                <a:solidFill>
                  <a:srgbClr val="A3BAC4"/>
                </a:solidFill>
                <a:latin typeface="Times New Roman"/>
                <a:cs typeface="Times New Roman"/>
              </a:rPr>
              <a:t>lh,tlr</a:t>
            </a:r>
            <a:r>
              <a:rPr dirty="0" sz="600" spc="30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65">
                <a:solidFill>
                  <a:srgbClr val="A3BAC4"/>
                </a:solidFill>
                <a:latin typeface="Times New Roman"/>
                <a:cs typeface="Times New Roman"/>
              </a:rPr>
              <a:t>tn</a:t>
            </a:r>
            <a:r>
              <a:rPr dirty="0" sz="600" spc="19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50" i="1">
                <a:solidFill>
                  <a:srgbClr val="8AA5AF"/>
                </a:solidFill>
                <a:latin typeface="Times New Roman"/>
                <a:cs typeface="Times New Roman"/>
              </a:rPr>
              <a:t>J</a:t>
            </a:r>
            <a:r>
              <a:rPr dirty="0" sz="550" i="1">
                <a:solidFill>
                  <a:srgbClr val="A3BAC4"/>
                </a:solidFill>
                <a:latin typeface="Times New Roman"/>
                <a:cs typeface="Times New Roman"/>
              </a:rPr>
              <a:t>illk</a:t>
            </a:r>
            <a:r>
              <a:rPr dirty="0" sz="550" spc="335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00" spc="55">
                <a:solidFill>
                  <a:srgbClr val="A3BAC4"/>
                </a:solidFill>
                <a:latin typeface="Arial"/>
                <a:cs typeface="Arial"/>
              </a:rPr>
              <a:t>&lt;lll/J""</a:t>
            </a:r>
            <a:r>
              <a:rPr dirty="0" sz="500" spc="90">
                <a:solidFill>
                  <a:srgbClr val="A3BAC4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A3BAC4"/>
                </a:solidFill>
                <a:latin typeface="Arial"/>
                <a:cs typeface="Arial"/>
              </a:rPr>
              <a:t>..,.,,.,..,,.,,</a:t>
            </a:r>
            <a:r>
              <a:rPr dirty="0" sz="500" spc="-5">
                <a:solidFill>
                  <a:srgbClr val="A3BAC4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A3BAC4"/>
                </a:solidFill>
                <a:latin typeface="Times New Roman"/>
                <a:cs typeface="Times New Roman"/>
              </a:rPr>
              <a:t>b.&lt;HI</a:t>
            </a:r>
            <a:r>
              <a:rPr dirty="0" sz="600" spc="27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A3BAC4"/>
                </a:solidFill>
                <a:latin typeface="Times New Roman"/>
                <a:cs typeface="Times New Roman"/>
              </a:rPr>
              <a:t>th</a:t>
            </a:r>
            <a:r>
              <a:rPr dirty="0" sz="550" spc="30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450" spc="-10" i="1">
                <a:solidFill>
                  <a:srgbClr val="A3BAC4"/>
                </a:solidFill>
                <a:latin typeface="Arial"/>
                <a:cs typeface="Arial"/>
              </a:rPr>
              <a:t>1116')</a:t>
            </a:r>
            <a:endParaRPr sz="45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406094" y="5270595"/>
            <a:ext cx="236220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70">
                <a:solidFill>
                  <a:srgbClr val="8AA5AF"/>
                </a:solidFill>
                <a:latin typeface="Times New Roman"/>
                <a:cs typeface="Times New Roman"/>
              </a:rPr>
              <a:t>"</a:t>
            </a:r>
            <a:r>
              <a:rPr dirty="0" sz="500" spc="70">
                <a:solidFill>
                  <a:srgbClr val="A3BAC4"/>
                </a:solidFill>
                <a:latin typeface="Times New Roman"/>
                <a:cs typeface="Times New Roman"/>
              </a:rPr>
              <a:t>l'\lH</a:t>
            </a:r>
            <a:r>
              <a:rPr dirty="0" sz="500" spc="484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50" spc="85" i="1">
                <a:solidFill>
                  <a:srgbClr val="A3BAC4"/>
                </a:solidFill>
                <a:latin typeface="Times New Roman"/>
                <a:cs typeface="Times New Roman"/>
              </a:rPr>
              <a:t>of</a:t>
            </a:r>
            <a:r>
              <a:rPr dirty="0" sz="550" spc="285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-80">
                <a:solidFill>
                  <a:srgbClr val="8EB3CD"/>
                </a:solidFill>
                <a:latin typeface="Times New Roman"/>
                <a:cs typeface="Times New Roman"/>
              </a:rPr>
              <a:t>111.-</a:t>
            </a:r>
            <a:r>
              <a:rPr dirty="0" sz="600" spc="-55">
                <a:solidFill>
                  <a:srgbClr val="8EB3CD"/>
                </a:solidFill>
                <a:latin typeface="Times New Roman"/>
                <a:cs typeface="Times New Roman"/>
              </a:rPr>
              <a:t>.</a:t>
            </a:r>
            <a:r>
              <a:rPr dirty="0" sz="600" spc="20">
                <a:solidFill>
                  <a:srgbClr val="8EB3CD"/>
                </a:solidFill>
                <a:latin typeface="Times New Roman"/>
                <a:cs typeface="Times New Roman"/>
              </a:rPr>
              <a:t> </a:t>
            </a:r>
            <a:r>
              <a:rPr dirty="0" sz="600" spc="65">
                <a:solidFill>
                  <a:srgbClr val="A3BAC4"/>
                </a:solidFill>
                <a:latin typeface="Times New Roman"/>
                <a:cs typeface="Times New Roman"/>
              </a:rPr>
              <a:t>"""'"-</a:t>
            </a:r>
            <a:r>
              <a:rPr dirty="0" sz="600">
                <a:solidFill>
                  <a:srgbClr val="A3BAC4"/>
                </a:solidFill>
                <a:latin typeface="Times New Roman"/>
                <a:cs typeface="Times New Roman"/>
              </a:rPr>
              <a:t>'</a:t>
            </a:r>
            <a:r>
              <a:rPr dirty="0" sz="600" spc="7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-20">
                <a:solidFill>
                  <a:srgbClr val="A3BAC4"/>
                </a:solidFill>
                <a:latin typeface="Times New Roman"/>
                <a:cs typeface="Times New Roman"/>
              </a:rPr>
              <a:t>..,-</a:t>
            </a:r>
            <a:r>
              <a:rPr dirty="0" sz="600">
                <a:solidFill>
                  <a:srgbClr val="A3BAC4"/>
                </a:solidFill>
                <a:latin typeface="Times New Roman"/>
                <a:cs typeface="Times New Roman"/>
              </a:rPr>
              <a:t>,.,</a:t>
            </a:r>
            <a:r>
              <a:rPr dirty="0" sz="600" spc="12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00" spc="80" i="1">
                <a:solidFill>
                  <a:srgbClr val="A3BAC4"/>
                </a:solidFill>
                <a:latin typeface="Arial"/>
                <a:cs typeface="Arial"/>
              </a:rPr>
              <a:t>iw-</a:t>
            </a:r>
            <a:r>
              <a:rPr dirty="0" sz="500" spc="65" i="1">
                <a:solidFill>
                  <a:srgbClr val="A3BAC4"/>
                </a:solidFill>
                <a:latin typeface="Arial"/>
                <a:cs typeface="Arial"/>
              </a:rPr>
              <a:t>,id</a:t>
            </a:r>
            <a:r>
              <a:rPr dirty="0" sz="500" spc="114" i="1">
                <a:solidFill>
                  <a:srgbClr val="A3BAC4"/>
                </a:solidFill>
                <a:latin typeface="Arial"/>
                <a:cs typeface="Arial"/>
              </a:rPr>
              <a:t> </a:t>
            </a:r>
            <a:r>
              <a:rPr dirty="0" sz="500" spc="90" i="1">
                <a:solidFill>
                  <a:srgbClr val="A3BAC4"/>
                </a:solidFill>
                <a:latin typeface="Arial"/>
                <a:cs typeface="Arial"/>
              </a:rPr>
              <a:t>•r4H</a:t>
            </a:r>
            <a:r>
              <a:rPr dirty="0" sz="500" spc="210" i="1">
                <a:solidFill>
                  <a:srgbClr val="A3BAC4"/>
                </a:solidFill>
                <a:latin typeface="Arial"/>
                <a:cs typeface="Arial"/>
              </a:rPr>
              <a:t> </a:t>
            </a:r>
            <a:r>
              <a:rPr dirty="0" sz="700" i="1">
                <a:solidFill>
                  <a:srgbClr val="A3BAC4"/>
                </a:solidFill>
                <a:latin typeface="Times New Roman"/>
                <a:cs typeface="Times New Roman"/>
              </a:rPr>
              <a:t>tc.,</a:t>
            </a:r>
            <a:r>
              <a:rPr dirty="0" sz="600">
                <a:solidFill>
                  <a:srgbClr val="A3BAC4"/>
                </a:solidFill>
                <a:latin typeface="Times New Roman"/>
                <a:cs typeface="Times New Roman"/>
              </a:rPr>
              <a:t>d.!nt.trr</a:t>
            </a:r>
            <a:r>
              <a:rPr dirty="0" sz="600" spc="5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8AA5AF"/>
                </a:solidFill>
                <a:latin typeface="Times New Roman"/>
                <a:cs typeface="Times New Roman"/>
              </a:rPr>
              <a:t>a</a:t>
            </a:r>
            <a:r>
              <a:rPr dirty="0" sz="850" spc="95">
                <a:solidFill>
                  <a:srgbClr val="8AA5AF"/>
                </a:solidFill>
                <a:latin typeface="Times New Roman"/>
                <a:cs typeface="Times New Roman"/>
              </a:rPr>
              <a:t> </a:t>
            </a:r>
            <a:r>
              <a:rPr dirty="0" sz="450" spc="130">
                <a:solidFill>
                  <a:srgbClr val="A3BAC4"/>
                </a:solidFill>
                <a:latin typeface="Arial"/>
                <a:cs typeface="Arial"/>
              </a:rPr>
              <a:t>A,,.</a:t>
            </a:r>
            <a:r>
              <a:rPr dirty="0" sz="500" spc="130">
                <a:solidFill>
                  <a:srgbClr val="A3BAC4"/>
                </a:solidFill>
                <a:latin typeface="Arial"/>
                <a:cs typeface="Arial"/>
              </a:rPr>
              <a:t>,;r,wr.</a:t>
            </a:r>
            <a:endParaRPr sz="5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383736" y="5455951"/>
            <a:ext cx="136652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135" i="1">
                <a:solidFill>
                  <a:srgbClr val="8AA5AF"/>
                </a:solidFill>
                <a:latin typeface="Times New Roman"/>
                <a:cs typeface="Times New Roman"/>
              </a:rPr>
              <a:t>"A</a:t>
            </a:r>
            <a:r>
              <a:rPr dirty="0" sz="600" spc="135" i="1">
                <a:solidFill>
                  <a:srgbClr val="A3BAC4"/>
                </a:solidFill>
                <a:latin typeface="Times New Roman"/>
                <a:cs typeface="Times New Roman"/>
              </a:rPr>
              <a:t>U</a:t>
            </a:r>
            <a:r>
              <a:rPr dirty="0" sz="600" spc="280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A3BAC4"/>
                </a:solidFill>
                <a:latin typeface="Times New Roman"/>
                <a:cs typeface="Times New Roman"/>
              </a:rPr>
              <a:t>,,,,,,.Ur</a:t>
            </a:r>
            <a:r>
              <a:rPr dirty="0" sz="600" spc="6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A3BAC4"/>
                </a:solidFill>
                <a:latin typeface="Times New Roman"/>
                <a:cs typeface="Times New Roman"/>
              </a:rPr>
              <a:t>ur&lt;Hr...,...,</a:t>
            </a:r>
            <a:r>
              <a:rPr dirty="0" sz="600" spc="6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-35">
                <a:solidFill>
                  <a:srgbClr val="A3BAC4"/>
                </a:solidFill>
                <a:latin typeface="Times New Roman"/>
                <a:cs typeface="Times New Roman"/>
              </a:rPr>
              <a:t>11,</a:t>
            </a:r>
            <a:r>
              <a:rPr dirty="0" sz="600" spc="-35">
                <a:solidFill>
                  <a:srgbClr val="C1A8AA"/>
                </a:solidFill>
                <a:latin typeface="Times New Roman"/>
                <a:cs typeface="Times New Roman"/>
              </a:rPr>
              <a:t>,</a:t>
            </a:r>
            <a:r>
              <a:rPr dirty="0" sz="600" spc="-35">
                <a:solidFill>
                  <a:srgbClr val="A3BAC4"/>
                </a:solidFill>
                <a:latin typeface="Times New Roman"/>
                <a:cs typeface="Times New Roman"/>
              </a:rPr>
              <a:t>,.</a:t>
            </a:r>
            <a:r>
              <a:rPr dirty="0" sz="600" spc="10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A3BAC4"/>
                </a:solidFill>
                <a:latin typeface="Times New Roman"/>
                <a:cs typeface="Times New Roman"/>
              </a:rPr>
              <a:t>o,,,ilWN</a:t>
            </a:r>
            <a:r>
              <a:rPr dirty="0" sz="600" spc="-10">
                <a:solidFill>
                  <a:srgbClr val="8580A7"/>
                </a:solidFill>
                <a:latin typeface="Times New Roman"/>
                <a:cs typeface="Times New Roman"/>
              </a:rPr>
              <a:t>.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383736" y="5304673"/>
            <a:ext cx="2968625" cy="67437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315"/>
              </a:spcBef>
            </a:pPr>
            <a:r>
              <a:rPr dirty="0" sz="400" spc="85" i="1">
                <a:solidFill>
                  <a:srgbClr val="8AA5AF"/>
                </a:solidFill>
                <a:latin typeface="Times New Roman"/>
                <a:cs typeface="Times New Roman"/>
              </a:rPr>
              <a:t>It</a:t>
            </a:r>
            <a:r>
              <a:rPr dirty="0" sz="400" spc="90" i="1">
                <a:solidFill>
                  <a:srgbClr val="8AA5AF"/>
                </a:solidFill>
                <a:latin typeface="Times New Roman"/>
                <a:cs typeface="Times New Roman"/>
              </a:rPr>
              <a:t> </a:t>
            </a:r>
            <a:r>
              <a:rPr dirty="0" sz="500">
                <a:solidFill>
                  <a:srgbClr val="8EB3CD"/>
                </a:solidFill>
                <a:latin typeface="Times New Roman"/>
                <a:cs typeface="Times New Roman"/>
              </a:rPr>
              <a:t>tll1\ck"(Jotfl)II"'•</a:t>
            </a:r>
            <a:r>
              <a:rPr dirty="0" sz="500" spc="90">
                <a:solidFill>
                  <a:srgbClr val="8EB3CD"/>
                </a:solidFill>
                <a:latin typeface="Times New Roman"/>
                <a:cs typeface="Times New Roman"/>
              </a:rPr>
              <a:t> </a:t>
            </a:r>
            <a:r>
              <a:rPr dirty="0" sz="500">
                <a:solidFill>
                  <a:srgbClr val="A3BAC4"/>
                </a:solidFill>
                <a:latin typeface="Times New Roman"/>
                <a:cs typeface="Times New Roman"/>
              </a:rPr>
              <a:t>U</a:t>
            </a:r>
            <a:r>
              <a:rPr dirty="0" sz="500" spc="204">
                <a:solidFill>
                  <a:srgbClr val="A3BAC4"/>
                </a:solidFill>
                <a:latin typeface="Times New Roman"/>
                <a:cs typeface="Times New Roman"/>
              </a:rPr>
              <a:t>  </a:t>
            </a:r>
            <a:r>
              <a:rPr dirty="0" sz="550" spc="70" i="1">
                <a:solidFill>
                  <a:srgbClr val="A3BAC4"/>
                </a:solidFill>
                <a:latin typeface="Times New Roman"/>
                <a:cs typeface="Times New Roman"/>
              </a:rPr>
              <a:t>ft4t</a:t>
            </a:r>
            <a:r>
              <a:rPr dirty="0" sz="550" spc="70" i="1">
                <a:solidFill>
                  <a:srgbClr val="8791BC"/>
                </a:solidFill>
                <a:latin typeface="Times New Roman"/>
                <a:cs typeface="Times New Roman"/>
              </a:rPr>
              <a:t>,</a:t>
            </a:r>
            <a:r>
              <a:rPr dirty="0" sz="550" spc="325" i="1">
                <a:solidFill>
                  <a:srgbClr val="8791BC"/>
                </a:solidFill>
                <a:latin typeface="Times New Roman"/>
                <a:cs typeface="Times New Roman"/>
              </a:rPr>
              <a:t> </a:t>
            </a:r>
            <a:r>
              <a:rPr dirty="0" sz="500">
                <a:solidFill>
                  <a:srgbClr val="A3BAC4"/>
                </a:solidFill>
                <a:latin typeface="Times New Roman"/>
                <a:cs typeface="Times New Roman"/>
              </a:rPr>
              <a:t>tllUl&gt;ilp&lt;'</a:t>
            </a:r>
            <a:r>
              <a:rPr dirty="0" sz="500" spc="15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A3BAC4"/>
                </a:solidFill>
                <a:latin typeface="Times New Roman"/>
                <a:cs typeface="Times New Roman"/>
              </a:rPr>
              <a:t>tli</a:t>
            </a:r>
            <a:r>
              <a:rPr dirty="0" sz="550" spc="15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900" spc="-20">
                <a:solidFill>
                  <a:srgbClr val="A3BAC4"/>
                </a:solidFill>
                <a:latin typeface="Times New Roman"/>
                <a:cs typeface="Times New Roman"/>
              </a:rPr>
              <a:t>.-</a:t>
            </a:r>
            <a:r>
              <a:rPr dirty="0" sz="900" spc="2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900" spc="-35">
                <a:solidFill>
                  <a:srgbClr val="A3BAC4"/>
                </a:solidFill>
                <a:latin typeface="Times New Roman"/>
                <a:cs typeface="Times New Roman"/>
              </a:rPr>
              <a:t>1....-</a:t>
            </a:r>
            <a:r>
              <a:rPr dirty="0" sz="900" spc="-50">
                <a:solidFill>
                  <a:srgbClr val="28A8D1"/>
                </a:solidFill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33655">
              <a:lnSpc>
                <a:spcPts val="1060"/>
              </a:lnSpc>
              <a:spcBef>
                <a:spcPts val="229"/>
              </a:spcBef>
              <a:tabLst>
                <a:tab pos="633095" algn="l"/>
              </a:tabLst>
            </a:pPr>
            <a:r>
              <a:rPr dirty="0" sz="600" spc="-40">
                <a:solidFill>
                  <a:srgbClr val="8AA5AF"/>
                </a:solidFill>
                <a:latin typeface="Times New Roman"/>
                <a:cs typeface="Times New Roman"/>
              </a:rPr>
              <a:t>"torl'.&lt;N'&gt;{111</a:t>
            </a:r>
            <a:r>
              <a:rPr dirty="0" sz="600" spc="100">
                <a:solidFill>
                  <a:srgbClr val="8AA5AF"/>
                </a:solidFill>
                <a:latin typeface="Times New Roman"/>
                <a:cs typeface="Times New Roman"/>
              </a:rPr>
              <a:t> </a:t>
            </a:r>
            <a:r>
              <a:rPr dirty="0" sz="600" spc="-50">
                <a:solidFill>
                  <a:srgbClr val="A3BAC4"/>
                </a:solidFill>
                <a:latin typeface="Times New Roman"/>
                <a:cs typeface="Times New Roman"/>
              </a:rPr>
              <a:t>-</a:t>
            </a:r>
            <a:r>
              <a:rPr dirty="0" sz="600">
                <a:solidFill>
                  <a:srgbClr val="A3BAC4"/>
                </a:solidFill>
                <a:latin typeface="Times New Roman"/>
                <a:cs typeface="Times New Roman"/>
              </a:rPr>
              <a:t>	tnt.&lt;dP</a:t>
            </a:r>
            <a:r>
              <a:rPr dirty="0" sz="600">
                <a:solidFill>
                  <a:srgbClr val="8791BC"/>
                </a:solidFill>
                <a:latin typeface="Times New Roman"/>
                <a:cs typeface="Times New Roman"/>
              </a:rPr>
              <a:t>,</a:t>
            </a:r>
            <a:r>
              <a:rPr dirty="0" sz="600" spc="300">
                <a:solidFill>
                  <a:srgbClr val="8791BC"/>
                </a:solidFill>
                <a:latin typeface="Times New Roman"/>
                <a:cs typeface="Times New Roman"/>
              </a:rPr>
              <a:t> </a:t>
            </a:r>
            <a:r>
              <a:rPr dirty="0" sz="500" i="1">
                <a:solidFill>
                  <a:srgbClr val="A3BAC4"/>
                </a:solidFill>
                <a:latin typeface="Arial"/>
                <a:cs typeface="Arial"/>
              </a:rPr>
              <a:t>l4i&gt;d</a:t>
            </a:r>
            <a:r>
              <a:rPr dirty="0" sz="500" spc="110" i="1">
                <a:solidFill>
                  <a:srgbClr val="A3BAC4"/>
                </a:solidFill>
                <a:latin typeface="Arial"/>
                <a:cs typeface="Arial"/>
              </a:rPr>
              <a:t> </a:t>
            </a:r>
            <a:r>
              <a:rPr dirty="0" sz="650" i="1">
                <a:solidFill>
                  <a:srgbClr val="A3BAC4"/>
                </a:solidFill>
                <a:latin typeface="Times New Roman"/>
                <a:cs typeface="Times New Roman"/>
              </a:rPr>
              <a:t>,;t0p,t"""</a:t>
            </a:r>
            <a:r>
              <a:rPr dirty="0" sz="650" spc="95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55">
                <a:solidFill>
                  <a:srgbClr val="A3BAC4"/>
                </a:solidFill>
                <a:latin typeface="Times New Roman"/>
                <a:cs typeface="Times New Roman"/>
              </a:rPr>
              <a:t>w,.a.-</a:t>
            </a:r>
            <a:r>
              <a:rPr dirty="0" sz="600">
                <a:solidFill>
                  <a:srgbClr val="A3BAC4"/>
                </a:solidFill>
                <a:latin typeface="Times New Roman"/>
                <a:cs typeface="Times New Roman"/>
              </a:rPr>
              <a:t>.,</a:t>
            </a:r>
            <a:r>
              <a:rPr dirty="0" sz="600" spc="9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55">
                <a:solidFill>
                  <a:srgbClr val="A3BAC4"/>
                </a:solidFill>
                <a:latin typeface="Times New Roman"/>
                <a:cs typeface="Times New Roman"/>
              </a:rPr>
              <a:t>-r</a:t>
            </a:r>
            <a:r>
              <a:rPr dirty="0" sz="600" spc="425">
                <a:solidFill>
                  <a:srgbClr val="A3BAC4"/>
                </a:solidFill>
                <a:latin typeface="Times New Roman"/>
                <a:cs typeface="Times New Roman"/>
              </a:rPr>
              <a:t>  </a:t>
            </a:r>
            <a:r>
              <a:rPr dirty="0" sz="500" i="1">
                <a:solidFill>
                  <a:srgbClr val="A3BAC4"/>
                </a:solidFill>
                <a:latin typeface="Arial"/>
                <a:cs typeface="Arial"/>
              </a:rPr>
              <a:t>,..,.ii,f\l&gt;ON&gt;Wd</a:t>
            </a:r>
            <a:r>
              <a:rPr dirty="0" sz="500" spc="70" i="1">
                <a:solidFill>
                  <a:srgbClr val="A3BAC4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A3BAC4"/>
                </a:solidFill>
                <a:latin typeface="Times New Roman"/>
                <a:cs typeface="Times New Roman"/>
              </a:rPr>
              <a:t>u</a:t>
            </a:r>
            <a:r>
              <a:rPr dirty="0" sz="600" spc="42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950" spc="-50">
                <a:solidFill>
                  <a:srgbClr val="A3BAC4"/>
                </a:solidFill>
                <a:latin typeface="Times New Roman"/>
                <a:cs typeface="Times New Roman"/>
              </a:rPr>
              <a:t>,.,,.r,,</a:t>
            </a:r>
            <a:r>
              <a:rPr dirty="0" sz="950" spc="-13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950" spc="-75">
                <a:solidFill>
                  <a:srgbClr val="A3BAC4"/>
                </a:solidFill>
                <a:latin typeface="Times New Roman"/>
                <a:cs typeface="Times New Roman"/>
              </a:rPr>
              <a:t>.-</a:t>
            </a:r>
            <a:r>
              <a:rPr dirty="0" sz="950" spc="-70">
                <a:solidFill>
                  <a:srgbClr val="A3BAC4"/>
                </a:solidFill>
                <a:latin typeface="Times New Roman"/>
                <a:cs typeface="Times New Roman"/>
              </a:rPr>
              <a:t>..-</a:t>
            </a:r>
            <a:r>
              <a:rPr dirty="0" sz="950" spc="-25">
                <a:solidFill>
                  <a:srgbClr val="A3BAC4"/>
                </a:solidFill>
                <a:latin typeface="Times New Roman"/>
                <a:cs typeface="Times New Roman"/>
              </a:rPr>
              <a:t>.,.</a:t>
            </a:r>
            <a:endParaRPr sz="950">
              <a:latin typeface="Times New Roman"/>
              <a:cs typeface="Times New Roman"/>
            </a:endParaRPr>
          </a:p>
          <a:p>
            <a:pPr marL="33655">
              <a:lnSpc>
                <a:spcPts val="575"/>
              </a:lnSpc>
            </a:pPr>
            <a:r>
              <a:rPr dirty="0" sz="600">
                <a:solidFill>
                  <a:srgbClr val="8AA5AF"/>
                </a:solidFill>
                <a:latin typeface="Times New Roman"/>
                <a:cs typeface="Times New Roman"/>
              </a:rPr>
              <a:t>"</a:t>
            </a:r>
            <a:r>
              <a:rPr dirty="0" sz="600">
                <a:solidFill>
                  <a:srgbClr val="A3BAC4"/>
                </a:solidFill>
                <a:latin typeface="Times New Roman"/>
                <a:cs typeface="Times New Roman"/>
              </a:rPr>
              <a:t>M&gt;•</a:t>
            </a:r>
            <a:r>
              <a:rPr dirty="0" sz="600">
                <a:solidFill>
                  <a:srgbClr val="C1A8AA"/>
                </a:solidFill>
                <a:latin typeface="Times New Roman"/>
                <a:cs typeface="Times New Roman"/>
              </a:rPr>
              <a:t>·</a:t>
            </a:r>
            <a:r>
              <a:rPr dirty="0" sz="600">
                <a:solidFill>
                  <a:srgbClr val="A3BAC4"/>
                </a:solidFill>
                <a:latin typeface="Times New Roman"/>
                <a:cs typeface="Times New Roman"/>
              </a:rPr>
              <a:t>•H</a:t>
            </a:r>
            <a:r>
              <a:rPr dirty="0" sz="600" spc="27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A3BAC4"/>
                </a:solidFill>
                <a:latin typeface="Times New Roman"/>
                <a:cs typeface="Times New Roman"/>
              </a:rPr>
              <a:t>t,</a:t>
            </a:r>
            <a:r>
              <a:rPr dirty="0" sz="650" spc="32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00" i="1">
                <a:solidFill>
                  <a:srgbClr val="A3BAC4"/>
                </a:solidFill>
                <a:latin typeface="Arial"/>
                <a:cs typeface="Arial"/>
              </a:rPr>
              <a:t>ti&gt;#</a:t>
            </a:r>
            <a:r>
              <a:rPr dirty="0" sz="500" spc="20" i="1">
                <a:solidFill>
                  <a:srgbClr val="A3BAC4"/>
                </a:solidFill>
                <a:latin typeface="Arial"/>
                <a:cs typeface="Arial"/>
              </a:rPr>
              <a:t> </a:t>
            </a:r>
            <a:r>
              <a:rPr dirty="0" sz="650" i="1">
                <a:solidFill>
                  <a:srgbClr val="A3BAC4"/>
                </a:solidFill>
                <a:latin typeface="Times New Roman"/>
                <a:cs typeface="Times New Roman"/>
              </a:rPr>
              <a:t>ontr</a:t>
            </a:r>
            <a:r>
              <a:rPr dirty="0" sz="650" spc="10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-40">
                <a:solidFill>
                  <a:srgbClr val="A3BAC4"/>
                </a:solidFill>
                <a:latin typeface="Times New Roman"/>
                <a:cs typeface="Times New Roman"/>
              </a:rPr>
              <a:t>d&lt;.LOW:</a:t>
            </a:r>
            <a:r>
              <a:rPr dirty="0" sz="600" spc="-40">
                <a:solidFill>
                  <a:srgbClr val="87CCF2"/>
                </a:solidFill>
                <a:latin typeface="Times New Roman"/>
                <a:cs typeface="Times New Roman"/>
              </a:rPr>
              <a:t>•</a:t>
            </a:r>
            <a:r>
              <a:rPr dirty="0" sz="600" spc="-40">
                <a:solidFill>
                  <a:srgbClr val="A3BAC4"/>
                </a:solidFill>
                <a:latin typeface="Times New Roman"/>
                <a:cs typeface="Times New Roman"/>
              </a:rPr>
              <a:t>f</a:t>
            </a:r>
            <a:r>
              <a:rPr dirty="0" sz="600" spc="28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A3BAC4"/>
                </a:solidFill>
                <a:latin typeface="Times New Roman"/>
                <a:cs typeface="Times New Roman"/>
              </a:rPr>
              <a:t>to</a:t>
            </a:r>
            <a:r>
              <a:rPr dirty="0" sz="650" spc="27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00">
                <a:solidFill>
                  <a:srgbClr val="A3BAC4"/>
                </a:solidFill>
                <a:latin typeface="Arial"/>
                <a:cs typeface="Arial"/>
              </a:rPr>
              <a:t>fl¥</a:t>
            </a:r>
            <a:r>
              <a:rPr dirty="0" sz="500" spc="229">
                <a:solidFill>
                  <a:srgbClr val="A3BAC4"/>
                </a:solidFill>
                <a:latin typeface="Arial"/>
                <a:cs typeface="Arial"/>
              </a:rPr>
              <a:t>  </a:t>
            </a:r>
            <a:r>
              <a:rPr dirty="0" sz="600">
                <a:solidFill>
                  <a:srgbClr val="A3BAC4"/>
                </a:solidFill>
                <a:latin typeface="Times New Roman"/>
                <a:cs typeface="Times New Roman"/>
              </a:rPr>
              <a:t>rc:wd(1to,,</a:t>
            </a:r>
            <a:r>
              <a:rPr dirty="0" sz="600" spc="2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-25">
                <a:solidFill>
                  <a:srgbClr val="A3BAC4"/>
                </a:solidFill>
                <a:latin typeface="Times New Roman"/>
                <a:cs typeface="Times New Roman"/>
              </a:rPr>
              <a:t>J'</a:t>
            </a:r>
            <a:r>
              <a:rPr dirty="0" sz="600" spc="-25">
                <a:solidFill>
                  <a:srgbClr val="8580A7"/>
                </a:solidFill>
                <a:latin typeface="Times New Roman"/>
                <a:cs typeface="Times New Roman"/>
              </a:rPr>
              <a:t>.</a:t>
            </a:r>
            <a:endParaRPr sz="600">
              <a:latin typeface="Times New Roman"/>
              <a:cs typeface="Times New Roman"/>
            </a:endParaRPr>
          </a:p>
          <a:p>
            <a:pPr marL="15875">
              <a:lnSpc>
                <a:spcPts val="630"/>
              </a:lnSpc>
            </a:pPr>
            <a:r>
              <a:rPr dirty="0" sz="500" spc="95">
                <a:solidFill>
                  <a:srgbClr val="8AA5AF"/>
                </a:solidFill>
                <a:latin typeface="Times New Roman"/>
                <a:cs typeface="Times New Roman"/>
              </a:rPr>
              <a:t>"</a:t>
            </a:r>
            <a:r>
              <a:rPr dirty="0" sz="500" spc="95">
                <a:solidFill>
                  <a:srgbClr val="A3BAC4"/>
                </a:solidFill>
                <a:latin typeface="Times New Roman"/>
                <a:cs typeface="Times New Roman"/>
              </a:rPr>
              <a:t>l'\lH</a:t>
            </a:r>
            <a:r>
              <a:rPr dirty="0" sz="500" spc="185">
                <a:solidFill>
                  <a:srgbClr val="A3BAC4"/>
                </a:solidFill>
                <a:latin typeface="Times New Roman"/>
                <a:cs typeface="Times New Roman"/>
              </a:rPr>
              <a:t>  </a:t>
            </a:r>
            <a:r>
              <a:rPr dirty="0" sz="550" spc="114" i="1">
                <a:solidFill>
                  <a:srgbClr val="A3BAC4"/>
                </a:solidFill>
                <a:latin typeface="Times New Roman"/>
                <a:cs typeface="Times New Roman"/>
              </a:rPr>
              <a:t>of</a:t>
            </a:r>
            <a:r>
              <a:rPr dirty="0" sz="550" spc="220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-80">
                <a:solidFill>
                  <a:srgbClr val="8EB3CD"/>
                </a:solidFill>
                <a:latin typeface="Times New Roman"/>
                <a:cs typeface="Times New Roman"/>
              </a:rPr>
              <a:t>111.-</a:t>
            </a:r>
            <a:r>
              <a:rPr dirty="0" sz="600" spc="-50">
                <a:solidFill>
                  <a:srgbClr val="8EB3CD"/>
                </a:solidFill>
                <a:latin typeface="Times New Roman"/>
                <a:cs typeface="Times New Roman"/>
              </a:rPr>
              <a:t>.</a:t>
            </a:r>
            <a:r>
              <a:rPr dirty="0" sz="600" spc="65">
                <a:solidFill>
                  <a:srgbClr val="8EB3CD"/>
                </a:solidFill>
                <a:latin typeface="Times New Roman"/>
                <a:cs typeface="Times New Roman"/>
              </a:rPr>
              <a:t> </a:t>
            </a:r>
            <a:r>
              <a:rPr dirty="0" sz="650" i="1">
                <a:solidFill>
                  <a:srgbClr val="A3BAC4"/>
                </a:solidFill>
                <a:latin typeface="Times New Roman"/>
                <a:cs typeface="Times New Roman"/>
              </a:rPr>
              <a:t>dwUWI?</a:t>
            </a:r>
            <a:r>
              <a:rPr dirty="0" sz="650" spc="-35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-30">
                <a:solidFill>
                  <a:srgbClr val="A3BAC4"/>
                </a:solidFill>
                <a:latin typeface="Times New Roman"/>
                <a:cs typeface="Times New Roman"/>
              </a:rPr>
              <a:t>11,</a:t>
            </a:r>
            <a:r>
              <a:rPr dirty="0" sz="600" spc="-30">
                <a:solidFill>
                  <a:srgbClr val="C1A8AA"/>
                </a:solidFill>
                <a:latin typeface="Times New Roman"/>
                <a:cs typeface="Times New Roman"/>
              </a:rPr>
              <a:t>,</a:t>
            </a:r>
            <a:r>
              <a:rPr dirty="0" sz="600" spc="-30">
                <a:solidFill>
                  <a:srgbClr val="A3BAC4"/>
                </a:solidFill>
                <a:latin typeface="Times New Roman"/>
                <a:cs typeface="Times New Roman"/>
              </a:rPr>
              <a:t>,.</a:t>
            </a:r>
            <a:r>
              <a:rPr dirty="0" sz="600" spc="26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50" i="1">
                <a:solidFill>
                  <a:srgbClr val="A3BAC4"/>
                </a:solidFill>
                <a:latin typeface="Times New Roman"/>
                <a:cs typeface="Times New Roman"/>
              </a:rPr>
              <a:t>SU\ot.-.-f.-ttr</a:t>
            </a:r>
            <a:r>
              <a:rPr dirty="0" sz="650" spc="25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A3BAC4"/>
                </a:solidFill>
                <a:latin typeface="Times New Roman"/>
                <a:cs typeface="Times New Roman"/>
              </a:rPr>
              <a:t>Oo?1&lt;lrl»tl</a:t>
            </a:r>
            <a:r>
              <a:rPr dirty="0" sz="600" spc="-10">
                <a:solidFill>
                  <a:srgbClr val="28A8D1"/>
                </a:solidFill>
                <a:latin typeface="Times New Roman"/>
                <a:cs typeface="Times New Roman"/>
              </a:rPr>
              <a:t>.</a:t>
            </a:r>
            <a:endParaRPr sz="600">
              <a:latin typeface="Times New Roman"/>
              <a:cs typeface="Times New Roman"/>
            </a:endParaRPr>
          </a:p>
          <a:p>
            <a:pPr marL="34925">
              <a:lnSpc>
                <a:spcPts val="585"/>
              </a:lnSpc>
            </a:pPr>
            <a:r>
              <a:rPr dirty="0" sz="500" spc="70">
                <a:solidFill>
                  <a:srgbClr val="8AA5AF"/>
                </a:solidFill>
                <a:latin typeface="Times New Roman"/>
                <a:cs typeface="Times New Roman"/>
              </a:rPr>
              <a:t>"</a:t>
            </a:r>
            <a:r>
              <a:rPr dirty="0" sz="500" spc="70">
                <a:solidFill>
                  <a:srgbClr val="A3BAC4"/>
                </a:solidFill>
                <a:latin typeface="Times New Roman"/>
                <a:cs typeface="Times New Roman"/>
              </a:rPr>
              <a:t>l'\lH</a:t>
            </a:r>
            <a:r>
              <a:rPr dirty="0" sz="500" spc="35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50" spc="85" i="1">
                <a:solidFill>
                  <a:srgbClr val="A3BAC4"/>
                </a:solidFill>
                <a:latin typeface="Times New Roman"/>
                <a:cs typeface="Times New Roman"/>
              </a:rPr>
              <a:t>of</a:t>
            </a:r>
            <a:r>
              <a:rPr dirty="0" sz="550" spc="200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-80">
                <a:solidFill>
                  <a:srgbClr val="8EB3CD"/>
                </a:solidFill>
                <a:latin typeface="Times New Roman"/>
                <a:cs typeface="Times New Roman"/>
              </a:rPr>
              <a:t>111.-</a:t>
            </a:r>
            <a:r>
              <a:rPr dirty="0" sz="600" spc="-55">
                <a:solidFill>
                  <a:srgbClr val="8EB3CD"/>
                </a:solidFill>
                <a:latin typeface="Times New Roman"/>
                <a:cs typeface="Times New Roman"/>
              </a:rPr>
              <a:t>.</a:t>
            </a:r>
            <a:r>
              <a:rPr dirty="0" sz="600" spc="-20">
                <a:solidFill>
                  <a:srgbClr val="8EB3CD"/>
                </a:solidFill>
                <a:latin typeface="Times New Roman"/>
                <a:cs typeface="Times New Roman"/>
              </a:rPr>
              <a:t> </a:t>
            </a:r>
            <a:r>
              <a:rPr dirty="0" sz="600" spc="-20">
                <a:solidFill>
                  <a:srgbClr val="A3BAC4"/>
                </a:solidFill>
                <a:latin typeface="Times New Roman"/>
                <a:cs typeface="Times New Roman"/>
              </a:rPr>
              <a:t>...,....</a:t>
            </a:r>
            <a:r>
              <a:rPr dirty="0" sz="600" spc="2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-75">
                <a:solidFill>
                  <a:srgbClr val="A3BAC4"/>
                </a:solidFill>
                <a:latin typeface="Times New Roman"/>
                <a:cs typeface="Times New Roman"/>
              </a:rPr>
              <a:t>.._.,,</a:t>
            </a:r>
            <a:r>
              <a:rPr dirty="0" sz="600" spc="4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450" spc="-20">
                <a:solidFill>
                  <a:srgbClr val="A3BAC4"/>
                </a:solidFill>
                <a:latin typeface="Arial"/>
                <a:cs typeface="Arial"/>
              </a:rPr>
              <a:t>U&lt;"I?</a:t>
            </a:r>
            <a:r>
              <a:rPr dirty="0" sz="450" spc="100">
                <a:solidFill>
                  <a:srgbClr val="A3BAC4"/>
                </a:solidFill>
                <a:latin typeface="Arial"/>
                <a:cs typeface="Arial"/>
              </a:rPr>
              <a:t> </a:t>
            </a:r>
            <a:r>
              <a:rPr dirty="0" sz="500" spc="150">
                <a:solidFill>
                  <a:srgbClr val="A3BAC4"/>
                </a:solidFill>
                <a:latin typeface="Times New Roman"/>
                <a:cs typeface="Times New Roman"/>
              </a:rPr>
              <a:t>J..HVy{</a:t>
            </a:r>
            <a:r>
              <a:rPr dirty="0" sz="500" spc="9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00" spc="110">
                <a:solidFill>
                  <a:srgbClr val="A3BAC4"/>
                </a:solidFill>
                <a:latin typeface="Times New Roman"/>
                <a:cs typeface="Times New Roman"/>
              </a:rPr>
              <a:t>)</a:t>
            </a:r>
            <a:r>
              <a:rPr dirty="0" sz="500" spc="10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50" spc="110" i="1">
                <a:solidFill>
                  <a:srgbClr val="A3BAC4"/>
                </a:solidFill>
                <a:latin typeface="Times New Roman"/>
                <a:cs typeface="Times New Roman"/>
              </a:rPr>
              <a:t>o.-</a:t>
            </a:r>
            <a:r>
              <a:rPr dirty="0" sz="550" i="1">
                <a:solidFill>
                  <a:srgbClr val="A3BAC4"/>
                </a:solidFill>
                <a:latin typeface="Times New Roman"/>
                <a:cs typeface="Times New Roman"/>
              </a:rPr>
              <a:t>J,;10.-y</a:t>
            </a:r>
            <a:r>
              <a:rPr dirty="0" sz="550" spc="90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00" spc="60" i="1">
                <a:solidFill>
                  <a:srgbClr val="A3BAC4"/>
                </a:solidFill>
                <a:latin typeface="Arial"/>
                <a:cs typeface="Arial"/>
              </a:rPr>
              <a:t>(Jff')</a:t>
            </a:r>
            <a:r>
              <a:rPr dirty="0" sz="500" spc="60" i="1">
                <a:solidFill>
                  <a:srgbClr val="958E93"/>
                </a:solidFill>
                <a:latin typeface="Arial"/>
                <a:cs typeface="Arial"/>
              </a:rPr>
              <a:t>.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730"/>
              </a:lnSpc>
              <a:tabLst>
                <a:tab pos="993140" algn="l"/>
              </a:tabLst>
            </a:pPr>
            <a:r>
              <a:rPr dirty="0" sz="600" spc="135" i="1">
                <a:solidFill>
                  <a:srgbClr val="8AA5AF"/>
                </a:solidFill>
                <a:latin typeface="Times New Roman"/>
                <a:cs typeface="Times New Roman"/>
              </a:rPr>
              <a:t>"A</a:t>
            </a:r>
            <a:r>
              <a:rPr dirty="0" sz="600" spc="135" i="1">
                <a:solidFill>
                  <a:srgbClr val="A3BAC4"/>
                </a:solidFill>
                <a:latin typeface="Times New Roman"/>
                <a:cs typeface="Times New Roman"/>
              </a:rPr>
              <a:t>U</a:t>
            </a:r>
            <a:r>
              <a:rPr dirty="0" sz="600" spc="220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190">
                <a:solidFill>
                  <a:srgbClr val="A3BAC4"/>
                </a:solidFill>
                <a:latin typeface="Times New Roman"/>
                <a:cs typeface="Times New Roman"/>
              </a:rPr>
              <a:t>,-</a:t>
            </a:r>
            <a:r>
              <a:rPr dirty="0" sz="600" spc="200">
                <a:solidFill>
                  <a:srgbClr val="A3BAC4"/>
                </a:solidFill>
                <a:latin typeface="Times New Roman"/>
                <a:cs typeface="Times New Roman"/>
              </a:rPr>
              <a:t>,.,,</a:t>
            </a:r>
            <a:r>
              <a:rPr dirty="0" sz="600" spc="200" i="1">
                <a:solidFill>
                  <a:srgbClr val="A3BAC4"/>
                </a:solidFill>
                <a:latin typeface="Times New Roman"/>
                <a:cs typeface="Times New Roman"/>
              </a:rPr>
              <a:t>ON</a:t>
            </a:r>
            <a:r>
              <a:rPr dirty="0" sz="650" spc="200">
                <a:solidFill>
                  <a:srgbClr val="A3BAC4"/>
                </a:solidFill>
                <a:latin typeface="Times New Roman"/>
                <a:cs typeface="Times New Roman"/>
              </a:rPr>
              <a:t>Sr</a:t>
            </a:r>
            <a:r>
              <a:rPr dirty="0" sz="650">
                <a:solidFill>
                  <a:srgbClr val="A3BAC4"/>
                </a:solidFill>
                <a:latin typeface="Times New Roman"/>
                <a:cs typeface="Times New Roman"/>
              </a:rPr>
              <a:t>	</a:t>
            </a:r>
            <a:r>
              <a:rPr dirty="0" sz="600" i="1">
                <a:solidFill>
                  <a:srgbClr val="A3BAC4"/>
                </a:solidFill>
                <a:latin typeface="Times New Roman"/>
                <a:cs typeface="Times New Roman"/>
              </a:rPr>
              <a:t>(Co.p0,a.,.&gt;</a:t>
            </a:r>
            <a:r>
              <a:rPr dirty="0" sz="600" spc="229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700" i="1">
                <a:solidFill>
                  <a:srgbClr val="A3BAC4"/>
                </a:solidFill>
                <a:latin typeface="Times New Roman"/>
                <a:cs typeface="Times New Roman"/>
              </a:rPr>
              <a:t>s.,,</a:t>
            </a:r>
            <a:r>
              <a:rPr dirty="0" sz="700" spc="150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700" i="1">
                <a:solidFill>
                  <a:srgbClr val="A3BAC4"/>
                </a:solidFill>
                <a:latin typeface="Times New Roman"/>
                <a:cs typeface="Times New Roman"/>
              </a:rPr>
              <a:t>t.-</a:t>
            </a:r>
            <a:r>
              <a:rPr dirty="0" sz="700" spc="60" i="1">
                <a:solidFill>
                  <a:srgbClr val="A3BAC4"/>
                </a:solidFill>
                <a:latin typeface="Times New Roman"/>
                <a:cs typeface="Times New Roman"/>
              </a:rPr>
              <a:t>.</a:t>
            </a:r>
            <a:r>
              <a:rPr dirty="0" sz="700" spc="60">
                <a:solidFill>
                  <a:srgbClr val="A3BAC4"/>
                </a:solidFill>
                <a:latin typeface="Times New Roman"/>
                <a:cs typeface="Times New Roman"/>
              </a:rPr>
              <a:t>,-</a:t>
            </a:r>
            <a:r>
              <a:rPr dirty="0" sz="700">
                <a:solidFill>
                  <a:srgbClr val="A3BAC4"/>
                </a:solidFill>
                <a:latin typeface="Times New Roman"/>
                <a:cs typeface="Times New Roman"/>
              </a:rPr>
              <a:t>,</a:t>
            </a:r>
            <a:r>
              <a:rPr dirty="0" sz="700" spc="350">
                <a:solidFill>
                  <a:srgbClr val="A3BAC4"/>
                </a:solidFill>
                <a:latin typeface="Times New Roman"/>
                <a:cs typeface="Times New Roman"/>
              </a:rPr>
              <a:t>  </a:t>
            </a:r>
            <a:r>
              <a:rPr dirty="0" sz="650" spc="-10">
                <a:solidFill>
                  <a:srgbClr val="A3BAC4"/>
                </a:solidFill>
                <a:latin typeface="Times New Roman"/>
                <a:cs typeface="Times New Roman"/>
              </a:rPr>
              <a:t>.or&lt;l't"t&lt;&gt;t</a:t>
            </a:r>
            <a:r>
              <a:rPr dirty="0" sz="650" spc="-10">
                <a:solidFill>
                  <a:srgbClr val="958E93"/>
                </a:solidFill>
                <a:latin typeface="Times New Roman"/>
                <a:cs typeface="Times New Roman"/>
              </a:rPr>
              <a:t>.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405679" y="5954495"/>
            <a:ext cx="137985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>
                <a:solidFill>
                  <a:srgbClr val="8AA5AF"/>
                </a:solidFill>
                <a:latin typeface="Times New Roman"/>
                <a:cs typeface="Times New Roman"/>
              </a:rPr>
              <a:t>"</a:t>
            </a:r>
            <a:r>
              <a:rPr dirty="0" sz="550" spc="320">
                <a:solidFill>
                  <a:srgbClr val="8AA5AF"/>
                </a:solidFill>
                <a:latin typeface="Times New Roman"/>
                <a:cs typeface="Times New Roman"/>
              </a:rPr>
              <a:t> </a:t>
            </a:r>
            <a:r>
              <a:rPr dirty="0" sz="550" spc="-35" i="1">
                <a:solidFill>
                  <a:srgbClr val="A3BAC4"/>
                </a:solidFill>
                <a:latin typeface="Times New Roman"/>
                <a:cs typeface="Times New Roman"/>
              </a:rPr>
              <a:t>Jt,,;,()f</a:t>
            </a:r>
            <a:r>
              <a:rPr dirty="0" sz="550" spc="200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i="1">
                <a:solidFill>
                  <a:srgbClr val="A3BAC4"/>
                </a:solidFill>
                <a:latin typeface="Times New Roman"/>
                <a:cs typeface="Times New Roman"/>
              </a:rPr>
              <a:t>Hyt.-.</a:t>
            </a:r>
            <a:r>
              <a:rPr dirty="0" sz="600" spc="-75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i="1">
                <a:solidFill>
                  <a:srgbClr val="A3BAC4"/>
                </a:solidFill>
                <a:latin typeface="Times New Roman"/>
                <a:cs typeface="Times New Roman"/>
              </a:rPr>
              <a:t>ON</a:t>
            </a:r>
            <a:r>
              <a:rPr dirty="0" sz="600" spc="175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A3BAC4"/>
                </a:solidFill>
                <a:latin typeface="Times New Roman"/>
                <a:cs typeface="Times New Roman"/>
              </a:rPr>
              <a:t>o?tr.....,.</a:t>
            </a:r>
            <a:r>
              <a:rPr dirty="0" sz="60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00" spc="185">
                <a:solidFill>
                  <a:srgbClr val="A3BAC4"/>
                </a:solidFill>
                <a:latin typeface="Times New Roman"/>
                <a:cs typeface="Times New Roman"/>
              </a:rPr>
              <a:t>G</a:t>
            </a:r>
            <a:r>
              <a:rPr dirty="0" sz="500" spc="90">
                <a:solidFill>
                  <a:srgbClr val="A3BAC4"/>
                </a:solidFill>
                <a:latin typeface="Times New Roman"/>
                <a:cs typeface="Times New Roman"/>
              </a:rPr>
              <a:t> lor</a:t>
            </a:r>
            <a:r>
              <a:rPr dirty="0" sz="500" spc="5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i="1">
                <a:solidFill>
                  <a:srgbClr val="A3BAC4"/>
                </a:solidFill>
                <a:latin typeface="Times New Roman"/>
                <a:cs typeface="Times New Roman"/>
              </a:rPr>
              <a:t>o.- </a:t>
            </a:r>
            <a:r>
              <a:rPr dirty="0" sz="500" spc="-10">
                <a:solidFill>
                  <a:srgbClr val="A3BAC4"/>
                </a:solidFill>
                <a:latin typeface="Times New Roman"/>
                <a:cs typeface="Times New Roman"/>
              </a:rPr>
              <a:t>H(,t</a:t>
            </a:r>
            <a:r>
              <a:rPr dirty="0" sz="500" spc="-10">
                <a:solidFill>
                  <a:srgbClr val="28A8D1"/>
                </a:solidFill>
                <a:latin typeface="Times New Roman"/>
                <a:cs typeface="Times New Roman"/>
              </a:rPr>
              <a:t>.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383736" y="5951299"/>
            <a:ext cx="191960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155" i="1">
                <a:solidFill>
                  <a:srgbClr val="8AA5AF"/>
                </a:solidFill>
                <a:latin typeface="Times New Roman"/>
                <a:cs typeface="Times New Roman"/>
              </a:rPr>
              <a:t>"</a:t>
            </a:r>
            <a:r>
              <a:rPr dirty="0" sz="600" spc="155" i="1">
                <a:solidFill>
                  <a:srgbClr val="A3BAC4"/>
                </a:solidFill>
                <a:latin typeface="Times New Roman"/>
                <a:cs typeface="Times New Roman"/>
              </a:rPr>
              <a:t>uU</a:t>
            </a:r>
            <a:r>
              <a:rPr dirty="0" sz="600" spc="335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A3BAC4"/>
                </a:solidFill>
                <a:latin typeface="Times New Roman"/>
                <a:cs typeface="Times New Roman"/>
              </a:rPr>
              <a:t>,,..,.</a:t>
            </a:r>
            <a:r>
              <a:rPr dirty="0" sz="600" spc="-6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00" spc="75">
                <a:solidFill>
                  <a:srgbClr val="A3BAC4"/>
                </a:solidFill>
                <a:latin typeface="Times New Roman"/>
                <a:cs typeface="Times New Roman"/>
              </a:rPr>
              <a:t>"'•r""iot.-</a:t>
            </a:r>
            <a:r>
              <a:rPr dirty="0" sz="500" spc="1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50" spc="100" i="1">
                <a:solidFill>
                  <a:srgbClr val="A3BAC4"/>
                </a:solidFill>
                <a:latin typeface="Times New Roman"/>
                <a:cs typeface="Times New Roman"/>
              </a:rPr>
              <a:t>of</a:t>
            </a:r>
            <a:r>
              <a:rPr dirty="0" sz="550" spc="175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-80">
                <a:solidFill>
                  <a:srgbClr val="8EB3CD"/>
                </a:solidFill>
                <a:latin typeface="Times New Roman"/>
                <a:cs typeface="Times New Roman"/>
              </a:rPr>
              <a:t>111.-</a:t>
            </a:r>
            <a:r>
              <a:rPr dirty="0" sz="600" spc="-50">
                <a:solidFill>
                  <a:srgbClr val="8EB3CD"/>
                </a:solidFill>
                <a:latin typeface="Times New Roman"/>
                <a:cs typeface="Times New Roman"/>
              </a:rPr>
              <a:t>.</a:t>
            </a:r>
            <a:r>
              <a:rPr dirty="0" sz="600" spc="25">
                <a:solidFill>
                  <a:srgbClr val="8EB3CD"/>
                </a:solidFill>
                <a:latin typeface="Times New Roman"/>
                <a:cs typeface="Times New Roman"/>
              </a:rPr>
              <a:t> </a:t>
            </a:r>
            <a:r>
              <a:rPr dirty="0" sz="1150" spc="-190">
                <a:solidFill>
                  <a:srgbClr val="A3BAC4"/>
                </a:solidFill>
                <a:latin typeface="Times New Roman"/>
                <a:cs typeface="Times New Roman"/>
              </a:rPr>
              <a:t>hA.,.-</a:t>
            </a:r>
            <a:r>
              <a:rPr dirty="0" sz="1150" spc="-130">
                <a:solidFill>
                  <a:srgbClr val="A3BAC4"/>
                </a:solidFill>
                <a:latin typeface="Times New Roman"/>
                <a:cs typeface="Times New Roman"/>
              </a:rPr>
              <a:t>.,</a:t>
            </a:r>
            <a:r>
              <a:rPr dirty="0" sz="1150" spc="-165">
                <a:solidFill>
                  <a:srgbClr val="A3BAC4"/>
                </a:solidFill>
                <a:latin typeface="Times New Roman"/>
                <a:cs typeface="Times New Roman"/>
              </a:rPr>
              <a:t> ..,-</a:t>
            </a:r>
            <a:r>
              <a:rPr dirty="0" sz="1150" spc="-150">
                <a:solidFill>
                  <a:srgbClr val="A3BAC4"/>
                </a:solidFill>
                <a:latin typeface="Times New Roman"/>
                <a:cs typeface="Times New Roman"/>
              </a:rPr>
              <a:t>,.,</a:t>
            </a:r>
            <a:r>
              <a:rPr dirty="0" sz="1150" spc="-12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-55" i="1">
                <a:solidFill>
                  <a:srgbClr val="A3BAC4"/>
                </a:solidFill>
                <a:latin typeface="Times New Roman"/>
                <a:cs typeface="Times New Roman"/>
              </a:rPr>
              <a:t>V-</a:t>
            </a:r>
            <a:r>
              <a:rPr dirty="0" sz="600" spc="-10" i="1">
                <a:solidFill>
                  <a:srgbClr val="A3BAC4"/>
                </a:solidFill>
                <a:latin typeface="Times New Roman"/>
                <a:cs typeface="Times New Roman"/>
              </a:rPr>
              <a:t>.,:</a:t>
            </a:r>
            <a:r>
              <a:rPr dirty="0" sz="600" spc="-10" i="1">
                <a:solidFill>
                  <a:srgbClr val="87CCF2"/>
                </a:solidFill>
                <a:latin typeface="Times New Roman"/>
                <a:cs typeface="Times New Roman"/>
              </a:rPr>
              <a:t>,</a:t>
            </a:r>
            <a:r>
              <a:rPr dirty="0" sz="600" spc="-10" i="1">
                <a:solidFill>
                  <a:srgbClr val="A3BAC4"/>
                </a:solidFill>
                <a:latin typeface="Times New Roman"/>
                <a:cs typeface="Times New Roman"/>
              </a:rPr>
              <a:t>yt</a:t>
            </a:r>
            <a:r>
              <a:rPr dirty="0" sz="600" spc="254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00" spc="-10">
                <a:solidFill>
                  <a:srgbClr val="A3BAC4"/>
                </a:solidFill>
                <a:latin typeface="Times New Roman"/>
                <a:cs typeface="Times New Roman"/>
              </a:rPr>
              <a:t>St.d(/111</a:t>
            </a:r>
            <a:r>
              <a:rPr dirty="0" sz="500" spc="-10">
                <a:solidFill>
                  <a:srgbClr val="28A8D1"/>
                </a:solidFill>
                <a:latin typeface="Times New Roman"/>
                <a:cs typeface="Times New Roman"/>
              </a:rPr>
              <a:t>.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383736" y="6184592"/>
            <a:ext cx="114427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155" i="1">
                <a:solidFill>
                  <a:srgbClr val="8AA5AF"/>
                </a:solidFill>
                <a:latin typeface="Times New Roman"/>
                <a:cs typeface="Times New Roman"/>
              </a:rPr>
              <a:t>"</a:t>
            </a:r>
            <a:r>
              <a:rPr dirty="0" sz="600" spc="155" i="1">
                <a:solidFill>
                  <a:srgbClr val="A3BAC4"/>
                </a:solidFill>
                <a:latin typeface="Times New Roman"/>
                <a:cs typeface="Times New Roman"/>
              </a:rPr>
              <a:t>uU</a:t>
            </a:r>
            <a:r>
              <a:rPr dirty="0" sz="600" spc="229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75">
                <a:solidFill>
                  <a:srgbClr val="A3BAC4"/>
                </a:solidFill>
                <a:latin typeface="Times New Roman"/>
                <a:cs typeface="Times New Roman"/>
              </a:rPr>
              <a:t>-</a:t>
            </a:r>
            <a:r>
              <a:rPr dirty="0" sz="600" spc="55">
                <a:solidFill>
                  <a:srgbClr val="A3BAC4"/>
                </a:solidFill>
                <a:latin typeface="Times New Roman"/>
                <a:cs typeface="Times New Roman"/>
              </a:rPr>
              <a:t>.,.,,.,,</a:t>
            </a:r>
            <a:r>
              <a:rPr dirty="0" sz="600" spc="-3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50" i="1">
                <a:solidFill>
                  <a:srgbClr val="A3BAC4"/>
                </a:solidFill>
                <a:latin typeface="Times New Roman"/>
                <a:cs typeface="Times New Roman"/>
              </a:rPr>
              <a:t>h..N</a:t>
            </a:r>
            <a:r>
              <a:rPr dirty="0" sz="600" spc="140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450" spc="-30">
                <a:solidFill>
                  <a:srgbClr val="A3BAC4"/>
                </a:solidFill>
                <a:latin typeface="Arial"/>
                <a:cs typeface="Arial"/>
              </a:rPr>
              <a:t>Gt,.&lt;,</a:t>
            </a:r>
            <a:r>
              <a:rPr dirty="0" sz="450" spc="90">
                <a:solidFill>
                  <a:srgbClr val="A3BAC4"/>
                </a:solidFill>
                <a:latin typeface="Arial"/>
                <a:cs typeface="Arial"/>
              </a:rPr>
              <a:t> </a:t>
            </a:r>
            <a:r>
              <a:rPr dirty="0" sz="500" spc="35">
                <a:solidFill>
                  <a:srgbClr val="A3BAC4"/>
                </a:solidFill>
                <a:latin typeface="Arial"/>
                <a:cs typeface="Arial"/>
              </a:rPr>
              <a:t>AHr&lt;tlq</a:t>
            </a:r>
            <a:r>
              <a:rPr dirty="0" sz="500" spc="35">
                <a:solidFill>
                  <a:srgbClr val="28A8D1"/>
                </a:solidFill>
                <a:latin typeface="Arial"/>
                <a:cs typeface="Arial"/>
              </a:rPr>
              <a:t>.</a:t>
            </a:r>
            <a:endParaRPr sz="50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387124" y="6056760"/>
            <a:ext cx="2597785" cy="408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115">
              <a:lnSpc>
                <a:spcPts val="1165"/>
              </a:lnSpc>
              <a:spcBef>
                <a:spcPts val="105"/>
              </a:spcBef>
            </a:pPr>
            <a:r>
              <a:rPr dirty="0" sz="500">
                <a:solidFill>
                  <a:srgbClr val="8AA5AF"/>
                </a:solidFill>
                <a:latin typeface="Times New Roman"/>
                <a:cs typeface="Times New Roman"/>
              </a:rPr>
              <a:t>"</a:t>
            </a:r>
            <a:r>
              <a:rPr dirty="0" sz="500" spc="425">
                <a:solidFill>
                  <a:srgbClr val="8AA5AF"/>
                </a:solidFill>
                <a:latin typeface="Times New Roman"/>
                <a:cs typeface="Times New Roman"/>
              </a:rPr>
              <a:t> </a:t>
            </a:r>
            <a:r>
              <a:rPr dirty="0" sz="500" spc="80">
                <a:solidFill>
                  <a:srgbClr val="A3BAC4"/>
                </a:solidFill>
                <a:latin typeface="Times New Roman"/>
                <a:cs typeface="Times New Roman"/>
              </a:rPr>
              <a:t>l'\lH</a:t>
            </a:r>
            <a:r>
              <a:rPr dirty="0" sz="500" spc="19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-50">
                <a:solidFill>
                  <a:srgbClr val="A3BAC4"/>
                </a:solidFill>
                <a:latin typeface="Times New Roman"/>
                <a:cs typeface="Times New Roman"/>
              </a:rPr>
              <a:t>iOlto?</a:t>
            </a:r>
            <a:r>
              <a:rPr dirty="0" sz="600" spc="24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A3BAC4"/>
                </a:solidFill>
                <a:latin typeface="Times New Roman"/>
                <a:cs typeface="Times New Roman"/>
              </a:rPr>
              <a:t>r,;ot,t(ftclt&gt;J;</a:t>
            </a:r>
            <a:r>
              <a:rPr dirty="0" sz="450" spc="9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-45">
                <a:solidFill>
                  <a:srgbClr val="A3BAC4"/>
                </a:solidFill>
                <a:latin typeface="Times New Roman"/>
                <a:cs typeface="Times New Roman"/>
              </a:rPr>
              <a:t>11,</a:t>
            </a:r>
            <a:r>
              <a:rPr dirty="0" sz="600" spc="-45">
                <a:solidFill>
                  <a:srgbClr val="C1A8AA"/>
                </a:solidFill>
                <a:latin typeface="Times New Roman"/>
                <a:cs typeface="Times New Roman"/>
              </a:rPr>
              <a:t>,</a:t>
            </a:r>
            <a:r>
              <a:rPr dirty="0" sz="600" spc="-45">
                <a:solidFill>
                  <a:srgbClr val="A3BAC4"/>
                </a:solidFill>
                <a:latin typeface="Times New Roman"/>
                <a:cs typeface="Times New Roman"/>
              </a:rPr>
              <a:t>...</a:t>
            </a:r>
            <a:r>
              <a:rPr dirty="0" sz="600" spc="-2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1000" spc="145" i="1">
                <a:solidFill>
                  <a:srgbClr val="A3BAC4"/>
                </a:solidFill>
                <a:latin typeface="Times New Roman"/>
                <a:cs typeface="Times New Roman"/>
              </a:rPr>
              <a:t>..-</a:t>
            </a:r>
            <a:r>
              <a:rPr dirty="0" sz="1000" spc="110" i="1">
                <a:solidFill>
                  <a:srgbClr val="A3BAC4"/>
                </a:solidFill>
                <a:latin typeface="Times New Roman"/>
                <a:cs typeface="Times New Roman"/>
              </a:rPr>
              <a:t>t</a:t>
            </a:r>
            <a:r>
              <a:rPr dirty="0" sz="1000" spc="110" i="1">
                <a:solidFill>
                  <a:srgbClr val="958E93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235"/>
              </a:lnSpc>
            </a:pPr>
            <a:r>
              <a:rPr dirty="0" sz="500" spc="95">
                <a:solidFill>
                  <a:srgbClr val="8AA5AF"/>
                </a:solidFill>
                <a:latin typeface="Times New Roman"/>
                <a:cs typeface="Times New Roman"/>
              </a:rPr>
              <a:t>"</a:t>
            </a:r>
            <a:r>
              <a:rPr dirty="0" sz="500" spc="95">
                <a:solidFill>
                  <a:srgbClr val="A3BAC4"/>
                </a:solidFill>
                <a:latin typeface="Times New Roman"/>
                <a:cs typeface="Times New Roman"/>
              </a:rPr>
              <a:t>l'\lH</a:t>
            </a:r>
            <a:r>
              <a:rPr dirty="0" sz="500" spc="38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1150" spc="-190">
                <a:solidFill>
                  <a:srgbClr val="A3BAC4"/>
                </a:solidFill>
                <a:latin typeface="Times New Roman"/>
                <a:cs typeface="Times New Roman"/>
              </a:rPr>
              <a:t>hA.,.-</a:t>
            </a:r>
            <a:r>
              <a:rPr dirty="0" sz="1150" spc="-130">
                <a:solidFill>
                  <a:srgbClr val="A3BAC4"/>
                </a:solidFill>
                <a:latin typeface="Times New Roman"/>
                <a:cs typeface="Times New Roman"/>
              </a:rPr>
              <a:t>.,</a:t>
            </a:r>
            <a:r>
              <a:rPr dirty="0" sz="1150" spc="-14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1150" spc="-130">
                <a:solidFill>
                  <a:srgbClr val="A3BAC4"/>
                </a:solidFill>
                <a:latin typeface="Times New Roman"/>
                <a:cs typeface="Times New Roman"/>
              </a:rPr>
              <a:t>,..,,,.,</a:t>
            </a:r>
            <a:r>
              <a:rPr dirty="0" sz="1150" spc="-2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00" spc="-10">
                <a:solidFill>
                  <a:srgbClr val="A3BAC4"/>
                </a:solidFill>
                <a:latin typeface="Times New Roman"/>
                <a:cs typeface="Times New Roman"/>
              </a:rPr>
              <a:t>S1""'111.-</a:t>
            </a:r>
            <a:r>
              <a:rPr dirty="0" sz="500">
                <a:solidFill>
                  <a:srgbClr val="A3BAC4"/>
                </a:solidFill>
                <a:latin typeface="Times New Roman"/>
                <a:cs typeface="Times New Roman"/>
              </a:rPr>
              <a:t>.1</a:t>
            </a:r>
            <a:r>
              <a:rPr dirty="0" sz="500" spc="1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00" spc="80">
                <a:solidFill>
                  <a:srgbClr val="A3BAC4"/>
                </a:solidFill>
                <a:latin typeface="Times New Roman"/>
                <a:cs typeface="Times New Roman"/>
              </a:rPr>
              <a:t>Ct.-</a:t>
            </a:r>
            <a:r>
              <a:rPr dirty="0" sz="500" spc="70">
                <a:solidFill>
                  <a:srgbClr val="A3BAC4"/>
                </a:solidFill>
                <a:latin typeface="Times New Roman"/>
                <a:cs typeface="Times New Roman"/>
              </a:rPr>
              <a:t>u,ir</a:t>
            </a:r>
            <a:r>
              <a:rPr dirty="0" sz="500" spc="12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850" spc="135" i="1">
                <a:solidFill>
                  <a:srgbClr val="A3BAC4"/>
                </a:solidFill>
                <a:latin typeface="Times New Roman"/>
                <a:cs typeface="Times New Roman"/>
              </a:rPr>
              <a:t>e,</a:t>
            </a:r>
            <a:r>
              <a:rPr dirty="0" sz="850" spc="135" i="1">
                <a:solidFill>
                  <a:srgbClr val="C1A8AA"/>
                </a:solidFill>
                <a:latin typeface="Times New Roman"/>
                <a:cs typeface="Times New Roman"/>
              </a:rPr>
              <a:t>-</a:t>
            </a:r>
            <a:r>
              <a:rPr dirty="0" sz="850" spc="130" i="1">
                <a:solidFill>
                  <a:srgbClr val="C1A8AA"/>
                </a:solidFill>
                <a:latin typeface="Times New Roman"/>
                <a:cs typeface="Times New Roman"/>
              </a:rPr>
              <a:t> </a:t>
            </a:r>
            <a:r>
              <a:rPr dirty="0" sz="850" spc="114" i="1">
                <a:solidFill>
                  <a:srgbClr val="A3BAC4"/>
                </a:solidFill>
                <a:latin typeface="Times New Roman"/>
                <a:cs typeface="Times New Roman"/>
              </a:rPr>
              <a:t>,"'-</a:t>
            </a:r>
            <a:r>
              <a:rPr dirty="0" sz="850" spc="155" i="1">
                <a:solidFill>
                  <a:srgbClr val="A3BAC4"/>
                </a:solidFill>
                <a:latin typeface="Times New Roman"/>
                <a:cs typeface="Times New Roman"/>
              </a:rPr>
              <a:t>"•</a:t>
            </a:r>
            <a:r>
              <a:rPr dirty="0" sz="850" spc="100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00" i="1">
                <a:solidFill>
                  <a:srgbClr val="A3BAC4"/>
                </a:solidFill>
                <a:latin typeface="Arial"/>
                <a:cs typeface="Arial"/>
              </a:rPr>
              <a:t>aMJ</a:t>
            </a:r>
            <a:r>
              <a:rPr dirty="0" sz="500" spc="35" i="1">
                <a:solidFill>
                  <a:srgbClr val="A3BAC4"/>
                </a:solidFill>
                <a:latin typeface="Arial"/>
                <a:cs typeface="Arial"/>
              </a:rPr>
              <a:t> </a:t>
            </a:r>
            <a:r>
              <a:rPr dirty="0" sz="850" spc="-50" i="1">
                <a:solidFill>
                  <a:srgbClr val="A3BAC4"/>
                </a:solidFill>
                <a:latin typeface="Times New Roman"/>
                <a:cs typeface="Times New Roman"/>
              </a:rPr>
              <a:t>ot.-</a:t>
            </a:r>
            <a:r>
              <a:rPr dirty="0" sz="850" spc="-60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00" spc="75">
                <a:solidFill>
                  <a:srgbClr val="A3BAC4"/>
                </a:solidFill>
                <a:latin typeface="Times New Roman"/>
                <a:cs typeface="Times New Roman"/>
              </a:rPr>
              <a:t>c(o!Jtrt4M</a:t>
            </a:r>
            <a:endParaRPr sz="500">
              <a:latin typeface="Times New Roman"/>
              <a:cs typeface="Times New Roman"/>
            </a:endParaRPr>
          </a:p>
          <a:p>
            <a:pPr marL="12700">
              <a:lnSpc>
                <a:spcPts val="605"/>
              </a:lnSpc>
            </a:pPr>
            <a:r>
              <a:rPr dirty="0" sz="500" spc="95">
                <a:solidFill>
                  <a:srgbClr val="8AA5AF"/>
                </a:solidFill>
                <a:latin typeface="Times New Roman"/>
                <a:cs typeface="Times New Roman"/>
              </a:rPr>
              <a:t>"</a:t>
            </a:r>
            <a:r>
              <a:rPr dirty="0" sz="500" spc="95">
                <a:solidFill>
                  <a:srgbClr val="A3BAC4"/>
                </a:solidFill>
                <a:latin typeface="Times New Roman"/>
                <a:cs typeface="Times New Roman"/>
              </a:rPr>
              <a:t>l'\lH</a:t>
            </a:r>
            <a:r>
              <a:rPr dirty="0" sz="500" spc="33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50" spc="114" i="1">
                <a:solidFill>
                  <a:srgbClr val="A3BAC4"/>
                </a:solidFill>
                <a:latin typeface="Times New Roman"/>
                <a:cs typeface="Times New Roman"/>
              </a:rPr>
              <a:t>of</a:t>
            </a:r>
            <a:r>
              <a:rPr dirty="0" sz="550" spc="125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-80">
                <a:solidFill>
                  <a:srgbClr val="8EB3CD"/>
                </a:solidFill>
                <a:latin typeface="Times New Roman"/>
                <a:cs typeface="Times New Roman"/>
              </a:rPr>
              <a:t>111.-</a:t>
            </a:r>
            <a:r>
              <a:rPr dirty="0" sz="600" spc="-50">
                <a:solidFill>
                  <a:srgbClr val="8EB3CD"/>
                </a:solidFill>
                <a:latin typeface="Times New Roman"/>
                <a:cs typeface="Times New Roman"/>
              </a:rPr>
              <a:t>.</a:t>
            </a:r>
            <a:r>
              <a:rPr dirty="0" sz="600" spc="5">
                <a:solidFill>
                  <a:srgbClr val="8EB3CD"/>
                </a:solidFill>
                <a:latin typeface="Times New Roman"/>
                <a:cs typeface="Times New Roman"/>
              </a:rPr>
              <a:t> </a:t>
            </a:r>
            <a:r>
              <a:rPr dirty="0" sz="550" spc="-45">
                <a:solidFill>
                  <a:srgbClr val="A3BAC4"/>
                </a:solidFill>
                <a:latin typeface="Arial"/>
                <a:cs typeface="Arial"/>
              </a:rPr>
              <a:t>Jut</a:t>
            </a:r>
            <a:r>
              <a:rPr dirty="0" sz="550" spc="215">
                <a:solidFill>
                  <a:srgbClr val="A3BAC4"/>
                </a:solidFill>
                <a:latin typeface="Arial"/>
                <a:cs typeface="Arial"/>
              </a:rPr>
              <a:t> </a:t>
            </a:r>
            <a:r>
              <a:rPr dirty="0" sz="550">
                <a:solidFill>
                  <a:srgbClr val="A3BAC4"/>
                </a:solidFill>
                <a:latin typeface="Arial"/>
                <a:cs typeface="Arial"/>
              </a:rPr>
              <a:t>..</a:t>
            </a:r>
            <a:r>
              <a:rPr dirty="0" sz="550" spc="295">
                <a:solidFill>
                  <a:srgbClr val="A3BAC4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A3BAC4"/>
                </a:solidFill>
                <a:latin typeface="Times New Roman"/>
                <a:cs typeface="Times New Roman"/>
              </a:rPr>
              <a:t>ry;,,r</a:t>
            </a:r>
            <a:r>
              <a:rPr dirty="0" sz="600" spc="2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50">
                <a:solidFill>
                  <a:srgbClr val="A3BAC4"/>
                </a:solidFill>
                <a:latin typeface="Times New Roman"/>
                <a:cs typeface="Times New Roman"/>
              </a:rPr>
              <a:t>&lt;l,.</a:t>
            </a:r>
            <a:r>
              <a:rPr dirty="0" sz="600" spc="-4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A3BAC4"/>
                </a:solidFill>
                <a:latin typeface="Times New Roman"/>
                <a:cs typeface="Times New Roman"/>
              </a:rPr>
              <a:t>ur"&lt;l!•fr</a:t>
            </a:r>
            <a:r>
              <a:rPr dirty="0" sz="600" spc="-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170" i="1">
                <a:solidFill>
                  <a:srgbClr val="A3BAC4"/>
                </a:solidFill>
                <a:latin typeface="Times New Roman"/>
                <a:cs typeface="Times New Roman"/>
              </a:rPr>
              <a:t>O.•</a:t>
            </a:r>
            <a:r>
              <a:rPr dirty="0" sz="600" spc="220" i="1">
                <a:solidFill>
                  <a:srgbClr val="A3BAC4"/>
                </a:solidFill>
                <a:latin typeface="Times New Roman"/>
                <a:cs typeface="Times New Roman"/>
              </a:rPr>
              <a:t>  </a:t>
            </a:r>
            <a:r>
              <a:rPr dirty="0" sz="600" spc="65">
                <a:solidFill>
                  <a:srgbClr val="A3BAC4"/>
                </a:solidFill>
                <a:latin typeface="Times New Roman"/>
                <a:cs typeface="Times New Roman"/>
              </a:rPr>
              <a:t>Co,,...,.rt_l</a:t>
            </a:r>
            <a:r>
              <a:rPr dirty="0" sz="600" spc="9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50" spc="-10" i="1">
                <a:solidFill>
                  <a:srgbClr val="A3BAC4"/>
                </a:solidFill>
                <a:latin typeface="Arial"/>
                <a:cs typeface="Arial"/>
              </a:rPr>
              <a:t>{Bs.tJ</a:t>
            </a:r>
            <a:r>
              <a:rPr dirty="0" sz="550" spc="-10" i="1">
                <a:solidFill>
                  <a:srgbClr val="8580A7"/>
                </a:solidFill>
                <a:latin typeface="Arial"/>
                <a:cs typeface="Arial"/>
              </a:rPr>
              <a:t>.</a:t>
            </a:r>
            <a:endParaRPr sz="55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406094" y="6443451"/>
            <a:ext cx="194691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70">
                <a:solidFill>
                  <a:srgbClr val="8AA5AF"/>
                </a:solidFill>
                <a:latin typeface="Times New Roman"/>
                <a:cs typeface="Times New Roman"/>
              </a:rPr>
              <a:t>"</a:t>
            </a:r>
            <a:r>
              <a:rPr dirty="0" sz="500" spc="70">
                <a:solidFill>
                  <a:srgbClr val="A3BAC4"/>
                </a:solidFill>
                <a:latin typeface="Times New Roman"/>
                <a:cs typeface="Times New Roman"/>
              </a:rPr>
              <a:t>l'\lH</a:t>
            </a:r>
            <a:r>
              <a:rPr dirty="0" sz="500" spc="31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50" spc="85" i="1">
                <a:solidFill>
                  <a:srgbClr val="A3BAC4"/>
                </a:solidFill>
                <a:latin typeface="Times New Roman"/>
                <a:cs typeface="Times New Roman"/>
              </a:rPr>
              <a:t>of</a:t>
            </a:r>
            <a:r>
              <a:rPr dirty="0" sz="550" spc="175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-80">
                <a:solidFill>
                  <a:srgbClr val="8EB3CD"/>
                </a:solidFill>
                <a:latin typeface="Times New Roman"/>
                <a:cs typeface="Times New Roman"/>
              </a:rPr>
              <a:t>111.-</a:t>
            </a:r>
            <a:r>
              <a:rPr dirty="0" sz="600" spc="-50">
                <a:solidFill>
                  <a:srgbClr val="8EB3CD"/>
                </a:solidFill>
                <a:latin typeface="Times New Roman"/>
                <a:cs typeface="Times New Roman"/>
              </a:rPr>
              <a:t>.</a:t>
            </a:r>
            <a:r>
              <a:rPr dirty="0" sz="600">
                <a:solidFill>
                  <a:srgbClr val="8EB3CD"/>
                </a:solidFill>
                <a:latin typeface="Times New Roman"/>
                <a:cs typeface="Times New Roman"/>
              </a:rPr>
              <a:t> </a:t>
            </a:r>
            <a:r>
              <a:rPr dirty="0" sz="500" spc="125">
                <a:solidFill>
                  <a:srgbClr val="A3BAC4"/>
                </a:solidFill>
                <a:latin typeface="Times New Roman"/>
                <a:cs typeface="Times New Roman"/>
              </a:rPr>
              <a:t>ljl,rll</a:t>
            </a:r>
            <a:r>
              <a:rPr dirty="0" sz="500" spc="1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400">
                <a:solidFill>
                  <a:srgbClr val="A3BAC4"/>
                </a:solidFill>
                <a:latin typeface="Times New Roman"/>
                <a:cs typeface="Times New Roman"/>
              </a:rPr>
              <a:t>lof.,.,f,.......</a:t>
            </a:r>
            <a:r>
              <a:rPr dirty="0" sz="400" spc="8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400">
                <a:solidFill>
                  <a:srgbClr val="A3BAC4"/>
                </a:solidFill>
                <a:latin typeface="Times New Roman"/>
                <a:cs typeface="Times New Roman"/>
              </a:rPr>
              <a:t>""'</a:t>
            </a:r>
            <a:r>
              <a:rPr dirty="0" sz="400" spc="320">
                <a:solidFill>
                  <a:srgbClr val="A3BAC4"/>
                </a:solidFill>
                <a:latin typeface="Times New Roman"/>
                <a:cs typeface="Times New Roman"/>
              </a:rPr>
              <a:t>  </a:t>
            </a:r>
            <a:r>
              <a:rPr dirty="0" sz="550">
                <a:solidFill>
                  <a:srgbClr val="A3BAC4"/>
                </a:solidFill>
                <a:latin typeface="Times New Roman"/>
                <a:cs typeface="Times New Roman"/>
              </a:rPr>
              <a:t>th</a:t>
            </a:r>
            <a:r>
              <a:rPr dirty="0" sz="550" spc="24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00" spc="-30">
                <a:solidFill>
                  <a:srgbClr val="A3BAC4"/>
                </a:solidFill>
                <a:latin typeface="Times New Roman"/>
                <a:cs typeface="Times New Roman"/>
              </a:rPr>
              <a:t>111&gt;•-</a:t>
            </a:r>
            <a:r>
              <a:rPr dirty="0" sz="500">
                <a:solidFill>
                  <a:srgbClr val="A3BAC4"/>
                </a:solidFill>
                <a:latin typeface="Times New Roman"/>
                <a:cs typeface="Times New Roman"/>
              </a:rPr>
              <a:t>..0l</a:t>
            </a:r>
            <a:r>
              <a:rPr dirty="0" sz="500" spc="29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A3BAC4"/>
                </a:solidFill>
                <a:latin typeface="Times New Roman"/>
                <a:cs typeface="Times New Roman"/>
              </a:rPr>
              <a:t>o,,,Hr&lt;on.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406132" y="6430668"/>
            <a:ext cx="2120900" cy="225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2885" algn="l"/>
              </a:tabLst>
            </a:pPr>
            <a:r>
              <a:rPr dirty="0" sz="700" spc="-50">
                <a:solidFill>
                  <a:srgbClr val="8AA5AF"/>
                </a:solidFill>
                <a:latin typeface="Arial"/>
                <a:cs typeface="Arial"/>
              </a:rPr>
              <a:t>"</a:t>
            </a:r>
            <a:r>
              <a:rPr dirty="0" sz="700">
                <a:solidFill>
                  <a:srgbClr val="8AA5AF"/>
                </a:solidFill>
                <a:latin typeface="Arial"/>
                <a:cs typeface="Arial"/>
              </a:rPr>
              <a:t>	</a:t>
            </a:r>
            <a:r>
              <a:rPr dirty="0" sz="700" i="1">
                <a:solidFill>
                  <a:srgbClr val="A3BAC4"/>
                </a:solidFill>
                <a:latin typeface="Arial"/>
                <a:cs typeface="Arial"/>
              </a:rPr>
              <a:t>of</a:t>
            </a:r>
            <a:r>
              <a:rPr dirty="0" sz="700" spc="235" i="1">
                <a:solidFill>
                  <a:srgbClr val="A3BAC4"/>
                </a:solidFill>
                <a:latin typeface="Arial"/>
                <a:cs typeface="Arial"/>
              </a:rPr>
              <a:t> </a:t>
            </a:r>
            <a:r>
              <a:rPr dirty="0" sz="1300" spc="-165">
                <a:solidFill>
                  <a:srgbClr val="A3BAC4"/>
                </a:solidFill>
                <a:latin typeface="Arial"/>
                <a:cs typeface="Arial"/>
              </a:rPr>
              <a:t>f"'"</a:t>
            </a:r>
            <a:r>
              <a:rPr dirty="0" sz="1300" spc="-180">
                <a:solidFill>
                  <a:srgbClr val="A3BAC4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A3BAC4"/>
                </a:solidFill>
                <a:latin typeface="Times New Roman"/>
                <a:cs typeface="Times New Roman"/>
              </a:rPr>
              <a:t>1'tr..</a:t>
            </a:r>
            <a:r>
              <a:rPr dirty="0" sz="650">
                <a:solidFill>
                  <a:srgbClr val="A3BAC4"/>
                </a:solidFill>
                <a:latin typeface="Times New Roman"/>
                <a:cs typeface="Times New Roman"/>
              </a:rPr>
              <a:t>.-tor</a:t>
            </a:r>
            <a:r>
              <a:rPr dirty="0" sz="650" spc="17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50" spc="65" i="1">
                <a:solidFill>
                  <a:srgbClr val="A3BAC4"/>
                </a:solidFill>
                <a:latin typeface="Times New Roman"/>
                <a:cs typeface="Times New Roman"/>
              </a:rPr>
              <a:t>flt•Uh</a:t>
            </a:r>
            <a:r>
              <a:rPr dirty="0" sz="550" spc="50" i="1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700" spc="90" i="1">
                <a:solidFill>
                  <a:srgbClr val="A3BAC4"/>
                </a:solidFill>
                <a:latin typeface="Arial"/>
                <a:cs typeface="Arial"/>
              </a:rPr>
              <a:t>of</a:t>
            </a:r>
            <a:r>
              <a:rPr dirty="0" sz="700" spc="-25" i="1">
                <a:solidFill>
                  <a:srgbClr val="A3BAC4"/>
                </a:solidFill>
                <a:latin typeface="Arial"/>
                <a:cs typeface="Arial"/>
              </a:rPr>
              <a:t> </a:t>
            </a:r>
            <a:r>
              <a:rPr dirty="0" sz="500" spc="-10" i="1">
                <a:solidFill>
                  <a:srgbClr val="A3BAC4"/>
                </a:solidFill>
                <a:latin typeface="Arial"/>
                <a:cs typeface="Arial"/>
              </a:rPr>
              <a:t>tl&gt;or</a:t>
            </a:r>
            <a:r>
              <a:rPr dirty="0" sz="500" spc="70" i="1">
                <a:solidFill>
                  <a:srgbClr val="A3BAC4"/>
                </a:solidFill>
                <a:latin typeface="Arial"/>
                <a:cs typeface="Arial"/>
              </a:rPr>
              <a:t> </a:t>
            </a:r>
            <a:r>
              <a:rPr dirty="0" sz="600" spc="260">
                <a:solidFill>
                  <a:srgbClr val="A3BAC4"/>
                </a:solidFill>
                <a:latin typeface="Arial"/>
                <a:cs typeface="Arial"/>
              </a:rPr>
              <a:t>!Joi</a:t>
            </a:r>
            <a:r>
              <a:rPr dirty="0" sz="600" spc="50">
                <a:solidFill>
                  <a:srgbClr val="A3BAC4"/>
                </a:solidFill>
                <a:latin typeface="Arial"/>
                <a:cs typeface="Arial"/>
              </a:rPr>
              <a:t> </a:t>
            </a:r>
            <a:r>
              <a:rPr dirty="0" sz="600" spc="45">
                <a:solidFill>
                  <a:srgbClr val="A3BAC4"/>
                </a:solidFill>
                <a:latin typeface="Times New Roman"/>
                <a:cs typeface="Times New Roman"/>
              </a:rPr>
              <a:t>tt.,;,flnU/lld</a:t>
            </a:r>
            <a:r>
              <a:rPr dirty="0" sz="600" spc="45">
                <a:solidFill>
                  <a:srgbClr val="28A8D1"/>
                </a:solidFill>
                <a:latin typeface="Times New Roman"/>
                <a:cs typeface="Times New Roman"/>
              </a:rPr>
              <a:t>.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404847" y="6603241"/>
            <a:ext cx="190309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70">
                <a:solidFill>
                  <a:srgbClr val="8AA5AF"/>
                </a:solidFill>
                <a:latin typeface="Times New Roman"/>
                <a:cs typeface="Times New Roman"/>
              </a:rPr>
              <a:t>"</a:t>
            </a:r>
            <a:r>
              <a:rPr dirty="0" sz="650" spc="70">
                <a:solidFill>
                  <a:srgbClr val="A3BAC4"/>
                </a:solidFill>
                <a:latin typeface="Times New Roman"/>
                <a:cs typeface="Times New Roman"/>
              </a:rPr>
              <a:t>""'</a:t>
            </a:r>
            <a:r>
              <a:rPr dirty="0" sz="650" spc="70">
                <a:solidFill>
                  <a:srgbClr val="C1A8AA"/>
                </a:solidFill>
                <a:latin typeface="Times New Roman"/>
                <a:cs typeface="Times New Roman"/>
              </a:rPr>
              <a:t>'</a:t>
            </a:r>
            <a:r>
              <a:rPr dirty="0" sz="650" spc="70">
                <a:solidFill>
                  <a:srgbClr val="A3BAC4"/>
                </a:solidFill>
                <a:latin typeface="Times New Roman"/>
                <a:cs typeface="Times New Roman"/>
              </a:rPr>
              <a:t>"</a:t>
            </a:r>
            <a:r>
              <a:rPr dirty="0" sz="650" spc="180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A3BAC4"/>
                </a:solidFill>
                <a:latin typeface="Times New Roman"/>
                <a:cs typeface="Times New Roman"/>
              </a:rPr>
              <a:t>rhlln</a:t>
            </a:r>
            <a:r>
              <a:rPr dirty="0" sz="650" spc="8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A3BAC4"/>
                </a:solidFill>
                <a:latin typeface="Times New Roman"/>
                <a:cs typeface="Times New Roman"/>
              </a:rPr>
              <a:t>M</a:t>
            </a:r>
            <a:r>
              <a:rPr dirty="0" sz="650" spc="40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700" i="1">
                <a:solidFill>
                  <a:srgbClr val="A3BAC4"/>
                </a:solidFill>
                <a:latin typeface="Arial"/>
                <a:cs typeface="Arial"/>
              </a:rPr>
              <a:t>of</a:t>
            </a:r>
            <a:r>
              <a:rPr dirty="0" sz="700" spc="125" i="1">
                <a:solidFill>
                  <a:srgbClr val="A3BAC4"/>
                </a:solidFill>
                <a:latin typeface="Arial"/>
                <a:cs typeface="Arial"/>
              </a:rPr>
              <a:t> </a:t>
            </a:r>
            <a:r>
              <a:rPr dirty="0" sz="700" spc="-30">
                <a:solidFill>
                  <a:srgbClr val="A3BAC4"/>
                </a:solidFill>
                <a:latin typeface="Arial"/>
                <a:cs typeface="Arial"/>
              </a:rPr>
              <a:t>,,..,.</a:t>
            </a:r>
            <a:r>
              <a:rPr dirty="0" sz="700" spc="-95">
                <a:solidFill>
                  <a:srgbClr val="A3BAC4"/>
                </a:solidFill>
                <a:latin typeface="Arial"/>
                <a:cs typeface="Arial"/>
              </a:rPr>
              <a:t> </a:t>
            </a:r>
            <a:r>
              <a:rPr dirty="0" sz="650" spc="-40">
                <a:solidFill>
                  <a:srgbClr val="A3BAC4"/>
                </a:solidFill>
                <a:latin typeface="Times New Roman"/>
                <a:cs typeface="Times New Roman"/>
              </a:rPr>
              <a:t>911.....,..,,</a:t>
            </a:r>
            <a:r>
              <a:rPr dirty="0" sz="650" spc="7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600" spc="50">
                <a:solidFill>
                  <a:srgbClr val="A3BAC4"/>
                </a:solidFill>
                <a:latin typeface="Times New Roman"/>
                <a:cs typeface="Times New Roman"/>
              </a:rPr>
              <a:t>&lt;l,.</a:t>
            </a:r>
            <a:r>
              <a:rPr dirty="0" sz="600" spc="-65">
                <a:solidFill>
                  <a:srgbClr val="A3BAC4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A3BAC4"/>
                </a:solidFill>
                <a:latin typeface="Arial"/>
                <a:cs typeface="Arial"/>
              </a:rPr>
              <a:t>&amp;1"°9""</a:t>
            </a:r>
            <a:r>
              <a:rPr dirty="0" sz="550" spc="5">
                <a:solidFill>
                  <a:srgbClr val="A3BAC4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A3BAC4"/>
                </a:solidFill>
                <a:latin typeface="Times New Roman"/>
                <a:cs typeface="Times New Roman"/>
              </a:rPr>
              <a:t>tuorfr.,,,</a:t>
            </a:r>
            <a:r>
              <a:rPr dirty="0" sz="650" spc="-10">
                <a:solidFill>
                  <a:srgbClr val="28A8D1"/>
                </a:solidFill>
                <a:latin typeface="Times New Roman"/>
                <a:cs typeface="Times New Roman"/>
              </a:rPr>
              <a:t>.</a:t>
            </a:r>
            <a:endParaRPr sz="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6426264"/>
            <a:ext cx="5652135" cy="2174875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algn="ctr" marL="105410">
              <a:lnSpc>
                <a:spcPct val="100000"/>
              </a:lnSpc>
              <a:spcBef>
                <a:spcPts val="1380"/>
              </a:spcBef>
            </a:pPr>
            <a:r>
              <a:rPr dirty="0" sz="2000" spc="-10" b="1">
                <a:latin typeface="Calibri"/>
                <a:cs typeface="Calibri"/>
              </a:rPr>
              <a:t>CONCLUSION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895"/>
              </a:lnSpc>
              <a:spcBef>
                <a:spcPts val="1015"/>
              </a:spcBef>
            </a:pP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our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most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important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features</a:t>
            </a:r>
            <a:endParaRPr sz="1600">
              <a:latin typeface="Times New Roman"/>
              <a:cs typeface="Times New Roman"/>
            </a:endParaRPr>
          </a:p>
          <a:p>
            <a:pPr marL="57785">
              <a:lnSpc>
                <a:spcPts val="1895"/>
              </a:lnSpc>
            </a:pPr>
            <a:r>
              <a:rPr dirty="0" sz="1600" spc="-10">
                <a:latin typeface="Calibri"/>
                <a:cs typeface="Calibri"/>
              </a:rPr>
              <a:t>understand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how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exactly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prices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vary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variables.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can</a:t>
            </a:r>
            <a:endParaRPr sz="1600">
              <a:latin typeface="Calibri"/>
              <a:cs typeface="Calibri"/>
            </a:endParaRPr>
          </a:p>
          <a:p>
            <a:pPr marL="12700" marR="80645">
              <a:lnSpc>
                <a:spcPct val="109800"/>
              </a:lnSpc>
              <a:spcBef>
                <a:spcPts val="5"/>
              </a:spcBef>
            </a:pPr>
            <a:r>
              <a:rPr dirty="0" sz="1600">
                <a:latin typeface="Calibri"/>
                <a:cs typeface="Calibri"/>
              </a:rPr>
              <a:t>accordingly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manipulate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strategy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firm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concentrate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on </a:t>
            </a:r>
            <a:r>
              <a:rPr dirty="0" sz="1600">
                <a:latin typeface="Calibri"/>
                <a:cs typeface="Calibri"/>
              </a:rPr>
              <a:t>areas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yield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high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returns.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Further,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model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good </a:t>
            </a:r>
            <a:r>
              <a:rPr dirty="0" sz="1600">
                <a:latin typeface="Calibri"/>
                <a:cs typeface="Calibri"/>
              </a:rPr>
              <a:t>way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management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understand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pricing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dynamics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0">
                <a:latin typeface="Calibri"/>
                <a:cs typeface="Calibri"/>
              </a:rPr>
              <a:t>a </a:t>
            </a:r>
            <a:r>
              <a:rPr dirty="0" sz="1600">
                <a:latin typeface="Calibri"/>
                <a:cs typeface="Calibri"/>
              </a:rPr>
              <a:t>new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market.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45199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711402"/>
            <a:ext cx="3986529" cy="1757045"/>
          </a:xfrm>
          <a:prstGeom prst="rect">
            <a:avLst/>
          </a:prstGeom>
        </p:spPr>
        <p:txBody>
          <a:bodyPr wrap="square" lIns="0" tIns="191135" rIns="0" bIns="0" rtlCol="0" vert="horz">
            <a:spAutoFit/>
          </a:bodyPr>
          <a:lstStyle/>
          <a:p>
            <a:pPr marL="1783714">
              <a:lnSpc>
                <a:spcPct val="100000"/>
              </a:lnSpc>
              <a:spcBef>
                <a:spcPts val="1505"/>
              </a:spcBef>
            </a:pPr>
            <a:r>
              <a:rPr dirty="0" sz="2000" spc="-10" b="1">
                <a:latin typeface="Calibri"/>
                <a:cs typeface="Calibri"/>
              </a:rPr>
              <a:t>ACKNOWLEDGMENT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u="sng" sz="15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References:</a:t>
            </a:r>
            <a:endParaRPr sz="15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0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500" spc="-10">
                <a:latin typeface="Calibri"/>
                <a:cs typeface="Calibri"/>
              </a:rPr>
              <a:t>https://</a:t>
            </a:r>
            <a:r>
              <a:rPr dirty="0" sz="1500" spc="-10">
                <a:latin typeface="Calibri"/>
                <a:cs typeface="Calibri"/>
                <a:hlinkClick r:id="rId2"/>
              </a:rPr>
              <a:t>www.towardsdatascience.com</a:t>
            </a:r>
            <a:endParaRPr sz="15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54"/>
              </a:spcBef>
              <a:buClr>
                <a:srgbClr val="000000"/>
              </a:buClr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u="sng" sz="15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www.analyticsvidhya.com</a:t>
            </a:r>
            <a:endParaRPr sz="15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50"/>
              </a:spcBef>
              <a:buClr>
                <a:srgbClr val="000000"/>
              </a:buClr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u="sng" sz="15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www.kaggle.com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2532633"/>
            <a:ext cx="5498465" cy="7165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877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Calibri"/>
                <a:cs typeface="Calibri"/>
              </a:rPr>
              <a:t>INTRODUCTION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Calibri"/>
              <a:cs typeface="Calibri"/>
            </a:endParaRPr>
          </a:p>
          <a:p>
            <a:pPr marL="527685" indent="-22923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528320" algn="l"/>
              </a:tabLst>
            </a:pPr>
            <a:r>
              <a:rPr dirty="0" sz="1800">
                <a:latin typeface="Calibri"/>
                <a:cs typeface="Calibri"/>
              </a:rPr>
              <a:t>Business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Problem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Framing</a:t>
            </a:r>
            <a:endParaRPr sz="1800">
              <a:latin typeface="Calibri"/>
              <a:cs typeface="Calibri"/>
            </a:endParaRPr>
          </a:p>
          <a:p>
            <a:pPr marL="240665" marR="46990" indent="38100">
              <a:lnSpc>
                <a:spcPts val="1610"/>
              </a:lnSpc>
              <a:spcBef>
                <a:spcPts val="1120"/>
              </a:spcBef>
            </a:pPr>
            <a:r>
              <a:rPr dirty="0" sz="1400">
                <a:latin typeface="Times New Roman"/>
                <a:cs typeface="Times New Roman"/>
              </a:rPr>
              <a:t>You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required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model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price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houses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available </a:t>
            </a:r>
            <a:r>
              <a:rPr dirty="0" sz="1400">
                <a:latin typeface="Times New Roman"/>
                <a:cs typeface="Times New Roman"/>
              </a:rPr>
              <a:t>independent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variables.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model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management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understand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how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exactly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prices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vary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variables.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can </a:t>
            </a:r>
            <a:r>
              <a:rPr dirty="0" sz="1400">
                <a:latin typeface="Times New Roman"/>
                <a:cs typeface="Times New Roman"/>
              </a:rPr>
              <a:t>accordingly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manipulate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strategy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firm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concentrate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10">
                <a:latin typeface="Times New Roman"/>
                <a:cs typeface="Times New Roman"/>
              </a:rPr>
              <a:t> areas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yield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high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returns.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Further,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model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good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management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understand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pricing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dynamics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new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market.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527685" indent="-22923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528320" algn="l"/>
              </a:tabLst>
            </a:pPr>
            <a:r>
              <a:rPr dirty="0" sz="1800">
                <a:latin typeface="Calibri"/>
                <a:cs typeface="Calibri"/>
              </a:rPr>
              <a:t>Conceptual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Background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Domain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Problem</a:t>
            </a:r>
            <a:endParaRPr sz="18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1020"/>
              </a:spcBef>
            </a:pPr>
            <a:r>
              <a:rPr dirty="0" sz="1500">
                <a:latin typeface="Calibri"/>
                <a:cs typeface="Calibri"/>
              </a:rPr>
              <a:t>This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project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all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about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predicting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house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Price.</a:t>
            </a:r>
            <a:endParaRPr sz="1500">
              <a:latin typeface="Calibri"/>
              <a:cs typeface="Calibri"/>
            </a:endParaRPr>
          </a:p>
          <a:p>
            <a:pPr marL="240665" marR="354965">
              <a:lnSpc>
                <a:spcPct val="110000"/>
              </a:lnSpc>
              <a:spcBef>
                <a:spcPts val="790"/>
              </a:spcBef>
            </a:pPr>
            <a:r>
              <a:rPr dirty="0" sz="1500">
                <a:latin typeface="Calibri"/>
                <a:cs typeface="Calibri"/>
              </a:rPr>
              <a:t>Domain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Knowledge: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https://</a:t>
            </a:r>
            <a:r>
              <a:rPr dirty="0" sz="1500" spc="-10">
                <a:latin typeface="Calibri"/>
                <a:cs typeface="Calibri"/>
                <a:hlinkClick r:id="rId2"/>
              </a:rPr>
              <a:t>www.surpriseaz.gov/448/Housing-</a:t>
            </a:r>
            <a:r>
              <a:rPr dirty="0" sz="1500" spc="-10">
                <a:latin typeface="Calibri"/>
                <a:cs typeface="Calibri"/>
              </a:rPr>
              <a:t> Programs</a:t>
            </a:r>
            <a:endParaRPr sz="1500">
              <a:latin typeface="Calibri"/>
              <a:cs typeface="Calibri"/>
            </a:endParaRPr>
          </a:p>
          <a:p>
            <a:pPr marL="240665" marR="2581910" indent="287655">
              <a:lnSpc>
                <a:spcPct val="110000"/>
              </a:lnSpc>
              <a:spcBef>
                <a:spcPts val="850"/>
              </a:spcBef>
              <a:buFont typeface="Symbol"/>
              <a:buChar char=""/>
              <a:tabLst>
                <a:tab pos="528320" algn="l"/>
              </a:tabLst>
            </a:pPr>
            <a:r>
              <a:rPr dirty="0" sz="1800">
                <a:latin typeface="Calibri"/>
                <a:cs typeface="Calibri"/>
              </a:rPr>
              <a:t>Review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Literature </a:t>
            </a:r>
            <a:r>
              <a:rPr dirty="0" sz="1800">
                <a:latin typeface="Calibri"/>
                <a:cs typeface="Calibri"/>
              </a:rPr>
              <a:t>Information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train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240"/>
              </a:spcBef>
              <a:buAutoNum type="alphaLcParenR"/>
              <a:tabLst>
                <a:tab pos="241300" algn="l"/>
              </a:tabLst>
            </a:pPr>
            <a:r>
              <a:rPr dirty="0" sz="1050">
                <a:latin typeface="Calibri"/>
                <a:cs typeface="Calibri"/>
              </a:rPr>
              <a:t>Range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Index: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1168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entries,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0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to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20">
                <a:latin typeface="Calibri"/>
                <a:cs typeface="Calibri"/>
              </a:rPr>
              <a:t>1167</a:t>
            </a:r>
            <a:endParaRPr sz="105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25"/>
              </a:spcBef>
              <a:buFont typeface="Courier New"/>
              <a:buAutoNum type="alphaLcParenR"/>
              <a:tabLst>
                <a:tab pos="241300" algn="l"/>
              </a:tabLst>
            </a:pPr>
            <a:r>
              <a:rPr dirty="0" sz="1050">
                <a:latin typeface="Calibri"/>
                <a:cs typeface="Calibri"/>
              </a:rPr>
              <a:t>Data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columns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(total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81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columns)</a:t>
            </a:r>
            <a:endParaRPr sz="105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20"/>
              </a:spcBef>
              <a:buAutoNum type="alphaLcParenR"/>
              <a:tabLst>
                <a:tab pos="240665" algn="l"/>
                <a:tab pos="241300" algn="l"/>
              </a:tabLst>
            </a:pPr>
            <a:r>
              <a:rPr dirty="0" sz="1050">
                <a:latin typeface="Calibri"/>
                <a:cs typeface="Calibri"/>
              </a:rPr>
              <a:t>Dtypes: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float64(3),</a:t>
            </a:r>
            <a:r>
              <a:rPr dirty="0" sz="1050" spc="-10">
                <a:latin typeface="Calibri"/>
                <a:cs typeface="Calibri"/>
              </a:rPr>
              <a:t> int64(35), object(43)</a:t>
            </a:r>
            <a:endParaRPr sz="105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25"/>
              </a:spcBef>
              <a:buAutoNum type="alphaLcParenR"/>
              <a:tabLst>
                <a:tab pos="241300" algn="l"/>
              </a:tabLst>
            </a:pPr>
            <a:r>
              <a:rPr dirty="0" sz="1050">
                <a:latin typeface="Calibri"/>
                <a:cs typeface="Calibri"/>
              </a:rPr>
              <a:t>memory</a:t>
            </a:r>
            <a:r>
              <a:rPr dirty="0" sz="1050" spc="-3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usage:</a:t>
            </a:r>
            <a:r>
              <a:rPr dirty="0" sz="1050" spc="-3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739.2+</a:t>
            </a:r>
            <a:r>
              <a:rPr dirty="0" sz="1050" spc="-30">
                <a:latin typeface="Calibri"/>
                <a:cs typeface="Calibri"/>
              </a:rPr>
              <a:t> </a:t>
            </a:r>
            <a:r>
              <a:rPr dirty="0" sz="1050" spc="-25">
                <a:latin typeface="Calibri"/>
                <a:cs typeface="Calibri"/>
              </a:rPr>
              <a:t>KB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lphaLcParenR"/>
            </a:pPr>
            <a:endParaRPr sz="950">
              <a:latin typeface="Calibri"/>
              <a:cs typeface="Calibri"/>
            </a:endParaRPr>
          </a:p>
          <a:p>
            <a:pPr marL="25336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Information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test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80"/>
              </a:spcBef>
              <a:buAutoNum type="alphaLcParenR" startAt="5"/>
              <a:tabLst>
                <a:tab pos="241300" algn="l"/>
              </a:tabLst>
            </a:pPr>
            <a:r>
              <a:rPr dirty="0" sz="1050">
                <a:latin typeface="Calibri"/>
                <a:cs typeface="Calibri"/>
              </a:rPr>
              <a:t>Range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Index: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292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entries,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0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to</a:t>
            </a:r>
            <a:r>
              <a:rPr dirty="0" sz="1050" spc="-15">
                <a:latin typeface="Calibri"/>
                <a:cs typeface="Calibri"/>
              </a:rPr>
              <a:t> </a:t>
            </a:r>
            <a:r>
              <a:rPr dirty="0" sz="1050" spc="-25">
                <a:latin typeface="Calibri"/>
                <a:cs typeface="Calibri"/>
              </a:rPr>
              <a:t>291</a:t>
            </a:r>
            <a:endParaRPr sz="105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10"/>
              </a:spcBef>
              <a:buFont typeface="Courier New"/>
              <a:buAutoNum type="alphaLcParenR" startAt="5"/>
              <a:tabLst>
                <a:tab pos="241300" algn="l"/>
              </a:tabLst>
            </a:pPr>
            <a:r>
              <a:rPr dirty="0" sz="1050">
                <a:latin typeface="Calibri"/>
                <a:cs typeface="Calibri"/>
              </a:rPr>
              <a:t>Data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columns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(total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80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columns)</a:t>
            </a:r>
            <a:endParaRPr sz="105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25"/>
              </a:spcBef>
              <a:buAutoNum type="alphaLcParenR" startAt="5"/>
              <a:tabLst>
                <a:tab pos="241300" algn="l"/>
              </a:tabLst>
            </a:pPr>
            <a:r>
              <a:rPr dirty="0" sz="1050">
                <a:latin typeface="Calibri"/>
                <a:cs typeface="Calibri"/>
              </a:rPr>
              <a:t>Dtypes:</a:t>
            </a:r>
            <a:r>
              <a:rPr dirty="0" sz="1050" spc="-2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float64(4),</a:t>
            </a:r>
            <a:r>
              <a:rPr dirty="0" sz="1050" spc="-10">
                <a:latin typeface="Calibri"/>
                <a:cs typeface="Calibri"/>
              </a:rPr>
              <a:t> int64(34), object(42)</a:t>
            </a:r>
            <a:endParaRPr sz="105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25"/>
              </a:spcBef>
              <a:buAutoNum type="alphaLcParenR" startAt="5"/>
              <a:tabLst>
                <a:tab pos="241300" algn="l"/>
              </a:tabLst>
            </a:pPr>
            <a:r>
              <a:rPr dirty="0" sz="1050">
                <a:latin typeface="Calibri"/>
                <a:cs typeface="Calibri"/>
              </a:rPr>
              <a:t>memory</a:t>
            </a:r>
            <a:r>
              <a:rPr dirty="0" sz="1050" spc="-3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usage: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182.64+</a:t>
            </a:r>
            <a:r>
              <a:rPr dirty="0" sz="1050" spc="-30">
                <a:latin typeface="Calibri"/>
                <a:cs typeface="Calibri"/>
              </a:rPr>
              <a:t> </a:t>
            </a:r>
            <a:r>
              <a:rPr dirty="0" sz="1050" spc="-25">
                <a:latin typeface="Calibri"/>
                <a:cs typeface="Calibri"/>
              </a:rPr>
              <a:t>KB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lphaLcParenR" startAt="5"/>
            </a:pPr>
            <a:endParaRPr sz="950">
              <a:latin typeface="Calibri"/>
              <a:cs typeface="Calibri"/>
            </a:endParaRPr>
          </a:p>
          <a:p>
            <a:pPr lvl="1" marL="240665" indent="-228600">
              <a:lnSpc>
                <a:spcPct val="100000"/>
              </a:lnSpc>
              <a:buSzPct val="83333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Motivation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 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Problem </a:t>
            </a:r>
            <a:r>
              <a:rPr dirty="0" sz="1800" spc="-10">
                <a:latin typeface="Calibri"/>
                <a:cs typeface="Calibri"/>
              </a:rPr>
              <a:t>Undertaken</a:t>
            </a:r>
            <a:endParaRPr sz="1800">
              <a:latin typeface="Calibri"/>
              <a:cs typeface="Calibri"/>
            </a:endParaRPr>
          </a:p>
          <a:p>
            <a:pPr marL="240665" marR="5080">
              <a:lnSpc>
                <a:spcPct val="109300"/>
              </a:lnSpc>
              <a:spcBef>
                <a:spcPts val="50"/>
              </a:spcBef>
            </a:pP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project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provided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by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Flip Robo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Technologies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as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apart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of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internship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programme.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exposure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real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world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data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the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59153" y="869950"/>
            <a:ext cx="506476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500">
                <a:latin typeface="Calibri"/>
                <a:cs typeface="Calibri"/>
              </a:rPr>
              <a:t>opportunity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deploy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my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skills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solving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real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time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problem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has </a:t>
            </a:r>
            <a:r>
              <a:rPr dirty="0" sz="1500">
                <a:latin typeface="Calibri"/>
                <a:cs typeface="Calibri"/>
              </a:rPr>
              <a:t>been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my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primary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motivation.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17066" y="5115958"/>
            <a:ext cx="4970145" cy="909955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 marL="906780">
              <a:lnSpc>
                <a:spcPct val="100000"/>
              </a:lnSpc>
              <a:spcBef>
                <a:spcPts val="1365"/>
              </a:spcBef>
            </a:pPr>
            <a:r>
              <a:rPr dirty="0" sz="2000" b="1">
                <a:latin typeface="Calibri"/>
                <a:cs typeface="Calibri"/>
              </a:rPr>
              <a:t>Analytical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Problem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Framing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35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Mathematical/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Analytical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Problem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5893571"/>
            <a:ext cx="5561965" cy="387477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5080">
              <a:lnSpc>
                <a:spcPct val="109700"/>
              </a:lnSpc>
              <a:spcBef>
                <a:spcPts val="165"/>
              </a:spcBef>
            </a:pPr>
            <a:r>
              <a:rPr dirty="0" sz="1800" b="1">
                <a:latin typeface="Calibri"/>
                <a:cs typeface="Calibri"/>
              </a:rPr>
              <a:t>Our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objective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to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predict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house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price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which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can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resolve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by </a:t>
            </a:r>
            <a:r>
              <a:rPr dirty="0" sz="1400">
                <a:latin typeface="Calibri"/>
                <a:cs typeface="Calibri"/>
              </a:rPr>
              <a:t>use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10">
                <a:latin typeface="Calibri"/>
                <a:cs typeface="Calibri"/>
              </a:rPr>
              <a:t> regression-</a:t>
            </a:r>
            <a:r>
              <a:rPr dirty="0" sz="1400">
                <a:latin typeface="Calibri"/>
                <a:cs typeface="Calibri"/>
              </a:rPr>
              <a:t>based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algorithm.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Final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model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select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based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evaluation </a:t>
            </a:r>
            <a:r>
              <a:rPr dirty="0" sz="1400">
                <a:latin typeface="Calibri"/>
                <a:cs typeface="Calibri"/>
              </a:rPr>
              <a:t>benchmark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among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different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models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different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algorithms,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Further </a:t>
            </a:r>
            <a:r>
              <a:rPr dirty="0" sz="1400">
                <a:latin typeface="Calibri"/>
                <a:cs typeface="Calibri"/>
              </a:rPr>
              <a:t>Hyperparameter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tuning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performed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build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more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accurate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model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out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best </a:t>
            </a:r>
            <a:r>
              <a:rPr dirty="0" sz="1400" spc="-10">
                <a:latin typeface="Calibri"/>
                <a:cs typeface="Calibri"/>
              </a:rPr>
              <a:t>model.</a:t>
            </a:r>
            <a:endParaRPr sz="1400">
              <a:latin typeface="Calibri"/>
              <a:cs typeface="Calibri"/>
            </a:endParaRPr>
          </a:p>
          <a:p>
            <a:pPr marL="756285" indent="-229235">
              <a:lnSpc>
                <a:spcPct val="100000"/>
              </a:lnSpc>
              <a:spcBef>
                <a:spcPts val="1065"/>
              </a:spcBef>
              <a:buFont typeface="Symbol"/>
              <a:buChar char=""/>
              <a:tabLst>
                <a:tab pos="756920" algn="l"/>
              </a:tabLst>
            </a:pP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Sources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-10">
                <a:latin typeface="Calibri"/>
                <a:cs typeface="Calibri"/>
              </a:rPr>
              <a:t> formats</a:t>
            </a:r>
            <a:endParaRPr sz="1800">
              <a:latin typeface="Calibri"/>
              <a:cs typeface="Calibri"/>
            </a:endParaRPr>
          </a:p>
          <a:p>
            <a:pPr marL="469265" marR="116839">
              <a:lnSpc>
                <a:spcPct val="110000"/>
              </a:lnSpc>
              <a:spcBef>
                <a:spcPts val="50"/>
              </a:spcBef>
            </a:pPr>
            <a:r>
              <a:rPr dirty="0" sz="1400">
                <a:latin typeface="Calibri"/>
                <a:cs typeface="Calibri"/>
              </a:rPr>
              <a:t>There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2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data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sets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that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given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CSV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format.one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training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and </a:t>
            </a:r>
            <a:r>
              <a:rPr dirty="0" sz="1400">
                <a:latin typeface="Calibri"/>
                <a:cs typeface="Calibri"/>
              </a:rPr>
              <a:t>one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testing.</a:t>
            </a:r>
            <a:endParaRPr sz="1400">
              <a:latin typeface="Calibri"/>
              <a:cs typeface="Calibri"/>
            </a:endParaRPr>
          </a:p>
          <a:p>
            <a:pPr marL="469265" marR="393700">
              <a:lnSpc>
                <a:spcPct val="109300"/>
              </a:lnSpc>
              <a:spcBef>
                <a:spcPts val="15"/>
              </a:spcBef>
            </a:pPr>
            <a:r>
              <a:rPr dirty="0" sz="1400">
                <a:latin typeface="Calibri"/>
                <a:cs typeface="Calibri"/>
              </a:rPr>
              <a:t>Train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file: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contains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independent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variables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target </a:t>
            </a:r>
            <a:r>
              <a:rPr dirty="0" sz="1400">
                <a:latin typeface="Calibri"/>
                <a:cs typeface="Calibri"/>
              </a:rPr>
              <a:t>variable.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dimension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data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1168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rows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81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columns.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Calibri"/>
              <a:cs typeface="Calibri"/>
            </a:endParaRPr>
          </a:p>
          <a:p>
            <a:pPr marL="469265" marR="246379">
              <a:lnSpc>
                <a:spcPct val="110100"/>
              </a:lnSpc>
            </a:pPr>
            <a:r>
              <a:rPr dirty="0" sz="1400">
                <a:latin typeface="Calibri"/>
                <a:cs typeface="Calibri"/>
              </a:rPr>
              <a:t>Test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file: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contains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independent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variables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only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without</a:t>
            </a:r>
            <a:r>
              <a:rPr dirty="0" sz="1400" spc="29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target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variable.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dimension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data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292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rows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80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columns.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Calibri"/>
              <a:cs typeface="Calibri"/>
            </a:endParaRPr>
          </a:p>
          <a:p>
            <a:pPr marL="756285" indent="-22923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756920" algn="l"/>
              </a:tabLst>
            </a:pP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10">
                <a:latin typeface="Calibri"/>
                <a:cs typeface="Calibri"/>
              </a:rPr>
              <a:t> Pre-</a:t>
            </a:r>
            <a:r>
              <a:rPr dirty="0" sz="1800">
                <a:latin typeface="Calibri"/>
                <a:cs typeface="Calibri"/>
              </a:rPr>
              <a:t>processing </a:t>
            </a:r>
            <a:r>
              <a:rPr dirty="0" sz="1800" spc="-20">
                <a:latin typeface="Calibri"/>
                <a:cs typeface="Calibri"/>
              </a:rPr>
              <a:t>Done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45804"/>
            <a:ext cx="5731509" cy="45507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17066" y="873606"/>
            <a:ext cx="5201285" cy="6228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1480" marR="5080" indent="-228600">
              <a:lnSpc>
                <a:spcPct val="110000"/>
              </a:lnSpc>
              <a:spcBef>
                <a:spcPts val="100"/>
              </a:spcBef>
              <a:buAutoNum type="arabicParenR"/>
              <a:tabLst>
                <a:tab pos="412115" algn="l"/>
              </a:tabLst>
            </a:pPr>
            <a:r>
              <a:rPr dirty="0" sz="1400">
                <a:latin typeface="Calibri"/>
                <a:cs typeface="Calibri"/>
              </a:rPr>
              <a:t>Removing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null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values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dropping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column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45%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null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values-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filled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central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tendency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411480" indent="-229235">
              <a:lnSpc>
                <a:spcPct val="100000"/>
              </a:lnSpc>
              <a:spcBef>
                <a:spcPts val="155"/>
              </a:spcBef>
              <a:buAutoNum type="arabicParenR"/>
              <a:tabLst>
                <a:tab pos="412115" algn="l"/>
              </a:tabLst>
            </a:pPr>
            <a:r>
              <a:rPr dirty="0" sz="1400">
                <a:latin typeface="Calibri"/>
                <a:cs typeface="Calibri"/>
              </a:rPr>
              <a:t>Encode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object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columns-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LabelEncoder()</a:t>
            </a:r>
            <a:endParaRPr sz="1400">
              <a:latin typeface="Calibri"/>
              <a:cs typeface="Calibri"/>
            </a:endParaRPr>
          </a:p>
          <a:p>
            <a:pPr marL="411480" indent="-229235">
              <a:lnSpc>
                <a:spcPct val="100000"/>
              </a:lnSpc>
              <a:spcBef>
                <a:spcPts val="165"/>
              </a:spcBef>
              <a:buAutoNum type="arabicParenR"/>
              <a:tabLst>
                <a:tab pos="412115" algn="l"/>
              </a:tabLst>
            </a:pPr>
            <a:r>
              <a:rPr dirty="0" sz="1400">
                <a:latin typeface="Calibri"/>
                <a:cs typeface="Calibri"/>
              </a:rPr>
              <a:t>Both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Feature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extraction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&amp;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selection.</a:t>
            </a:r>
            <a:endParaRPr sz="1400">
              <a:latin typeface="Calibri"/>
              <a:cs typeface="Calibri"/>
            </a:endParaRPr>
          </a:p>
          <a:p>
            <a:pPr marL="411480" indent="-229235">
              <a:lnSpc>
                <a:spcPct val="100000"/>
              </a:lnSpc>
              <a:spcBef>
                <a:spcPts val="170"/>
              </a:spcBef>
              <a:buAutoNum type="arabicParenR"/>
              <a:tabLst>
                <a:tab pos="412115" algn="l"/>
              </a:tabLst>
            </a:pPr>
            <a:r>
              <a:rPr dirty="0" sz="1400">
                <a:latin typeface="Calibri"/>
                <a:cs typeface="Calibri"/>
              </a:rPr>
              <a:t>Multicollinearity-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VIF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technique</a:t>
            </a:r>
            <a:endParaRPr sz="1400">
              <a:latin typeface="Calibri"/>
              <a:cs typeface="Calibri"/>
            </a:endParaRPr>
          </a:p>
          <a:p>
            <a:pPr marL="411480" indent="-229235">
              <a:lnSpc>
                <a:spcPct val="100000"/>
              </a:lnSpc>
              <a:spcBef>
                <a:spcPts val="155"/>
              </a:spcBef>
              <a:buAutoNum type="arabicParenR"/>
              <a:tabLst>
                <a:tab pos="412115" algn="l"/>
              </a:tabLst>
            </a:pPr>
            <a:r>
              <a:rPr dirty="0" sz="1400" spc="-10">
                <a:latin typeface="Calibri"/>
                <a:cs typeface="Calibri"/>
              </a:rPr>
              <a:t>Correlation</a:t>
            </a:r>
            <a:endParaRPr sz="1400">
              <a:latin typeface="Calibri"/>
              <a:cs typeface="Calibri"/>
            </a:endParaRPr>
          </a:p>
          <a:p>
            <a:pPr marL="411480" indent="-229235">
              <a:lnSpc>
                <a:spcPct val="100000"/>
              </a:lnSpc>
              <a:spcBef>
                <a:spcPts val="155"/>
              </a:spcBef>
              <a:buAutoNum type="arabicParenR"/>
              <a:tabLst>
                <a:tab pos="412115" algn="l"/>
              </a:tabLst>
            </a:pPr>
            <a:r>
              <a:rPr dirty="0" sz="1400" spc="-10">
                <a:latin typeface="Calibri"/>
                <a:cs typeface="Calibri"/>
              </a:rPr>
              <a:t>Visualization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Inputs-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Logic-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Output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Relationships</a:t>
            </a:r>
            <a:endParaRPr sz="1800">
              <a:latin typeface="Calibri"/>
              <a:cs typeface="Calibri"/>
            </a:endParaRPr>
          </a:p>
          <a:p>
            <a:pPr lvl="1" marL="421005" indent="-229235">
              <a:lnSpc>
                <a:spcPct val="100000"/>
              </a:lnSpc>
              <a:spcBef>
                <a:spcPts val="220"/>
              </a:spcBef>
              <a:buAutoNum type="arabicParenR"/>
              <a:tabLst>
                <a:tab pos="421640" algn="l"/>
              </a:tabLst>
            </a:pPr>
            <a:r>
              <a:rPr dirty="0" sz="1400">
                <a:latin typeface="Calibri"/>
                <a:cs typeface="Calibri"/>
              </a:rPr>
              <a:t>Selected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top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39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Features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modelling.</a:t>
            </a:r>
            <a:endParaRPr sz="1400">
              <a:latin typeface="Calibri"/>
              <a:cs typeface="Calibri"/>
            </a:endParaRPr>
          </a:p>
          <a:p>
            <a:pPr lvl="1" marL="421005" indent="-229235">
              <a:lnSpc>
                <a:spcPct val="100000"/>
              </a:lnSpc>
              <a:spcBef>
                <a:spcPts val="170"/>
              </a:spcBef>
              <a:buAutoNum type="arabicParenR"/>
              <a:tabLst>
                <a:tab pos="421640" algn="l"/>
              </a:tabLst>
            </a:pPr>
            <a:r>
              <a:rPr dirty="0" sz="1400" spc="-10">
                <a:latin typeface="Calibri"/>
                <a:cs typeface="Calibri"/>
              </a:rPr>
              <a:t>Correlation</a:t>
            </a:r>
            <a:endParaRPr sz="1400">
              <a:latin typeface="Calibri"/>
              <a:cs typeface="Calibri"/>
            </a:endParaRPr>
          </a:p>
          <a:p>
            <a:pPr lvl="1" marL="421005" indent="-229235">
              <a:lnSpc>
                <a:spcPct val="100000"/>
              </a:lnSpc>
              <a:spcBef>
                <a:spcPts val="155"/>
              </a:spcBef>
              <a:buAutoNum type="arabicParenR"/>
              <a:tabLst>
                <a:tab pos="421640" algn="l"/>
              </a:tabLst>
            </a:pPr>
            <a:r>
              <a:rPr dirty="0" sz="1400">
                <a:latin typeface="Calibri"/>
                <a:cs typeface="Calibri"/>
              </a:rPr>
              <a:t>Removed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outliers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arenR"/>
            </a:pP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Calibri"/>
              <a:buAutoNum type="arabicParenR"/>
            </a:pPr>
            <a:endParaRPr sz="1550">
              <a:latin typeface="Calibri"/>
              <a:cs typeface="Calibri"/>
            </a:endParaRPr>
          </a:p>
          <a:p>
            <a:pPr marL="241300" marR="436245" indent="-228600">
              <a:lnSpc>
                <a:spcPct val="110100"/>
              </a:lnSpc>
              <a:buFont typeface="Symbol"/>
              <a:buChar char="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Hardware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Software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Requirements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Tools </a:t>
            </a:r>
            <a:r>
              <a:rPr dirty="0" sz="1800" spc="-20">
                <a:latin typeface="Calibri"/>
                <a:cs typeface="Calibri"/>
              </a:rPr>
              <a:t>Used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Hardware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used: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Inteli7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2.4GHZ</a:t>
            </a:r>
            <a:endParaRPr sz="1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RAM-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4GB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35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Software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used: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  <a:p>
            <a:pPr marL="451484" indent="-269240">
              <a:lnSpc>
                <a:spcPct val="100000"/>
              </a:lnSpc>
              <a:spcBef>
                <a:spcPts val="229"/>
              </a:spcBef>
              <a:buFont typeface="Wingdings"/>
              <a:buChar char=""/>
              <a:tabLst>
                <a:tab pos="452120" algn="l"/>
              </a:tabLst>
            </a:pPr>
            <a:r>
              <a:rPr dirty="0" sz="1400" spc="-10">
                <a:latin typeface="Calibri"/>
                <a:cs typeface="Calibri"/>
              </a:rPr>
              <a:t>Anaconda-navigator</a:t>
            </a:r>
            <a:endParaRPr sz="1400">
              <a:latin typeface="Calibri"/>
              <a:cs typeface="Calibri"/>
            </a:endParaRPr>
          </a:p>
          <a:p>
            <a:pPr marL="411480" indent="-229235">
              <a:lnSpc>
                <a:spcPct val="100000"/>
              </a:lnSpc>
              <a:spcBef>
                <a:spcPts val="170"/>
              </a:spcBef>
              <a:buFont typeface="Wingdings"/>
              <a:buChar char=""/>
              <a:tabLst>
                <a:tab pos="412115" algn="l"/>
              </a:tabLst>
            </a:pPr>
            <a:r>
              <a:rPr dirty="0" sz="1400">
                <a:latin typeface="Calibri"/>
                <a:cs typeface="Calibri"/>
              </a:rPr>
              <a:t>Jupyter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notebook</a:t>
            </a:r>
            <a:endParaRPr sz="1400">
              <a:latin typeface="Calibri"/>
              <a:cs typeface="Calibri"/>
            </a:endParaRPr>
          </a:p>
          <a:p>
            <a:pPr marL="411480" indent="-229235">
              <a:lnSpc>
                <a:spcPct val="100000"/>
              </a:lnSpc>
              <a:spcBef>
                <a:spcPts val="155"/>
              </a:spcBef>
              <a:buFont typeface="Wingdings"/>
              <a:buChar char=""/>
              <a:tabLst>
                <a:tab pos="412115" algn="l"/>
              </a:tabLst>
            </a:pPr>
            <a:r>
              <a:rPr dirty="0" sz="1400">
                <a:latin typeface="Calibri"/>
                <a:cs typeface="Calibri"/>
              </a:rPr>
              <a:t>Matplotlib.pyplot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/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Seaborn</a:t>
            </a:r>
            <a:endParaRPr sz="1400">
              <a:latin typeface="Calibri"/>
              <a:cs typeface="Calibri"/>
            </a:endParaRPr>
          </a:p>
          <a:p>
            <a:pPr marL="411480" indent="-229235">
              <a:lnSpc>
                <a:spcPct val="100000"/>
              </a:lnSpc>
              <a:spcBef>
                <a:spcPts val="170"/>
              </a:spcBef>
              <a:buFont typeface="Wingdings"/>
              <a:buChar char=""/>
              <a:tabLst>
                <a:tab pos="412115" algn="l"/>
              </a:tabLst>
            </a:pPr>
            <a:r>
              <a:rPr dirty="0" sz="1400">
                <a:latin typeface="Calibri"/>
                <a:cs typeface="Calibri"/>
              </a:rPr>
              <a:t>Numpy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/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pandas</a:t>
            </a:r>
            <a:endParaRPr sz="1400">
              <a:latin typeface="Calibri"/>
              <a:cs typeface="Calibri"/>
            </a:endParaRPr>
          </a:p>
          <a:p>
            <a:pPr marL="411480" indent="-229235">
              <a:lnSpc>
                <a:spcPct val="100000"/>
              </a:lnSpc>
              <a:spcBef>
                <a:spcPts val="170"/>
              </a:spcBef>
              <a:buFont typeface="Wingdings"/>
              <a:buChar char=""/>
              <a:tabLst>
                <a:tab pos="412115" algn="l"/>
              </a:tabLst>
            </a:pPr>
            <a:r>
              <a:rPr dirty="0" sz="1400" spc="-10">
                <a:latin typeface="Calibri"/>
                <a:cs typeface="Calibri"/>
              </a:rPr>
              <a:t>Scikit-</a:t>
            </a:r>
            <a:r>
              <a:rPr dirty="0" sz="1400">
                <a:latin typeface="Calibri"/>
                <a:cs typeface="Calibri"/>
              </a:rPr>
              <a:t>learn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/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sklearn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17066" y="8094726"/>
            <a:ext cx="5233035" cy="1284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2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Model/s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Development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and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Evaluation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Calibri"/>
              <a:cs typeface="Calibri"/>
            </a:endParaRPr>
          </a:p>
          <a:p>
            <a:pPr marL="241300" marR="5080" indent="-228600">
              <a:lnSpc>
                <a:spcPct val="109500"/>
              </a:lnSpc>
              <a:buFont typeface="Symbol"/>
              <a:buChar char="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Identification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 possible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problem-</a:t>
            </a:r>
            <a:r>
              <a:rPr dirty="0" sz="1800">
                <a:latin typeface="Calibri"/>
                <a:cs typeface="Calibri"/>
              </a:rPr>
              <a:t>solving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approaches (methods)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17066" y="1275942"/>
            <a:ext cx="4474210" cy="524700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411480" indent="-229235">
              <a:lnSpc>
                <a:spcPct val="100000"/>
              </a:lnSpc>
              <a:spcBef>
                <a:spcPts val="265"/>
              </a:spcBef>
              <a:buFont typeface="Wingdings"/>
              <a:buChar char=""/>
              <a:tabLst>
                <a:tab pos="412115" algn="l"/>
              </a:tabLst>
            </a:pPr>
            <a:r>
              <a:rPr dirty="0" sz="1400">
                <a:latin typeface="Calibri"/>
                <a:cs typeface="Calibri"/>
              </a:rPr>
              <a:t>Null</a:t>
            </a:r>
            <a:r>
              <a:rPr dirty="0" sz="1400" spc="-10">
                <a:latin typeface="Calibri"/>
                <a:cs typeface="Calibri"/>
              </a:rPr>
              <a:t> Values</a:t>
            </a:r>
            <a:endParaRPr sz="1400">
              <a:latin typeface="Calibri"/>
              <a:cs typeface="Calibri"/>
            </a:endParaRPr>
          </a:p>
          <a:p>
            <a:pPr marL="411480" indent="-229235">
              <a:lnSpc>
                <a:spcPct val="100000"/>
              </a:lnSpc>
              <a:spcBef>
                <a:spcPts val="170"/>
              </a:spcBef>
              <a:buFont typeface="Wingdings"/>
              <a:buChar char=""/>
              <a:tabLst>
                <a:tab pos="412115" algn="l"/>
              </a:tabLst>
            </a:pPr>
            <a:r>
              <a:rPr dirty="0" sz="1400" spc="-25">
                <a:latin typeface="Calibri"/>
                <a:cs typeface="Calibri"/>
              </a:rPr>
              <a:t>EDA</a:t>
            </a:r>
            <a:endParaRPr sz="1400">
              <a:latin typeface="Calibri"/>
              <a:cs typeface="Calibri"/>
            </a:endParaRPr>
          </a:p>
          <a:p>
            <a:pPr marL="411480" indent="-229235">
              <a:lnSpc>
                <a:spcPct val="100000"/>
              </a:lnSpc>
              <a:spcBef>
                <a:spcPts val="165"/>
              </a:spcBef>
              <a:buFont typeface="Wingdings"/>
              <a:buChar char=""/>
              <a:tabLst>
                <a:tab pos="412115" algn="l"/>
              </a:tabLst>
            </a:pPr>
            <a:r>
              <a:rPr dirty="0" sz="1400">
                <a:latin typeface="Calibri"/>
                <a:cs typeface="Calibri"/>
              </a:rPr>
              <a:t>Feature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extraction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&amp;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selection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-</a:t>
            </a:r>
            <a:r>
              <a:rPr dirty="0" sz="1400" spc="-10">
                <a:latin typeface="Calibri"/>
                <a:cs typeface="Calibri"/>
              </a:rPr>
              <a:t>RFE/Fregression</a:t>
            </a:r>
            <a:endParaRPr sz="1400">
              <a:latin typeface="Calibri"/>
              <a:cs typeface="Calibri"/>
            </a:endParaRPr>
          </a:p>
          <a:p>
            <a:pPr marL="411480" indent="-229235">
              <a:lnSpc>
                <a:spcPct val="100000"/>
              </a:lnSpc>
              <a:spcBef>
                <a:spcPts val="160"/>
              </a:spcBef>
              <a:buFont typeface="Wingdings"/>
              <a:buChar char=""/>
              <a:tabLst>
                <a:tab pos="412115" algn="l"/>
              </a:tabLst>
            </a:pPr>
            <a:r>
              <a:rPr dirty="0" sz="1400" spc="-25">
                <a:latin typeface="Calibri"/>
                <a:cs typeface="Calibri"/>
              </a:rPr>
              <a:t>VIF</a:t>
            </a:r>
            <a:endParaRPr sz="1400">
              <a:latin typeface="Calibri"/>
              <a:cs typeface="Calibri"/>
            </a:endParaRPr>
          </a:p>
          <a:p>
            <a:pPr marL="411480" indent="-229235">
              <a:lnSpc>
                <a:spcPct val="100000"/>
              </a:lnSpc>
              <a:spcBef>
                <a:spcPts val="165"/>
              </a:spcBef>
              <a:buFont typeface="Wingdings"/>
              <a:buChar char=""/>
              <a:tabLst>
                <a:tab pos="412115" algn="l"/>
              </a:tabLst>
            </a:pPr>
            <a:r>
              <a:rPr dirty="0" sz="1400" spc="-10">
                <a:latin typeface="Calibri"/>
                <a:cs typeface="Calibri"/>
              </a:rPr>
              <a:t>Correlation</a:t>
            </a:r>
            <a:endParaRPr sz="1400">
              <a:latin typeface="Calibri"/>
              <a:cs typeface="Calibri"/>
            </a:endParaRPr>
          </a:p>
          <a:p>
            <a:pPr marL="411480" indent="-229235">
              <a:lnSpc>
                <a:spcPct val="100000"/>
              </a:lnSpc>
              <a:spcBef>
                <a:spcPts val="170"/>
              </a:spcBef>
              <a:buFont typeface="Wingdings"/>
              <a:buChar char=""/>
              <a:tabLst>
                <a:tab pos="412115" algn="l"/>
              </a:tabLst>
            </a:pPr>
            <a:r>
              <a:rPr dirty="0" sz="1400" spc="-10">
                <a:latin typeface="Calibri"/>
                <a:cs typeface="Calibri"/>
              </a:rPr>
              <a:t>Visualization</a:t>
            </a:r>
            <a:endParaRPr sz="1400">
              <a:latin typeface="Calibri"/>
              <a:cs typeface="Calibri"/>
            </a:endParaRPr>
          </a:p>
          <a:p>
            <a:pPr marL="411480" indent="-229235">
              <a:lnSpc>
                <a:spcPct val="100000"/>
              </a:lnSpc>
              <a:spcBef>
                <a:spcPts val="155"/>
              </a:spcBef>
              <a:buFont typeface="Wingdings"/>
              <a:buChar char=""/>
              <a:tabLst>
                <a:tab pos="412115" algn="l"/>
              </a:tabLst>
            </a:pPr>
            <a:r>
              <a:rPr dirty="0" sz="1400">
                <a:latin typeface="Calibri"/>
                <a:cs typeface="Calibri"/>
              </a:rPr>
              <a:t>Model</a:t>
            </a:r>
            <a:r>
              <a:rPr dirty="0" sz="1400" spc="-10">
                <a:latin typeface="Calibri"/>
                <a:cs typeface="Calibri"/>
              </a:rPr>
              <a:t> Building</a:t>
            </a:r>
            <a:endParaRPr sz="1400">
              <a:latin typeface="Calibri"/>
              <a:cs typeface="Calibri"/>
            </a:endParaRPr>
          </a:p>
          <a:p>
            <a:pPr marL="411480" indent="-229235">
              <a:lnSpc>
                <a:spcPct val="100000"/>
              </a:lnSpc>
              <a:spcBef>
                <a:spcPts val="170"/>
              </a:spcBef>
              <a:buFont typeface="Wingdings"/>
              <a:buChar char=""/>
              <a:tabLst>
                <a:tab pos="412115" algn="l"/>
              </a:tabLst>
            </a:pPr>
            <a:r>
              <a:rPr dirty="0" sz="1400">
                <a:latin typeface="Calibri"/>
                <a:cs typeface="Calibri"/>
              </a:rPr>
              <a:t>Hyperparameter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Tuning</a:t>
            </a:r>
            <a:endParaRPr sz="1400">
              <a:latin typeface="Calibri"/>
              <a:cs typeface="Calibri"/>
            </a:endParaRPr>
          </a:p>
          <a:p>
            <a:pPr marL="411480" indent="-229235">
              <a:lnSpc>
                <a:spcPct val="100000"/>
              </a:lnSpc>
              <a:spcBef>
                <a:spcPts val="170"/>
              </a:spcBef>
              <a:buFont typeface="Wingdings"/>
              <a:buChar char=""/>
              <a:tabLst>
                <a:tab pos="412115" algn="l"/>
              </a:tabLst>
            </a:pPr>
            <a:r>
              <a:rPr dirty="0" sz="1400">
                <a:latin typeface="Calibri"/>
                <a:cs typeface="Calibri"/>
              </a:rPr>
              <a:t>Testing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dataset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Testing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Identified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Approaches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(Algorithms)</a:t>
            </a:r>
            <a:endParaRPr sz="1800">
              <a:latin typeface="Calibri"/>
              <a:cs typeface="Calibri"/>
            </a:endParaRPr>
          </a:p>
          <a:p>
            <a:pPr lvl="1" marL="459105" indent="-229235">
              <a:lnSpc>
                <a:spcPct val="100000"/>
              </a:lnSpc>
              <a:spcBef>
                <a:spcPts val="215"/>
              </a:spcBef>
              <a:buFont typeface="Wingdings"/>
              <a:buChar char=""/>
              <a:tabLst>
                <a:tab pos="459740" algn="l"/>
              </a:tabLst>
            </a:pPr>
            <a:r>
              <a:rPr dirty="0" sz="1500">
                <a:latin typeface="Calibri"/>
                <a:cs typeface="Calibri"/>
              </a:rPr>
              <a:t>Linear</a:t>
            </a:r>
            <a:r>
              <a:rPr dirty="0" sz="1500" spc="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Regression</a:t>
            </a:r>
            <a:endParaRPr sz="1500">
              <a:latin typeface="Calibri"/>
              <a:cs typeface="Calibri"/>
            </a:endParaRPr>
          </a:p>
          <a:p>
            <a:pPr lvl="1" marL="459105" indent="-229235">
              <a:lnSpc>
                <a:spcPct val="100000"/>
              </a:lnSpc>
              <a:spcBef>
                <a:spcPts val="165"/>
              </a:spcBef>
              <a:buFont typeface="Wingdings"/>
              <a:buChar char=""/>
              <a:tabLst>
                <a:tab pos="459740" algn="l"/>
              </a:tabLst>
            </a:pPr>
            <a:r>
              <a:rPr dirty="0" sz="1500" spc="-25">
                <a:latin typeface="Calibri"/>
                <a:cs typeface="Calibri"/>
              </a:rPr>
              <a:t>KNN</a:t>
            </a:r>
            <a:endParaRPr sz="1500">
              <a:latin typeface="Calibri"/>
              <a:cs typeface="Calibri"/>
            </a:endParaRPr>
          </a:p>
          <a:p>
            <a:pPr lvl="1" marL="459105" indent="-229235">
              <a:lnSpc>
                <a:spcPct val="100000"/>
              </a:lnSpc>
              <a:spcBef>
                <a:spcPts val="180"/>
              </a:spcBef>
              <a:buFont typeface="Wingdings"/>
              <a:buChar char=""/>
              <a:tabLst>
                <a:tab pos="459740" algn="l"/>
              </a:tabLst>
            </a:pPr>
            <a:r>
              <a:rPr dirty="0" sz="1500">
                <a:latin typeface="Calibri"/>
                <a:cs typeface="Calibri"/>
              </a:rPr>
              <a:t>SVM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(Regressor)</a:t>
            </a:r>
            <a:endParaRPr sz="1500">
              <a:latin typeface="Calibri"/>
              <a:cs typeface="Calibri"/>
            </a:endParaRPr>
          </a:p>
          <a:p>
            <a:pPr lvl="1" marL="459105" indent="-229235">
              <a:lnSpc>
                <a:spcPct val="100000"/>
              </a:lnSpc>
              <a:spcBef>
                <a:spcPts val="180"/>
              </a:spcBef>
              <a:buFont typeface="Wingdings"/>
              <a:buChar char=""/>
              <a:tabLst>
                <a:tab pos="459740" algn="l"/>
              </a:tabLst>
            </a:pPr>
            <a:r>
              <a:rPr dirty="0" sz="1500">
                <a:latin typeface="Calibri"/>
                <a:cs typeface="Calibri"/>
              </a:rPr>
              <a:t>Decision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Tree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Regressor</a:t>
            </a:r>
            <a:endParaRPr sz="1500">
              <a:latin typeface="Calibri"/>
              <a:cs typeface="Calibri"/>
            </a:endParaRPr>
          </a:p>
          <a:p>
            <a:pPr lvl="1" marL="459105" indent="-229235">
              <a:lnSpc>
                <a:spcPct val="100000"/>
              </a:lnSpc>
              <a:spcBef>
                <a:spcPts val="170"/>
              </a:spcBef>
              <a:buFont typeface="Wingdings"/>
              <a:buChar char=""/>
              <a:tabLst>
                <a:tab pos="459740" algn="l"/>
              </a:tabLst>
            </a:pPr>
            <a:r>
              <a:rPr dirty="0" sz="1500">
                <a:latin typeface="Calibri"/>
                <a:cs typeface="Calibri"/>
              </a:rPr>
              <a:t>RandomForest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Regressor</a:t>
            </a:r>
            <a:endParaRPr sz="1500">
              <a:latin typeface="Calibri"/>
              <a:cs typeface="Calibri"/>
            </a:endParaRPr>
          </a:p>
          <a:p>
            <a:pPr lvl="1" marL="459105" indent="-229235">
              <a:lnSpc>
                <a:spcPct val="100000"/>
              </a:lnSpc>
              <a:spcBef>
                <a:spcPts val="180"/>
              </a:spcBef>
              <a:buFont typeface="Wingdings"/>
              <a:buChar char=""/>
              <a:tabLst>
                <a:tab pos="459740" algn="l"/>
              </a:tabLst>
            </a:pPr>
            <a:r>
              <a:rPr dirty="0" sz="1500">
                <a:latin typeface="Calibri"/>
                <a:cs typeface="Calibri"/>
              </a:rPr>
              <a:t>ADABoost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Regressor</a:t>
            </a:r>
            <a:endParaRPr sz="1500">
              <a:latin typeface="Calibri"/>
              <a:cs typeface="Calibri"/>
            </a:endParaRPr>
          </a:p>
          <a:p>
            <a:pPr lvl="1" marL="459105" indent="-229235">
              <a:lnSpc>
                <a:spcPct val="100000"/>
              </a:lnSpc>
              <a:spcBef>
                <a:spcPts val="180"/>
              </a:spcBef>
              <a:buFont typeface="Wingdings"/>
              <a:buChar char=""/>
              <a:tabLst>
                <a:tab pos="459740" algn="l"/>
              </a:tabLst>
            </a:pPr>
            <a:r>
              <a:rPr dirty="0" sz="1500">
                <a:latin typeface="Calibri"/>
                <a:cs typeface="Calibri"/>
              </a:rPr>
              <a:t>Gradient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Boost</a:t>
            </a:r>
            <a:r>
              <a:rPr dirty="0" sz="1500" spc="-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Regressor</a:t>
            </a:r>
            <a:endParaRPr sz="1500">
              <a:latin typeface="Calibri"/>
              <a:cs typeface="Calibri"/>
            </a:endParaRPr>
          </a:p>
          <a:p>
            <a:pPr lvl="1" marL="459105" indent="-229235">
              <a:lnSpc>
                <a:spcPct val="100000"/>
              </a:lnSpc>
              <a:spcBef>
                <a:spcPts val="170"/>
              </a:spcBef>
              <a:buFont typeface="Wingdings"/>
              <a:buChar char=""/>
              <a:tabLst>
                <a:tab pos="459740" algn="l"/>
              </a:tabLst>
            </a:pPr>
            <a:r>
              <a:rPr dirty="0" sz="1500">
                <a:latin typeface="Calibri"/>
                <a:cs typeface="Calibri"/>
              </a:rPr>
              <a:t>XGBoost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Regressor</a:t>
            </a:r>
            <a:endParaRPr sz="15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Run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Evaluate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selected </a:t>
            </a:r>
            <a:r>
              <a:rPr dirty="0" sz="1800" spc="-10">
                <a:latin typeface="Calibri"/>
                <a:cs typeface="Calibri"/>
              </a:rPr>
              <a:t>models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359089" y="1165677"/>
            <a:ext cx="0" cy="1160145"/>
          </a:xfrm>
          <a:custGeom>
            <a:avLst/>
            <a:gdLst/>
            <a:ahLst/>
            <a:cxnLst/>
            <a:rect l="l" t="t" r="r" b="b"/>
            <a:pathLst>
              <a:path w="0" h="1160145">
                <a:moveTo>
                  <a:pt x="0" y="1159560"/>
                </a:moveTo>
                <a:lnTo>
                  <a:pt x="0" y="0"/>
                </a:lnTo>
              </a:path>
            </a:pathLst>
          </a:custGeom>
          <a:ln w="61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783695" y="5050204"/>
            <a:ext cx="4591050" cy="0"/>
          </a:xfrm>
          <a:custGeom>
            <a:avLst/>
            <a:gdLst/>
            <a:ahLst/>
            <a:cxnLst/>
            <a:rect l="l" t="t" r="r" b="b"/>
            <a:pathLst>
              <a:path w="4591050" h="0">
                <a:moveTo>
                  <a:pt x="0" y="0"/>
                </a:moveTo>
                <a:lnTo>
                  <a:pt x="4590655" y="0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613920" y="6295206"/>
            <a:ext cx="3675379" cy="0"/>
          </a:xfrm>
          <a:custGeom>
            <a:avLst/>
            <a:gdLst/>
            <a:ahLst/>
            <a:cxnLst/>
            <a:rect l="l" t="t" r="r" b="b"/>
            <a:pathLst>
              <a:path w="3675379" h="0">
                <a:moveTo>
                  <a:pt x="0" y="0"/>
                </a:moveTo>
                <a:lnTo>
                  <a:pt x="3674966" y="0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13920" y="6371493"/>
            <a:ext cx="3675379" cy="0"/>
          </a:xfrm>
          <a:custGeom>
            <a:avLst/>
            <a:gdLst/>
            <a:ahLst/>
            <a:cxnLst/>
            <a:rect l="l" t="t" r="r" b="b"/>
            <a:pathLst>
              <a:path w="3675379" h="0">
                <a:moveTo>
                  <a:pt x="0" y="0"/>
                </a:moveTo>
                <a:lnTo>
                  <a:pt x="3674966" y="0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395308" y="7323553"/>
            <a:ext cx="2893695" cy="0"/>
          </a:xfrm>
          <a:custGeom>
            <a:avLst/>
            <a:gdLst/>
            <a:ahLst/>
            <a:cxnLst/>
            <a:rect l="l" t="t" r="r" b="b"/>
            <a:pathLst>
              <a:path w="2893695" h="0">
                <a:moveTo>
                  <a:pt x="0" y="0"/>
                </a:moveTo>
                <a:lnTo>
                  <a:pt x="2893578" y="0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126706" y="8541091"/>
            <a:ext cx="3162300" cy="0"/>
          </a:xfrm>
          <a:custGeom>
            <a:avLst/>
            <a:gdLst/>
            <a:ahLst/>
            <a:cxnLst/>
            <a:rect l="l" t="t" r="r" b="b"/>
            <a:pathLst>
              <a:path w="3162300" h="0">
                <a:moveTo>
                  <a:pt x="0" y="0"/>
                </a:moveTo>
                <a:lnTo>
                  <a:pt x="3162180" y="0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671838" y="923353"/>
            <a:ext cx="5709920" cy="3654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 sz="750" spc="-10" b="1">
                <a:solidFill>
                  <a:srgbClr val="44181F"/>
                </a:solidFill>
                <a:latin typeface="Arial"/>
                <a:cs typeface="Arial"/>
              </a:rPr>
              <a:t>Li</a:t>
            </a:r>
            <a:r>
              <a:rPr dirty="0" sz="750" spc="-10" b="1">
                <a:solidFill>
                  <a:srgbClr val="2D2338"/>
                </a:solidFill>
                <a:latin typeface="Arial"/>
                <a:cs typeface="Arial"/>
              </a:rPr>
              <a:t>n</a:t>
            </a:r>
            <a:r>
              <a:rPr dirty="0" sz="750" spc="-10" b="1">
                <a:solidFill>
                  <a:srgbClr val="0C080F"/>
                </a:solidFill>
                <a:latin typeface="Arial"/>
                <a:cs typeface="Arial"/>
              </a:rPr>
              <a:t>e</a:t>
            </a:r>
            <a:r>
              <a:rPr dirty="0" sz="750" spc="-10" b="1">
                <a:solidFill>
                  <a:srgbClr val="2D2338"/>
                </a:solidFill>
                <a:latin typeface="Arial"/>
                <a:cs typeface="Arial"/>
              </a:rPr>
              <a:t>,ar1</a:t>
            </a:r>
            <a:r>
              <a:rPr dirty="0" sz="750" spc="-10" b="1">
                <a:solidFill>
                  <a:srgbClr val="0C080F"/>
                </a:solidFill>
                <a:latin typeface="Arial"/>
                <a:cs typeface="Arial"/>
              </a:rPr>
              <a:t>Reg</a:t>
            </a:r>
            <a:r>
              <a:rPr dirty="0" sz="750" spc="-10" b="1">
                <a:solidFill>
                  <a:srgbClr val="2D2338"/>
                </a:solidFill>
                <a:latin typeface="Arial"/>
                <a:cs typeface="Arial"/>
              </a:rPr>
              <a:t>r</a:t>
            </a:r>
            <a:r>
              <a:rPr dirty="0" sz="750" spc="-10" b="1">
                <a:solidFill>
                  <a:srgbClr val="0C080F"/>
                </a:solidFill>
                <a:latin typeface="Arial"/>
                <a:cs typeface="Arial"/>
              </a:rPr>
              <a:t>ess</a:t>
            </a:r>
            <a:r>
              <a:rPr dirty="0" sz="750" spc="-10" b="1">
                <a:solidFill>
                  <a:srgbClr val="E6A552"/>
                </a:solidFill>
                <a:latin typeface="Arial"/>
                <a:cs typeface="Arial"/>
              </a:rPr>
              <a:t>1</a:t>
            </a:r>
            <a:r>
              <a:rPr dirty="0" sz="750" spc="-10" b="1">
                <a:solidFill>
                  <a:srgbClr val="0C080F"/>
                </a:solidFill>
                <a:latin typeface="Arial"/>
                <a:cs typeface="Arial"/>
              </a:rPr>
              <a:t>io</a:t>
            </a:r>
            <a:r>
              <a:rPr dirty="0" sz="750" spc="-10" b="1">
                <a:solidFill>
                  <a:srgbClr val="2D2338"/>
                </a:solidFill>
                <a:latin typeface="Arial"/>
                <a:cs typeface="Arial"/>
              </a:rPr>
              <a:t>n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Arial"/>
              <a:cs typeface="Arial"/>
            </a:endParaRPr>
          </a:p>
          <a:p>
            <a:pPr marL="19050">
              <a:lnSpc>
                <a:spcPts val="805"/>
              </a:lnSpc>
              <a:spcBef>
                <a:spcPts val="5"/>
              </a:spcBef>
            </a:pPr>
            <a:r>
              <a:rPr dirty="0" sz="700" spc="35">
                <a:solidFill>
                  <a:srgbClr val="2F3D57"/>
                </a:solidFill>
                <a:latin typeface="Times New Roman"/>
                <a:cs typeface="Times New Roman"/>
              </a:rPr>
              <a:t>l</a:t>
            </a:r>
            <a:r>
              <a:rPr dirty="0" sz="700" spc="35">
                <a:solidFill>
                  <a:srgbClr val="7E6E4D"/>
                </a:solidFill>
                <a:latin typeface="Times New Roman"/>
                <a:cs typeface="Times New Roman"/>
              </a:rPr>
              <a:t>r</a:t>
            </a:r>
            <a:r>
              <a:rPr dirty="0" sz="700" spc="35">
                <a:solidFill>
                  <a:srgbClr val="AA24FD"/>
                </a:solidFill>
                <a:latin typeface="Times New Roman"/>
                <a:cs typeface="Times New Roman"/>
              </a:rPr>
              <a:t>=</a:t>
            </a:r>
            <a:r>
              <a:rPr dirty="0" sz="700" spc="35">
                <a:solidFill>
                  <a:srgbClr val="2F3D57"/>
                </a:solidFill>
                <a:latin typeface="Times New Roman"/>
                <a:cs typeface="Times New Roman"/>
              </a:rPr>
              <a:t>Li</a:t>
            </a:r>
            <a:r>
              <a:rPr dirty="0" sz="700" spc="35">
                <a:solidFill>
                  <a:srgbClr val="4B4954"/>
                </a:solidFill>
                <a:latin typeface="Times New Roman"/>
                <a:cs typeface="Times New Roman"/>
              </a:rPr>
              <a:t>n</a:t>
            </a:r>
            <a:r>
              <a:rPr dirty="0" sz="700" spc="35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35">
                <a:solidFill>
                  <a:srgbClr val="4B4954"/>
                </a:solidFill>
                <a:latin typeface="Times New Roman"/>
                <a:cs typeface="Times New Roman"/>
              </a:rPr>
              <a:t>a</a:t>
            </a:r>
            <a:r>
              <a:rPr dirty="0" sz="700" spc="35">
                <a:solidFill>
                  <a:srgbClr val="876B34"/>
                </a:solidFill>
                <a:latin typeface="Times New Roman"/>
                <a:cs typeface="Times New Roman"/>
              </a:rPr>
              <a:t>r</a:t>
            </a:r>
            <a:r>
              <a:rPr dirty="0" sz="700" spc="35">
                <a:solidFill>
                  <a:srgbClr val="695D52"/>
                </a:solidFill>
                <a:latin typeface="Times New Roman"/>
                <a:cs typeface="Times New Roman"/>
              </a:rPr>
              <a:t>R</a:t>
            </a:r>
            <a:r>
              <a:rPr dirty="0" sz="700" spc="35">
                <a:solidFill>
                  <a:srgbClr val="423644"/>
                </a:solidFill>
                <a:latin typeface="Times New Roman"/>
                <a:cs typeface="Times New Roman"/>
              </a:rPr>
              <a:t>eg</a:t>
            </a:r>
            <a:r>
              <a:rPr dirty="0" sz="700" spc="35">
                <a:solidFill>
                  <a:srgbClr val="624162"/>
                </a:solidFill>
                <a:latin typeface="Times New Roman"/>
                <a:cs typeface="Times New Roman"/>
              </a:rPr>
              <a:t>r</a:t>
            </a:r>
            <a:r>
              <a:rPr dirty="0" sz="700" spc="35">
                <a:solidFill>
                  <a:srgbClr val="2D2338"/>
                </a:solidFill>
                <a:latin typeface="Times New Roman"/>
                <a:cs typeface="Times New Roman"/>
              </a:rPr>
              <a:t>essi</a:t>
            </a:r>
            <a:r>
              <a:rPr dirty="0" sz="700" spc="35">
                <a:solidFill>
                  <a:srgbClr val="695D52"/>
                </a:solidFill>
                <a:latin typeface="Times New Roman"/>
                <a:cs typeface="Times New Roman"/>
              </a:rPr>
              <a:t>c</a:t>
            </a:r>
            <a:r>
              <a:rPr dirty="0" sz="700" spc="35">
                <a:solidFill>
                  <a:srgbClr val="757070"/>
                </a:solidFill>
                <a:latin typeface="Times New Roman"/>
                <a:cs typeface="Times New Roman"/>
              </a:rPr>
              <a:t>n</a:t>
            </a:r>
            <a:r>
              <a:rPr dirty="0" sz="700" spc="35">
                <a:solidFill>
                  <a:srgbClr val="577999"/>
                </a:solidFill>
                <a:latin typeface="Times New Roman"/>
                <a:cs typeface="Times New Roman"/>
              </a:rPr>
              <a:t>()</a:t>
            </a:r>
            <a:endParaRPr sz="700">
              <a:latin typeface="Times New Roman"/>
              <a:cs typeface="Times New Roman"/>
            </a:endParaRPr>
          </a:p>
          <a:p>
            <a:pPr marL="17780" marR="3923029" indent="1270">
              <a:lnSpc>
                <a:spcPct val="90800"/>
              </a:lnSpc>
              <a:spcBef>
                <a:spcPts val="40"/>
              </a:spcBef>
            </a:pPr>
            <a:r>
              <a:rPr dirty="0" sz="700" spc="75">
                <a:solidFill>
                  <a:srgbClr val="234D6E"/>
                </a:solidFill>
                <a:latin typeface="Times New Roman"/>
                <a:cs typeface="Times New Roman"/>
              </a:rPr>
              <a:t>l</a:t>
            </a:r>
            <a:r>
              <a:rPr dirty="0" sz="700" spc="75">
                <a:solidFill>
                  <a:srgbClr val="7E6E4D"/>
                </a:solidFill>
                <a:latin typeface="Times New Roman"/>
                <a:cs typeface="Times New Roman"/>
              </a:rPr>
              <a:t>r</a:t>
            </a:r>
            <a:r>
              <a:rPr dirty="0" sz="700" spc="10">
                <a:solidFill>
                  <a:srgbClr val="7E6E4D"/>
                </a:solidFill>
                <a:latin typeface="Times New Roman"/>
                <a:cs typeface="Times New Roman"/>
              </a:rPr>
              <a:t> </a:t>
            </a:r>
            <a:r>
              <a:rPr dirty="0" sz="700" spc="85">
                <a:solidFill>
                  <a:srgbClr val="183150"/>
                </a:solidFill>
                <a:latin typeface="Times New Roman"/>
                <a:cs typeface="Times New Roman"/>
              </a:rPr>
              <a:t>.,ht</a:t>
            </a:r>
            <a:r>
              <a:rPr dirty="0" sz="700" spc="-30">
                <a:solidFill>
                  <a:srgbClr val="183150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577999"/>
                </a:solidFill>
                <a:latin typeface="Times New Roman"/>
                <a:cs typeface="Times New Roman"/>
              </a:rPr>
              <a:t>(</a:t>
            </a:r>
            <a:r>
              <a:rPr dirty="0" sz="700" spc="50">
                <a:solidFill>
                  <a:srgbClr val="465977"/>
                </a:solidFill>
                <a:latin typeface="Times New Roman"/>
                <a:cs typeface="Times New Roman"/>
              </a:rPr>
              <a:t>x</a:t>
            </a:r>
            <a:r>
              <a:rPr dirty="0" sz="700" spc="5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50">
                <a:solidFill>
                  <a:srgbClr val="595D69"/>
                </a:solidFill>
                <a:latin typeface="Times New Roman"/>
                <a:cs typeface="Times New Roman"/>
              </a:rPr>
              <a:t>tr</a:t>
            </a:r>
            <a:r>
              <a:rPr dirty="0" sz="700" spc="50">
                <a:solidFill>
                  <a:srgbClr val="2D2338"/>
                </a:solidFill>
                <a:latin typeface="Times New Roman"/>
                <a:cs typeface="Times New Roman"/>
              </a:rPr>
              <a:t>a</a:t>
            </a:r>
            <a:r>
              <a:rPr dirty="0" sz="700" spc="50">
                <a:solidFill>
                  <a:srgbClr val="2F3D57"/>
                </a:solidFill>
                <a:latin typeface="Times New Roman"/>
                <a:cs typeface="Times New Roman"/>
              </a:rPr>
              <a:t>i</a:t>
            </a:r>
            <a:r>
              <a:rPr dirty="0" sz="700" spc="50">
                <a:solidFill>
                  <a:srgbClr val="595D69"/>
                </a:solidFill>
                <a:latin typeface="Times New Roman"/>
                <a:cs typeface="Times New Roman"/>
              </a:rPr>
              <a:t>n</a:t>
            </a:r>
            <a:r>
              <a:rPr dirty="0" sz="700" spc="5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50">
                <a:solidFill>
                  <a:srgbClr val="423644"/>
                </a:solidFill>
                <a:latin typeface="Times New Roman"/>
                <a:cs typeface="Times New Roman"/>
              </a:rPr>
              <a:t>sc,</a:t>
            </a:r>
            <a:r>
              <a:rPr dirty="0" sz="700" spc="50">
                <a:solidFill>
                  <a:srgbClr val="595D69"/>
                </a:solidFill>
                <a:latin typeface="Times New Roman"/>
                <a:cs typeface="Times New Roman"/>
              </a:rPr>
              <a:t>y_</a:t>
            </a:r>
            <a:r>
              <a:rPr dirty="0" sz="700" spc="50">
                <a:solidFill>
                  <a:srgbClr val="423644"/>
                </a:solidFill>
                <a:latin typeface="Times New Roman"/>
                <a:cs typeface="Times New Roman"/>
              </a:rPr>
              <a:t>t</a:t>
            </a:r>
            <a:r>
              <a:rPr dirty="0" sz="700" spc="50">
                <a:solidFill>
                  <a:srgbClr val="93806D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423644"/>
                </a:solidFill>
                <a:latin typeface="Times New Roman"/>
                <a:cs typeface="Times New Roman"/>
              </a:rPr>
              <a:t>ai</a:t>
            </a:r>
            <a:r>
              <a:rPr dirty="0" sz="700" spc="50">
                <a:solidFill>
                  <a:srgbClr val="757070"/>
                </a:solidFill>
                <a:latin typeface="Times New Roman"/>
                <a:cs typeface="Times New Roman"/>
              </a:rPr>
              <a:t>n</a:t>
            </a:r>
            <a:r>
              <a:rPr dirty="0" sz="700" spc="50">
                <a:solidFill>
                  <a:srgbClr val="959579"/>
                </a:solidFill>
                <a:latin typeface="Times New Roman"/>
                <a:cs typeface="Times New Roman"/>
              </a:rPr>
              <a:t>) </a:t>
            </a:r>
            <a:r>
              <a:rPr dirty="0" sz="700" spc="45">
                <a:solidFill>
                  <a:srgbClr val="4B4954"/>
                </a:solidFill>
                <a:latin typeface="Times New Roman"/>
                <a:cs typeface="Times New Roman"/>
              </a:rPr>
              <a:t>p</a:t>
            </a:r>
            <a:r>
              <a:rPr dirty="0" sz="700" spc="45">
                <a:solidFill>
                  <a:srgbClr val="7E6E4D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45">
                <a:solidFill>
                  <a:srgbClr val="465977"/>
                </a:solidFill>
                <a:latin typeface="Times New Roman"/>
                <a:cs typeface="Times New Roman"/>
              </a:rPr>
              <a:t>d</a:t>
            </a:r>
            <a:r>
              <a:rPr dirty="0" sz="700" spc="45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183150"/>
                </a:solidFill>
                <a:latin typeface="Times New Roman"/>
                <a:cs typeface="Times New Roman"/>
              </a:rPr>
              <a:t>t</a:t>
            </a:r>
            <a:r>
              <a:rPr dirty="0" sz="700" spc="45">
                <a:solidFill>
                  <a:srgbClr val="3D133F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4B4954"/>
                </a:solidFill>
                <a:latin typeface="Times New Roman"/>
                <a:cs typeface="Times New Roman"/>
              </a:rPr>
              <a:t>a</a:t>
            </a:r>
            <a:r>
              <a:rPr dirty="0" sz="700" spc="45">
                <a:solidFill>
                  <a:srgbClr val="3D133F"/>
                </a:solidFill>
                <a:latin typeface="Times New Roman"/>
                <a:cs typeface="Times New Roman"/>
              </a:rPr>
              <a:t>i</a:t>
            </a:r>
            <a:r>
              <a:rPr dirty="0" sz="700" spc="45">
                <a:solidFill>
                  <a:srgbClr val="695D52"/>
                </a:solidFill>
                <a:latin typeface="Times New Roman"/>
                <a:cs typeface="Times New Roman"/>
              </a:rPr>
              <a:t>n</a:t>
            </a:r>
            <a:r>
              <a:rPr dirty="0" sz="700" spc="45">
                <a:solidFill>
                  <a:srgbClr val="AA24FD"/>
                </a:solidFill>
                <a:latin typeface="Times New Roman"/>
                <a:cs typeface="Times New Roman"/>
              </a:rPr>
              <a:t>=</a:t>
            </a:r>
            <a:r>
              <a:rPr dirty="0" sz="700" spc="45">
                <a:solidFill>
                  <a:srgbClr val="695D52"/>
                </a:solidFill>
                <a:latin typeface="Times New Roman"/>
                <a:cs typeface="Times New Roman"/>
              </a:rPr>
              <a:t>l</a:t>
            </a:r>
            <a:r>
              <a:rPr dirty="0" sz="700" spc="45">
                <a:solidFill>
                  <a:srgbClr val="622870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00004F"/>
                </a:solidFill>
                <a:latin typeface="Times New Roman"/>
                <a:cs typeface="Times New Roman"/>
              </a:rPr>
              <a:t>,</a:t>
            </a:r>
            <a:r>
              <a:rPr dirty="0" sz="700" spc="45">
                <a:solidFill>
                  <a:srgbClr val="695D52"/>
                </a:solidFill>
                <a:latin typeface="Times New Roman"/>
                <a:cs typeface="Times New Roman"/>
              </a:rPr>
              <a:t>p</a:t>
            </a:r>
            <a:r>
              <a:rPr dirty="0" sz="700" spc="45">
                <a:solidFill>
                  <a:srgbClr val="757070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2D2338"/>
                </a:solidFill>
                <a:latin typeface="Times New Roman"/>
                <a:cs typeface="Times New Roman"/>
              </a:rPr>
              <a:t>ed</a:t>
            </a:r>
            <a:r>
              <a:rPr dirty="0" sz="700" spc="45">
                <a:solidFill>
                  <a:srgbClr val="2F3D57"/>
                </a:solidFill>
                <a:latin typeface="Times New Roman"/>
                <a:cs typeface="Times New Roman"/>
              </a:rPr>
              <a:t>i</a:t>
            </a:r>
            <a:r>
              <a:rPr dirty="0" sz="700" spc="45">
                <a:solidFill>
                  <a:srgbClr val="87C8FB"/>
                </a:solidFill>
                <a:latin typeface="Times New Roman"/>
                <a:cs typeface="Times New Roman"/>
              </a:rPr>
              <a:t>.</a:t>
            </a:r>
            <a:r>
              <a:rPr dirty="0" sz="700" spc="45">
                <a:solidFill>
                  <a:srgbClr val="2D2338"/>
                </a:solidFill>
                <a:latin typeface="Times New Roman"/>
                <a:cs typeface="Times New Roman"/>
              </a:rPr>
              <a:t>ct</a:t>
            </a:r>
            <a:r>
              <a:rPr dirty="0" sz="700" spc="45">
                <a:solidFill>
                  <a:srgbClr val="7E7E8E"/>
                </a:solidFill>
                <a:latin typeface="Times New Roman"/>
                <a:cs typeface="Times New Roman"/>
              </a:rPr>
              <a:t>(</a:t>
            </a:r>
            <a:r>
              <a:rPr dirty="0" sz="700" spc="45">
                <a:solidFill>
                  <a:srgbClr val="465977"/>
                </a:solidFill>
                <a:latin typeface="Times New Roman"/>
                <a:cs typeface="Times New Roman"/>
              </a:rPr>
              <a:t>x</a:t>
            </a:r>
            <a:r>
              <a:rPr dirty="0" sz="700" spc="45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423644"/>
                </a:solidFill>
                <a:latin typeface="Times New Roman"/>
                <a:cs typeface="Times New Roman"/>
              </a:rPr>
              <a:t>t</a:t>
            </a:r>
            <a:r>
              <a:rPr dirty="0" sz="700" spc="45">
                <a:solidFill>
                  <a:srgbClr val="622870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595D69"/>
                </a:solidFill>
                <a:latin typeface="Times New Roman"/>
                <a:cs typeface="Times New Roman"/>
              </a:rPr>
              <a:t>a</a:t>
            </a:r>
            <a:r>
              <a:rPr dirty="0" sz="700" spc="45">
                <a:solidFill>
                  <a:srgbClr val="3D133F"/>
                </a:solidFill>
                <a:latin typeface="Times New Roman"/>
                <a:cs typeface="Times New Roman"/>
              </a:rPr>
              <a:t>i</a:t>
            </a:r>
            <a:r>
              <a:rPr dirty="0" sz="700" spc="45">
                <a:solidFill>
                  <a:srgbClr val="695D52"/>
                </a:solidFill>
                <a:latin typeface="Times New Roman"/>
                <a:cs typeface="Times New Roman"/>
              </a:rPr>
              <a:t>n</a:t>
            </a:r>
            <a:r>
              <a:rPr dirty="0" sz="700" spc="45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2D2338"/>
                </a:solidFill>
                <a:latin typeface="Times New Roman"/>
                <a:cs typeface="Times New Roman"/>
              </a:rPr>
              <a:t>sc</a:t>
            </a:r>
            <a:r>
              <a:rPr dirty="0" sz="700" spc="45">
                <a:solidFill>
                  <a:srgbClr val="7E7E8E"/>
                </a:solidFill>
                <a:latin typeface="Times New Roman"/>
                <a:cs typeface="Times New Roman"/>
              </a:rPr>
              <a:t>) </a:t>
            </a:r>
            <a:r>
              <a:rPr dirty="0" sz="700" spc="60">
                <a:solidFill>
                  <a:srgbClr val="4B4954"/>
                </a:solidFill>
                <a:latin typeface="Times New Roman"/>
                <a:cs typeface="Times New Roman"/>
              </a:rPr>
              <a:t>p</a:t>
            </a:r>
            <a:r>
              <a:rPr dirty="0" sz="700" spc="60">
                <a:solidFill>
                  <a:srgbClr val="7E6E4D"/>
                </a:solidFill>
                <a:latin typeface="Times New Roman"/>
                <a:cs typeface="Times New Roman"/>
              </a:rPr>
              <a:t>r</a:t>
            </a:r>
            <a:r>
              <a:rPr dirty="0" sz="700" spc="6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60">
                <a:solidFill>
                  <a:srgbClr val="234D6E"/>
                </a:solidFill>
                <a:latin typeface="Times New Roman"/>
                <a:cs typeface="Times New Roman"/>
              </a:rPr>
              <a:t>d</a:t>
            </a:r>
            <a:r>
              <a:rPr dirty="0" sz="700" spc="6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60">
                <a:solidFill>
                  <a:srgbClr val="183150"/>
                </a:solidFill>
                <a:latin typeface="Times New Roman"/>
                <a:cs typeface="Times New Roman"/>
              </a:rPr>
              <a:t>te</a:t>
            </a:r>
            <a:r>
              <a:rPr dirty="0" sz="700" spc="60">
                <a:solidFill>
                  <a:srgbClr val="4B4954"/>
                </a:solidFill>
                <a:latin typeface="Times New Roman"/>
                <a:cs typeface="Times New Roman"/>
              </a:rPr>
              <a:t>st</a:t>
            </a:r>
            <a:r>
              <a:rPr dirty="0" sz="700" spc="60">
                <a:solidFill>
                  <a:srgbClr val="AA3BF4"/>
                </a:solidFill>
                <a:latin typeface="Times New Roman"/>
                <a:cs typeface="Times New Roman"/>
              </a:rPr>
              <a:t>=</a:t>
            </a:r>
            <a:r>
              <a:rPr dirty="0" sz="700" spc="60">
                <a:solidFill>
                  <a:srgbClr val="695D52"/>
                </a:solidFill>
                <a:latin typeface="Times New Roman"/>
                <a:cs typeface="Times New Roman"/>
              </a:rPr>
              <a:t>l</a:t>
            </a:r>
            <a:r>
              <a:rPr dirty="0" sz="700" spc="60">
                <a:solidFill>
                  <a:srgbClr val="4B4954"/>
                </a:solidFill>
                <a:latin typeface="Times New Roman"/>
                <a:cs typeface="Times New Roman"/>
              </a:rPr>
              <a:t>r</a:t>
            </a:r>
            <a:r>
              <a:rPr dirty="0" sz="700" spc="60">
                <a:solidFill>
                  <a:srgbClr val="675234"/>
                </a:solidFill>
                <a:latin typeface="Times New Roman"/>
                <a:cs typeface="Times New Roman"/>
              </a:rPr>
              <a:t>.</a:t>
            </a:r>
            <a:r>
              <a:rPr dirty="0" sz="700" spc="65">
                <a:solidFill>
                  <a:srgbClr val="67523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p</a:t>
            </a:r>
            <a:r>
              <a:rPr dirty="0" sz="700">
                <a:solidFill>
                  <a:srgbClr val="7E6E4D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234D6E"/>
                </a:solidFill>
                <a:latin typeface="Times New Roman"/>
                <a:cs typeface="Times New Roman"/>
              </a:rPr>
              <a:t>d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ict</a:t>
            </a:r>
            <a:r>
              <a:rPr dirty="0" sz="700" spc="245">
                <a:solidFill>
                  <a:srgbClr val="423644"/>
                </a:solidFill>
                <a:latin typeface="Times New Roman"/>
                <a:cs typeface="Times New Roman"/>
              </a:rPr>
              <a:t> </a:t>
            </a:r>
            <a:r>
              <a:rPr dirty="0" sz="700" spc="40">
                <a:solidFill>
                  <a:srgbClr val="876785"/>
                </a:solidFill>
                <a:latin typeface="Times New Roman"/>
                <a:cs typeface="Times New Roman"/>
              </a:rPr>
              <a:t>(</a:t>
            </a:r>
            <a:r>
              <a:rPr dirty="0" sz="700" spc="40">
                <a:solidFill>
                  <a:srgbClr val="595D69"/>
                </a:solidFill>
                <a:latin typeface="Times New Roman"/>
                <a:cs typeface="Times New Roman"/>
              </a:rPr>
              <a:t>x</a:t>
            </a:r>
            <a:r>
              <a:rPr dirty="0" sz="700" spc="40">
                <a:solidFill>
                  <a:srgbClr val="2D2338"/>
                </a:solidFill>
                <a:latin typeface="Times New Roman"/>
                <a:cs typeface="Times New Roman"/>
              </a:rPr>
              <a:t>_test</a:t>
            </a:r>
            <a:r>
              <a:rPr dirty="0" sz="700" spc="4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40">
                <a:solidFill>
                  <a:srgbClr val="423644"/>
                </a:solidFill>
                <a:latin typeface="Times New Roman"/>
                <a:cs typeface="Times New Roman"/>
              </a:rPr>
              <a:t>sc</a:t>
            </a:r>
            <a:r>
              <a:rPr dirty="0" sz="700" spc="40">
                <a:solidFill>
                  <a:srgbClr val="7E7E8E"/>
                </a:solidFill>
                <a:latin typeface="Times New Roman"/>
                <a:cs typeface="Times New Roman"/>
              </a:rPr>
              <a:t>) </a:t>
            </a:r>
            <a:r>
              <a:rPr dirty="0" sz="700" spc="60">
                <a:solidFill>
                  <a:srgbClr val="2D2338"/>
                </a:solidFill>
                <a:latin typeface="Times New Roman"/>
                <a:cs typeface="Times New Roman"/>
              </a:rPr>
              <a:t>s</a:t>
            </a:r>
            <a:r>
              <a:rPr dirty="0" sz="700" spc="60">
                <a:solidFill>
                  <a:srgbClr val="4B4954"/>
                </a:solidFill>
                <a:latin typeface="Times New Roman"/>
                <a:cs typeface="Times New Roman"/>
              </a:rPr>
              <a:t>c</a:t>
            </a:r>
            <a:r>
              <a:rPr dirty="0" sz="700" spc="60">
                <a:solidFill>
                  <a:srgbClr val="2F3D57"/>
                </a:solidFill>
                <a:latin typeface="Times New Roman"/>
                <a:cs typeface="Times New Roman"/>
              </a:rPr>
              <a:t>o</a:t>
            </a:r>
            <a:r>
              <a:rPr dirty="0" sz="700" spc="60">
                <a:solidFill>
                  <a:srgbClr val="595D69"/>
                </a:solidFill>
                <a:latin typeface="Times New Roman"/>
                <a:cs typeface="Times New Roman"/>
              </a:rPr>
              <a:t>r</a:t>
            </a:r>
            <a:r>
              <a:rPr dirty="0" sz="700" spc="60">
                <a:solidFill>
                  <a:srgbClr val="423644"/>
                </a:solidFill>
                <a:latin typeface="Times New Roman"/>
                <a:cs typeface="Times New Roman"/>
              </a:rPr>
              <a:t>e</a:t>
            </a:r>
            <a:r>
              <a:rPr dirty="0" sz="700" spc="6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60">
                <a:solidFill>
                  <a:srgbClr val="423644"/>
                </a:solidFill>
                <a:latin typeface="Times New Roman"/>
                <a:cs typeface="Times New Roman"/>
              </a:rPr>
              <a:t>t</a:t>
            </a:r>
            <a:r>
              <a:rPr dirty="0" sz="700" spc="60">
                <a:solidFill>
                  <a:srgbClr val="876B34"/>
                </a:solidFill>
                <a:latin typeface="Times New Roman"/>
                <a:cs typeface="Times New Roman"/>
              </a:rPr>
              <a:t>r</a:t>
            </a:r>
            <a:r>
              <a:rPr dirty="0" sz="700" spc="60">
                <a:solidFill>
                  <a:srgbClr val="4B4954"/>
                </a:solidFill>
                <a:latin typeface="Times New Roman"/>
                <a:cs typeface="Times New Roman"/>
              </a:rPr>
              <a:t>ain</a:t>
            </a:r>
            <a:r>
              <a:rPr dirty="0" sz="700" spc="60">
                <a:solidFill>
                  <a:srgbClr val="AA24FD"/>
                </a:solidFill>
                <a:latin typeface="Times New Roman"/>
                <a:cs typeface="Times New Roman"/>
              </a:rPr>
              <a:t>=</a:t>
            </a:r>
            <a:r>
              <a:rPr dirty="0" sz="700" spc="60">
                <a:solidFill>
                  <a:srgbClr val="622870"/>
                </a:solidFill>
                <a:latin typeface="Times New Roman"/>
                <a:cs typeface="Times New Roman"/>
              </a:rPr>
              <a:t>r</a:t>
            </a:r>
            <a:r>
              <a:rPr dirty="0" sz="700" spc="60">
                <a:solidFill>
                  <a:srgbClr val="423644"/>
                </a:solidFill>
                <a:latin typeface="Times New Roman"/>
                <a:cs typeface="Times New Roman"/>
              </a:rPr>
              <a:t>2</a:t>
            </a:r>
            <a:r>
              <a:rPr dirty="0" sz="700" spc="6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60">
                <a:solidFill>
                  <a:srgbClr val="2F3D57"/>
                </a:solidFill>
                <a:latin typeface="Times New Roman"/>
                <a:cs typeface="Times New Roman"/>
              </a:rPr>
              <a:t>s</a:t>
            </a:r>
            <a:r>
              <a:rPr dirty="0" sz="700" spc="60">
                <a:solidFill>
                  <a:srgbClr val="695D52"/>
                </a:solidFill>
                <a:latin typeface="Times New Roman"/>
                <a:cs typeface="Times New Roman"/>
              </a:rPr>
              <a:t>cc</a:t>
            </a:r>
            <a:r>
              <a:rPr dirty="0" sz="700" spc="60">
                <a:solidFill>
                  <a:srgbClr val="6B3F80"/>
                </a:solidFill>
                <a:latin typeface="Times New Roman"/>
                <a:cs typeface="Times New Roman"/>
              </a:rPr>
              <a:t>r</a:t>
            </a:r>
            <a:r>
              <a:rPr dirty="0" sz="700" spc="6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600" spc="60">
                <a:solidFill>
                  <a:srgbClr val="876785"/>
                </a:solidFill>
                <a:latin typeface="Arial"/>
                <a:cs typeface="Arial"/>
              </a:rPr>
              <a:t>(y</a:t>
            </a:r>
            <a:r>
              <a:rPr dirty="0" sz="700" spc="60">
                <a:solidFill>
                  <a:srgbClr val="2D2338"/>
                </a:solidFill>
                <a:latin typeface="Times New Roman"/>
                <a:cs typeface="Times New Roman"/>
              </a:rPr>
              <a:t>_t</a:t>
            </a:r>
            <a:r>
              <a:rPr dirty="0" sz="700" spc="60">
                <a:solidFill>
                  <a:srgbClr val="622870"/>
                </a:solidFill>
                <a:latin typeface="Times New Roman"/>
                <a:cs typeface="Times New Roman"/>
              </a:rPr>
              <a:t>r</a:t>
            </a:r>
            <a:r>
              <a:rPr dirty="0" sz="700" spc="60">
                <a:solidFill>
                  <a:srgbClr val="423644"/>
                </a:solidFill>
                <a:latin typeface="Times New Roman"/>
                <a:cs typeface="Times New Roman"/>
              </a:rPr>
              <a:t>ai</a:t>
            </a:r>
            <a:r>
              <a:rPr dirty="0" sz="700" spc="60">
                <a:solidFill>
                  <a:srgbClr val="595D69"/>
                </a:solidFill>
                <a:latin typeface="Times New Roman"/>
                <a:cs typeface="Times New Roman"/>
              </a:rPr>
              <a:t>n,</a:t>
            </a:r>
            <a:r>
              <a:rPr dirty="0" sz="700" spc="5">
                <a:solidFill>
                  <a:srgbClr val="595D6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65977"/>
                </a:solidFill>
                <a:latin typeface="Times New Roman"/>
                <a:cs typeface="Times New Roman"/>
              </a:rPr>
              <a:t>p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d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290">
                <a:solidFill>
                  <a:srgbClr val="0C080F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87C8FB"/>
                </a:solidFill>
                <a:latin typeface="Times New Roman"/>
                <a:cs typeface="Times New Roman"/>
              </a:rPr>
              <a:t>·</a:t>
            </a:r>
            <a:r>
              <a:rPr dirty="0" sz="700" spc="-10">
                <a:solidFill>
                  <a:srgbClr val="2D2338"/>
                </a:solidFill>
                <a:latin typeface="Times New Roman"/>
                <a:cs typeface="Times New Roman"/>
              </a:rPr>
              <a:t>a</a:t>
            </a:r>
            <a:r>
              <a:rPr dirty="0" sz="700" spc="-10">
                <a:solidFill>
                  <a:srgbClr val="595D69"/>
                </a:solidFill>
                <a:latin typeface="Times New Roman"/>
                <a:cs typeface="Times New Roman"/>
              </a:rPr>
              <a:t>fo</a:t>
            </a:r>
            <a:r>
              <a:rPr dirty="0" sz="700" spc="-10">
                <a:solidFill>
                  <a:srgbClr val="577999"/>
                </a:solidFill>
                <a:latin typeface="Times New Roman"/>
                <a:cs typeface="Times New Roman"/>
              </a:rPr>
              <a:t>)</a:t>
            </a:r>
            <a:r>
              <a:rPr dirty="0" sz="700" spc="500">
                <a:solidFill>
                  <a:srgbClr val="57799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sco</a:t>
            </a:r>
            <a:r>
              <a:rPr dirty="0" sz="700">
                <a:solidFill>
                  <a:srgbClr val="757070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te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st</a:t>
            </a:r>
            <a:r>
              <a:rPr dirty="0" sz="700">
                <a:solidFill>
                  <a:srgbClr val="AA24FD"/>
                </a:solidFill>
                <a:latin typeface="Times New Roman"/>
                <a:cs typeface="Times New Roman"/>
              </a:rPr>
              <a:t>=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87C8FB"/>
                </a:solidFill>
                <a:latin typeface="Times New Roman"/>
                <a:cs typeface="Times New Roman"/>
              </a:rPr>
              <a:t>·</a:t>
            </a:r>
            <a:r>
              <a:rPr dirty="0" sz="700">
                <a:solidFill>
                  <a:srgbClr val="465977"/>
                </a:solidFill>
                <a:latin typeface="Times New Roman"/>
                <a:cs typeface="Times New Roman"/>
              </a:rPr>
              <a:t>2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score</a:t>
            </a:r>
            <a:r>
              <a:rPr dirty="0" sz="700">
                <a:solidFill>
                  <a:srgbClr val="577999"/>
                </a:solidFill>
                <a:latin typeface="Times New Roman"/>
                <a:cs typeface="Times New Roman"/>
              </a:rPr>
              <a:t>(</a:t>
            </a:r>
            <a:r>
              <a:rPr dirty="0" sz="700">
                <a:solidFill>
                  <a:srgbClr val="7E7E8E"/>
                </a:solidFill>
                <a:latin typeface="Times New Roman"/>
                <a:cs typeface="Times New Roman"/>
              </a:rPr>
              <a:t>y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5B3F38"/>
                </a:solidFill>
                <a:latin typeface="Times New Roman"/>
                <a:cs typeface="Times New Roman"/>
              </a:rPr>
              <a:t>te</a:t>
            </a:r>
            <a:r>
              <a:rPr dirty="0" sz="700" spc="330">
                <a:solidFill>
                  <a:srgbClr val="5B3F38"/>
                </a:solidFill>
                <a:latin typeface="Times New Roman"/>
                <a:cs typeface="Times New Roman"/>
              </a:rPr>
              <a:t>  </a:t>
            </a:r>
            <a:r>
              <a:rPr dirty="0" sz="700" spc="45">
                <a:solidFill>
                  <a:srgbClr val="2D2338"/>
                </a:solidFill>
                <a:latin typeface="Times New Roman"/>
                <a:cs typeface="Times New Roman"/>
              </a:rPr>
              <a:t>st,</a:t>
            </a:r>
            <a:r>
              <a:rPr dirty="0" sz="700" spc="45">
                <a:solidFill>
                  <a:srgbClr val="87C8FB"/>
                </a:solidFill>
                <a:latin typeface="Times New Roman"/>
                <a:cs typeface="Times New Roman"/>
              </a:rPr>
              <a:t>.</a:t>
            </a:r>
            <a:r>
              <a:rPr dirty="0" sz="700" spc="45">
                <a:solidFill>
                  <a:srgbClr val="595D69"/>
                </a:solidFill>
                <a:latin typeface="Times New Roman"/>
                <a:cs typeface="Times New Roman"/>
              </a:rPr>
              <a:t>p</a:t>
            </a:r>
            <a:r>
              <a:rPr dirty="0" sz="700" spc="45">
                <a:solidFill>
                  <a:srgbClr val="757070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423644"/>
                </a:solidFill>
                <a:latin typeface="Times New Roman"/>
                <a:cs typeface="Times New Roman"/>
              </a:rPr>
              <a:t>ed</a:t>
            </a:r>
            <a:r>
              <a:rPr dirty="0" sz="700" spc="45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423644"/>
                </a:solidFill>
                <a:latin typeface="Times New Roman"/>
                <a:cs typeface="Times New Roman"/>
              </a:rPr>
              <a:t>tes</a:t>
            </a:r>
            <a:r>
              <a:rPr dirty="0" sz="700" spc="45">
                <a:solidFill>
                  <a:srgbClr val="5B3F38"/>
                </a:solidFill>
                <a:latin typeface="Times New Roman"/>
                <a:cs typeface="Times New Roman"/>
              </a:rPr>
              <a:t>t</a:t>
            </a:r>
            <a:r>
              <a:rPr dirty="0" sz="700" spc="45">
                <a:solidFill>
                  <a:srgbClr val="93806D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22225" marR="3791585" indent="-9525">
              <a:lnSpc>
                <a:spcPct val="90100"/>
              </a:lnSpc>
              <a:spcBef>
                <a:spcPts val="35"/>
              </a:spcBef>
            </a:pPr>
            <a:r>
              <a:rPr dirty="0" sz="700">
                <a:solidFill>
                  <a:srgbClr val="577999"/>
                </a:solidFill>
                <a:latin typeface="Times New Roman"/>
                <a:cs typeface="Times New Roman"/>
              </a:rPr>
              <a:t>in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se</a:t>
            </a:r>
            <a:r>
              <a:rPr dirty="0" sz="700" spc="175">
                <a:solidFill>
                  <a:srgbClr val="423644"/>
                </a:solidFill>
                <a:latin typeface="Times New Roman"/>
                <a:cs typeface="Times New Roman"/>
              </a:rPr>
              <a:t>  </a:t>
            </a:r>
            <a:r>
              <a:rPr dirty="0" sz="700" spc="-25">
                <a:solidFill>
                  <a:srgbClr val="AA24FD"/>
                </a:solidFill>
                <a:latin typeface="Times New Roman"/>
                <a:cs typeface="Times New Roman"/>
              </a:rPr>
              <a:t>=</a:t>
            </a:r>
            <a:r>
              <a:rPr dirty="0" sz="700" spc="430">
                <a:solidFill>
                  <a:srgbClr val="AA24FD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577999"/>
                </a:solidFill>
                <a:latin typeface="Times New Roman"/>
                <a:cs typeface="Times New Roman"/>
              </a:rPr>
              <a:t>in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7E6E4D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q</a:t>
            </a:r>
            <a:r>
              <a:rPr dirty="0" sz="700">
                <a:solidFill>
                  <a:srgbClr val="465977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757070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ed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876B34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93806D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624162"/>
                </a:solidFill>
                <a:latin typeface="Times New Roman"/>
                <a:cs typeface="Times New Roman"/>
              </a:rPr>
              <a:t>o</a:t>
            </a:r>
            <a:r>
              <a:rPr dirty="0" sz="700">
                <a:solidFill>
                  <a:srgbClr val="465977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7E7E8E"/>
                </a:solidFill>
                <a:latin typeface="Times New Roman"/>
                <a:cs typeface="Times New Roman"/>
              </a:rPr>
              <a:t>(</a:t>
            </a:r>
            <a:r>
              <a:rPr dirty="0" sz="700">
                <a:solidFill>
                  <a:srgbClr val="757070"/>
                </a:solidFill>
                <a:latin typeface="Times New Roman"/>
                <a:cs typeface="Times New Roman"/>
              </a:rPr>
              <a:t>y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es</a:t>
            </a:r>
            <a:r>
              <a:rPr dirty="0" sz="700">
                <a:solidFill>
                  <a:srgbClr val="2F3D57"/>
                </a:solidFill>
                <a:latin typeface="Times New Roman"/>
                <a:cs typeface="Times New Roman"/>
              </a:rPr>
              <a:t>t,</a:t>
            </a:r>
            <a:r>
              <a:rPr dirty="0" sz="700" spc="235">
                <a:solidFill>
                  <a:srgbClr val="2F3D57"/>
                </a:solidFill>
                <a:latin typeface="Times New Roman"/>
                <a:cs typeface="Times New Roman"/>
              </a:rPr>
              <a:t>  </a:t>
            </a:r>
            <a:r>
              <a:rPr dirty="0" sz="700" spc="45">
                <a:solidFill>
                  <a:srgbClr val="695D52"/>
                </a:solidFill>
                <a:latin typeface="Times New Roman"/>
                <a:cs typeface="Times New Roman"/>
              </a:rPr>
              <a:t>p</a:t>
            </a:r>
            <a:r>
              <a:rPr dirty="0" sz="700" spc="45">
                <a:solidFill>
                  <a:srgbClr val="93806D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423644"/>
                </a:solidFill>
                <a:latin typeface="Times New Roman"/>
                <a:cs typeface="Times New Roman"/>
              </a:rPr>
              <a:t>e</a:t>
            </a:r>
            <a:r>
              <a:rPr dirty="0" sz="700" spc="45">
                <a:solidFill>
                  <a:srgbClr val="624162"/>
                </a:solidFill>
                <a:latin typeface="Times New Roman"/>
                <a:cs typeface="Times New Roman"/>
              </a:rPr>
              <a:t>d</a:t>
            </a:r>
            <a:r>
              <a:rPr dirty="0" sz="700" spc="45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423644"/>
                </a:solidFill>
                <a:latin typeface="Times New Roman"/>
                <a:cs typeface="Times New Roman"/>
              </a:rPr>
              <a:t>test</a:t>
            </a:r>
            <a:r>
              <a:rPr dirty="0" sz="700" spc="45">
                <a:solidFill>
                  <a:srgbClr val="93806D"/>
                </a:solidFill>
                <a:latin typeface="Times New Roman"/>
                <a:cs typeface="Times New Roman"/>
              </a:rPr>
              <a:t>) </a:t>
            </a:r>
            <a:r>
              <a:rPr dirty="0" sz="700" spc="80">
                <a:solidFill>
                  <a:srgbClr val="56904B"/>
                </a:solidFill>
                <a:latin typeface="Times New Roman"/>
                <a:cs typeface="Times New Roman"/>
              </a:rPr>
              <a:t>p</a:t>
            </a:r>
            <a:r>
              <a:rPr dirty="0" sz="700" spc="80">
                <a:solidFill>
                  <a:srgbClr val="83A14B"/>
                </a:solidFill>
                <a:latin typeface="Times New Roman"/>
                <a:cs typeface="Times New Roman"/>
              </a:rPr>
              <a:t>r</a:t>
            </a:r>
            <a:r>
              <a:rPr dirty="0" sz="700" spc="80">
                <a:solidFill>
                  <a:srgbClr val="56904B"/>
                </a:solidFill>
                <a:latin typeface="Times New Roman"/>
                <a:cs typeface="Times New Roman"/>
              </a:rPr>
              <a:t>in</a:t>
            </a:r>
            <a:r>
              <a:rPr dirty="0" sz="700" spc="80">
                <a:solidFill>
                  <a:srgbClr val="26905D"/>
                </a:solidFill>
                <a:latin typeface="Times New Roman"/>
                <a:cs typeface="Times New Roman"/>
              </a:rPr>
              <a:t>t</a:t>
            </a:r>
            <a:r>
              <a:rPr dirty="0" sz="700" spc="80">
                <a:solidFill>
                  <a:srgbClr val="7E7E8E"/>
                </a:solidFill>
                <a:latin typeface="Times New Roman"/>
                <a:cs typeface="Times New Roman"/>
              </a:rPr>
              <a:t>(</a:t>
            </a:r>
            <a:r>
              <a:rPr dirty="0" sz="700" spc="80">
                <a:solidFill>
                  <a:srgbClr val="CA939A"/>
                </a:solidFill>
                <a:latin typeface="Times New Roman"/>
                <a:cs typeface="Times New Roman"/>
              </a:rPr>
              <a:t>'</a:t>
            </a:r>
            <a:r>
              <a:rPr dirty="0" sz="700" spc="50">
                <a:solidFill>
                  <a:srgbClr val="CA939A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A675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BF414D"/>
                </a:solidFill>
                <a:latin typeface="Times New Roman"/>
                <a:cs typeface="Times New Roman"/>
              </a:rPr>
              <a:t>2_S</a:t>
            </a:r>
            <a:r>
              <a:rPr dirty="0" sz="700">
                <a:solidFill>
                  <a:srgbClr val="C36277"/>
                </a:solidFill>
                <a:latin typeface="Times New Roman"/>
                <a:cs typeface="Times New Roman"/>
              </a:rPr>
              <a:t>co</a:t>
            </a:r>
            <a:r>
              <a:rPr dirty="0" sz="700">
                <a:solidFill>
                  <a:srgbClr val="C34875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BF414D"/>
                </a:solidFill>
                <a:latin typeface="Times New Roman"/>
                <a:cs typeface="Times New Roman"/>
              </a:rPr>
              <a:t>e_trai</a:t>
            </a:r>
            <a:r>
              <a:rPr dirty="0" sz="700">
                <a:solidFill>
                  <a:srgbClr val="CD7775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C1245D"/>
                </a:solidFill>
                <a:latin typeface="Times New Roman"/>
                <a:cs typeface="Times New Roman"/>
              </a:rPr>
              <a:t>:</a:t>
            </a:r>
            <a:r>
              <a:rPr dirty="0" sz="700" spc="240">
                <a:solidFill>
                  <a:srgbClr val="C1245D"/>
                </a:solidFill>
                <a:latin typeface="Times New Roman"/>
                <a:cs typeface="Times New Roman"/>
              </a:rPr>
              <a:t>  </a:t>
            </a:r>
            <a:r>
              <a:rPr dirty="0" sz="700" spc="90">
                <a:solidFill>
                  <a:srgbClr val="CF8960"/>
                </a:solidFill>
                <a:latin typeface="Times New Roman"/>
                <a:cs typeface="Times New Roman"/>
              </a:rPr>
              <a:t>'</a:t>
            </a:r>
            <a:r>
              <a:rPr dirty="0" sz="700" spc="90">
                <a:solidFill>
                  <a:srgbClr val="4B4954"/>
                </a:solidFill>
                <a:latin typeface="Times New Roman"/>
                <a:cs typeface="Times New Roman"/>
              </a:rPr>
              <a:t>,</a:t>
            </a:r>
            <a:r>
              <a:rPr dirty="0" sz="700" spc="60">
                <a:solidFill>
                  <a:srgbClr val="4B4954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2D2338"/>
                </a:solidFill>
                <a:latin typeface="Times New Roman"/>
                <a:cs typeface="Times New Roman"/>
              </a:rPr>
              <a:t>sc</a:t>
            </a:r>
            <a:r>
              <a:rPr dirty="0" sz="700" spc="50">
                <a:solidFill>
                  <a:srgbClr val="4B4954"/>
                </a:solidFill>
                <a:latin typeface="Times New Roman"/>
                <a:cs typeface="Times New Roman"/>
              </a:rPr>
              <a:t>o</a:t>
            </a:r>
            <a:r>
              <a:rPr dirty="0" sz="700" spc="50">
                <a:solidFill>
                  <a:srgbClr val="757070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423644"/>
                </a:solidFill>
                <a:latin typeface="Times New Roman"/>
                <a:cs typeface="Times New Roman"/>
              </a:rPr>
              <a:t>e</a:t>
            </a:r>
            <a:r>
              <a:rPr dirty="0" sz="700" spc="5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50">
                <a:solidFill>
                  <a:srgbClr val="423644"/>
                </a:solidFill>
                <a:latin typeface="Times New Roman"/>
                <a:cs typeface="Times New Roman"/>
              </a:rPr>
              <a:t>t</a:t>
            </a:r>
            <a:r>
              <a:rPr dirty="0" sz="700" spc="50">
                <a:solidFill>
                  <a:srgbClr val="757070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4B4954"/>
                </a:solidFill>
                <a:latin typeface="Times New Roman"/>
                <a:cs typeface="Times New Roman"/>
              </a:rPr>
              <a:t>ai</a:t>
            </a:r>
            <a:r>
              <a:rPr dirty="0" sz="700" spc="50">
                <a:solidFill>
                  <a:srgbClr val="695D52"/>
                </a:solidFill>
                <a:latin typeface="Times New Roman"/>
                <a:cs typeface="Times New Roman"/>
              </a:rPr>
              <a:t>n</a:t>
            </a:r>
            <a:r>
              <a:rPr dirty="0" sz="700" spc="50">
                <a:solidFill>
                  <a:srgbClr val="93806D"/>
                </a:solidFill>
                <a:latin typeface="Times New Roman"/>
                <a:cs typeface="Times New Roman"/>
              </a:rPr>
              <a:t>)</a:t>
            </a:r>
            <a:r>
              <a:rPr dirty="0" sz="700" spc="500">
                <a:solidFill>
                  <a:srgbClr val="93806D"/>
                </a:solidFill>
                <a:latin typeface="Times New Roman"/>
                <a:cs typeface="Times New Roman"/>
              </a:rPr>
              <a:t> </a:t>
            </a:r>
            <a:r>
              <a:rPr dirty="0" sz="700" spc="80">
                <a:solidFill>
                  <a:srgbClr val="56904B"/>
                </a:solidFill>
                <a:latin typeface="Times New Roman"/>
                <a:cs typeface="Times New Roman"/>
              </a:rPr>
              <a:t>p</a:t>
            </a:r>
            <a:r>
              <a:rPr dirty="0" sz="700" spc="80">
                <a:solidFill>
                  <a:srgbClr val="83A14B"/>
                </a:solidFill>
                <a:latin typeface="Times New Roman"/>
                <a:cs typeface="Times New Roman"/>
              </a:rPr>
              <a:t>r</a:t>
            </a:r>
            <a:r>
              <a:rPr dirty="0" sz="700" spc="80">
                <a:solidFill>
                  <a:srgbClr val="56904B"/>
                </a:solidFill>
                <a:latin typeface="Times New Roman"/>
                <a:cs typeface="Times New Roman"/>
              </a:rPr>
              <a:t>in</a:t>
            </a:r>
            <a:r>
              <a:rPr dirty="0" sz="700" spc="80">
                <a:solidFill>
                  <a:srgbClr val="26905D"/>
                </a:solidFill>
                <a:latin typeface="Times New Roman"/>
                <a:cs typeface="Times New Roman"/>
              </a:rPr>
              <a:t>t</a:t>
            </a:r>
            <a:r>
              <a:rPr dirty="0" sz="700" spc="80">
                <a:solidFill>
                  <a:srgbClr val="7E7E8E"/>
                </a:solidFill>
                <a:latin typeface="Times New Roman"/>
                <a:cs typeface="Times New Roman"/>
              </a:rPr>
              <a:t>(</a:t>
            </a:r>
            <a:r>
              <a:rPr dirty="0" sz="700" spc="80">
                <a:solidFill>
                  <a:srgbClr val="CA939A"/>
                </a:solidFill>
                <a:latin typeface="Times New Roman"/>
                <a:cs typeface="Times New Roman"/>
              </a:rPr>
              <a:t>'</a:t>
            </a:r>
            <a:r>
              <a:rPr dirty="0" sz="700" spc="45">
                <a:solidFill>
                  <a:srgbClr val="CA939A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A675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BF414D"/>
                </a:solidFill>
                <a:latin typeface="Times New Roman"/>
                <a:cs typeface="Times New Roman"/>
              </a:rPr>
              <a:t>2_S</a:t>
            </a:r>
            <a:r>
              <a:rPr dirty="0" sz="700">
                <a:solidFill>
                  <a:srgbClr val="C36277"/>
                </a:solidFill>
                <a:latin typeface="Times New Roman"/>
                <a:cs typeface="Times New Roman"/>
              </a:rPr>
              <a:t>co</a:t>
            </a:r>
            <a:r>
              <a:rPr dirty="0" sz="700">
                <a:solidFill>
                  <a:srgbClr val="C3545B"/>
                </a:solidFill>
                <a:latin typeface="Times New Roman"/>
                <a:cs typeface="Times New Roman"/>
              </a:rPr>
              <a:t>re_test</a:t>
            </a:r>
            <a:r>
              <a:rPr dirty="0" sz="700">
                <a:solidFill>
                  <a:srgbClr val="BD2382"/>
                </a:solidFill>
                <a:latin typeface="Times New Roman"/>
                <a:cs typeface="Times New Roman"/>
              </a:rPr>
              <a:t>:</a:t>
            </a:r>
            <a:r>
              <a:rPr dirty="0" sz="700" spc="229">
                <a:solidFill>
                  <a:srgbClr val="BD2382"/>
                </a:solidFill>
                <a:latin typeface="Times New Roman"/>
                <a:cs typeface="Times New Roman"/>
              </a:rPr>
              <a:t>  </a:t>
            </a:r>
            <a:r>
              <a:rPr dirty="0" sz="700" spc="90">
                <a:solidFill>
                  <a:srgbClr val="C1245D"/>
                </a:solidFill>
                <a:latin typeface="Times New Roman"/>
                <a:cs typeface="Times New Roman"/>
              </a:rPr>
              <a:t>'</a:t>
            </a:r>
            <a:r>
              <a:rPr dirty="0" sz="700" spc="90">
                <a:solidFill>
                  <a:srgbClr val="4B4954"/>
                </a:solidFill>
                <a:latin typeface="Times New Roman"/>
                <a:cs typeface="Times New Roman"/>
              </a:rPr>
              <a:t>,</a:t>
            </a:r>
            <a:r>
              <a:rPr dirty="0" sz="700" spc="55">
                <a:solidFill>
                  <a:srgbClr val="4B4954"/>
                </a:solidFill>
                <a:latin typeface="Times New Roman"/>
                <a:cs typeface="Times New Roman"/>
              </a:rPr>
              <a:t> </a:t>
            </a:r>
            <a:r>
              <a:rPr dirty="0" sz="700" spc="55">
                <a:solidFill>
                  <a:srgbClr val="423644"/>
                </a:solidFill>
                <a:latin typeface="Times New Roman"/>
                <a:cs typeface="Times New Roman"/>
              </a:rPr>
              <a:t>sco</a:t>
            </a:r>
            <a:r>
              <a:rPr dirty="0" sz="700" spc="55">
                <a:solidFill>
                  <a:srgbClr val="7E6E4D"/>
                </a:solidFill>
                <a:latin typeface="Times New Roman"/>
                <a:cs typeface="Times New Roman"/>
              </a:rPr>
              <a:t>r</a:t>
            </a:r>
            <a:r>
              <a:rPr dirty="0" sz="700" spc="55">
                <a:solidFill>
                  <a:srgbClr val="423644"/>
                </a:solidFill>
                <a:latin typeface="Times New Roman"/>
                <a:cs typeface="Times New Roman"/>
              </a:rPr>
              <a:t>e</a:t>
            </a:r>
            <a:r>
              <a:rPr dirty="0" sz="700" spc="55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55">
                <a:solidFill>
                  <a:srgbClr val="234D6E"/>
                </a:solidFill>
                <a:latin typeface="Times New Roman"/>
                <a:cs typeface="Times New Roman"/>
              </a:rPr>
              <a:t>te</a:t>
            </a:r>
            <a:r>
              <a:rPr dirty="0" sz="700" spc="55">
                <a:solidFill>
                  <a:srgbClr val="423644"/>
                </a:solidFill>
                <a:latin typeface="Times New Roman"/>
                <a:cs typeface="Times New Roman"/>
              </a:rPr>
              <a:t>st</a:t>
            </a:r>
            <a:r>
              <a:rPr dirty="0" sz="700" spc="55">
                <a:solidFill>
                  <a:srgbClr val="795B8E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22225" marR="2658110">
              <a:lnSpc>
                <a:spcPts val="740"/>
              </a:lnSpc>
              <a:spcBef>
                <a:spcPts val="60"/>
              </a:spcBef>
            </a:pPr>
            <a:r>
              <a:rPr dirty="0" sz="700">
                <a:solidFill>
                  <a:srgbClr val="56904B"/>
                </a:solidFill>
                <a:latin typeface="Times New Roman"/>
                <a:cs typeface="Times New Roman"/>
              </a:rPr>
              <a:t>p</a:t>
            </a:r>
            <a:r>
              <a:rPr dirty="0" sz="700">
                <a:solidFill>
                  <a:srgbClr val="83A14B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56904B"/>
                </a:solidFill>
                <a:latin typeface="Times New Roman"/>
                <a:cs typeface="Times New Roman"/>
              </a:rPr>
              <a:t>in</a:t>
            </a:r>
            <a:r>
              <a:rPr dirty="0" sz="700">
                <a:solidFill>
                  <a:srgbClr val="26905D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7E7E8E"/>
                </a:solidFill>
                <a:latin typeface="Times New Roman"/>
                <a:cs typeface="Times New Roman"/>
              </a:rPr>
              <a:t>(</a:t>
            </a:r>
            <a:r>
              <a:rPr dirty="0" sz="700">
                <a:solidFill>
                  <a:srgbClr val="CA939A"/>
                </a:solidFill>
                <a:latin typeface="Times New Roman"/>
                <a:cs typeface="Times New Roman"/>
              </a:rPr>
              <a:t>'i</a:t>
            </a:r>
            <a:r>
              <a:rPr dirty="0" sz="700">
                <a:solidFill>
                  <a:srgbClr val="C36277"/>
                </a:solidFill>
                <a:latin typeface="Times New Roman"/>
                <a:cs typeface="Times New Roman"/>
              </a:rPr>
              <a:t>1</a:t>
            </a:r>
            <a:r>
              <a:rPr dirty="0" sz="700">
                <a:solidFill>
                  <a:srgbClr val="BF414D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C36277"/>
                </a:solidFill>
                <a:latin typeface="Times New Roman"/>
                <a:cs typeface="Times New Roman"/>
              </a:rPr>
              <a:t>an</a:t>
            </a:r>
            <a:r>
              <a:rPr dirty="0" sz="700" spc="420">
                <a:solidFill>
                  <a:srgbClr val="C36277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BF414D"/>
                </a:solidFill>
                <a:latin typeface="Times New Roman"/>
                <a:cs typeface="Times New Roman"/>
              </a:rPr>
              <a:t>alisol</a:t>
            </a:r>
            <a:r>
              <a:rPr dirty="0" sz="700">
                <a:solidFill>
                  <a:srgbClr val="C36277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BF414D"/>
                </a:solidFill>
                <a:latin typeface="Times New Roman"/>
                <a:cs typeface="Times New Roman"/>
              </a:rPr>
              <a:t>te</a:t>
            </a:r>
            <a:r>
              <a:rPr dirty="0" sz="700" spc="400">
                <a:solidFill>
                  <a:srgbClr val="BF414D"/>
                </a:solidFill>
                <a:latin typeface="Times New Roman"/>
                <a:cs typeface="Times New Roman"/>
              </a:rPr>
              <a:t> </a:t>
            </a:r>
            <a:r>
              <a:rPr dirty="0" sz="700" spc="55">
                <a:solidFill>
                  <a:srgbClr val="BF414D"/>
                </a:solidFill>
                <a:latin typeface="Times New Roman"/>
                <a:cs typeface="Times New Roman"/>
              </a:rPr>
              <a:t>e</a:t>
            </a:r>
            <a:r>
              <a:rPr dirty="0" sz="700" spc="55">
                <a:solidFill>
                  <a:srgbClr val="CD7775"/>
                </a:solidFill>
                <a:latin typeface="Times New Roman"/>
                <a:cs typeface="Times New Roman"/>
              </a:rPr>
              <a:t>r</a:t>
            </a:r>
            <a:r>
              <a:rPr dirty="0" sz="700" spc="55">
                <a:solidFill>
                  <a:srgbClr val="C3545B"/>
                </a:solidFill>
                <a:latin typeface="Times New Roman"/>
                <a:cs typeface="Times New Roman"/>
              </a:rPr>
              <a:t>ro</a:t>
            </a:r>
            <a:r>
              <a:rPr dirty="0" sz="700" spc="55">
                <a:solidFill>
                  <a:srgbClr val="C34875"/>
                </a:solidFill>
                <a:latin typeface="Times New Roman"/>
                <a:cs typeface="Times New Roman"/>
              </a:rPr>
              <a:t>r</a:t>
            </a:r>
            <a:r>
              <a:rPr dirty="0" sz="700" spc="250">
                <a:solidFill>
                  <a:srgbClr val="C34875"/>
                </a:solidFill>
                <a:latin typeface="Times New Roman"/>
                <a:cs typeface="Times New Roman"/>
              </a:rPr>
              <a:t>  </a:t>
            </a:r>
            <a:r>
              <a:rPr dirty="0" sz="700">
                <a:solidFill>
                  <a:srgbClr val="BD2382"/>
                </a:solidFill>
                <a:latin typeface="Times New Roman"/>
                <a:cs typeface="Times New Roman"/>
              </a:rPr>
              <a:t>:</a:t>
            </a:r>
            <a:r>
              <a:rPr dirty="0" sz="700" spc="135">
                <a:solidFill>
                  <a:srgbClr val="BD2382"/>
                </a:solidFill>
                <a:latin typeface="Times New Roman"/>
                <a:cs typeface="Times New Roman"/>
              </a:rPr>
              <a:t> </a:t>
            </a:r>
            <a:r>
              <a:rPr dirty="0" sz="700" spc="45">
                <a:solidFill>
                  <a:srgbClr val="C1245D"/>
                </a:solidFill>
                <a:latin typeface="Times New Roman"/>
                <a:cs typeface="Times New Roman"/>
              </a:rPr>
              <a:t>'</a:t>
            </a:r>
            <a:r>
              <a:rPr dirty="0" sz="700" spc="45">
                <a:solidFill>
                  <a:srgbClr val="423644"/>
                </a:solidFill>
                <a:latin typeface="Times New Roman"/>
                <a:cs typeface="Times New Roman"/>
              </a:rPr>
              <a:t>,</a:t>
            </a:r>
            <a:r>
              <a:rPr dirty="0" sz="700" spc="45">
                <a:solidFill>
                  <a:srgbClr val="577999"/>
                </a:solidFill>
                <a:latin typeface="Times New Roman"/>
                <a:cs typeface="Times New Roman"/>
              </a:rPr>
              <a:t>m</a:t>
            </a:r>
            <a:r>
              <a:rPr dirty="0" sz="700" spc="45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45">
                <a:solidFill>
                  <a:srgbClr val="4B4954"/>
                </a:solidFill>
                <a:latin typeface="Times New Roman"/>
                <a:cs typeface="Times New Roman"/>
              </a:rPr>
              <a:t>a</a:t>
            </a:r>
            <a:r>
              <a:rPr dirty="0" sz="700" spc="45">
                <a:solidFill>
                  <a:srgbClr val="7E6E4D"/>
                </a:solidFill>
                <a:latin typeface="Times New Roman"/>
                <a:cs typeface="Times New Roman"/>
              </a:rPr>
              <a:t>n</a:t>
            </a:r>
            <a:r>
              <a:rPr dirty="0" sz="700" spc="45">
                <a:solidFill>
                  <a:srgbClr val="2D2338"/>
                </a:solidFill>
                <a:latin typeface="Times New Roman"/>
                <a:cs typeface="Times New Roman"/>
              </a:rPr>
              <a:t>_a</a:t>
            </a:r>
            <a:r>
              <a:rPr dirty="0" sz="700" spc="45">
                <a:solidFill>
                  <a:srgbClr val="595D69"/>
                </a:solidFill>
                <a:latin typeface="Times New Roman"/>
                <a:cs typeface="Times New Roman"/>
              </a:rPr>
              <a:t>t&gt;</a:t>
            </a:r>
            <a:r>
              <a:rPr dirty="0" sz="700" spc="45">
                <a:solidFill>
                  <a:srgbClr val="423644"/>
                </a:solidFill>
                <a:latin typeface="Times New Roman"/>
                <a:cs typeface="Times New Roman"/>
              </a:rPr>
              <a:t>sol</a:t>
            </a:r>
            <a:r>
              <a:rPr dirty="0" sz="700" spc="45">
                <a:solidFill>
                  <a:srgbClr val="695D52"/>
                </a:solidFill>
                <a:latin typeface="Times New Roman"/>
                <a:cs typeface="Times New Roman"/>
              </a:rPr>
              <a:t>u</a:t>
            </a:r>
            <a:r>
              <a:rPr dirty="0" sz="700" spc="45">
                <a:solidFill>
                  <a:srgbClr val="2F3D57"/>
                </a:solidFill>
                <a:latin typeface="Times New Roman"/>
                <a:cs typeface="Times New Roman"/>
              </a:rPr>
              <a:t>te</a:t>
            </a:r>
            <a:r>
              <a:rPr dirty="0" sz="700" spc="45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423644"/>
                </a:solidFill>
                <a:latin typeface="Times New Roman"/>
                <a:cs typeface="Times New Roman"/>
              </a:rPr>
              <a:t>e</a:t>
            </a:r>
            <a:r>
              <a:rPr dirty="0" sz="700" spc="45">
                <a:solidFill>
                  <a:srgbClr val="876B34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93806D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675234"/>
                </a:solidFill>
                <a:latin typeface="Times New Roman"/>
                <a:cs typeface="Times New Roman"/>
              </a:rPr>
              <a:t>c</a:t>
            </a:r>
            <a:r>
              <a:rPr dirty="0" sz="700" spc="45">
                <a:solidFill>
                  <a:srgbClr val="595D69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7E7E8E"/>
                </a:solidFill>
                <a:latin typeface="Times New Roman"/>
                <a:cs typeface="Times New Roman"/>
              </a:rPr>
              <a:t>(y</a:t>
            </a:r>
            <a:r>
              <a:rPr dirty="0" sz="700" spc="45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695D52"/>
                </a:solidFill>
                <a:latin typeface="Times New Roman"/>
                <a:cs typeface="Times New Roman"/>
              </a:rPr>
              <a:t>t</a:t>
            </a:r>
            <a:r>
              <a:rPr dirty="0" sz="700" spc="45">
                <a:solidFill>
                  <a:srgbClr val="423644"/>
                </a:solidFill>
                <a:latin typeface="Times New Roman"/>
                <a:cs typeface="Times New Roman"/>
              </a:rPr>
              <a:t>est,</a:t>
            </a:r>
            <a:r>
              <a:rPr dirty="0" sz="700" spc="45">
                <a:solidFill>
                  <a:srgbClr val="595D69"/>
                </a:solidFill>
                <a:latin typeface="Times New Roman"/>
                <a:cs typeface="Times New Roman"/>
              </a:rPr>
              <a:t>pr</a:t>
            </a:r>
            <a:r>
              <a:rPr dirty="0" sz="700" spc="45">
                <a:solidFill>
                  <a:srgbClr val="423644"/>
                </a:solidFill>
                <a:latin typeface="Times New Roman"/>
                <a:cs typeface="Times New Roman"/>
              </a:rPr>
              <a:t>e</a:t>
            </a:r>
            <a:r>
              <a:rPr dirty="0" sz="700" spc="45">
                <a:solidFill>
                  <a:srgbClr val="624162"/>
                </a:solidFill>
                <a:latin typeface="Times New Roman"/>
                <a:cs typeface="Times New Roman"/>
              </a:rPr>
              <a:t>d</a:t>
            </a:r>
            <a:r>
              <a:rPr dirty="0" sz="700" spc="45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423644"/>
                </a:solidFill>
                <a:latin typeface="Times New Roman"/>
                <a:cs typeface="Times New Roman"/>
              </a:rPr>
              <a:t>te</a:t>
            </a:r>
            <a:r>
              <a:rPr dirty="0" sz="700" spc="45">
                <a:solidFill>
                  <a:srgbClr val="465977"/>
                </a:solidFill>
                <a:latin typeface="Times New Roman"/>
                <a:cs typeface="Times New Roman"/>
              </a:rPr>
              <a:t>s</a:t>
            </a:r>
            <a:r>
              <a:rPr dirty="0" sz="700" spc="45">
                <a:solidFill>
                  <a:srgbClr val="695D52"/>
                </a:solidFill>
                <a:latin typeface="Times New Roman"/>
                <a:cs typeface="Times New Roman"/>
              </a:rPr>
              <a:t>t</a:t>
            </a:r>
            <a:r>
              <a:rPr dirty="0" sz="700" spc="45">
                <a:solidFill>
                  <a:srgbClr val="93806D"/>
                </a:solidFill>
                <a:latin typeface="Times New Roman"/>
                <a:cs typeface="Times New Roman"/>
              </a:rPr>
              <a:t>)) </a:t>
            </a:r>
            <a:r>
              <a:rPr dirty="0" sz="700">
                <a:solidFill>
                  <a:srgbClr val="56904B"/>
                </a:solidFill>
                <a:latin typeface="Times New Roman"/>
                <a:cs typeface="Times New Roman"/>
              </a:rPr>
              <a:t>p</a:t>
            </a:r>
            <a:r>
              <a:rPr dirty="0" sz="700">
                <a:solidFill>
                  <a:srgbClr val="83A14B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56904B"/>
                </a:solidFill>
                <a:latin typeface="Times New Roman"/>
                <a:cs typeface="Times New Roman"/>
              </a:rPr>
              <a:t>in</a:t>
            </a:r>
            <a:r>
              <a:rPr dirty="0" sz="700">
                <a:solidFill>
                  <a:srgbClr val="26905D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7E7E8E"/>
                </a:solidFill>
                <a:latin typeface="Times New Roman"/>
                <a:cs typeface="Times New Roman"/>
              </a:rPr>
              <a:t>(</a:t>
            </a:r>
            <a:r>
              <a:rPr dirty="0" sz="700">
                <a:solidFill>
                  <a:srgbClr val="CD7775"/>
                </a:solidFill>
                <a:latin typeface="Times New Roman"/>
                <a:cs typeface="Times New Roman"/>
              </a:rPr>
              <a:t>1</a:t>
            </a:r>
            <a:r>
              <a:rPr dirty="0" sz="700">
                <a:solidFill>
                  <a:srgbClr val="CA939A"/>
                </a:solidFill>
                <a:latin typeface="Times New Roman"/>
                <a:cs typeface="Times New Roman"/>
              </a:rPr>
              <a:t>'</a:t>
            </a:r>
            <a:r>
              <a:rPr dirty="0" sz="700" spc="155">
                <a:solidFill>
                  <a:srgbClr val="CA939A"/>
                </a:solidFill>
                <a:latin typeface="Times New Roman"/>
                <a:cs typeface="Times New Roman"/>
              </a:rPr>
              <a:t> </a:t>
            </a:r>
            <a:r>
              <a:rPr dirty="0" sz="700" spc="265">
                <a:solidFill>
                  <a:srgbClr val="C3545B"/>
                </a:solidFill>
                <a:latin typeface="Times New Roman"/>
                <a:cs typeface="Times New Roman"/>
              </a:rPr>
              <a:t>SE</a:t>
            </a:r>
            <a:r>
              <a:rPr dirty="0" sz="700" spc="100">
                <a:solidFill>
                  <a:srgbClr val="C3545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BA2338"/>
                </a:solidFill>
                <a:latin typeface="Times New Roman"/>
                <a:cs typeface="Times New Roman"/>
              </a:rPr>
              <a:t>=</a:t>
            </a:r>
            <a:r>
              <a:rPr dirty="0" sz="700" spc="405">
                <a:solidFill>
                  <a:srgbClr val="BA2338"/>
                </a:solidFill>
                <a:latin typeface="Times New Roman"/>
                <a:cs typeface="Times New Roman"/>
              </a:rPr>
              <a:t> </a:t>
            </a:r>
            <a:r>
              <a:rPr dirty="0" sz="700" spc="90">
                <a:solidFill>
                  <a:srgbClr val="BD2382"/>
                </a:solidFill>
                <a:latin typeface="Times New Roman"/>
                <a:cs typeface="Times New Roman"/>
              </a:rPr>
              <a:t>'</a:t>
            </a:r>
            <a:r>
              <a:rPr dirty="0" sz="700" spc="90">
                <a:solidFill>
                  <a:srgbClr val="4B4954"/>
                </a:solidFill>
                <a:latin typeface="Times New Roman"/>
                <a:cs typeface="Times New Roman"/>
              </a:rPr>
              <a:t>,</a:t>
            </a:r>
            <a:r>
              <a:rPr dirty="0" sz="700" spc="400">
                <a:solidFill>
                  <a:srgbClr val="4B495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65977"/>
                </a:solidFill>
                <a:latin typeface="Times New Roman"/>
                <a:cs typeface="Times New Roman"/>
              </a:rPr>
              <a:t>n</a:t>
            </a:r>
            <a:r>
              <a:rPr dirty="0" sz="700" spc="330">
                <a:solidFill>
                  <a:srgbClr val="465977"/>
                </a:solidFill>
                <a:latin typeface="Times New Roman"/>
                <a:cs typeface="Times New Roman"/>
              </a:rPr>
              <a:t> </a:t>
            </a:r>
            <a:r>
              <a:rPr dirty="0" sz="700" spc="-60">
                <a:solidFill>
                  <a:srgbClr val="675234"/>
                </a:solidFill>
                <a:latin typeface="Times New Roman"/>
                <a:cs typeface="Times New Roman"/>
              </a:rPr>
              <a:t>.</a:t>
            </a:r>
            <a:r>
              <a:rPr dirty="0" sz="700" spc="30">
                <a:solidFill>
                  <a:srgbClr val="67523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234D6E"/>
                </a:solidFill>
                <a:latin typeface="Times New Roman"/>
                <a:cs typeface="Times New Roman"/>
              </a:rPr>
              <a:t>q</a:t>
            </a:r>
            <a:r>
              <a:rPr dirty="0" sz="700">
                <a:solidFill>
                  <a:srgbClr val="695D52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183150"/>
                </a:solidFill>
                <a:latin typeface="Times New Roman"/>
                <a:cs typeface="Times New Roman"/>
              </a:rPr>
              <a:t>t</a:t>
            </a:r>
            <a:r>
              <a:rPr dirty="0" sz="700" spc="70">
                <a:solidFill>
                  <a:srgbClr val="18315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7E7E8E"/>
                </a:solidFill>
                <a:latin typeface="Times New Roman"/>
                <a:cs typeface="Times New Roman"/>
              </a:rPr>
              <a:t>(</a:t>
            </a:r>
            <a:r>
              <a:rPr dirty="0" sz="700">
                <a:solidFill>
                  <a:srgbClr val="577999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se</a:t>
            </a:r>
            <a:r>
              <a:rPr dirty="0" sz="700">
                <a:solidFill>
                  <a:srgbClr val="795B8E"/>
                </a:solidFill>
                <a:latin typeface="Times New Roman"/>
                <a:cs typeface="Times New Roman"/>
              </a:rPr>
              <a:t>)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.</a:t>
            </a:r>
            <a:r>
              <a:rPr dirty="0" sz="700" spc="-45">
                <a:solidFill>
                  <a:srgbClr val="423644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622870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595D69"/>
                </a:solidFill>
                <a:latin typeface="Times New Roman"/>
                <a:cs typeface="Times New Roman"/>
              </a:rPr>
              <a:t>ound</a:t>
            </a:r>
            <a:r>
              <a:rPr dirty="0" sz="700" spc="-10">
                <a:solidFill>
                  <a:srgbClr val="7E7E8E"/>
                </a:solidFill>
                <a:latin typeface="Times New Roman"/>
                <a:cs typeface="Times New Roman"/>
              </a:rPr>
              <a:t>(</a:t>
            </a:r>
            <a:r>
              <a:rPr dirty="0" sz="700" spc="-10">
                <a:solidFill>
                  <a:srgbClr val="609E70"/>
                </a:solidFill>
                <a:latin typeface="Times New Roman"/>
                <a:cs typeface="Times New Roman"/>
              </a:rPr>
              <a:t>4</a:t>
            </a:r>
            <a:r>
              <a:rPr dirty="0" sz="700" spc="-10">
                <a:solidFill>
                  <a:srgbClr val="959579"/>
                </a:solidFill>
                <a:latin typeface="Times New Roman"/>
                <a:cs typeface="Times New Roman"/>
              </a:rPr>
              <a:t>)</a:t>
            </a:r>
            <a:r>
              <a:rPr dirty="0" sz="700" spc="-10">
                <a:solidFill>
                  <a:srgbClr val="577999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20320" marR="4128135" indent="-3175">
              <a:lnSpc>
                <a:spcPts val="740"/>
              </a:lnSpc>
              <a:spcBef>
                <a:spcPts val="660"/>
              </a:spcBef>
            </a:pPr>
            <a:r>
              <a:rPr dirty="0" sz="500" b="1">
                <a:solidFill>
                  <a:srgbClr val="7E6E4D"/>
                </a:solidFill>
                <a:latin typeface="Arial"/>
                <a:cs typeface="Arial"/>
              </a:rPr>
              <a:t>R</a:t>
            </a:r>
            <a:r>
              <a:rPr dirty="0" sz="500" b="1">
                <a:solidFill>
                  <a:srgbClr val="5B3F38"/>
                </a:solidFill>
                <a:latin typeface="Arial"/>
                <a:cs typeface="Arial"/>
              </a:rPr>
              <a:t>2</a:t>
            </a:r>
            <a:r>
              <a:rPr dirty="0" sz="500" spc="-55" b="1">
                <a:solidFill>
                  <a:srgbClr val="5B3F38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co</a:t>
            </a:r>
            <a:r>
              <a:rPr dirty="0" sz="700">
                <a:solidFill>
                  <a:srgbClr val="876B34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183150"/>
                </a:solidFill>
                <a:latin typeface="Times New Roman"/>
                <a:cs typeface="Times New Roman"/>
              </a:rPr>
              <a:t>t</a:t>
            </a:r>
            <a:r>
              <a:rPr dirty="0" sz="700" spc="60">
                <a:solidFill>
                  <a:srgbClr val="183150"/>
                </a:solidFill>
                <a:latin typeface="Times New Roman"/>
                <a:cs typeface="Times New Roman"/>
              </a:rPr>
              <a:t> </a:t>
            </a:r>
            <a:r>
              <a:rPr dirty="0" sz="700" spc="55">
                <a:solidFill>
                  <a:srgbClr val="6B3F80"/>
                </a:solidFill>
                <a:latin typeface="Times New Roman"/>
                <a:cs typeface="Times New Roman"/>
              </a:rPr>
              <a:t>r</a:t>
            </a:r>
            <a:r>
              <a:rPr dirty="0" sz="700" spc="55">
                <a:solidFill>
                  <a:srgbClr val="423644"/>
                </a:solidFill>
                <a:latin typeface="Times New Roman"/>
                <a:cs typeface="Times New Roman"/>
              </a:rPr>
              <a:t>a</a:t>
            </a:r>
            <a:r>
              <a:rPr dirty="0" sz="700" spc="55">
                <a:solidFill>
                  <a:srgbClr val="3D133F"/>
                </a:solidFill>
                <a:latin typeface="Times New Roman"/>
                <a:cs typeface="Times New Roman"/>
              </a:rPr>
              <a:t>i</a:t>
            </a:r>
            <a:r>
              <a:rPr dirty="0" sz="700" spc="55">
                <a:solidFill>
                  <a:srgbClr val="595D69"/>
                </a:solidFill>
                <a:latin typeface="Times New Roman"/>
                <a:cs typeface="Times New Roman"/>
              </a:rPr>
              <a:t>n</a:t>
            </a:r>
            <a:r>
              <a:rPr dirty="0" sz="700" spc="55">
                <a:solidFill>
                  <a:srgbClr val="4F0050"/>
                </a:solidFill>
                <a:latin typeface="Times New Roman"/>
                <a:cs typeface="Times New Roman"/>
              </a:rPr>
              <a:t>:</a:t>
            </a:r>
            <a:r>
              <a:rPr dirty="0" sz="700" spc="295">
                <a:solidFill>
                  <a:srgbClr val="4F0050"/>
                </a:solidFill>
                <a:latin typeface="Times New Roman"/>
                <a:cs typeface="Times New Roman"/>
              </a:rPr>
              <a:t>  </a:t>
            </a:r>
            <a:r>
              <a:rPr dirty="0" sz="700" spc="70">
                <a:solidFill>
                  <a:srgbClr val="595D69"/>
                </a:solidFill>
                <a:latin typeface="Times New Roman"/>
                <a:cs typeface="Times New Roman"/>
              </a:rPr>
              <a:t>e</a:t>
            </a:r>
            <a:r>
              <a:rPr dirty="0" sz="700" spc="70">
                <a:solidFill>
                  <a:srgbClr val="7E7E8E"/>
                </a:solidFill>
                <a:latin typeface="Times New Roman"/>
                <a:cs typeface="Times New Roman"/>
              </a:rPr>
              <a:t>.</a:t>
            </a:r>
            <a:r>
              <a:rPr dirty="0" sz="700" spc="-80">
                <a:solidFill>
                  <a:srgbClr val="7E7E8E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595D69"/>
                </a:solidFill>
                <a:latin typeface="Times New Roman"/>
                <a:cs typeface="Times New Roman"/>
              </a:rPr>
              <a:t>884</a:t>
            </a:r>
            <a:r>
              <a:rPr dirty="0" sz="700" spc="-10">
                <a:solidFill>
                  <a:srgbClr val="2D2338"/>
                </a:solidFill>
                <a:latin typeface="Times New Roman"/>
                <a:cs typeface="Times New Roman"/>
              </a:rPr>
              <a:t>5</a:t>
            </a:r>
            <a:r>
              <a:rPr dirty="0" sz="700" spc="-10">
                <a:solidFill>
                  <a:srgbClr val="4B4954"/>
                </a:solidFill>
                <a:latin typeface="Times New Roman"/>
                <a:cs typeface="Times New Roman"/>
              </a:rPr>
              <a:t>627</a:t>
            </a:r>
            <a:r>
              <a:rPr dirty="0" sz="700" spc="-10">
                <a:solidFill>
                  <a:srgbClr val="695D52"/>
                </a:solidFill>
                <a:latin typeface="Times New Roman"/>
                <a:cs typeface="Times New Roman"/>
              </a:rPr>
              <a:t>87</a:t>
            </a:r>
            <a:r>
              <a:rPr dirty="0" sz="700" spc="-10">
                <a:solidFill>
                  <a:srgbClr val="4B4954"/>
                </a:solidFill>
                <a:latin typeface="Times New Roman"/>
                <a:cs typeface="Times New Roman"/>
              </a:rPr>
              <a:t>09</a:t>
            </a:r>
            <a:r>
              <a:rPr dirty="0" sz="700" spc="-10">
                <a:solidFill>
                  <a:srgbClr val="2F3D57"/>
                </a:solidFill>
                <a:latin typeface="Times New Roman"/>
                <a:cs typeface="Times New Roman"/>
              </a:rPr>
              <a:t>172</a:t>
            </a:r>
            <a:r>
              <a:rPr dirty="0" sz="700" spc="-10">
                <a:solidFill>
                  <a:srgbClr val="5B3F38"/>
                </a:solidFill>
                <a:latin typeface="Times New Roman"/>
                <a:cs typeface="Times New Roman"/>
              </a:rPr>
              <a:t>2</a:t>
            </a:r>
            <a:r>
              <a:rPr dirty="0" sz="700" spc="-10">
                <a:solidFill>
                  <a:srgbClr val="1C1849"/>
                </a:solidFill>
                <a:latin typeface="Times New Roman"/>
                <a:cs typeface="Times New Roman"/>
              </a:rPr>
              <a:t>3</a:t>
            </a:r>
            <a:r>
              <a:rPr dirty="0" sz="700" spc="500">
                <a:solidFill>
                  <a:srgbClr val="1C184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7E6E4D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624162"/>
                </a:solidFill>
                <a:latin typeface="Times New Roman"/>
                <a:cs typeface="Times New Roman"/>
              </a:rPr>
              <a:t>2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co</a:t>
            </a:r>
            <a:r>
              <a:rPr dirty="0" sz="700">
                <a:solidFill>
                  <a:srgbClr val="876B34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5B3F38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234D6E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est</a:t>
            </a:r>
            <a:r>
              <a:rPr dirty="0" sz="700">
                <a:solidFill>
                  <a:srgbClr val="4F0050"/>
                </a:solidFill>
                <a:latin typeface="Times New Roman"/>
                <a:cs typeface="Times New Roman"/>
              </a:rPr>
              <a:t>:</a:t>
            </a:r>
            <a:r>
              <a:rPr dirty="0" sz="700" spc="455">
                <a:solidFill>
                  <a:srgbClr val="4F0050"/>
                </a:solidFill>
                <a:latin typeface="Times New Roman"/>
                <a:cs typeface="Times New Roman"/>
              </a:rPr>
              <a:t>  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0</a:t>
            </a:r>
            <a:r>
              <a:rPr dirty="0" sz="700">
                <a:solidFill>
                  <a:srgbClr val="675234"/>
                </a:solidFill>
                <a:latin typeface="Times New Roman"/>
                <a:cs typeface="Times New Roman"/>
              </a:rPr>
              <a:t>.</a:t>
            </a:r>
            <a:r>
              <a:rPr dirty="0" sz="700" spc="-35">
                <a:solidFill>
                  <a:srgbClr val="675234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595D69"/>
                </a:solidFill>
                <a:latin typeface="Times New Roman"/>
                <a:cs typeface="Times New Roman"/>
              </a:rPr>
              <a:t>8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74417</a:t>
            </a:r>
            <a:r>
              <a:rPr dirty="0" sz="700" spc="-10">
                <a:solidFill>
                  <a:srgbClr val="3D133F"/>
                </a:solidFill>
                <a:latin typeface="Times New Roman"/>
                <a:cs typeface="Times New Roman"/>
              </a:rPr>
              <a:t>5</a:t>
            </a:r>
            <a:r>
              <a:rPr dirty="0" sz="700" spc="-10">
                <a:solidFill>
                  <a:srgbClr val="87C8FB"/>
                </a:solidFill>
                <a:latin typeface="Times New Roman"/>
                <a:cs typeface="Times New Roman"/>
              </a:rPr>
              <a:t>,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29</a:t>
            </a:r>
            <a:r>
              <a:rPr dirty="0" sz="700" spc="-10">
                <a:solidFill>
                  <a:srgbClr val="695D52"/>
                </a:solidFill>
                <a:latin typeface="Times New Roman"/>
                <a:cs typeface="Times New Roman"/>
              </a:rPr>
              <a:t>1</a:t>
            </a:r>
            <a:r>
              <a:rPr dirty="0" sz="700" spc="-10">
                <a:solidFill>
                  <a:srgbClr val="4B4954"/>
                </a:solidFill>
                <a:latin typeface="Times New Roman"/>
                <a:cs typeface="Times New Roman"/>
              </a:rPr>
              <a:t>604862</a:t>
            </a:r>
            <a:endParaRPr sz="700">
              <a:latin typeface="Times New Roman"/>
              <a:cs typeface="Times New Roman"/>
            </a:endParaRPr>
          </a:p>
          <a:p>
            <a:pPr marL="13335">
              <a:lnSpc>
                <a:spcPts val="780"/>
              </a:lnSpc>
            </a:pPr>
            <a:r>
              <a:rPr dirty="0" sz="700">
                <a:solidFill>
                  <a:srgbClr val="577999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876785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ea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n</a:t>
            </a:r>
            <a:r>
              <a:rPr dirty="0" sz="700" spc="140">
                <a:solidFill>
                  <a:srgbClr val="4B4954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a</a:t>
            </a:r>
            <a:r>
              <a:rPr dirty="0" sz="700" spc="-10">
                <a:solidFill>
                  <a:srgbClr val="9AB1C3"/>
                </a:solidFill>
                <a:latin typeface="Times New Roman"/>
                <a:cs typeface="Times New Roman"/>
              </a:rPr>
              <a:t>,</a:t>
            </a:r>
            <a:r>
              <a:rPr dirty="0" sz="700" spc="-10">
                <a:solidFill>
                  <a:srgbClr val="4B4954"/>
                </a:solidFill>
                <a:latin typeface="Times New Roman"/>
                <a:cs typeface="Times New Roman"/>
              </a:rPr>
              <a:t>bs</a:t>
            </a:r>
            <a:r>
              <a:rPr dirty="0" sz="700" spc="-10">
                <a:solidFill>
                  <a:srgbClr val="54234B"/>
                </a:solidFill>
                <a:latin typeface="Times New Roman"/>
                <a:cs typeface="Times New Roman"/>
              </a:rPr>
              <a:t>o</a:t>
            </a:r>
            <a:r>
              <a:rPr dirty="0" sz="700" spc="-10">
                <a:solidFill>
                  <a:srgbClr val="695D52"/>
                </a:solidFill>
                <a:latin typeface="Times New Roman"/>
                <a:cs typeface="Times New Roman"/>
              </a:rPr>
              <a:t>l</a:t>
            </a:r>
            <a:r>
              <a:rPr dirty="0" sz="700" spc="-10">
                <a:solidFill>
                  <a:srgbClr val="757070"/>
                </a:solidFill>
                <a:latin typeface="Times New Roman"/>
                <a:cs typeface="Times New Roman"/>
              </a:rPr>
              <a:t>tJJ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te</a:t>
            </a:r>
            <a:r>
              <a:rPr dirty="0" sz="700" spc="180">
                <a:solidFill>
                  <a:srgbClr val="423644"/>
                </a:solidFill>
                <a:latin typeface="Times New Roman"/>
                <a:cs typeface="Times New Roman"/>
              </a:rPr>
              <a:t> </a:t>
            </a:r>
            <a:r>
              <a:rPr dirty="0" sz="700" spc="7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70">
                <a:solidFill>
                  <a:srgbClr val="2F3D57"/>
                </a:solidFill>
                <a:latin typeface="Times New Roman"/>
                <a:cs typeface="Times New Roman"/>
              </a:rPr>
              <a:t>r</a:t>
            </a:r>
            <a:r>
              <a:rPr dirty="0" sz="700" spc="70">
                <a:solidFill>
                  <a:srgbClr val="595D69"/>
                </a:solidFill>
                <a:latin typeface="Times New Roman"/>
                <a:cs typeface="Times New Roman"/>
              </a:rPr>
              <a:t>n</a:t>
            </a:r>
            <a:r>
              <a:rPr dirty="0" sz="700" spc="70">
                <a:solidFill>
                  <a:srgbClr val="577999"/>
                </a:solidFill>
                <a:latin typeface="Times New Roman"/>
                <a:cs typeface="Times New Roman"/>
              </a:rPr>
              <a:t>,</a:t>
            </a:r>
            <a:r>
              <a:rPr dirty="0" sz="700" spc="70">
                <a:solidFill>
                  <a:srgbClr val="757070"/>
                </a:solidFill>
                <a:latin typeface="Times New Roman"/>
                <a:cs typeface="Times New Roman"/>
              </a:rPr>
              <a:t>r</a:t>
            </a:r>
            <a:r>
              <a:rPr dirty="0" sz="700" spc="345">
                <a:solidFill>
                  <a:srgbClr val="75707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F0050"/>
                </a:solidFill>
                <a:latin typeface="Times New Roman"/>
                <a:cs typeface="Times New Roman"/>
              </a:rPr>
              <a:t>:</a:t>
            </a:r>
            <a:r>
              <a:rPr dirty="0" sz="700" spc="245">
                <a:solidFill>
                  <a:srgbClr val="4F0050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595D69"/>
                </a:solidFill>
                <a:latin typeface="Times New Roman"/>
                <a:cs typeface="Times New Roman"/>
              </a:rPr>
              <a:t>0</a:t>
            </a:r>
            <a:r>
              <a:rPr dirty="0" sz="700" spc="-10">
                <a:solidFill>
                  <a:srgbClr val="675234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595D69"/>
                </a:solidFill>
                <a:latin typeface="Times New Roman"/>
                <a:cs typeface="Times New Roman"/>
              </a:rPr>
              <a:t>0</a:t>
            </a:r>
            <a:r>
              <a:rPr dirty="0" sz="700" spc="-10">
                <a:solidFill>
                  <a:srgbClr val="2F3D57"/>
                </a:solidFill>
                <a:latin typeface="Times New Roman"/>
                <a:cs typeface="Times New Roman"/>
              </a:rPr>
              <a:t>9</a:t>
            </a:r>
            <a:r>
              <a:rPr dirty="0" sz="700" spc="-10">
                <a:solidFill>
                  <a:srgbClr val="4B4954"/>
                </a:solidFill>
                <a:latin typeface="Times New Roman"/>
                <a:cs typeface="Times New Roman"/>
              </a:rPr>
              <a:t>7579</a:t>
            </a:r>
            <a:r>
              <a:rPr dirty="0" sz="700" spc="-10">
                <a:solidFill>
                  <a:srgbClr val="9AB1C3"/>
                </a:solidFill>
                <a:latin typeface="Times New Roman"/>
                <a:cs typeface="Times New Roman"/>
              </a:rPr>
              <a:t>•</a:t>
            </a:r>
            <a:r>
              <a:rPr dirty="0" sz="700" spc="-10">
                <a:solidFill>
                  <a:srgbClr val="2D2338"/>
                </a:solidFill>
                <a:latin typeface="Times New Roman"/>
                <a:cs typeface="Times New Roman"/>
              </a:rPr>
              <a:t>3</a:t>
            </a:r>
            <a:r>
              <a:rPr dirty="0" sz="700" spc="-10">
                <a:solidFill>
                  <a:srgbClr val="595D69"/>
                </a:solidFill>
                <a:latin typeface="Times New Roman"/>
                <a:cs typeface="Times New Roman"/>
              </a:rPr>
              <a:t>6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996</a:t>
            </a:r>
            <a:r>
              <a:rPr dirty="0" sz="700" spc="-10">
                <a:solidFill>
                  <a:srgbClr val="1C1849"/>
                </a:solidFill>
                <a:latin typeface="Times New Roman"/>
                <a:cs typeface="Times New Roman"/>
              </a:rPr>
              <a:t>3</a:t>
            </a:r>
            <a:r>
              <a:rPr dirty="0" sz="700" spc="-10">
                <a:solidFill>
                  <a:srgbClr val="595D69"/>
                </a:solidFill>
                <a:latin typeface="Times New Roman"/>
                <a:cs typeface="Times New Roman"/>
              </a:rPr>
              <a:t>4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9996</a:t>
            </a:r>
            <a:endParaRPr sz="700">
              <a:latin typeface="Times New Roman"/>
              <a:cs typeface="Times New Roman"/>
            </a:endParaRPr>
          </a:p>
          <a:p>
            <a:pPr marL="20320">
              <a:lnSpc>
                <a:spcPts val="830"/>
              </a:lnSpc>
            </a:pPr>
            <a:r>
              <a:rPr dirty="0" sz="700" spc="-100">
                <a:solidFill>
                  <a:srgbClr val="695D52"/>
                </a:solidFill>
                <a:latin typeface="Times New Roman"/>
                <a:cs typeface="Times New Roman"/>
              </a:rPr>
              <a:t>R</a:t>
            </a:r>
            <a:r>
              <a:rPr dirty="0" sz="700" spc="-100">
                <a:solidFill>
                  <a:srgbClr val="876785"/>
                </a:solidFill>
                <a:latin typeface="Times New Roman"/>
                <a:cs typeface="Times New Roman"/>
              </a:rPr>
              <a:t>M</a:t>
            </a:r>
            <a:r>
              <a:rPr dirty="0" sz="700" spc="-100">
                <a:solidFill>
                  <a:srgbClr val="2D2338"/>
                </a:solidFill>
                <a:latin typeface="Times New Roman"/>
                <a:cs typeface="Times New Roman"/>
              </a:rPr>
              <a:t>SE</a:t>
            </a:r>
            <a:r>
              <a:rPr dirty="0" sz="700" spc="55">
                <a:solidFill>
                  <a:srgbClr val="2D2338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=</a:t>
            </a:r>
            <a:r>
              <a:rPr dirty="0" sz="700" spc="434">
                <a:solidFill>
                  <a:srgbClr val="0C080F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0.13</a:t>
            </a:r>
            <a:r>
              <a:rPr dirty="0" sz="700" spc="-10">
                <a:solidFill>
                  <a:srgbClr val="595D69"/>
                </a:solidFill>
                <a:latin typeface="Times New Roman"/>
                <a:cs typeface="Times New Roman"/>
              </a:rPr>
              <a:t>6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9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715"/>
              </a:spcBef>
            </a:pPr>
            <a:r>
              <a:rPr dirty="0" sz="600">
                <a:solidFill>
                  <a:srgbClr val="423644"/>
                </a:solidFill>
                <a:latin typeface="Arial"/>
                <a:cs typeface="Arial"/>
              </a:rPr>
              <a:t>Cro</a:t>
            </a:r>
            <a:r>
              <a:rPr dirty="0" sz="600">
                <a:solidFill>
                  <a:srgbClr val="183150"/>
                </a:solidFill>
                <a:latin typeface="Arial"/>
                <a:cs typeface="Arial"/>
              </a:rPr>
              <a:t>s</a:t>
            </a:r>
            <a:r>
              <a:rPr dirty="0" sz="600">
                <a:solidFill>
                  <a:srgbClr val="0C080F"/>
                </a:solidFill>
                <a:latin typeface="Arial"/>
                <a:cs typeface="Arial"/>
              </a:rPr>
              <a:t>s</a:t>
            </a:r>
            <a:r>
              <a:rPr dirty="0" sz="600" spc="135">
                <a:solidFill>
                  <a:srgbClr val="0C080F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va</a:t>
            </a:r>
            <a:r>
              <a:rPr dirty="0" sz="700">
                <a:solidFill>
                  <a:srgbClr val="00004F"/>
                </a:solidFill>
                <a:latin typeface="Times New Roman"/>
                <a:cs typeface="Times New Roman"/>
              </a:rPr>
              <a:t>li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dat</a:t>
            </a:r>
            <a:r>
              <a:rPr dirty="0" sz="700">
                <a:solidFill>
                  <a:srgbClr val="00004F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o</a:t>
            </a:r>
            <a:r>
              <a:rPr dirty="0" sz="700">
                <a:solidFill>
                  <a:srgbClr val="5B3F38"/>
                </a:solidFill>
                <a:latin typeface="Times New Roman"/>
                <a:cs typeface="Times New Roman"/>
              </a:rPr>
              <a:t>n</a:t>
            </a:r>
            <a:r>
              <a:rPr dirty="0" sz="700" spc="155">
                <a:solidFill>
                  <a:srgbClr val="5B3F38"/>
                </a:solidFill>
                <a:latin typeface="Times New Roman"/>
                <a:cs typeface="Times New Roman"/>
              </a:rPr>
              <a:t> </a:t>
            </a:r>
            <a:r>
              <a:rPr dirty="0" sz="600" spc="65">
                <a:solidFill>
                  <a:srgbClr val="4B4954"/>
                </a:solidFill>
                <a:latin typeface="Arial"/>
                <a:cs typeface="Arial"/>
              </a:rPr>
              <a:t>o</a:t>
            </a:r>
            <a:r>
              <a:rPr dirty="0" sz="600" spc="65">
                <a:solidFill>
                  <a:srgbClr val="2F3D57"/>
                </a:solidFill>
                <a:latin typeface="Arial"/>
                <a:cs typeface="Arial"/>
              </a:rPr>
              <a:t>ft</a:t>
            </a:r>
            <a:r>
              <a:rPr dirty="0" sz="600" spc="65">
                <a:solidFill>
                  <a:srgbClr val="2D2338"/>
                </a:solidFill>
                <a:latin typeface="Arial"/>
                <a:cs typeface="Arial"/>
              </a:rPr>
              <a:t>lie</a:t>
            </a:r>
            <a:r>
              <a:rPr dirty="0" sz="600" spc="140">
                <a:solidFill>
                  <a:srgbClr val="2D2338"/>
                </a:solidFill>
                <a:latin typeface="Arial"/>
                <a:cs typeface="Arial"/>
              </a:rPr>
              <a:t> </a:t>
            </a:r>
            <a:r>
              <a:rPr dirty="0" sz="600" spc="-20">
                <a:solidFill>
                  <a:srgbClr val="2D2338"/>
                </a:solidFill>
                <a:latin typeface="Arial"/>
                <a:cs typeface="Arial"/>
              </a:rPr>
              <a:t>M</a:t>
            </a:r>
            <a:r>
              <a:rPr dirty="0" sz="600" spc="-20">
                <a:solidFill>
                  <a:srgbClr val="4B4954"/>
                </a:solidFill>
                <a:latin typeface="Arial"/>
                <a:cs typeface="Arial"/>
              </a:rPr>
              <a:t>o</a:t>
            </a:r>
            <a:r>
              <a:rPr dirty="0" sz="600" spc="-20">
                <a:solidFill>
                  <a:srgbClr val="44181F"/>
                </a:solidFill>
                <a:latin typeface="Arial"/>
                <a:cs typeface="Arial"/>
              </a:rPr>
              <a:t>d</a:t>
            </a:r>
            <a:r>
              <a:rPr dirty="0" sz="600" spc="-20">
                <a:solidFill>
                  <a:srgbClr val="2D2338"/>
                </a:solidFill>
                <a:latin typeface="Arial"/>
                <a:cs typeface="Arial"/>
              </a:rPr>
              <a:t>e</a:t>
            </a:r>
            <a:r>
              <a:rPr dirty="0" sz="600" spc="-20">
                <a:solidFill>
                  <a:srgbClr val="4B4954"/>
                </a:solidFill>
                <a:latin typeface="Arial"/>
                <a:cs typeface="Arial"/>
              </a:rPr>
              <a:t>l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ts val="780"/>
              </a:lnSpc>
            </a:pPr>
            <a:r>
              <a:rPr dirty="0" sz="700" spc="50">
                <a:solidFill>
                  <a:srgbClr val="2F8731"/>
                </a:solidFill>
                <a:latin typeface="Times New Roman"/>
                <a:cs typeface="Times New Roman"/>
              </a:rPr>
              <a:t>fo</a:t>
            </a:r>
            <a:r>
              <a:rPr dirty="0" sz="700" spc="50">
                <a:solidFill>
                  <a:srgbClr val="56904B"/>
                </a:solidFill>
                <a:latin typeface="Times New Roman"/>
                <a:cs typeface="Times New Roman"/>
              </a:rPr>
              <a:t>r</a:t>
            </a:r>
            <a:r>
              <a:rPr dirty="0" sz="700" spc="350">
                <a:solidFill>
                  <a:srgbClr val="56904B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4B4954"/>
                </a:solidFill>
                <a:latin typeface="Times New Roman"/>
                <a:cs typeface="Times New Roman"/>
              </a:rPr>
              <a:t>i</a:t>
            </a:r>
            <a:r>
              <a:rPr dirty="0" sz="650" spc="315">
                <a:solidFill>
                  <a:srgbClr val="4B4954"/>
                </a:solidFill>
                <a:latin typeface="Times New Roman"/>
                <a:cs typeface="Times New Roman"/>
              </a:rPr>
              <a:t> </a:t>
            </a:r>
            <a:r>
              <a:rPr dirty="0" sz="700" spc="55">
                <a:solidFill>
                  <a:srgbClr val="2F8731"/>
                </a:solidFill>
                <a:latin typeface="Times New Roman"/>
                <a:cs typeface="Times New Roman"/>
              </a:rPr>
              <a:t>i</a:t>
            </a:r>
            <a:r>
              <a:rPr dirty="0" sz="700" spc="55">
                <a:solidFill>
                  <a:srgbClr val="648C1C"/>
                </a:solidFill>
                <a:latin typeface="Times New Roman"/>
                <a:cs typeface="Times New Roman"/>
              </a:rPr>
              <a:t>n</a:t>
            </a:r>
            <a:r>
              <a:rPr dirty="0" sz="700" spc="55">
                <a:solidFill>
                  <a:srgbClr val="876785"/>
                </a:solidFill>
                <a:latin typeface="Times New Roman"/>
                <a:cs typeface="Times New Roman"/>
              </a:rPr>
              <a:t>(</a:t>
            </a:r>
            <a:r>
              <a:rPr dirty="0" sz="700" spc="55">
                <a:solidFill>
                  <a:srgbClr val="56904B"/>
                </a:solidFill>
                <a:latin typeface="Times New Roman"/>
                <a:cs typeface="Times New Roman"/>
              </a:rPr>
              <a:t>2</a:t>
            </a:r>
            <a:r>
              <a:rPr dirty="0" sz="700" spc="55">
                <a:solidFill>
                  <a:srgbClr val="595D69"/>
                </a:solidFill>
                <a:latin typeface="Times New Roman"/>
                <a:cs typeface="Times New Roman"/>
              </a:rPr>
              <a:t>,</a:t>
            </a:r>
            <a:r>
              <a:rPr dirty="0" sz="700" spc="-75">
                <a:solidFill>
                  <a:srgbClr val="595D69"/>
                </a:solidFill>
                <a:latin typeface="Times New Roman"/>
                <a:cs typeface="Times New Roman"/>
              </a:rPr>
              <a:t> </a:t>
            </a:r>
            <a:r>
              <a:rPr dirty="0" sz="600" spc="75">
                <a:solidFill>
                  <a:srgbClr val="609E70"/>
                </a:solidFill>
                <a:latin typeface="Times New Roman"/>
                <a:cs typeface="Times New Roman"/>
              </a:rPr>
              <a:t>10</a:t>
            </a:r>
            <a:r>
              <a:rPr dirty="0" sz="600" spc="75">
                <a:solidFill>
                  <a:srgbClr val="577999"/>
                </a:solidFill>
                <a:latin typeface="Times New Roman"/>
                <a:cs typeface="Times New Roman"/>
              </a:rPr>
              <a:t>)</a:t>
            </a:r>
            <a:r>
              <a:rPr dirty="0" sz="600" spc="75">
                <a:solidFill>
                  <a:srgbClr val="4F0050"/>
                </a:solidFill>
                <a:latin typeface="Times New Roman"/>
                <a:cs typeface="Times New Roman"/>
              </a:rPr>
              <a:t>:</a:t>
            </a:r>
            <a:endParaRPr sz="600">
              <a:latin typeface="Times New Roman"/>
              <a:cs typeface="Times New Roman"/>
            </a:endParaRPr>
          </a:p>
          <a:p>
            <a:pPr marL="198755">
              <a:lnSpc>
                <a:spcPts val="770"/>
              </a:lnSpc>
            </a:pP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7E7E8E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score</a:t>
            </a:r>
            <a:r>
              <a:rPr dirty="0" sz="700">
                <a:solidFill>
                  <a:srgbClr val="AA24FD"/>
                </a:solidFill>
                <a:latin typeface="Times New Roman"/>
                <a:cs typeface="Times New Roman"/>
              </a:rPr>
              <a:t>=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7E6E4D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54234B"/>
                </a:solidFill>
                <a:latin typeface="Times New Roman"/>
                <a:cs typeface="Times New Roman"/>
              </a:rPr>
              <a:t>o</a:t>
            </a:r>
            <a:r>
              <a:rPr dirty="0" sz="700">
                <a:solidFill>
                  <a:srgbClr val="183150"/>
                </a:solidFill>
                <a:latin typeface="Times New Roman"/>
                <a:cs typeface="Times New Roman"/>
              </a:rPr>
              <a:t>ss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7E7E8E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5B3F38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_sc</a:t>
            </a:r>
            <a:r>
              <a:rPr dirty="0" sz="700" spc="200">
                <a:solidFill>
                  <a:srgbClr val="2D2338"/>
                </a:solidFill>
                <a:latin typeface="Times New Roman"/>
                <a:cs typeface="Times New Roman"/>
              </a:rPr>
              <a:t>  </a:t>
            </a:r>
            <a:r>
              <a:rPr dirty="0" sz="700" spc="60">
                <a:solidFill>
                  <a:srgbClr val="7E6E4D"/>
                </a:solidFill>
                <a:latin typeface="Times New Roman"/>
                <a:cs typeface="Times New Roman"/>
              </a:rPr>
              <a:t>r</a:t>
            </a:r>
            <a:r>
              <a:rPr dirty="0" sz="700" spc="6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60">
                <a:solidFill>
                  <a:srgbClr val="876785"/>
                </a:solidFill>
                <a:latin typeface="Times New Roman"/>
                <a:cs typeface="Times New Roman"/>
              </a:rPr>
              <a:t>(</a:t>
            </a:r>
            <a:r>
              <a:rPr dirty="0" sz="700" spc="10">
                <a:solidFill>
                  <a:srgbClr val="876785"/>
                </a:solidFill>
                <a:latin typeface="Times New Roman"/>
                <a:cs typeface="Times New Roman"/>
              </a:rPr>
              <a:t> </a:t>
            </a:r>
            <a:r>
              <a:rPr dirty="0" sz="700" spc="70">
                <a:solidFill>
                  <a:srgbClr val="7E6E4D"/>
                </a:solidFill>
                <a:latin typeface="Times New Roman"/>
                <a:cs typeface="Times New Roman"/>
              </a:rPr>
              <a:t>I</a:t>
            </a:r>
            <a:r>
              <a:rPr dirty="0" sz="700" spc="70">
                <a:solidFill>
                  <a:srgbClr val="4B4954"/>
                </a:solidFill>
                <a:latin typeface="Times New Roman"/>
                <a:cs typeface="Times New Roman"/>
              </a:rPr>
              <a:t>r</a:t>
            </a:r>
            <a:r>
              <a:rPr dirty="0" sz="700" spc="70">
                <a:solidFill>
                  <a:srgbClr val="2F3D57"/>
                </a:solidFill>
                <a:latin typeface="Times New Roman"/>
                <a:cs typeface="Times New Roman"/>
              </a:rPr>
              <a:t>,</a:t>
            </a:r>
            <a:r>
              <a:rPr dirty="0" sz="700" spc="150">
                <a:solidFill>
                  <a:srgbClr val="2F3D57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624162"/>
                </a:solidFill>
                <a:latin typeface="Times New Roman"/>
                <a:cs typeface="Times New Roman"/>
              </a:rPr>
              <a:t>x</a:t>
            </a:r>
            <a:r>
              <a:rPr dirty="0" sz="700" spc="50">
                <a:solidFill>
                  <a:srgbClr val="3D133F"/>
                </a:solidFill>
                <a:latin typeface="Times New Roman"/>
                <a:cs typeface="Times New Roman"/>
              </a:rPr>
              <a:t>,</a:t>
            </a:r>
            <a:r>
              <a:rPr dirty="0" sz="700" spc="50">
                <a:solidFill>
                  <a:srgbClr val="795B8E"/>
                </a:solidFill>
                <a:latin typeface="Times New Roman"/>
                <a:cs typeface="Times New Roman"/>
              </a:rPr>
              <a:t>y</a:t>
            </a:r>
            <a:r>
              <a:rPr dirty="0" sz="700" spc="50">
                <a:solidFill>
                  <a:srgbClr val="234D6E"/>
                </a:solidFill>
                <a:latin typeface="Times New Roman"/>
                <a:cs typeface="Times New Roman"/>
              </a:rPr>
              <a:t>,</a:t>
            </a:r>
            <a:r>
              <a:rPr dirty="0" sz="700" spc="114">
                <a:solidFill>
                  <a:srgbClr val="234D6E"/>
                </a:solidFill>
                <a:latin typeface="Times New Roman"/>
                <a:cs typeface="Times New Roman"/>
              </a:rPr>
              <a:t> </a:t>
            </a:r>
            <a:r>
              <a:rPr dirty="0" sz="700" spc="-20">
                <a:solidFill>
                  <a:srgbClr val="1C1849"/>
                </a:solidFill>
                <a:latin typeface="Times New Roman"/>
                <a:cs typeface="Times New Roman"/>
              </a:rPr>
              <a:t>c</a:t>
            </a:r>
            <a:r>
              <a:rPr dirty="0" sz="700" spc="-20">
                <a:solidFill>
                  <a:srgbClr val="7E7E8E"/>
                </a:solidFill>
                <a:latin typeface="Times New Roman"/>
                <a:cs typeface="Times New Roman"/>
              </a:rPr>
              <a:t>v</a:t>
            </a:r>
            <a:r>
              <a:rPr dirty="0" sz="700" spc="-20">
                <a:solidFill>
                  <a:srgbClr val="AA3BF4"/>
                </a:solidFill>
                <a:latin typeface="Times New Roman"/>
                <a:cs typeface="Times New Roman"/>
              </a:rPr>
              <a:t>=</a:t>
            </a:r>
            <a:r>
              <a:rPr dirty="0" sz="700" spc="-20">
                <a:solidFill>
                  <a:srgbClr val="3D133F"/>
                </a:solidFill>
                <a:latin typeface="Times New Roman"/>
                <a:cs typeface="Times New Roman"/>
              </a:rPr>
              <a:t>i</a:t>
            </a:r>
            <a:r>
              <a:rPr dirty="0" sz="700" spc="-20">
                <a:solidFill>
                  <a:srgbClr val="876785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198755">
              <a:lnSpc>
                <a:spcPts val="725"/>
              </a:lnSpc>
            </a:pPr>
            <a:r>
              <a:rPr dirty="0" sz="600" spc="-10" b="1">
                <a:solidFill>
                  <a:srgbClr val="2D2338"/>
                </a:solidFill>
                <a:latin typeface="Arial"/>
                <a:cs typeface="Arial"/>
              </a:rPr>
              <a:t>c</a:t>
            </a:r>
            <a:r>
              <a:rPr dirty="0" sz="600" spc="-10" b="1">
                <a:solidFill>
                  <a:srgbClr val="7E7E8E"/>
                </a:solidFill>
                <a:latin typeface="Arial"/>
                <a:cs typeface="Arial"/>
              </a:rPr>
              <a:t>v</a:t>
            </a:r>
            <a:r>
              <a:rPr dirty="0" sz="600" spc="-10" b="1">
                <a:solidFill>
                  <a:srgbClr val="0C080F"/>
                </a:solidFill>
                <a:latin typeface="Arial"/>
                <a:cs typeface="Arial"/>
              </a:rPr>
              <a:t>_</a:t>
            </a:r>
            <a:r>
              <a:rPr dirty="0" sz="600" spc="-10" b="1">
                <a:solidFill>
                  <a:srgbClr val="624162"/>
                </a:solidFill>
                <a:latin typeface="Arial"/>
                <a:cs typeface="Arial"/>
              </a:rPr>
              <a:t>m</a:t>
            </a:r>
            <a:r>
              <a:rPr dirty="0" sz="600" spc="-10" b="1">
                <a:solidFill>
                  <a:srgbClr val="2D2338"/>
                </a:solidFill>
                <a:latin typeface="Arial"/>
                <a:cs typeface="Arial"/>
              </a:rPr>
              <a:t>ea</a:t>
            </a:r>
            <a:r>
              <a:rPr dirty="0" sz="600" spc="-10" b="1">
                <a:solidFill>
                  <a:srgbClr val="465977"/>
                </a:solidFill>
                <a:latin typeface="Arial"/>
                <a:cs typeface="Arial"/>
              </a:rPr>
              <a:t>n</a:t>
            </a:r>
            <a:r>
              <a:rPr dirty="0" sz="600" spc="-10" b="1">
                <a:solidFill>
                  <a:srgbClr val="AA24FD"/>
                </a:solidFill>
                <a:latin typeface="Arial"/>
                <a:cs typeface="Arial"/>
              </a:rPr>
              <a:t>=</a:t>
            </a:r>
            <a:r>
              <a:rPr dirty="0" sz="600" spc="285" b="1">
                <a:solidFill>
                  <a:srgbClr val="AA24FD"/>
                </a:solidFill>
                <a:latin typeface="Arial"/>
                <a:cs typeface="Arial"/>
              </a:rPr>
              <a:t> </a:t>
            </a:r>
            <a:r>
              <a:rPr dirty="0" sz="650" b="1" i="1">
                <a:solidFill>
                  <a:srgbClr val="4B4954"/>
                </a:solidFill>
                <a:latin typeface="Times New Roman"/>
                <a:cs typeface="Times New Roman"/>
              </a:rPr>
              <a:t>c</a:t>
            </a:r>
            <a:r>
              <a:rPr dirty="0" sz="650" b="1" i="1">
                <a:solidFill>
                  <a:srgbClr val="7E7E8E"/>
                </a:solidFill>
                <a:latin typeface="Times New Roman"/>
                <a:cs typeface="Times New Roman"/>
              </a:rPr>
              <a:t>v</a:t>
            </a:r>
            <a:r>
              <a:rPr dirty="0" sz="600" b="1">
                <a:solidFill>
                  <a:srgbClr val="2D2338"/>
                </a:solidFill>
                <a:latin typeface="Arial"/>
                <a:cs typeface="Arial"/>
              </a:rPr>
              <a:t>_sc</a:t>
            </a:r>
            <a:r>
              <a:rPr dirty="0" sz="600" b="1">
                <a:solidFill>
                  <a:srgbClr val="595D69"/>
                </a:solidFill>
                <a:latin typeface="Arial"/>
                <a:cs typeface="Arial"/>
              </a:rPr>
              <a:t>o</a:t>
            </a:r>
            <a:r>
              <a:rPr dirty="0" sz="600" b="1">
                <a:solidFill>
                  <a:srgbClr val="6B3F80"/>
                </a:solidFill>
                <a:latin typeface="Arial"/>
                <a:cs typeface="Arial"/>
              </a:rPr>
              <a:t>r</a:t>
            </a:r>
            <a:r>
              <a:rPr dirty="0" sz="600" b="1">
                <a:solidFill>
                  <a:srgbClr val="2D2338"/>
                </a:solidFill>
                <a:latin typeface="Arial"/>
                <a:cs typeface="Arial"/>
              </a:rPr>
              <a:t>e</a:t>
            </a:r>
            <a:r>
              <a:rPr dirty="0" sz="600" spc="-40" b="1">
                <a:solidFill>
                  <a:srgbClr val="2D2338"/>
                </a:solidFill>
                <a:latin typeface="Arial"/>
                <a:cs typeface="Arial"/>
              </a:rPr>
              <a:t> </a:t>
            </a:r>
            <a:r>
              <a:rPr dirty="0" sz="600" spc="-10" b="1">
                <a:solidFill>
                  <a:srgbClr val="465977"/>
                </a:solidFill>
                <a:latin typeface="Arial"/>
                <a:cs typeface="Arial"/>
              </a:rPr>
              <a:t>.,</a:t>
            </a:r>
            <a:r>
              <a:rPr dirty="0" sz="600" spc="-10" b="1">
                <a:solidFill>
                  <a:srgbClr val="7C3D62"/>
                </a:solidFill>
                <a:latin typeface="Arial"/>
                <a:cs typeface="Arial"/>
              </a:rPr>
              <a:t>m</a:t>
            </a:r>
            <a:r>
              <a:rPr dirty="0" sz="600" spc="-10" b="1">
                <a:solidFill>
                  <a:srgbClr val="2D2338"/>
                </a:solidFill>
                <a:latin typeface="Arial"/>
                <a:cs typeface="Arial"/>
              </a:rPr>
              <a:t>ea</a:t>
            </a:r>
            <a:r>
              <a:rPr dirty="0" sz="600" spc="-10" b="1">
                <a:solidFill>
                  <a:srgbClr val="757070"/>
                </a:solidFill>
                <a:latin typeface="Arial"/>
                <a:cs typeface="Arial"/>
              </a:rPr>
              <a:t>ll()</a:t>
            </a:r>
            <a:endParaRPr sz="600">
              <a:latin typeface="Arial"/>
              <a:cs typeface="Arial"/>
            </a:endParaRPr>
          </a:p>
          <a:p>
            <a:pPr marL="198755">
              <a:lnSpc>
                <a:spcPts val="775"/>
              </a:lnSpc>
            </a:pP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7E7E8E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std</a:t>
            </a:r>
            <a:r>
              <a:rPr dirty="0" sz="700">
                <a:solidFill>
                  <a:srgbClr val="AA24FD"/>
                </a:solidFill>
                <a:latin typeface="Times New Roman"/>
                <a:cs typeface="Times New Roman"/>
              </a:rPr>
              <a:t>=</a:t>
            </a:r>
            <a:r>
              <a:rPr dirty="0" sz="700" spc="325">
                <a:solidFill>
                  <a:srgbClr val="AA24FD"/>
                </a:solidFill>
                <a:latin typeface="Times New Roman"/>
                <a:cs typeface="Times New Roman"/>
              </a:rPr>
              <a:t> </a:t>
            </a:r>
            <a:r>
              <a:rPr dirty="0" sz="700" spc="45">
                <a:solidFill>
                  <a:srgbClr val="423644"/>
                </a:solidFill>
                <a:latin typeface="Times New Roman"/>
                <a:cs typeface="Times New Roman"/>
              </a:rPr>
              <a:t>c</a:t>
            </a:r>
            <a:r>
              <a:rPr dirty="0" sz="700" spc="45">
                <a:solidFill>
                  <a:srgbClr val="7E7E8E"/>
                </a:solidFill>
                <a:latin typeface="Times New Roman"/>
                <a:cs typeface="Times New Roman"/>
              </a:rPr>
              <a:t>v</a:t>
            </a:r>
            <a:r>
              <a:rPr dirty="0" sz="700" spc="45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423644"/>
                </a:solidFill>
                <a:latin typeface="Times New Roman"/>
                <a:cs typeface="Times New Roman"/>
              </a:rPr>
              <a:t>scc</a:t>
            </a:r>
            <a:r>
              <a:rPr dirty="0" sz="700" spc="45">
                <a:solidFill>
                  <a:srgbClr val="6B3F80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45">
                <a:solidFill>
                  <a:srgbClr val="00004F"/>
                </a:solidFill>
                <a:latin typeface="Times New Roman"/>
                <a:cs typeface="Times New Roman"/>
              </a:rPr>
              <a:t>,</a:t>
            </a:r>
            <a:r>
              <a:rPr dirty="0" sz="700" spc="45">
                <a:solidFill>
                  <a:srgbClr val="423644"/>
                </a:solidFill>
                <a:latin typeface="Times New Roman"/>
                <a:cs typeface="Times New Roman"/>
              </a:rPr>
              <a:t>std</a:t>
            </a:r>
            <a:r>
              <a:rPr dirty="0" sz="700" spc="45">
                <a:solidFill>
                  <a:srgbClr val="7E7E8E"/>
                </a:solidFill>
                <a:latin typeface="Times New Roman"/>
                <a:cs typeface="Times New Roman"/>
              </a:rPr>
              <a:t>()</a:t>
            </a:r>
            <a:endParaRPr sz="700">
              <a:latin typeface="Times New Roman"/>
              <a:cs typeface="Times New Roman"/>
            </a:endParaRPr>
          </a:p>
          <a:p>
            <a:pPr marL="202565" marR="5080">
              <a:lnSpc>
                <a:spcPts val="790"/>
              </a:lnSpc>
              <a:spcBef>
                <a:spcPts val="45"/>
              </a:spcBef>
            </a:pPr>
            <a:r>
              <a:rPr dirty="0" sz="700" spc="65">
                <a:solidFill>
                  <a:srgbClr val="26905D"/>
                </a:solidFill>
                <a:latin typeface="Times New Roman"/>
                <a:cs typeface="Times New Roman"/>
              </a:rPr>
              <a:t>p</a:t>
            </a:r>
            <a:r>
              <a:rPr dirty="0" sz="700" spc="65">
                <a:solidFill>
                  <a:srgbClr val="609E70"/>
                </a:solidFill>
                <a:latin typeface="Times New Roman"/>
                <a:cs typeface="Times New Roman"/>
              </a:rPr>
              <a:t>r</a:t>
            </a:r>
            <a:r>
              <a:rPr dirty="0" sz="700" spc="65">
                <a:solidFill>
                  <a:srgbClr val="26905D"/>
                </a:solidFill>
                <a:latin typeface="Times New Roman"/>
                <a:cs typeface="Times New Roman"/>
              </a:rPr>
              <a:t>i</a:t>
            </a:r>
            <a:r>
              <a:rPr dirty="0" sz="700" spc="65">
                <a:solidFill>
                  <a:srgbClr val="609E70"/>
                </a:solidFill>
                <a:latin typeface="Times New Roman"/>
                <a:cs typeface="Times New Roman"/>
              </a:rPr>
              <a:t>n</a:t>
            </a:r>
            <a:r>
              <a:rPr dirty="0" sz="700" spc="65">
                <a:solidFill>
                  <a:srgbClr val="56904B"/>
                </a:solidFill>
                <a:latin typeface="Times New Roman"/>
                <a:cs typeface="Times New Roman"/>
              </a:rPr>
              <a:t>t</a:t>
            </a:r>
            <a:r>
              <a:rPr dirty="0" sz="700" spc="65">
                <a:solidFill>
                  <a:srgbClr val="7E7E8E"/>
                </a:solidFill>
                <a:latin typeface="Times New Roman"/>
                <a:cs typeface="Times New Roman"/>
              </a:rPr>
              <a:t>(</a:t>
            </a:r>
            <a:r>
              <a:rPr dirty="0" sz="700" spc="65">
                <a:solidFill>
                  <a:srgbClr val="C1245D"/>
                </a:solidFill>
                <a:latin typeface="Times New Roman"/>
                <a:cs typeface="Times New Roman"/>
              </a:rPr>
              <a:t>f</a:t>
            </a:r>
            <a:r>
              <a:rPr dirty="0" sz="700" spc="65">
                <a:solidFill>
                  <a:srgbClr val="CF8960"/>
                </a:solidFill>
                <a:latin typeface="Times New Roman"/>
                <a:cs typeface="Times New Roman"/>
              </a:rPr>
              <a:t>'A</a:t>
            </a:r>
            <a:r>
              <a:rPr dirty="0" sz="700" spc="65">
                <a:solidFill>
                  <a:srgbClr val="BF414D"/>
                </a:solidFill>
                <a:latin typeface="Times New Roman"/>
                <a:cs typeface="Times New Roman"/>
              </a:rPr>
              <a:t>t</a:t>
            </a:r>
            <a:r>
              <a:rPr dirty="0" sz="700" spc="365">
                <a:solidFill>
                  <a:srgbClr val="BF414D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BF414D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CD7775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CA6759"/>
                </a:solidFill>
                <a:latin typeface="Times New Roman"/>
                <a:cs typeface="Times New Roman"/>
              </a:rPr>
              <a:t>o</a:t>
            </a:r>
            <a:r>
              <a:rPr dirty="0" sz="700">
                <a:solidFill>
                  <a:srgbClr val="BF414D"/>
                </a:solidFill>
                <a:latin typeface="Times New Roman"/>
                <a:cs typeface="Times New Roman"/>
              </a:rPr>
              <a:t>ss</a:t>
            </a:r>
            <a:r>
              <a:rPr dirty="0" sz="700" spc="270">
                <a:solidFill>
                  <a:srgbClr val="BF414D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C3545B"/>
                </a:solidFill>
                <a:latin typeface="Times New Roman"/>
                <a:cs typeface="Times New Roman"/>
              </a:rPr>
              <a:t>fold</a:t>
            </a:r>
            <a:r>
              <a:rPr dirty="0" sz="700" spc="240">
                <a:solidFill>
                  <a:srgbClr val="C3545B"/>
                </a:solidFill>
                <a:latin typeface="Times New Roman"/>
                <a:cs typeface="Times New Roman"/>
              </a:rPr>
              <a:t> </a:t>
            </a:r>
            <a:r>
              <a:rPr dirty="0" sz="700" spc="95">
                <a:solidFill>
                  <a:srgbClr val="577999"/>
                </a:solidFill>
                <a:latin typeface="Times New Roman"/>
                <a:cs typeface="Times New Roman"/>
              </a:rPr>
              <a:t>{</a:t>
            </a:r>
            <a:r>
              <a:rPr dirty="0" sz="700" spc="95">
                <a:solidFill>
                  <a:srgbClr val="3D133F"/>
                </a:solidFill>
                <a:latin typeface="Times New Roman"/>
                <a:cs typeface="Times New Roman"/>
              </a:rPr>
              <a:t>i</a:t>
            </a:r>
            <a:r>
              <a:rPr dirty="0" sz="700" spc="95">
                <a:solidFill>
                  <a:srgbClr val="695D52"/>
                </a:solidFill>
                <a:latin typeface="Times New Roman"/>
                <a:cs typeface="Times New Roman"/>
              </a:rPr>
              <a:t>}</a:t>
            </a:r>
            <a:r>
              <a:rPr dirty="0" sz="700" spc="165">
                <a:solidFill>
                  <a:srgbClr val="695D5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36277"/>
                </a:solidFill>
                <a:latin typeface="Times New Roman"/>
                <a:cs typeface="Times New Roman"/>
              </a:rPr>
              <a:t>tti</a:t>
            </a:r>
            <a:r>
              <a:rPr dirty="0" sz="700">
                <a:solidFill>
                  <a:srgbClr val="BF414D"/>
                </a:solidFill>
                <a:latin typeface="Times New Roman"/>
                <a:cs typeface="Times New Roman"/>
              </a:rPr>
              <a:t>e</a:t>
            </a:r>
            <a:r>
              <a:rPr dirty="0" sz="700" spc="235">
                <a:solidFill>
                  <a:srgbClr val="BF414D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A6759"/>
                </a:solidFill>
                <a:latin typeface="Times New Roman"/>
                <a:cs typeface="Times New Roman"/>
              </a:rPr>
              <a:t>c</a:t>
            </a:r>
            <a:r>
              <a:rPr dirty="0" sz="700" spc="245">
                <a:solidFill>
                  <a:srgbClr val="CA6759"/>
                </a:solidFill>
                <a:latin typeface="Times New Roman"/>
                <a:cs typeface="Times New Roman"/>
              </a:rPr>
              <a:t>  </a:t>
            </a:r>
            <a:r>
              <a:rPr dirty="0" sz="700" spc="50">
                <a:solidFill>
                  <a:srgbClr val="BF414D"/>
                </a:solidFill>
                <a:latin typeface="Times New Roman"/>
                <a:cs typeface="Times New Roman"/>
              </a:rPr>
              <a:t>sco</a:t>
            </a:r>
            <a:r>
              <a:rPr dirty="0" sz="700" spc="50">
                <a:solidFill>
                  <a:srgbClr val="CD7775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BF414D"/>
                </a:solidFill>
                <a:latin typeface="Times New Roman"/>
                <a:cs typeface="Times New Roman"/>
              </a:rPr>
              <a:t>e</a:t>
            </a:r>
            <a:r>
              <a:rPr dirty="0" sz="700" spc="50">
                <a:solidFill>
                  <a:srgbClr val="CA939A"/>
                </a:solidFill>
                <a:latin typeface="Times New Roman"/>
                <a:cs typeface="Times New Roman"/>
              </a:rPr>
              <a:t>m</a:t>
            </a:r>
            <a:r>
              <a:rPr dirty="0" sz="700" spc="50">
                <a:solidFill>
                  <a:srgbClr val="BF414D"/>
                </a:solidFill>
                <a:latin typeface="Times New Roman"/>
                <a:cs typeface="Times New Roman"/>
              </a:rPr>
              <a:t>e</a:t>
            </a:r>
            <a:r>
              <a:rPr dirty="0" sz="700" spc="50">
                <a:solidFill>
                  <a:srgbClr val="C36277"/>
                </a:solidFill>
                <a:latin typeface="Times New Roman"/>
                <a:cs typeface="Times New Roman"/>
              </a:rPr>
              <a:t>a</a:t>
            </a:r>
            <a:r>
              <a:rPr dirty="0" sz="700" spc="50">
                <a:solidFill>
                  <a:srgbClr val="CA6759"/>
                </a:solidFill>
                <a:latin typeface="Times New Roman"/>
                <a:cs typeface="Times New Roman"/>
              </a:rPr>
              <a:t>n</a:t>
            </a:r>
            <a:r>
              <a:rPr dirty="0" sz="700" spc="280">
                <a:solidFill>
                  <a:srgbClr val="CA6759"/>
                </a:solidFill>
                <a:latin typeface="Times New Roman"/>
                <a:cs typeface="Times New Roman"/>
              </a:rPr>
              <a:t> </a:t>
            </a:r>
            <a:r>
              <a:rPr dirty="0" sz="700" spc="75">
                <a:solidFill>
                  <a:srgbClr val="C36277"/>
                </a:solidFill>
                <a:latin typeface="Times New Roman"/>
                <a:cs typeface="Times New Roman"/>
              </a:rPr>
              <a:t>i</a:t>
            </a:r>
            <a:r>
              <a:rPr dirty="0" sz="700" spc="75">
                <a:solidFill>
                  <a:srgbClr val="BF414D"/>
                </a:solidFill>
                <a:latin typeface="Times New Roman"/>
                <a:cs typeface="Times New Roman"/>
              </a:rPr>
              <a:t>s</a:t>
            </a:r>
            <a:r>
              <a:rPr dirty="0" sz="700" spc="195">
                <a:solidFill>
                  <a:srgbClr val="BF414D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577999"/>
                </a:solidFill>
                <a:latin typeface="Times New Roman"/>
                <a:cs typeface="Times New Roman"/>
              </a:rPr>
              <a:t>{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7E7E8E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270">
                <a:solidFill>
                  <a:srgbClr val="0C080F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ea</a:t>
            </a:r>
            <a:r>
              <a:rPr dirty="0" sz="700">
                <a:solidFill>
                  <a:srgbClr val="465977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695D52"/>
                </a:solidFill>
                <a:latin typeface="Times New Roman"/>
                <a:cs typeface="Times New Roman"/>
              </a:rPr>
              <a:t>}</a:t>
            </a:r>
            <a:r>
              <a:rPr dirty="0" sz="700" spc="229">
                <a:solidFill>
                  <a:srgbClr val="695D5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BF414D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CA6759"/>
                </a:solidFill>
                <a:latin typeface="Times New Roman"/>
                <a:cs typeface="Times New Roman"/>
              </a:rPr>
              <a:t>nd</a:t>
            </a:r>
            <a:r>
              <a:rPr dirty="0" sz="700" spc="235">
                <a:solidFill>
                  <a:srgbClr val="CA675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A5D2F"/>
                </a:solidFill>
                <a:latin typeface="Times New Roman"/>
                <a:cs typeface="Times New Roman"/>
              </a:rPr>
              <a:t>the</a:t>
            </a:r>
            <a:r>
              <a:rPr dirty="0" sz="700" spc="480">
                <a:solidFill>
                  <a:srgbClr val="CA5D2F"/>
                </a:solidFill>
                <a:latin typeface="Times New Roman"/>
                <a:cs typeface="Times New Roman"/>
              </a:rPr>
              <a:t> </a:t>
            </a:r>
            <a:r>
              <a:rPr dirty="0" sz="700" i="1">
                <a:solidFill>
                  <a:srgbClr val="BF414D"/>
                </a:solidFill>
                <a:latin typeface="Times New Roman"/>
                <a:cs typeface="Times New Roman"/>
              </a:rPr>
              <a:t>c</a:t>
            </a:r>
            <a:r>
              <a:rPr dirty="0" sz="700" i="1">
                <a:solidFill>
                  <a:srgbClr val="C67B91"/>
                </a:solidFill>
                <a:latin typeface="Times New Roman"/>
                <a:cs typeface="Times New Roman"/>
              </a:rPr>
              <a:t>v</a:t>
            </a:r>
            <a:r>
              <a:rPr dirty="0" sz="700" spc="220" i="1">
                <a:solidFill>
                  <a:srgbClr val="C67B91"/>
                </a:solidFill>
                <a:latin typeface="Times New Roman"/>
                <a:cs typeface="Times New Roman"/>
              </a:rPr>
              <a:t> </a:t>
            </a:r>
            <a:r>
              <a:rPr dirty="0" sz="700" spc="55">
                <a:solidFill>
                  <a:srgbClr val="C3545B"/>
                </a:solidFill>
                <a:latin typeface="Times New Roman"/>
                <a:cs typeface="Times New Roman"/>
              </a:rPr>
              <a:t>score</a:t>
            </a:r>
            <a:r>
              <a:rPr dirty="0" sz="700" spc="200">
                <a:solidFill>
                  <a:srgbClr val="C3545B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C3545B"/>
                </a:solidFill>
                <a:latin typeface="Times New Roman"/>
                <a:cs typeface="Times New Roman"/>
              </a:rPr>
              <a:t>std</a:t>
            </a:r>
            <a:r>
              <a:rPr dirty="0" sz="700" spc="355">
                <a:solidFill>
                  <a:srgbClr val="C3545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3545B"/>
                </a:solidFill>
                <a:latin typeface="Times New Roman"/>
                <a:cs typeface="Times New Roman"/>
              </a:rPr>
              <a:t>is</a:t>
            </a:r>
            <a:r>
              <a:rPr dirty="0" sz="700" spc="295">
                <a:solidFill>
                  <a:srgbClr val="C3545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577999"/>
                </a:solidFill>
                <a:latin typeface="Times New Roman"/>
                <a:cs typeface="Times New Roman"/>
              </a:rPr>
              <a:t>{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7E7E8E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675234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465977"/>
                </a:solidFill>
                <a:latin typeface="Times New Roman"/>
                <a:cs typeface="Times New Roman"/>
              </a:rPr>
              <a:t>d}</a:t>
            </a:r>
            <a:r>
              <a:rPr dirty="0" sz="700">
                <a:solidFill>
                  <a:srgbClr val="C34875"/>
                </a:solidFill>
                <a:latin typeface="Times New Roman"/>
                <a:cs typeface="Times New Roman"/>
              </a:rPr>
              <a:t>,</a:t>
            </a:r>
            <a:r>
              <a:rPr dirty="0" sz="700" spc="405">
                <a:solidFill>
                  <a:srgbClr val="C34875"/>
                </a:solidFill>
                <a:latin typeface="Times New Roman"/>
                <a:cs typeface="Times New Roman"/>
              </a:rPr>
              <a:t> </a:t>
            </a:r>
            <a:r>
              <a:rPr dirty="0" sz="700" spc="65">
                <a:solidFill>
                  <a:srgbClr val="C3545B"/>
                </a:solidFill>
                <a:latin typeface="Times New Roman"/>
                <a:cs typeface="Times New Roman"/>
              </a:rPr>
              <a:t>testing</a:t>
            </a:r>
            <a:r>
              <a:rPr dirty="0" sz="700" spc="270">
                <a:solidFill>
                  <a:srgbClr val="C3545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36277"/>
                </a:solidFill>
                <a:latin typeface="Times New Roman"/>
                <a:cs typeface="Times New Roman"/>
              </a:rPr>
              <a:t>accuracy</a:t>
            </a:r>
            <a:r>
              <a:rPr dirty="0" sz="700" spc="330">
                <a:solidFill>
                  <a:srgbClr val="C36277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BF414D"/>
                </a:solidFill>
                <a:latin typeface="Times New Roman"/>
                <a:cs typeface="Times New Roman"/>
              </a:rPr>
              <a:t>sco</a:t>
            </a:r>
            <a:r>
              <a:rPr dirty="0" sz="700">
                <a:solidFill>
                  <a:srgbClr val="CA5D2F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BF414D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BA2338"/>
                </a:solidFill>
                <a:latin typeface="Times New Roman"/>
                <a:cs typeface="Times New Roman"/>
              </a:rPr>
              <a:t>=</a:t>
            </a:r>
            <a:r>
              <a:rPr dirty="0" sz="700" spc="85">
                <a:solidFill>
                  <a:srgbClr val="BA2338"/>
                </a:solidFill>
                <a:latin typeface="Times New Roman"/>
                <a:cs typeface="Times New Roman"/>
              </a:rPr>
              <a:t> </a:t>
            </a:r>
            <a:r>
              <a:rPr dirty="0" sz="700" spc="40">
                <a:solidFill>
                  <a:srgbClr val="757070"/>
                </a:solidFill>
                <a:latin typeface="Times New Roman"/>
                <a:cs typeface="Times New Roman"/>
              </a:rPr>
              <a:t>{</a:t>
            </a:r>
            <a:r>
              <a:rPr dirty="0" sz="700" spc="40">
                <a:solidFill>
                  <a:srgbClr val="4B4954"/>
                </a:solidFill>
                <a:latin typeface="Times New Roman"/>
                <a:cs typeface="Times New Roman"/>
              </a:rPr>
              <a:t>score</a:t>
            </a:r>
            <a:r>
              <a:rPr dirty="0" sz="700" spc="4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40">
                <a:solidFill>
                  <a:srgbClr val="423644"/>
                </a:solidFill>
                <a:latin typeface="Times New Roman"/>
                <a:cs typeface="Times New Roman"/>
              </a:rPr>
              <a:t>te</a:t>
            </a:r>
            <a:r>
              <a:rPr dirty="0" sz="700" spc="40">
                <a:solidFill>
                  <a:srgbClr val="695D52"/>
                </a:solidFill>
                <a:latin typeface="Times New Roman"/>
                <a:cs typeface="Times New Roman"/>
              </a:rPr>
              <a:t>, </a:t>
            </a:r>
            <a:r>
              <a:rPr dirty="0" sz="700" spc="80">
                <a:solidFill>
                  <a:srgbClr val="26905D"/>
                </a:solidFill>
                <a:latin typeface="Times New Roman"/>
                <a:cs typeface="Times New Roman"/>
              </a:rPr>
              <a:t>p</a:t>
            </a:r>
            <a:r>
              <a:rPr dirty="0" sz="700" spc="80">
                <a:solidFill>
                  <a:srgbClr val="609E70"/>
                </a:solidFill>
                <a:latin typeface="Times New Roman"/>
                <a:cs typeface="Times New Roman"/>
              </a:rPr>
              <a:t>r</a:t>
            </a:r>
            <a:r>
              <a:rPr dirty="0" sz="700" spc="80">
                <a:solidFill>
                  <a:srgbClr val="2F8731"/>
                </a:solidFill>
                <a:latin typeface="Times New Roman"/>
                <a:cs typeface="Times New Roman"/>
              </a:rPr>
              <a:t>i</a:t>
            </a:r>
            <a:r>
              <a:rPr dirty="0" sz="700" spc="80">
                <a:solidFill>
                  <a:srgbClr val="56904B"/>
                </a:solidFill>
                <a:latin typeface="Times New Roman"/>
                <a:cs typeface="Times New Roman"/>
              </a:rPr>
              <a:t>nt</a:t>
            </a:r>
            <a:r>
              <a:rPr dirty="0" sz="700" spc="80">
                <a:solidFill>
                  <a:srgbClr val="7E7E8E"/>
                </a:solidFill>
                <a:latin typeface="Times New Roman"/>
                <a:cs typeface="Times New Roman"/>
              </a:rPr>
              <a:t>(</a:t>
            </a:r>
            <a:r>
              <a:rPr dirty="0" sz="700" spc="80">
                <a:solidFill>
                  <a:srgbClr val="CF8960"/>
                </a:solidFill>
                <a:latin typeface="Times New Roman"/>
                <a:cs typeface="Times New Roman"/>
              </a:rPr>
              <a:t>'</a:t>
            </a:r>
            <a:r>
              <a:rPr dirty="0" sz="700" spc="-15">
                <a:solidFill>
                  <a:srgbClr val="CF8960"/>
                </a:solidFill>
                <a:latin typeface="Times New Roman"/>
                <a:cs typeface="Times New Roman"/>
              </a:rPr>
              <a:t> </a:t>
            </a:r>
            <a:r>
              <a:rPr dirty="0" sz="700" spc="75">
                <a:solidFill>
                  <a:srgbClr val="CD7775"/>
                </a:solidFill>
                <a:latin typeface="Times New Roman"/>
                <a:cs typeface="Times New Roman"/>
              </a:rPr>
              <a:t>\</a:t>
            </a:r>
            <a:r>
              <a:rPr dirty="0" sz="700" spc="75">
                <a:solidFill>
                  <a:srgbClr val="CA6759"/>
                </a:solidFill>
                <a:latin typeface="Times New Roman"/>
                <a:cs typeface="Times New Roman"/>
              </a:rPr>
              <a:t>n</a:t>
            </a:r>
            <a:r>
              <a:rPr dirty="0" sz="700" spc="75">
                <a:solidFill>
                  <a:srgbClr val="BD2382"/>
                </a:solidFill>
                <a:latin typeface="Times New Roman"/>
                <a:cs typeface="Times New Roman"/>
              </a:rPr>
              <a:t>'</a:t>
            </a:r>
            <a:r>
              <a:rPr dirty="0" sz="700" spc="75">
                <a:solidFill>
                  <a:srgbClr val="577999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0955">
              <a:lnSpc>
                <a:spcPts val="780"/>
              </a:lnSpc>
              <a:spcBef>
                <a:spcPts val="535"/>
              </a:spcBef>
            </a:pP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At</a:t>
            </a:r>
            <a:r>
              <a:rPr dirty="0" sz="700" spc="265">
                <a:solidFill>
                  <a:srgbClr val="595D6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6B3F80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577999"/>
                </a:solidFill>
                <a:latin typeface="Times New Roman"/>
                <a:cs typeface="Times New Roman"/>
              </a:rPr>
              <a:t>o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ss</a:t>
            </a:r>
            <a:r>
              <a:rPr dirty="0" sz="700" spc="265">
                <a:solidFill>
                  <a:srgbClr val="4B4954"/>
                </a:solidFill>
                <a:latin typeface="Times New Roman"/>
                <a:cs typeface="Times New Roman"/>
              </a:rPr>
              <a:t> </a:t>
            </a:r>
            <a:r>
              <a:rPr dirty="0" sz="700" spc="75">
                <a:solidFill>
                  <a:srgbClr val="54234B"/>
                </a:solidFill>
                <a:latin typeface="Times New Roman"/>
                <a:cs typeface="Times New Roman"/>
              </a:rPr>
              <a:t>f</a:t>
            </a:r>
            <a:r>
              <a:rPr dirty="0" sz="700" spc="75">
                <a:solidFill>
                  <a:srgbClr val="465977"/>
                </a:solidFill>
                <a:latin typeface="Times New Roman"/>
                <a:cs typeface="Times New Roman"/>
              </a:rPr>
              <a:t>o</a:t>
            </a:r>
            <a:r>
              <a:rPr dirty="0" sz="700" spc="75">
                <a:solidFill>
                  <a:srgbClr val="234D6E"/>
                </a:solidFill>
                <a:latin typeface="Times New Roman"/>
                <a:cs typeface="Times New Roman"/>
              </a:rPr>
              <a:t>l</a:t>
            </a:r>
            <a:r>
              <a:rPr dirty="0" sz="700" spc="75">
                <a:solidFill>
                  <a:srgbClr val="595D69"/>
                </a:solidFill>
                <a:latin typeface="Times New Roman"/>
                <a:cs typeface="Times New Roman"/>
              </a:rPr>
              <a:t>d</a:t>
            </a:r>
            <a:r>
              <a:rPr dirty="0" sz="700" spc="195">
                <a:solidFill>
                  <a:srgbClr val="595D69"/>
                </a:solidFill>
                <a:latin typeface="Times New Roman"/>
                <a:cs typeface="Times New Roman"/>
              </a:rPr>
              <a:t> </a:t>
            </a:r>
            <a:r>
              <a:rPr dirty="0" sz="500" spc="75">
                <a:solidFill>
                  <a:srgbClr val="5B3F38"/>
                </a:solidFill>
                <a:latin typeface="Arial"/>
                <a:cs typeface="Arial"/>
              </a:rPr>
              <a:t>2</a:t>
            </a:r>
            <a:r>
              <a:rPr dirty="0" sz="500" spc="265">
                <a:solidFill>
                  <a:srgbClr val="5B3F38"/>
                </a:solidFill>
                <a:latin typeface="Arial"/>
                <a:cs typeface="Arial"/>
              </a:rPr>
              <a:t> </a:t>
            </a:r>
            <a:r>
              <a:rPr dirty="0" sz="700" spc="55">
                <a:solidFill>
                  <a:srgbClr val="2F3D57"/>
                </a:solidFill>
                <a:latin typeface="Times New Roman"/>
                <a:cs typeface="Times New Roman"/>
              </a:rPr>
              <a:t>t</a:t>
            </a:r>
            <a:r>
              <a:rPr dirty="0" sz="700" spc="55">
                <a:solidFill>
                  <a:srgbClr val="7E7E8E"/>
                </a:solidFill>
                <a:latin typeface="Times New Roman"/>
                <a:cs typeface="Times New Roman"/>
              </a:rPr>
              <a:t>h</a:t>
            </a:r>
            <a:r>
              <a:rPr dirty="0" sz="700" spc="55">
                <a:solidFill>
                  <a:srgbClr val="423644"/>
                </a:solidFill>
                <a:latin typeface="Times New Roman"/>
                <a:cs typeface="Times New Roman"/>
              </a:rPr>
              <a:t>e</a:t>
            </a:r>
            <a:r>
              <a:rPr dirty="0" sz="700" spc="229">
                <a:solidFill>
                  <a:srgbClr val="42364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695D52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7E7E8E"/>
                </a:solidFill>
                <a:latin typeface="Times New Roman"/>
                <a:cs typeface="Times New Roman"/>
              </a:rPr>
              <a:t>v</a:t>
            </a:r>
            <a:r>
              <a:rPr dirty="0" sz="700" spc="254">
                <a:solidFill>
                  <a:srgbClr val="7E7E8E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sco</a:t>
            </a:r>
            <a:r>
              <a:rPr dirty="0" sz="700">
                <a:solidFill>
                  <a:srgbClr val="757070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5B3F38"/>
                </a:solidFill>
                <a:latin typeface="Times New Roman"/>
                <a:cs typeface="Times New Roman"/>
              </a:rPr>
              <a:t>e</a:t>
            </a:r>
            <a:r>
              <a:rPr dirty="0" sz="700" spc="245">
                <a:solidFill>
                  <a:srgbClr val="5B3F38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577999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ea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n</a:t>
            </a:r>
            <a:r>
              <a:rPr dirty="0" sz="700" spc="275">
                <a:solidFill>
                  <a:srgbClr val="595D69"/>
                </a:solidFill>
                <a:latin typeface="Times New Roman"/>
                <a:cs typeface="Times New Roman"/>
              </a:rPr>
              <a:t> </a:t>
            </a:r>
            <a:r>
              <a:rPr dirty="0" sz="700" spc="65">
                <a:solidFill>
                  <a:srgbClr val="4B4954"/>
                </a:solidFill>
                <a:latin typeface="Times New Roman"/>
                <a:cs typeface="Times New Roman"/>
              </a:rPr>
              <a:t>i</a:t>
            </a:r>
            <a:r>
              <a:rPr dirty="0" sz="700" spc="65">
                <a:solidFill>
                  <a:srgbClr val="2D2338"/>
                </a:solidFill>
                <a:latin typeface="Times New Roman"/>
                <a:cs typeface="Times New Roman"/>
              </a:rPr>
              <a:t>s</a:t>
            </a:r>
            <a:r>
              <a:rPr dirty="0" sz="700" spc="300">
                <a:solidFill>
                  <a:srgbClr val="2D2338"/>
                </a:solidFill>
                <a:latin typeface="Times New Roman"/>
                <a:cs typeface="Times New Roman"/>
              </a:rPr>
              <a:t> </a:t>
            </a:r>
            <a:r>
              <a:rPr dirty="0" sz="700" spc="-50">
                <a:solidFill>
                  <a:srgbClr val="423644"/>
                </a:solidFill>
                <a:latin typeface="Times New Roman"/>
                <a:cs typeface="Times New Roman"/>
              </a:rPr>
              <a:t>0,,</a:t>
            </a:r>
            <a:r>
              <a:rPr dirty="0" sz="700" spc="-50">
                <a:solidFill>
                  <a:srgbClr val="595D69"/>
                </a:solidFill>
                <a:latin typeface="Times New Roman"/>
                <a:cs typeface="Times New Roman"/>
              </a:rPr>
              <a:t>8</a:t>
            </a:r>
            <a:r>
              <a:rPr dirty="0" sz="700" spc="-50">
                <a:solidFill>
                  <a:srgbClr val="2D2338"/>
                </a:solidFill>
                <a:latin typeface="Times New Roman"/>
                <a:cs typeface="Times New Roman"/>
              </a:rPr>
              <a:t>5</a:t>
            </a:r>
            <a:r>
              <a:rPr dirty="0" sz="700" spc="-50">
                <a:solidFill>
                  <a:srgbClr val="695D52"/>
                </a:solidFill>
                <a:latin typeface="Times New Roman"/>
                <a:cs typeface="Times New Roman"/>
              </a:rPr>
              <a:t>2</a:t>
            </a:r>
            <a:r>
              <a:rPr dirty="0" sz="700" spc="-50">
                <a:solidFill>
                  <a:srgbClr val="183150"/>
                </a:solidFill>
                <a:latin typeface="Times New Roman"/>
                <a:cs typeface="Times New Roman"/>
              </a:rPr>
              <a:t>1</a:t>
            </a:r>
            <a:r>
              <a:rPr dirty="0" sz="700" spc="-50">
                <a:solidFill>
                  <a:srgbClr val="4B4954"/>
                </a:solidFill>
                <a:latin typeface="Times New Roman"/>
                <a:cs typeface="Times New Roman"/>
              </a:rPr>
              <a:t>7204</a:t>
            </a:r>
            <a:r>
              <a:rPr dirty="0" sz="700" spc="-50">
                <a:solidFill>
                  <a:srgbClr val="695D52"/>
                </a:solidFill>
                <a:latin typeface="Times New Roman"/>
                <a:cs typeface="Times New Roman"/>
              </a:rPr>
              <a:t>&lt;1</a:t>
            </a:r>
            <a:r>
              <a:rPr dirty="0" sz="700" spc="-50">
                <a:solidFill>
                  <a:srgbClr val="4B4954"/>
                </a:solidFill>
                <a:latin typeface="Times New Roman"/>
                <a:cs typeface="Times New Roman"/>
              </a:rPr>
              <a:t>&amp;&amp;1S3</a:t>
            </a:r>
            <a:r>
              <a:rPr dirty="0" sz="700" spc="-50">
                <a:solidFill>
                  <a:srgbClr val="1C1849"/>
                </a:solidFill>
                <a:latin typeface="Times New Roman"/>
                <a:cs typeface="Times New Roman"/>
              </a:rPr>
              <a:t>3</a:t>
            </a:r>
            <a:r>
              <a:rPr dirty="0" sz="700" spc="-50">
                <a:solidFill>
                  <a:srgbClr val="595D69"/>
                </a:solidFill>
                <a:latin typeface="Times New Roman"/>
                <a:cs typeface="Times New Roman"/>
              </a:rPr>
              <a:t>4</a:t>
            </a:r>
            <a:r>
              <a:rPr dirty="0" sz="700" spc="265">
                <a:solidFill>
                  <a:srgbClr val="595D6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an</a:t>
            </a:r>
            <a:r>
              <a:rPr dirty="0" sz="700">
                <a:solidFill>
                  <a:srgbClr val="234D6E"/>
                </a:solidFill>
                <a:latin typeface="Times New Roman"/>
                <a:cs typeface="Times New Roman"/>
              </a:rPr>
              <a:t>d</a:t>
            </a:r>
            <a:r>
              <a:rPr dirty="0" sz="700" spc="204">
                <a:solidFill>
                  <a:srgbClr val="234D6E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2F3D57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695D52"/>
                </a:solidFill>
                <a:latin typeface="Times New Roman"/>
                <a:cs typeface="Times New Roman"/>
              </a:rPr>
              <a:t>ti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e</a:t>
            </a:r>
            <a:r>
              <a:rPr dirty="0" sz="700" spc="225">
                <a:solidFill>
                  <a:srgbClr val="42364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7E7E8E"/>
                </a:solidFill>
                <a:latin typeface="Times New Roman"/>
                <a:cs typeface="Times New Roman"/>
              </a:rPr>
              <a:t>v</a:t>
            </a:r>
            <a:r>
              <a:rPr dirty="0" sz="700" spc="254">
                <a:solidFill>
                  <a:srgbClr val="7E7E8E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sco</a:t>
            </a:r>
            <a:r>
              <a:rPr dirty="0" sz="700">
                <a:solidFill>
                  <a:srgbClr val="695D52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e</a:t>
            </a:r>
            <a:r>
              <a:rPr dirty="0" sz="700" spc="300">
                <a:solidFill>
                  <a:srgbClr val="423644"/>
                </a:solidFill>
                <a:latin typeface="Times New Roman"/>
                <a:cs typeface="Times New Roman"/>
              </a:rPr>
              <a:t> </a:t>
            </a:r>
            <a:r>
              <a:rPr dirty="0" sz="700" spc="75">
                <a:solidFill>
                  <a:srgbClr val="2D2338"/>
                </a:solidFill>
                <a:latin typeface="Times New Roman"/>
                <a:cs typeface="Times New Roman"/>
              </a:rPr>
              <a:t>st</a:t>
            </a:r>
            <a:r>
              <a:rPr dirty="0" sz="700" spc="75">
                <a:solidFill>
                  <a:srgbClr val="465977"/>
                </a:solidFill>
                <a:latin typeface="Times New Roman"/>
                <a:cs typeface="Times New Roman"/>
              </a:rPr>
              <a:t>d</a:t>
            </a:r>
            <a:r>
              <a:rPr dirty="0" sz="700" spc="245">
                <a:solidFill>
                  <a:srgbClr val="465977"/>
                </a:solidFill>
                <a:latin typeface="Times New Roman"/>
                <a:cs typeface="Times New Roman"/>
              </a:rPr>
              <a:t> </a:t>
            </a:r>
            <a:r>
              <a:rPr dirty="0" sz="700" spc="60">
                <a:solidFill>
                  <a:srgbClr val="2D2338"/>
                </a:solidFill>
                <a:latin typeface="Times New Roman"/>
                <a:cs typeface="Times New Roman"/>
              </a:rPr>
              <a:t>is</a:t>
            </a:r>
            <a:r>
              <a:rPr dirty="0" sz="700" spc="240">
                <a:solidFill>
                  <a:srgbClr val="2D2338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0</a:t>
            </a:r>
            <a:r>
              <a:rPr dirty="0" sz="700">
                <a:solidFill>
                  <a:srgbClr val="2F3D57"/>
                </a:solidFill>
                <a:latin typeface="Times New Roman"/>
                <a:cs typeface="Times New Roman"/>
              </a:rPr>
              <a:t>.0</a:t>
            </a:r>
            <a:r>
              <a:rPr dirty="0" sz="700">
                <a:solidFill>
                  <a:srgbClr val="675234"/>
                </a:solidFill>
                <a:latin typeface="Times New Roman"/>
                <a:cs typeface="Times New Roman"/>
              </a:rPr>
              <a:t>11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142</a:t>
            </a:r>
            <a:r>
              <a:rPr dirty="0" sz="700">
                <a:solidFill>
                  <a:srgbClr val="624162"/>
                </a:solidFill>
                <a:latin typeface="Times New Roman"/>
                <a:cs typeface="Times New Roman"/>
              </a:rPr>
              <a:t>%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425'05335</a:t>
            </a:r>
            <a:r>
              <a:rPr dirty="0" sz="700">
                <a:solidFill>
                  <a:srgbClr val="1C1849"/>
                </a:solidFill>
                <a:latin typeface="Times New Roman"/>
                <a:cs typeface="Times New Roman"/>
              </a:rPr>
              <a:t>3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3</a:t>
            </a:r>
            <a:r>
              <a:rPr dirty="0" sz="700">
                <a:solidFill>
                  <a:srgbClr val="183150"/>
                </a:solidFill>
                <a:latin typeface="Times New Roman"/>
                <a:cs typeface="Times New Roman"/>
              </a:rPr>
              <a:t>,</a:t>
            </a:r>
            <a:r>
              <a:rPr dirty="0" sz="700" spc="409">
                <a:solidFill>
                  <a:srgbClr val="183150"/>
                </a:solidFill>
                <a:latin typeface="Times New Roman"/>
                <a:cs typeface="Times New Roman"/>
              </a:rPr>
              <a:t> </a:t>
            </a:r>
            <a:r>
              <a:rPr dirty="0" sz="700" spc="80">
                <a:solidFill>
                  <a:srgbClr val="695D52"/>
                </a:solidFill>
                <a:latin typeface="Times New Roman"/>
                <a:cs typeface="Times New Roman"/>
              </a:rPr>
              <a:t>t</a:t>
            </a:r>
            <a:r>
              <a:rPr dirty="0" sz="700" spc="80">
                <a:solidFill>
                  <a:srgbClr val="423644"/>
                </a:solidFill>
                <a:latin typeface="Times New Roman"/>
                <a:cs typeface="Times New Roman"/>
              </a:rPr>
              <a:t>est</a:t>
            </a:r>
            <a:r>
              <a:rPr dirty="0" sz="700" spc="80">
                <a:solidFill>
                  <a:srgbClr val="183150"/>
                </a:solidFill>
                <a:latin typeface="Times New Roman"/>
                <a:cs typeface="Times New Roman"/>
              </a:rPr>
              <a:t>i</a:t>
            </a:r>
            <a:r>
              <a:rPr dirty="0" sz="700" spc="80">
                <a:solidFill>
                  <a:srgbClr val="595D69"/>
                </a:solidFill>
                <a:latin typeface="Times New Roman"/>
                <a:cs typeface="Times New Roman"/>
              </a:rPr>
              <a:t>n</a:t>
            </a:r>
            <a:r>
              <a:rPr dirty="0" sz="700" spc="80">
                <a:solidFill>
                  <a:srgbClr val="423644"/>
                </a:solidFill>
                <a:latin typeface="Times New Roman"/>
                <a:cs typeface="Times New Roman"/>
              </a:rPr>
              <a:t>g</a:t>
            </a:r>
            <a:r>
              <a:rPr dirty="0" sz="700" spc="240">
                <a:solidFill>
                  <a:srgbClr val="42364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2F3D57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cu</a:t>
            </a:r>
            <a:r>
              <a:rPr dirty="0" sz="700">
                <a:solidFill>
                  <a:srgbClr val="695D52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2F3D57"/>
                </a:solidFill>
                <a:latin typeface="Times New Roman"/>
                <a:cs typeface="Times New Roman"/>
              </a:rPr>
              <a:t>ac</a:t>
            </a:r>
            <a:r>
              <a:rPr dirty="0" sz="700">
                <a:solidFill>
                  <a:srgbClr val="7E7E8E"/>
                </a:solidFill>
                <a:latin typeface="Times New Roman"/>
                <a:cs typeface="Times New Roman"/>
              </a:rPr>
              <a:t>y</a:t>
            </a:r>
            <a:r>
              <a:rPr dirty="0" sz="700" spc="225">
                <a:solidFill>
                  <a:srgbClr val="7E7E8E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5B3F38"/>
                </a:solidFill>
                <a:latin typeface="Times New Roman"/>
                <a:cs typeface="Times New Roman"/>
              </a:rPr>
              <a:t>co</a:t>
            </a:r>
            <a:r>
              <a:rPr dirty="0" sz="700" spc="-10">
                <a:solidFill>
                  <a:srgbClr val="465977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e</a:t>
            </a:r>
            <a:r>
              <a:rPr dirty="0" sz="700" spc="-10">
                <a:solidFill>
                  <a:srgbClr val="0C080F"/>
                </a:solidFill>
                <a:latin typeface="Times New Roman"/>
                <a:cs typeface="Times New Roman"/>
              </a:rPr>
              <a:t>=</a:t>
            </a:r>
            <a:endParaRPr sz="700">
              <a:latin typeface="Times New Roman"/>
              <a:cs typeface="Times New Roman"/>
            </a:endParaRPr>
          </a:p>
          <a:p>
            <a:pPr marL="19050">
              <a:lnSpc>
                <a:spcPts val="780"/>
              </a:lnSpc>
            </a:pPr>
            <a:r>
              <a:rPr dirty="0" sz="550">
                <a:solidFill>
                  <a:srgbClr val="2F3D57"/>
                </a:solidFill>
                <a:latin typeface="Arial"/>
                <a:cs typeface="Arial"/>
              </a:rPr>
              <a:t>0</a:t>
            </a:r>
            <a:r>
              <a:rPr dirty="0" sz="550" spc="-35">
                <a:solidFill>
                  <a:srgbClr val="2F3D57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465977"/>
                </a:solidFill>
                <a:latin typeface="Times New Roman"/>
                <a:cs typeface="Times New Roman"/>
              </a:rPr>
              <a:t>.,</a:t>
            </a:r>
            <a:r>
              <a:rPr dirty="0" sz="700" spc="-10">
                <a:solidFill>
                  <a:srgbClr val="D39C7C"/>
                </a:solidFill>
                <a:latin typeface="Times New Roman"/>
                <a:cs typeface="Times New Roman"/>
              </a:rPr>
              <a:t>,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8</a:t>
            </a:r>
            <a:r>
              <a:rPr dirty="0" sz="700" spc="-10">
                <a:solidFill>
                  <a:srgbClr val="624162"/>
                </a:solidFill>
                <a:latin typeface="Times New Roman"/>
                <a:cs typeface="Times New Roman"/>
              </a:rPr>
              <a:t>7</a:t>
            </a:r>
            <a:r>
              <a:rPr dirty="0" sz="700" spc="-10">
                <a:solidFill>
                  <a:srgbClr val="595D69"/>
                </a:solidFill>
                <a:latin typeface="Times New Roman"/>
                <a:cs typeface="Times New Roman"/>
              </a:rPr>
              <a:t>4477529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160</a:t>
            </a:r>
            <a:r>
              <a:rPr dirty="0" sz="700" spc="-10">
                <a:solidFill>
                  <a:srgbClr val="624162"/>
                </a:solidFill>
                <a:latin typeface="Times New Roman"/>
                <a:cs typeface="Times New Roman"/>
              </a:rPr>
              <a:t>4</a:t>
            </a:r>
            <a:r>
              <a:rPr dirty="0" sz="700" spc="-10">
                <a:solidFill>
                  <a:srgbClr val="7E7E8E"/>
                </a:solidFill>
                <a:latin typeface="Times New Roman"/>
                <a:cs typeface="Times New Roman"/>
              </a:rPr>
              <a:t>,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86</a:t>
            </a:r>
            <a:r>
              <a:rPr dirty="0" sz="700" spc="-10">
                <a:solidFill>
                  <a:srgbClr val="95A59C"/>
                </a:solidFill>
                <a:latin typeface="Times New Roman"/>
                <a:cs typeface="Times New Roman"/>
              </a:rPr>
              <a:t>,</a:t>
            </a:r>
            <a:r>
              <a:rPr dirty="0" sz="700" spc="-10">
                <a:solidFill>
                  <a:srgbClr val="4B4954"/>
                </a:solidFill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0955">
              <a:lnSpc>
                <a:spcPts val="815"/>
              </a:lnSpc>
              <a:spcBef>
                <a:spcPts val="570"/>
              </a:spcBef>
            </a:pP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At</a:t>
            </a:r>
            <a:r>
              <a:rPr dirty="0" sz="700" spc="275">
                <a:solidFill>
                  <a:srgbClr val="595D6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6B3F80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577999"/>
                </a:solidFill>
                <a:latin typeface="Times New Roman"/>
                <a:cs typeface="Times New Roman"/>
              </a:rPr>
              <a:t>o</a:t>
            </a:r>
            <a:r>
              <a:rPr dirty="0" sz="700">
                <a:solidFill>
                  <a:srgbClr val="695D52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s</a:t>
            </a:r>
            <a:r>
              <a:rPr dirty="0" sz="700" spc="275">
                <a:solidFill>
                  <a:srgbClr val="4B4954"/>
                </a:solidFill>
                <a:latin typeface="Times New Roman"/>
                <a:cs typeface="Times New Roman"/>
              </a:rPr>
              <a:t> </a:t>
            </a:r>
            <a:r>
              <a:rPr dirty="0" sz="700" spc="75">
                <a:solidFill>
                  <a:srgbClr val="54234B"/>
                </a:solidFill>
                <a:latin typeface="Times New Roman"/>
                <a:cs typeface="Times New Roman"/>
              </a:rPr>
              <a:t>f</a:t>
            </a:r>
            <a:r>
              <a:rPr dirty="0" sz="700" spc="75">
                <a:solidFill>
                  <a:srgbClr val="465977"/>
                </a:solidFill>
                <a:latin typeface="Times New Roman"/>
                <a:cs typeface="Times New Roman"/>
              </a:rPr>
              <a:t>o</a:t>
            </a:r>
            <a:r>
              <a:rPr dirty="0" sz="700" spc="75">
                <a:solidFill>
                  <a:srgbClr val="234D6E"/>
                </a:solidFill>
                <a:latin typeface="Times New Roman"/>
                <a:cs typeface="Times New Roman"/>
              </a:rPr>
              <a:t>l</a:t>
            </a:r>
            <a:r>
              <a:rPr dirty="0" sz="700" spc="75">
                <a:solidFill>
                  <a:srgbClr val="595D69"/>
                </a:solidFill>
                <a:latin typeface="Times New Roman"/>
                <a:cs typeface="Times New Roman"/>
              </a:rPr>
              <a:t>d</a:t>
            </a:r>
            <a:r>
              <a:rPr dirty="0" sz="700" spc="125">
                <a:solidFill>
                  <a:srgbClr val="595D69"/>
                </a:solidFill>
                <a:latin typeface="Times New Roman"/>
                <a:cs typeface="Times New Roman"/>
              </a:rPr>
              <a:t> </a:t>
            </a:r>
            <a:r>
              <a:rPr dirty="0" sz="700" spc="95">
                <a:solidFill>
                  <a:srgbClr val="695D52"/>
                </a:solidFill>
                <a:latin typeface="Times New Roman"/>
                <a:cs typeface="Times New Roman"/>
              </a:rPr>
              <a:t>10</a:t>
            </a:r>
            <a:r>
              <a:rPr dirty="0" sz="700" spc="105">
                <a:solidFill>
                  <a:srgbClr val="695D52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h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325">
                <a:solidFill>
                  <a:srgbClr val="2D2338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7E7E8E"/>
                </a:solidFill>
                <a:latin typeface="Times New Roman"/>
                <a:cs typeface="Times New Roman"/>
              </a:rPr>
              <a:t>v</a:t>
            </a:r>
            <a:r>
              <a:rPr dirty="0" sz="700" spc="265">
                <a:solidFill>
                  <a:srgbClr val="7E7E8E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423644"/>
                </a:solidFill>
                <a:latin typeface="Times New Roman"/>
                <a:cs typeface="Times New Roman"/>
              </a:rPr>
              <a:t>sco</a:t>
            </a:r>
            <a:r>
              <a:rPr dirty="0" sz="700" spc="50">
                <a:solidFill>
                  <a:srgbClr val="93806D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4B4954"/>
                </a:solidFill>
                <a:latin typeface="Times New Roman"/>
                <a:cs typeface="Times New Roman"/>
              </a:rPr>
              <a:t>e</a:t>
            </a:r>
            <a:r>
              <a:rPr dirty="0" sz="700" spc="50">
                <a:solidFill>
                  <a:srgbClr val="577999"/>
                </a:solidFill>
                <a:latin typeface="Times New Roman"/>
                <a:cs typeface="Times New Roman"/>
              </a:rPr>
              <a:t>m</a:t>
            </a:r>
            <a:r>
              <a:rPr dirty="0" sz="700" spc="50">
                <a:solidFill>
                  <a:srgbClr val="423644"/>
                </a:solidFill>
                <a:latin typeface="Times New Roman"/>
                <a:cs typeface="Times New Roman"/>
              </a:rPr>
              <a:t>ea</a:t>
            </a:r>
            <a:r>
              <a:rPr dirty="0" sz="700" spc="50">
                <a:solidFill>
                  <a:srgbClr val="7E6E4D"/>
                </a:solidFill>
                <a:latin typeface="Times New Roman"/>
                <a:cs typeface="Times New Roman"/>
              </a:rPr>
              <a:t>n</a:t>
            </a:r>
            <a:r>
              <a:rPr dirty="0" sz="700" spc="280">
                <a:solidFill>
                  <a:srgbClr val="7E6E4D"/>
                </a:solidFill>
                <a:latin typeface="Times New Roman"/>
                <a:cs typeface="Times New Roman"/>
              </a:rPr>
              <a:t> </a:t>
            </a:r>
            <a:r>
              <a:rPr dirty="0" sz="700" spc="75">
                <a:solidFill>
                  <a:srgbClr val="465977"/>
                </a:solidFill>
                <a:latin typeface="Times New Roman"/>
                <a:cs typeface="Times New Roman"/>
              </a:rPr>
              <a:t>i</a:t>
            </a:r>
            <a:r>
              <a:rPr dirty="0" sz="700" spc="75">
                <a:solidFill>
                  <a:srgbClr val="423644"/>
                </a:solidFill>
                <a:latin typeface="Times New Roman"/>
                <a:cs typeface="Times New Roman"/>
              </a:rPr>
              <a:t>s</a:t>
            </a:r>
            <a:r>
              <a:rPr dirty="0" sz="700" spc="285">
                <a:solidFill>
                  <a:srgbClr val="423644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2F3D57"/>
                </a:solidFill>
                <a:latin typeface="Times New Roman"/>
                <a:cs typeface="Times New Roman"/>
              </a:rPr>
              <a:t>0.,</a:t>
            </a:r>
            <a:r>
              <a:rPr dirty="0" sz="700" spc="-10">
                <a:solidFill>
                  <a:srgbClr val="4B4954"/>
                </a:solidFill>
                <a:latin typeface="Times New Roman"/>
                <a:cs typeface="Times New Roman"/>
              </a:rPr>
              <a:t>8</a:t>
            </a:r>
            <a:r>
              <a:rPr dirty="0" sz="700" spc="-10">
                <a:solidFill>
                  <a:srgbClr val="2D2338"/>
                </a:solidFill>
                <a:latin typeface="Times New Roman"/>
                <a:cs typeface="Times New Roman"/>
              </a:rPr>
              <a:t>5</a:t>
            </a:r>
            <a:r>
              <a:rPr dirty="0" sz="700" spc="-10">
                <a:solidFill>
                  <a:srgbClr val="465977"/>
                </a:solidFill>
                <a:latin typeface="Times New Roman"/>
                <a:cs typeface="Times New Roman"/>
              </a:rPr>
              <a:t>7'1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1368J8</a:t>
            </a:r>
            <a:r>
              <a:rPr dirty="0" sz="700" spc="-10">
                <a:solidFill>
                  <a:srgbClr val="7E9CAC"/>
                </a:solidFill>
                <a:latin typeface="Times New Roman"/>
                <a:cs typeface="Times New Roman"/>
              </a:rPr>
              <a:t>,</a:t>
            </a:r>
            <a:r>
              <a:rPr dirty="0" sz="700" spc="-10">
                <a:solidFill>
                  <a:srgbClr val="595D69"/>
                </a:solidFill>
                <a:latin typeface="Times New Roman"/>
                <a:cs typeface="Times New Roman"/>
              </a:rPr>
              <a:t>6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2S</a:t>
            </a:r>
            <a:r>
              <a:rPr dirty="0" sz="700" spc="35">
                <a:solidFill>
                  <a:srgbClr val="42364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695D52"/>
                </a:solidFill>
                <a:latin typeface="Times New Roman"/>
                <a:cs typeface="Times New Roman"/>
              </a:rPr>
              <a:t>n</a:t>
            </a:r>
            <a:r>
              <a:rPr dirty="0" sz="700" spc="210">
                <a:solidFill>
                  <a:srgbClr val="695D52"/>
                </a:solidFill>
                <a:latin typeface="Times New Roman"/>
                <a:cs typeface="Times New Roman"/>
              </a:rPr>
              <a:t>  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757070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624162"/>
                </a:solidFill>
                <a:latin typeface="Times New Roman"/>
                <a:cs typeface="Times New Roman"/>
              </a:rPr>
              <a:t>d</a:t>
            </a:r>
            <a:r>
              <a:rPr dirty="0" sz="700" spc="215">
                <a:solidFill>
                  <a:srgbClr val="624162"/>
                </a:solidFill>
                <a:latin typeface="Times New Roman"/>
                <a:cs typeface="Times New Roman"/>
              </a:rPr>
              <a:t> </a:t>
            </a:r>
            <a:r>
              <a:rPr dirty="0" sz="700" spc="65">
                <a:solidFill>
                  <a:srgbClr val="423644"/>
                </a:solidFill>
                <a:latin typeface="Times New Roman"/>
                <a:cs typeface="Times New Roman"/>
              </a:rPr>
              <a:t>t</a:t>
            </a:r>
            <a:r>
              <a:rPr dirty="0" sz="700" spc="65">
                <a:solidFill>
                  <a:srgbClr val="757070"/>
                </a:solidFill>
                <a:latin typeface="Times New Roman"/>
                <a:cs typeface="Times New Roman"/>
              </a:rPr>
              <a:t>h</a:t>
            </a:r>
            <a:r>
              <a:rPr dirty="0" sz="700" spc="65">
                <a:solidFill>
                  <a:srgbClr val="423644"/>
                </a:solidFill>
                <a:latin typeface="Times New Roman"/>
                <a:cs typeface="Times New Roman"/>
              </a:rPr>
              <a:t>e</a:t>
            </a:r>
            <a:r>
              <a:rPr dirty="0" sz="700" spc="245">
                <a:solidFill>
                  <a:srgbClr val="42364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7E7E8E"/>
                </a:solidFill>
                <a:latin typeface="Times New Roman"/>
                <a:cs typeface="Times New Roman"/>
              </a:rPr>
              <a:t>v</a:t>
            </a:r>
            <a:r>
              <a:rPr dirty="0" sz="700" spc="265">
                <a:solidFill>
                  <a:srgbClr val="7E7E8E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sco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e</a:t>
            </a:r>
            <a:r>
              <a:rPr dirty="0" sz="700" spc="250">
                <a:solidFill>
                  <a:srgbClr val="423644"/>
                </a:solidFill>
                <a:latin typeface="Times New Roman"/>
                <a:cs typeface="Times New Roman"/>
              </a:rPr>
              <a:t> </a:t>
            </a:r>
            <a:r>
              <a:rPr dirty="0" sz="700" spc="75">
                <a:solidFill>
                  <a:srgbClr val="423644"/>
                </a:solidFill>
                <a:latin typeface="Times New Roman"/>
                <a:cs typeface="Times New Roman"/>
              </a:rPr>
              <a:t>s</a:t>
            </a:r>
            <a:r>
              <a:rPr dirty="0" sz="700" spc="75">
                <a:solidFill>
                  <a:srgbClr val="695D52"/>
                </a:solidFill>
                <a:latin typeface="Times New Roman"/>
                <a:cs typeface="Times New Roman"/>
              </a:rPr>
              <a:t>td</a:t>
            </a:r>
            <a:r>
              <a:rPr dirty="0" sz="700" spc="254">
                <a:solidFill>
                  <a:srgbClr val="695D52"/>
                </a:solidFill>
                <a:latin typeface="Times New Roman"/>
                <a:cs typeface="Times New Roman"/>
              </a:rPr>
              <a:t> </a:t>
            </a:r>
            <a:r>
              <a:rPr dirty="0" sz="700" spc="75">
                <a:solidFill>
                  <a:srgbClr val="4B4954"/>
                </a:solidFill>
                <a:latin typeface="Times New Roman"/>
                <a:cs typeface="Times New Roman"/>
              </a:rPr>
              <a:t>i</a:t>
            </a:r>
            <a:r>
              <a:rPr dirty="0" sz="700" spc="75">
                <a:solidFill>
                  <a:srgbClr val="2D2338"/>
                </a:solidFill>
                <a:latin typeface="Times New Roman"/>
                <a:cs typeface="Times New Roman"/>
              </a:rPr>
              <a:t>s</a:t>
            </a:r>
            <a:r>
              <a:rPr dirty="0" sz="700" spc="220">
                <a:solidFill>
                  <a:srgbClr val="2D2338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0</a:t>
            </a:r>
            <a:r>
              <a:rPr dirty="0" sz="700">
                <a:solidFill>
                  <a:srgbClr val="00004F"/>
                </a:solidFill>
                <a:latin typeface="Times New Roman"/>
                <a:cs typeface="Times New Roman"/>
              </a:rPr>
              <a:t>,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07</a:t>
            </a:r>
            <a:r>
              <a:rPr dirty="0" sz="700">
                <a:solidFill>
                  <a:srgbClr val="1C1849"/>
                </a:solidFill>
                <a:latin typeface="Times New Roman"/>
                <a:cs typeface="Times New Roman"/>
              </a:rPr>
              <a:t>5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97</a:t>
            </a:r>
            <a:r>
              <a:rPr dirty="0" sz="700">
                <a:solidFill>
                  <a:srgbClr val="2F3D57"/>
                </a:solidFill>
                <a:latin typeface="Times New Roman"/>
                <a:cs typeface="Times New Roman"/>
              </a:rPr>
              <a:t>90</a:t>
            </a:r>
            <a:r>
              <a:rPr dirty="0" sz="700">
                <a:solidFill>
                  <a:srgbClr val="695D52"/>
                </a:solidFill>
                <a:latin typeface="Times New Roman"/>
                <a:cs typeface="Times New Roman"/>
              </a:rPr>
              <a:t>8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%9170%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3,</a:t>
            </a:r>
            <a:r>
              <a:rPr dirty="0" sz="700" spc="415">
                <a:solidFill>
                  <a:srgbClr val="2D2338"/>
                </a:solidFill>
                <a:latin typeface="Times New Roman"/>
                <a:cs typeface="Times New Roman"/>
              </a:rPr>
              <a:t> </a:t>
            </a:r>
            <a:r>
              <a:rPr dirty="0" sz="700" spc="80">
                <a:solidFill>
                  <a:srgbClr val="695D52"/>
                </a:solidFill>
                <a:latin typeface="Times New Roman"/>
                <a:cs typeface="Times New Roman"/>
              </a:rPr>
              <a:t>t</a:t>
            </a:r>
            <a:r>
              <a:rPr dirty="0" sz="700" spc="80">
                <a:solidFill>
                  <a:srgbClr val="423644"/>
                </a:solidFill>
                <a:latin typeface="Times New Roman"/>
                <a:cs typeface="Times New Roman"/>
              </a:rPr>
              <a:t>est</a:t>
            </a:r>
            <a:r>
              <a:rPr dirty="0" sz="700" spc="80">
                <a:solidFill>
                  <a:srgbClr val="183150"/>
                </a:solidFill>
                <a:latin typeface="Times New Roman"/>
                <a:cs typeface="Times New Roman"/>
              </a:rPr>
              <a:t>i</a:t>
            </a:r>
            <a:r>
              <a:rPr dirty="0" sz="700" spc="80">
                <a:solidFill>
                  <a:srgbClr val="595D69"/>
                </a:solidFill>
                <a:latin typeface="Times New Roman"/>
                <a:cs typeface="Times New Roman"/>
              </a:rPr>
              <a:t>n</a:t>
            </a:r>
            <a:r>
              <a:rPr dirty="0" sz="700" spc="80">
                <a:solidFill>
                  <a:srgbClr val="423644"/>
                </a:solidFill>
                <a:latin typeface="Times New Roman"/>
                <a:cs typeface="Times New Roman"/>
              </a:rPr>
              <a:t>g</a:t>
            </a:r>
            <a:r>
              <a:rPr dirty="0" sz="700" spc="254">
                <a:solidFill>
                  <a:srgbClr val="42364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2F3D57"/>
                </a:solidFill>
                <a:latin typeface="Times New Roman"/>
                <a:cs typeface="Times New Roman"/>
              </a:rPr>
              <a:t>c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cu</a:t>
            </a:r>
            <a:r>
              <a:rPr dirty="0" sz="700">
                <a:solidFill>
                  <a:srgbClr val="7E6E4D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2F3D57"/>
                </a:solidFill>
                <a:latin typeface="Times New Roman"/>
                <a:cs typeface="Times New Roman"/>
              </a:rPr>
              <a:t>ac</a:t>
            </a:r>
            <a:r>
              <a:rPr dirty="0" sz="700">
                <a:solidFill>
                  <a:srgbClr val="7E7E8E"/>
                </a:solidFill>
                <a:latin typeface="Times New Roman"/>
                <a:cs typeface="Times New Roman"/>
              </a:rPr>
              <a:t>y</a:t>
            </a:r>
            <a:r>
              <a:rPr dirty="0" sz="700" spc="235">
                <a:solidFill>
                  <a:srgbClr val="7E7E8E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sco</a:t>
            </a:r>
            <a:r>
              <a:rPr dirty="0" sz="700" spc="-10">
                <a:solidFill>
                  <a:srgbClr val="595D69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2F3D57"/>
                </a:solidFill>
                <a:latin typeface="Times New Roman"/>
                <a:cs typeface="Times New Roman"/>
              </a:rPr>
              <a:t>e</a:t>
            </a:r>
            <a:r>
              <a:rPr dirty="0" sz="700" spc="-10">
                <a:solidFill>
                  <a:srgbClr val="0C080F"/>
                </a:solidFill>
                <a:latin typeface="Times New Roman"/>
                <a:cs typeface="Times New Roman"/>
              </a:rPr>
              <a:t>=</a:t>
            </a:r>
            <a:endParaRPr sz="700">
              <a:latin typeface="Times New Roman"/>
              <a:cs typeface="Times New Roman"/>
            </a:endParaRPr>
          </a:p>
          <a:p>
            <a:pPr marL="19050">
              <a:lnSpc>
                <a:spcPts val="815"/>
              </a:lnSpc>
            </a:pPr>
            <a:r>
              <a:rPr dirty="0" sz="500">
                <a:solidFill>
                  <a:srgbClr val="423644"/>
                </a:solidFill>
                <a:latin typeface="Arial"/>
                <a:cs typeface="Arial"/>
              </a:rPr>
              <a:t>0</a:t>
            </a:r>
            <a:r>
              <a:rPr dirty="0" sz="500" spc="5">
                <a:solidFill>
                  <a:srgbClr val="42364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465977"/>
                </a:solidFill>
                <a:latin typeface="Times New Roman"/>
                <a:cs typeface="Times New Roman"/>
              </a:rPr>
              <a:t>.,87</a:t>
            </a:r>
            <a:r>
              <a:rPr dirty="0" sz="700" spc="-10">
                <a:solidFill>
                  <a:srgbClr val="577999"/>
                </a:solidFill>
                <a:latin typeface="Times New Roman"/>
                <a:cs typeface="Times New Roman"/>
              </a:rPr>
              <a:t>44</a:t>
            </a:r>
            <a:r>
              <a:rPr dirty="0" sz="700" spc="-10">
                <a:solidFill>
                  <a:srgbClr val="4B4954"/>
                </a:solidFill>
                <a:latin typeface="Times New Roman"/>
                <a:cs typeface="Times New Roman"/>
              </a:rPr>
              <a:t>775291604,86,2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078483" y="4612378"/>
            <a:ext cx="349250" cy="182245"/>
          </a:xfrm>
          <a:prstGeom prst="rect">
            <a:avLst/>
          </a:prstGeom>
          <a:solidFill>
            <a:srgbClr val="F0F4ED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dirty="0" sz="1050" spc="-10">
                <a:solidFill>
                  <a:srgbClr val="C8C8C8"/>
                </a:solidFill>
                <a:latin typeface="Arial"/>
                <a:cs typeface="Arial"/>
              </a:rPr>
              <a:t>Activ,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662846" y="5213982"/>
            <a:ext cx="1115695" cy="4216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82550" marR="26034" indent="-70485">
              <a:lnSpc>
                <a:spcPts val="720"/>
              </a:lnSpc>
              <a:spcBef>
                <a:spcPts val="225"/>
              </a:spcBef>
            </a:pPr>
            <a:r>
              <a:rPr dirty="0" sz="700" spc="114">
                <a:solidFill>
                  <a:srgbClr val="595D69"/>
                </a:solidFill>
                <a:latin typeface="Times New Roman"/>
                <a:cs typeface="Times New Roman"/>
              </a:rPr>
              <a:t>{</a:t>
            </a:r>
            <a:r>
              <a:rPr dirty="0" sz="700" spc="114">
                <a:solidFill>
                  <a:srgbClr val="520083"/>
                </a:solidFill>
                <a:latin typeface="Times New Roman"/>
                <a:cs typeface="Times New Roman"/>
              </a:rPr>
              <a:t>'</a:t>
            </a:r>
            <a:r>
              <a:rPr dirty="0" sz="700" spc="-65">
                <a:solidFill>
                  <a:srgbClr val="520083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234D6E"/>
                </a:solidFill>
                <a:latin typeface="Times New Roman"/>
                <a:cs typeface="Times New Roman"/>
              </a:rPr>
              <a:t>l</a:t>
            </a:r>
            <a:r>
              <a:rPr dirty="0" sz="700" spc="50">
                <a:solidFill>
                  <a:srgbClr val="423644"/>
                </a:solidFill>
                <a:latin typeface="Times New Roman"/>
                <a:cs typeface="Times New Roman"/>
              </a:rPr>
              <a:t>ea</a:t>
            </a:r>
            <a:r>
              <a:rPr dirty="0" sz="700" spc="50">
                <a:solidFill>
                  <a:srgbClr val="757070"/>
                </a:solidFill>
                <a:latin typeface="Times New Roman"/>
                <a:cs typeface="Times New Roman"/>
              </a:rPr>
              <a:t>m</a:t>
            </a:r>
            <a:r>
              <a:rPr dirty="0" sz="700" spc="50">
                <a:solidFill>
                  <a:srgbClr val="695D52"/>
                </a:solidFill>
                <a:latin typeface="Times New Roman"/>
                <a:cs typeface="Times New Roman"/>
              </a:rPr>
              <a:t>i</a:t>
            </a:r>
            <a:r>
              <a:rPr dirty="0" sz="700" spc="50">
                <a:solidFill>
                  <a:srgbClr val="757070"/>
                </a:solidFill>
                <a:latin typeface="Times New Roman"/>
                <a:cs typeface="Times New Roman"/>
              </a:rPr>
              <a:t>n</a:t>
            </a:r>
            <a:r>
              <a:rPr dirty="0" sz="700" spc="50">
                <a:solidFill>
                  <a:srgbClr val="2D2338"/>
                </a:solidFill>
                <a:latin typeface="Times New Roman"/>
                <a:cs typeface="Times New Roman"/>
              </a:rPr>
              <a:t>g</a:t>
            </a:r>
            <a:r>
              <a:rPr dirty="0" u="sng" sz="700" spc="325">
                <a:solidFill>
                  <a:srgbClr val="2D2338"/>
                </a:solidFill>
                <a:uFill>
                  <a:solidFill>
                    <a:srgbClr val="2C22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700">
                <a:solidFill>
                  <a:srgbClr val="7C3D62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959579"/>
                </a:solidFill>
                <a:latin typeface="Times New Roman"/>
                <a:cs typeface="Times New Roman"/>
              </a:rPr>
              <a:t>'</a:t>
            </a:r>
            <a:r>
              <a:rPr dirty="0" sz="700">
                <a:solidFill>
                  <a:srgbClr val="876B34"/>
                </a:solidFill>
                <a:latin typeface="Times New Roman"/>
                <a:cs typeface="Times New Roman"/>
              </a:rPr>
              <a:t>:</a:t>
            </a:r>
            <a:r>
              <a:rPr dirty="0" sz="700" spc="290">
                <a:solidFill>
                  <a:srgbClr val="876B34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0</a:t>
            </a:r>
            <a:r>
              <a:rPr dirty="0" sz="700" spc="-10">
                <a:solidFill>
                  <a:srgbClr val="675234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4B4954"/>
                </a:solidFill>
                <a:latin typeface="Times New Roman"/>
                <a:cs typeface="Times New Roman"/>
              </a:rPr>
              <a:t>e09</a:t>
            </a:r>
            <a:r>
              <a:rPr dirty="0" sz="700" spc="-10">
                <a:solidFill>
                  <a:srgbClr val="54234B"/>
                </a:solidFill>
                <a:latin typeface="Times New Roman"/>
                <a:cs typeface="Times New Roman"/>
              </a:rPr>
              <a:t>,</a:t>
            </a:r>
            <a:r>
              <a:rPr dirty="0" sz="700" spc="-10">
                <a:solidFill>
                  <a:srgbClr val="87C8FB"/>
                </a:solidFill>
                <a:latin typeface="Times New Roman"/>
                <a:cs typeface="Times New Roman"/>
              </a:rPr>
              <a:t>.</a:t>
            </a:r>
            <a:r>
              <a:rPr dirty="0" sz="700" spc="500">
                <a:solidFill>
                  <a:srgbClr val="87C8F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520083"/>
                </a:solidFill>
                <a:latin typeface="Times New Roman"/>
                <a:cs typeface="Times New Roman"/>
              </a:rPr>
              <a:t>'</a:t>
            </a:r>
            <a:r>
              <a:rPr dirty="0" sz="700">
                <a:solidFill>
                  <a:srgbClr val="577999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624162"/>
                </a:solidFill>
                <a:latin typeface="Times New Roman"/>
                <a:cs typeface="Times New Roman"/>
              </a:rPr>
              <a:t>x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d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675234"/>
                </a:solidFill>
                <a:latin typeface="Times New Roman"/>
                <a:cs typeface="Times New Roman"/>
              </a:rPr>
              <a:t>p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757070"/>
                </a:solidFill>
                <a:latin typeface="Times New Roman"/>
                <a:cs typeface="Times New Roman"/>
              </a:rPr>
              <a:t>h</a:t>
            </a:r>
            <a:r>
              <a:rPr dirty="0" sz="700">
                <a:solidFill>
                  <a:srgbClr val="959579"/>
                </a:solidFill>
                <a:latin typeface="Times New Roman"/>
                <a:cs typeface="Times New Roman"/>
              </a:rPr>
              <a:t>'</a:t>
            </a:r>
            <a:r>
              <a:rPr dirty="0" sz="700">
                <a:solidFill>
                  <a:srgbClr val="7E6E4D"/>
                </a:solidFill>
                <a:latin typeface="Times New Roman"/>
                <a:cs typeface="Times New Roman"/>
              </a:rPr>
              <a:t>:</a:t>
            </a:r>
            <a:r>
              <a:rPr dirty="0" sz="700" spc="204">
                <a:solidFill>
                  <a:srgbClr val="7E6E4D"/>
                </a:solidFill>
                <a:latin typeface="Times New Roman"/>
                <a:cs typeface="Times New Roman"/>
              </a:rPr>
              <a:t>  </a:t>
            </a:r>
            <a:r>
              <a:rPr dirty="0" sz="600" spc="-25">
                <a:solidFill>
                  <a:srgbClr val="4B4954"/>
                </a:solidFill>
                <a:latin typeface="Times New Roman"/>
                <a:cs typeface="Times New Roman"/>
              </a:rPr>
              <a:t>4,</a:t>
            </a:r>
            <a:endParaRPr sz="600">
              <a:latin typeface="Times New Roman"/>
              <a:cs typeface="Times New Roman"/>
            </a:endParaRPr>
          </a:p>
          <a:p>
            <a:pPr marL="82550" marR="5080">
              <a:lnSpc>
                <a:spcPts val="770"/>
              </a:lnSpc>
              <a:spcBef>
                <a:spcPts val="10"/>
              </a:spcBef>
            </a:pPr>
            <a:r>
              <a:rPr dirty="0" sz="700">
                <a:solidFill>
                  <a:srgbClr val="520083"/>
                </a:solidFill>
                <a:latin typeface="Times New Roman"/>
                <a:cs typeface="Times New Roman"/>
              </a:rPr>
              <a:t>'</a:t>
            </a:r>
            <a:r>
              <a:rPr dirty="0" sz="700">
                <a:solidFill>
                  <a:srgbClr val="577999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757070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sa</a:t>
            </a:r>
            <a:r>
              <a:rPr dirty="0" sz="700">
                <a:solidFill>
                  <a:srgbClr val="7C3D62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p</a:t>
            </a:r>
            <a:r>
              <a:rPr dirty="0" sz="700">
                <a:solidFill>
                  <a:srgbClr val="3D133F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es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3D133F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eaf</a:t>
            </a:r>
            <a:r>
              <a:rPr dirty="0" sz="700">
                <a:solidFill>
                  <a:srgbClr val="520083"/>
                </a:solidFill>
                <a:latin typeface="Times New Roman"/>
                <a:cs typeface="Times New Roman"/>
              </a:rPr>
              <a:t>'</a:t>
            </a:r>
            <a:r>
              <a:rPr dirty="0" sz="700">
                <a:solidFill>
                  <a:srgbClr val="838242"/>
                </a:solidFill>
                <a:latin typeface="Times New Roman"/>
                <a:cs typeface="Times New Roman"/>
              </a:rPr>
              <a:t>:</a:t>
            </a:r>
            <a:r>
              <a:rPr dirty="0" sz="700" spc="430">
                <a:solidFill>
                  <a:srgbClr val="838242"/>
                </a:solidFill>
                <a:latin typeface="Times New Roman"/>
                <a:cs typeface="Times New Roman"/>
              </a:rPr>
              <a:t>  </a:t>
            </a:r>
            <a:r>
              <a:rPr dirty="0" sz="700" spc="-20">
                <a:solidFill>
                  <a:srgbClr val="4B4954"/>
                </a:solidFill>
                <a:latin typeface="Times New Roman"/>
                <a:cs typeface="Times New Roman"/>
              </a:rPr>
              <a:t>2</a:t>
            </a:r>
            <a:r>
              <a:rPr dirty="0" sz="700" spc="-20">
                <a:solidFill>
                  <a:srgbClr val="2F3D57"/>
                </a:solidFill>
                <a:latin typeface="Times New Roman"/>
                <a:cs typeface="Times New Roman"/>
              </a:rPr>
              <a:t>5</a:t>
            </a:r>
            <a:r>
              <a:rPr dirty="0" sz="700" spc="-20">
                <a:solidFill>
                  <a:srgbClr val="5B3F38"/>
                </a:solidFill>
                <a:latin typeface="Times New Roman"/>
                <a:cs typeface="Times New Roman"/>
              </a:rPr>
              <a:t>,</a:t>
            </a:r>
            <a:r>
              <a:rPr dirty="0" sz="700" spc="-20">
                <a:solidFill>
                  <a:srgbClr val="87C8FB"/>
                </a:solidFill>
                <a:latin typeface="Times New Roman"/>
                <a:cs typeface="Times New Roman"/>
              </a:rPr>
              <a:t>.</a:t>
            </a:r>
            <a:r>
              <a:rPr dirty="0" sz="700" spc="500">
                <a:solidFill>
                  <a:srgbClr val="87C8F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520083"/>
                </a:solidFill>
                <a:latin typeface="Times New Roman"/>
                <a:cs typeface="Times New Roman"/>
              </a:rPr>
              <a:t>'</a:t>
            </a:r>
            <a:r>
              <a:rPr dirty="0" sz="700">
                <a:solidFill>
                  <a:srgbClr val="577999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7E6E4D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sa</a:t>
            </a:r>
            <a:r>
              <a:rPr dirty="0" sz="700">
                <a:solidFill>
                  <a:srgbClr val="7C3D62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695D52"/>
                </a:solidFill>
                <a:latin typeface="Times New Roman"/>
                <a:cs typeface="Times New Roman"/>
              </a:rPr>
              <a:t>p</a:t>
            </a:r>
            <a:r>
              <a:rPr dirty="0" sz="700">
                <a:solidFill>
                  <a:srgbClr val="54234B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es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9p</a:t>
            </a:r>
            <a:r>
              <a:rPr dirty="0" sz="700" spc="200">
                <a:solidFill>
                  <a:srgbClr val="4B4954"/>
                </a:solidFill>
                <a:latin typeface="Times New Roman"/>
                <a:cs typeface="Times New Roman"/>
              </a:rPr>
              <a:t> </a:t>
            </a:r>
            <a:r>
              <a:rPr dirty="0" sz="700" spc="155">
                <a:solidFill>
                  <a:srgbClr val="423644"/>
                </a:solidFill>
                <a:latin typeface="Times New Roman"/>
                <a:cs typeface="Times New Roman"/>
              </a:rPr>
              <a:t>it</a:t>
            </a:r>
            <a:r>
              <a:rPr dirty="0" sz="700" spc="155">
                <a:solidFill>
                  <a:srgbClr val="959579"/>
                </a:solidFill>
                <a:latin typeface="Times New Roman"/>
                <a:cs typeface="Times New Roman"/>
              </a:rPr>
              <a:t>'</a:t>
            </a:r>
            <a:r>
              <a:rPr dirty="0" sz="700" spc="155">
                <a:solidFill>
                  <a:srgbClr val="7E6E4D"/>
                </a:solidFill>
                <a:latin typeface="Times New Roman"/>
                <a:cs typeface="Times New Roman"/>
              </a:rPr>
              <a:t>:</a:t>
            </a:r>
            <a:r>
              <a:rPr dirty="0" sz="700" spc="295">
                <a:solidFill>
                  <a:srgbClr val="7E6E4D"/>
                </a:solidFill>
                <a:latin typeface="Times New Roman"/>
                <a:cs typeface="Times New Roman"/>
              </a:rPr>
              <a:t> </a:t>
            </a:r>
            <a:r>
              <a:rPr dirty="0" sz="800" spc="-25">
                <a:solidFill>
                  <a:srgbClr val="624162"/>
                </a:solidFill>
                <a:latin typeface="Times New Roman"/>
                <a:cs typeface="Times New Roman"/>
              </a:rPr>
              <a:t>2</a:t>
            </a:r>
            <a:r>
              <a:rPr dirty="0" sz="800" spc="-25">
                <a:solidFill>
                  <a:srgbClr val="423644"/>
                </a:solidFill>
                <a:latin typeface="Times New Roman"/>
                <a:cs typeface="Times New Roman"/>
              </a:rPr>
              <a:t>s,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732579" y="5622117"/>
            <a:ext cx="41910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>
                <a:solidFill>
                  <a:srgbClr val="520083"/>
                </a:solidFill>
                <a:latin typeface="Times New Roman"/>
                <a:cs typeface="Times New Roman"/>
              </a:rPr>
              <a:t>1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01482" y="5622117"/>
            <a:ext cx="5651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100" b="1">
                <a:solidFill>
                  <a:srgbClr val="520083"/>
                </a:solidFill>
                <a:latin typeface="Arial"/>
                <a:cs typeface="Arial"/>
              </a:rPr>
              <a:t>1</a:t>
            </a:r>
            <a:endParaRPr sz="25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761003" y="5607877"/>
            <a:ext cx="934719" cy="12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25" b="1">
                <a:solidFill>
                  <a:srgbClr val="595D69"/>
                </a:solidFill>
                <a:latin typeface="Arial"/>
                <a:cs typeface="Arial"/>
              </a:rPr>
              <a:t>n</a:t>
            </a:r>
            <a:r>
              <a:rPr dirty="0" sz="650" spc="-25" b="1">
                <a:solidFill>
                  <a:srgbClr val="0C080F"/>
                </a:solidFill>
                <a:latin typeface="Arial"/>
                <a:cs typeface="Arial"/>
              </a:rPr>
              <a:t>_</a:t>
            </a:r>
            <a:r>
              <a:rPr dirty="0" sz="650" spc="-25" b="1">
                <a:solidFill>
                  <a:srgbClr val="2D2338"/>
                </a:solidFill>
                <a:latin typeface="Arial"/>
                <a:cs typeface="Arial"/>
              </a:rPr>
              <a:t>c</a:t>
            </a:r>
            <a:r>
              <a:rPr dirty="0" sz="650" spc="-25" b="1">
                <a:solidFill>
                  <a:srgbClr val="4B4954"/>
                </a:solidFill>
                <a:latin typeface="Arial"/>
                <a:cs typeface="Arial"/>
              </a:rPr>
              <a:t>:s.ti</a:t>
            </a:r>
            <a:r>
              <a:rPr dirty="0" sz="650" spc="-25" b="1">
                <a:solidFill>
                  <a:srgbClr val="7C3D62"/>
                </a:solidFill>
                <a:latin typeface="Arial"/>
                <a:cs typeface="Arial"/>
              </a:rPr>
              <a:t>m</a:t>
            </a:r>
            <a:r>
              <a:rPr dirty="0" sz="650" spc="-25" b="1">
                <a:solidFill>
                  <a:srgbClr val="4B4954"/>
                </a:solidFill>
                <a:latin typeface="Arial"/>
                <a:cs typeface="Arial"/>
              </a:rPr>
              <a:t>ator</a:t>
            </a:r>
            <a:r>
              <a:rPr dirty="0" sz="650" spc="-25" b="1">
                <a:solidFill>
                  <a:srgbClr val="465977"/>
                </a:solidFill>
                <a:latin typeface="Arial"/>
                <a:cs typeface="Arial"/>
              </a:rPr>
              <a:t>s</a:t>
            </a:r>
            <a:r>
              <a:rPr dirty="0" sz="650" spc="190" b="1">
                <a:solidFill>
                  <a:srgbClr val="465977"/>
                </a:solidFill>
                <a:latin typeface="Arial"/>
                <a:cs typeface="Arial"/>
              </a:rPr>
              <a:t> </a:t>
            </a:r>
            <a:r>
              <a:rPr dirty="0" sz="250" spc="60" b="1">
                <a:solidFill>
                  <a:srgbClr val="838242"/>
                </a:solidFill>
                <a:latin typeface="Arial"/>
                <a:cs typeface="Arial"/>
              </a:rPr>
              <a:t>:</a:t>
            </a:r>
            <a:r>
              <a:rPr dirty="0" sz="250" spc="409" b="1">
                <a:solidFill>
                  <a:srgbClr val="838242"/>
                </a:solidFill>
                <a:latin typeface="Arial"/>
                <a:cs typeface="Arial"/>
              </a:rPr>
              <a:t> </a:t>
            </a:r>
            <a:r>
              <a:rPr dirty="0" sz="450" spc="-10" b="1">
                <a:solidFill>
                  <a:srgbClr val="675234"/>
                </a:solidFill>
                <a:latin typeface="Times New Roman"/>
                <a:cs typeface="Times New Roman"/>
              </a:rPr>
              <a:t>1</a:t>
            </a:r>
            <a:r>
              <a:rPr dirty="0" sz="450" spc="-10" b="1">
                <a:solidFill>
                  <a:srgbClr val="695D52"/>
                </a:solidFill>
                <a:latin typeface="Times New Roman"/>
                <a:cs typeface="Times New Roman"/>
              </a:rPr>
              <a:t>2.rt)2.</a:t>
            </a:r>
            <a:r>
              <a:rPr dirty="0" sz="450" spc="-10" b="1">
                <a:solidFill>
                  <a:srgbClr val="465977"/>
                </a:solidFill>
                <a:latin typeface="Times New Roman"/>
                <a:cs typeface="Times New Roman"/>
              </a:rPr>
              <a:t>.11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971624" y="7090664"/>
            <a:ext cx="9525" cy="120014"/>
          </a:xfrm>
          <a:custGeom>
            <a:avLst/>
            <a:gdLst/>
            <a:ahLst/>
            <a:cxnLst/>
            <a:rect l="l" t="t" r="r" b="b"/>
            <a:pathLst>
              <a:path w="9525" h="120015">
                <a:moveTo>
                  <a:pt x="9156" y="119812"/>
                </a:moveTo>
                <a:lnTo>
                  <a:pt x="0" y="119812"/>
                </a:lnTo>
                <a:lnTo>
                  <a:pt x="0" y="0"/>
                </a:lnTo>
                <a:lnTo>
                  <a:pt x="9156" y="0"/>
                </a:lnTo>
                <a:lnTo>
                  <a:pt x="9156" y="119812"/>
                </a:lnTo>
                <a:close/>
              </a:path>
            </a:pathLst>
          </a:custGeom>
          <a:solidFill>
            <a:srgbClr val="F0F4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623715" y="5690013"/>
            <a:ext cx="3079115" cy="2743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285">
              <a:lnSpc>
                <a:spcPts val="805"/>
              </a:lnSpc>
              <a:spcBef>
                <a:spcPts val="100"/>
              </a:spcBef>
            </a:pPr>
            <a:r>
              <a:rPr dirty="0" sz="700" spc="55">
                <a:solidFill>
                  <a:srgbClr val="520083"/>
                </a:solidFill>
                <a:latin typeface="Times New Roman"/>
                <a:cs typeface="Times New Roman"/>
              </a:rPr>
              <a:t>'</a:t>
            </a:r>
            <a:r>
              <a:rPr dirty="0" sz="700" spc="55">
                <a:solidFill>
                  <a:srgbClr val="622870"/>
                </a:solidFill>
                <a:latin typeface="Times New Roman"/>
                <a:cs typeface="Times New Roman"/>
              </a:rPr>
              <a:t>r</a:t>
            </a:r>
            <a:r>
              <a:rPr dirty="0" sz="700" spc="55">
                <a:solidFill>
                  <a:srgbClr val="2D2338"/>
                </a:solidFill>
                <a:latin typeface="Times New Roman"/>
                <a:cs typeface="Times New Roman"/>
              </a:rPr>
              <a:t>a</a:t>
            </a:r>
            <a:r>
              <a:rPr dirty="0" sz="700" spc="55">
                <a:solidFill>
                  <a:srgbClr val="7E6E4D"/>
                </a:solidFill>
                <a:latin typeface="Times New Roman"/>
                <a:cs typeface="Times New Roman"/>
              </a:rPr>
              <a:t>n</a:t>
            </a:r>
            <a:r>
              <a:rPr dirty="0" sz="700" spc="55">
                <a:solidFill>
                  <a:srgbClr val="577999"/>
                </a:solidFill>
                <a:latin typeface="Times New Roman"/>
                <a:cs typeface="Times New Roman"/>
              </a:rPr>
              <a:t>d</a:t>
            </a:r>
            <a:r>
              <a:rPr dirty="0" sz="700" spc="55">
                <a:solidFill>
                  <a:srgbClr val="757070"/>
                </a:solidFill>
                <a:latin typeface="Times New Roman"/>
                <a:cs typeface="Times New Roman"/>
              </a:rPr>
              <a:t>oo</a:t>
            </a:r>
            <a:r>
              <a:rPr dirty="0" sz="700" spc="55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55">
                <a:solidFill>
                  <a:srgbClr val="4B4954"/>
                </a:solidFill>
                <a:latin typeface="Times New Roman"/>
                <a:cs typeface="Times New Roman"/>
              </a:rPr>
              <a:t>s</a:t>
            </a:r>
            <a:r>
              <a:rPr dirty="0" sz="700" spc="55">
                <a:solidFill>
                  <a:srgbClr val="423644"/>
                </a:solidFill>
                <a:latin typeface="Times New Roman"/>
                <a:cs typeface="Times New Roman"/>
              </a:rPr>
              <a:t>ta</a:t>
            </a:r>
            <a:r>
              <a:rPr dirty="0" sz="700" spc="55">
                <a:solidFill>
                  <a:srgbClr val="234D6E"/>
                </a:solidFill>
                <a:latin typeface="Times New Roman"/>
                <a:cs typeface="Times New Roman"/>
              </a:rPr>
              <a:t>t</a:t>
            </a:r>
            <a:r>
              <a:rPr dirty="0" sz="700" spc="55">
                <a:solidFill>
                  <a:srgbClr val="423644"/>
                </a:solidFill>
                <a:latin typeface="Times New Roman"/>
                <a:cs typeface="Times New Roman"/>
              </a:rPr>
              <a:t>e</a:t>
            </a:r>
            <a:r>
              <a:rPr dirty="0" sz="700" spc="55">
                <a:solidFill>
                  <a:srgbClr val="520083"/>
                </a:solidFill>
                <a:latin typeface="Times New Roman"/>
                <a:cs typeface="Times New Roman"/>
              </a:rPr>
              <a:t>'</a:t>
            </a:r>
            <a:r>
              <a:rPr dirty="0" sz="700" spc="-70">
                <a:solidFill>
                  <a:srgbClr val="520083"/>
                </a:solidFill>
                <a:latin typeface="Times New Roman"/>
                <a:cs typeface="Times New Roman"/>
              </a:rPr>
              <a:t> </a:t>
            </a:r>
            <a:r>
              <a:rPr dirty="0" sz="700" spc="80">
                <a:solidFill>
                  <a:srgbClr val="838242"/>
                </a:solidFill>
                <a:latin typeface="Times New Roman"/>
                <a:cs typeface="Times New Roman"/>
              </a:rPr>
              <a:t>:</a:t>
            </a:r>
            <a:r>
              <a:rPr dirty="0" sz="700" spc="180">
                <a:solidFill>
                  <a:srgbClr val="838242"/>
                </a:solidFill>
                <a:latin typeface="Times New Roman"/>
                <a:cs typeface="Times New Roman"/>
              </a:rPr>
              <a:t> </a:t>
            </a:r>
            <a:r>
              <a:rPr dirty="0" sz="600" spc="80">
                <a:solidFill>
                  <a:srgbClr val="4B4954"/>
                </a:solidFill>
                <a:latin typeface="Times New Roman"/>
                <a:cs typeface="Times New Roman"/>
              </a:rPr>
              <a:t>58,</a:t>
            </a:r>
            <a:endParaRPr sz="600">
              <a:latin typeface="Times New Roman"/>
              <a:cs typeface="Times New Roman"/>
            </a:endParaRPr>
          </a:p>
          <a:p>
            <a:pPr marL="121285">
              <a:lnSpc>
                <a:spcPts val="805"/>
              </a:lnSpc>
            </a:pPr>
            <a:r>
              <a:rPr dirty="0" sz="700">
                <a:solidFill>
                  <a:srgbClr val="520083"/>
                </a:solidFill>
                <a:latin typeface="Times New Roman"/>
                <a:cs typeface="Times New Roman"/>
              </a:rPr>
              <a:t>'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su</a:t>
            </a:r>
            <a:r>
              <a:rPr dirty="0" sz="700">
                <a:solidFill>
                  <a:srgbClr val="7E6E4D"/>
                </a:solidFill>
                <a:latin typeface="Times New Roman"/>
                <a:cs typeface="Times New Roman"/>
              </a:rPr>
              <a:t>b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sa</a:t>
            </a:r>
            <a:r>
              <a:rPr dirty="0" sz="700" spc="245">
                <a:solidFill>
                  <a:srgbClr val="595D69"/>
                </a:solidFill>
                <a:latin typeface="Times New Roman"/>
                <a:cs typeface="Times New Roman"/>
              </a:rPr>
              <a:t>  </a:t>
            </a:r>
            <a:r>
              <a:rPr dirty="0" sz="700" spc="125">
                <a:solidFill>
                  <a:srgbClr val="54234B"/>
                </a:solidFill>
                <a:latin typeface="Times New Roman"/>
                <a:cs typeface="Times New Roman"/>
              </a:rPr>
              <a:t>l</a:t>
            </a:r>
            <a:r>
              <a:rPr dirty="0" sz="700" spc="125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125">
                <a:solidFill>
                  <a:srgbClr val="959579"/>
                </a:solidFill>
                <a:latin typeface="Times New Roman"/>
                <a:cs typeface="Times New Roman"/>
              </a:rPr>
              <a:t>'</a:t>
            </a:r>
            <a:r>
              <a:rPr dirty="0" sz="700" spc="125">
                <a:solidFill>
                  <a:srgbClr val="7E6E4D"/>
                </a:solidFill>
                <a:latin typeface="Times New Roman"/>
                <a:cs typeface="Times New Roman"/>
              </a:rPr>
              <a:t>:</a:t>
            </a:r>
            <a:r>
              <a:rPr dirty="0" sz="700" spc="310">
                <a:solidFill>
                  <a:srgbClr val="7E6E4D"/>
                </a:solidFill>
                <a:latin typeface="Times New Roman"/>
                <a:cs typeface="Times New Roman"/>
              </a:rPr>
              <a:t> </a:t>
            </a:r>
            <a:r>
              <a:rPr dirty="0" sz="600" spc="60">
                <a:solidFill>
                  <a:srgbClr val="423644"/>
                </a:solidFill>
                <a:latin typeface="Times New Roman"/>
                <a:cs typeface="Times New Roman"/>
              </a:rPr>
              <a:t>0.</a:t>
            </a:r>
            <a:r>
              <a:rPr dirty="0" sz="600" spc="60">
                <a:solidFill>
                  <a:srgbClr val="595D69"/>
                </a:solidFill>
                <a:latin typeface="Times New Roman"/>
                <a:cs typeface="Times New Roman"/>
              </a:rPr>
              <a:t>4</a:t>
            </a:r>
            <a:r>
              <a:rPr dirty="0" sz="600" spc="60">
                <a:solidFill>
                  <a:srgbClr val="757070"/>
                </a:solidFill>
                <a:latin typeface="Times New Roman"/>
                <a:cs typeface="Times New Roman"/>
              </a:rPr>
              <a:t>}</a:t>
            </a: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</a:pPr>
            <a:r>
              <a:rPr dirty="0" sz="700" spc="-20">
                <a:solidFill>
                  <a:srgbClr val="423644"/>
                </a:solidFill>
                <a:latin typeface="Times New Roman"/>
                <a:cs typeface="Times New Roman"/>
              </a:rPr>
              <a:t>gt</a:t>
            </a:r>
            <a:r>
              <a:rPr dirty="0" sz="700" spc="-20">
                <a:solidFill>
                  <a:srgbClr val="595D69"/>
                </a:solidFill>
                <a:latin typeface="Times New Roman"/>
                <a:cs typeface="Times New Roman"/>
              </a:rPr>
              <a:t>w</a:t>
            </a:r>
            <a:r>
              <a:rPr dirty="0" sz="700" spc="-2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-20">
                <a:solidFill>
                  <a:srgbClr val="622870"/>
                </a:solidFill>
                <a:latin typeface="Times New Roman"/>
                <a:cs typeface="Times New Roman"/>
              </a:rPr>
              <a:t>m</a:t>
            </a:r>
            <a:r>
              <a:rPr dirty="0" sz="700" spc="-20">
                <a:solidFill>
                  <a:srgbClr val="595D69"/>
                </a:solidFill>
                <a:latin typeface="Times New Roman"/>
                <a:cs typeface="Times New Roman"/>
              </a:rPr>
              <a:t>oo</a:t>
            </a:r>
            <a:r>
              <a:rPr dirty="0" sz="700" spc="-20">
                <a:solidFill>
                  <a:srgbClr val="423644"/>
                </a:solidFill>
                <a:latin typeface="Times New Roman"/>
                <a:cs typeface="Times New Roman"/>
              </a:rPr>
              <a:t>e</a:t>
            </a:r>
            <a:r>
              <a:rPr dirty="0" sz="700" spc="-20">
                <a:solidFill>
                  <a:srgbClr val="5B3F38"/>
                </a:solidFill>
                <a:latin typeface="Times New Roman"/>
                <a:cs typeface="Times New Roman"/>
              </a:rPr>
              <a:t>l</a:t>
            </a:r>
            <a:r>
              <a:rPr dirty="0" sz="700" spc="-20">
                <a:solidFill>
                  <a:srgbClr val="AA3BF4"/>
                </a:solidFill>
                <a:latin typeface="Times New Roman"/>
                <a:cs typeface="Times New Roman"/>
              </a:rPr>
              <a:t>=</a:t>
            </a:r>
            <a:r>
              <a:rPr dirty="0" sz="700" spc="-20">
                <a:solidFill>
                  <a:srgbClr val="2D2338"/>
                </a:solidFill>
                <a:latin typeface="Times New Roman"/>
                <a:cs typeface="Times New Roman"/>
              </a:rPr>
              <a:t>gb</a:t>
            </a:r>
            <a:r>
              <a:rPr dirty="0" sz="700" spc="-20">
                <a:solidFill>
                  <a:srgbClr val="595D69"/>
                </a:solidFill>
                <a:latin typeface="Times New Roman"/>
                <a:cs typeface="Times New Roman"/>
              </a:rPr>
              <a:t>r</a:t>
            </a:r>
            <a:r>
              <a:rPr dirty="0" sz="700" spc="60">
                <a:solidFill>
                  <a:srgbClr val="595D6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mcd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3D133F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675234"/>
                </a:solidFill>
                <a:latin typeface="Times New Roman"/>
                <a:cs typeface="Times New Roman"/>
              </a:rPr>
              <a:t>.</a:t>
            </a:r>
            <a:r>
              <a:rPr dirty="0" sz="700" spc="-5">
                <a:solidFill>
                  <a:srgbClr val="67523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liest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est</a:t>
            </a:r>
            <a:r>
              <a:rPr dirty="0" sz="700" spc="260">
                <a:solidFill>
                  <a:srgbClr val="423644"/>
                </a:solidFill>
                <a:latin typeface="Times New Roman"/>
                <a:cs typeface="Times New Roman"/>
              </a:rPr>
              <a:t> </a:t>
            </a:r>
            <a:r>
              <a:rPr dirty="0" sz="700" spc="45">
                <a:solidFill>
                  <a:srgbClr val="183150"/>
                </a:solidFill>
                <a:latin typeface="Times New Roman"/>
                <a:cs typeface="Times New Roman"/>
              </a:rPr>
              <a:t>i</a:t>
            </a:r>
            <a:r>
              <a:rPr dirty="0" sz="700" spc="45">
                <a:solidFill>
                  <a:srgbClr val="595D69"/>
                </a:solidFill>
                <a:latin typeface="Times New Roman"/>
                <a:cs typeface="Times New Roman"/>
              </a:rPr>
              <a:t>cator</a:t>
            </a:r>
            <a:r>
              <a:rPr dirty="0" sz="700" spc="45">
                <a:solidFill>
                  <a:srgbClr val="2D2338"/>
                </a:solidFill>
                <a:latin typeface="Times New Roman"/>
                <a:cs typeface="Times New Roman"/>
              </a:rPr>
              <a:t>_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Times New Roman"/>
              <a:cs typeface="Times New Roman"/>
            </a:endParaRPr>
          </a:p>
          <a:p>
            <a:pPr marL="62865" marR="1268730">
              <a:lnSpc>
                <a:spcPts val="720"/>
              </a:lnSpc>
            </a:pPr>
            <a:r>
              <a:rPr dirty="0" sz="700" spc="60">
                <a:solidFill>
                  <a:srgbClr val="4B4954"/>
                </a:solidFill>
                <a:latin typeface="Times New Roman"/>
                <a:cs typeface="Times New Roman"/>
              </a:rPr>
              <a:t>t</a:t>
            </a:r>
            <a:r>
              <a:rPr dirty="0" sz="700" spc="60">
                <a:solidFill>
                  <a:srgbClr val="622870"/>
                </a:solidFill>
                <a:latin typeface="Times New Roman"/>
                <a:cs typeface="Times New Roman"/>
              </a:rPr>
              <a:t>r</a:t>
            </a:r>
            <a:r>
              <a:rPr dirty="0" sz="700" spc="60">
                <a:solidFill>
                  <a:srgbClr val="2D2338"/>
                </a:solidFill>
                <a:latin typeface="Times New Roman"/>
                <a:cs typeface="Times New Roman"/>
              </a:rPr>
              <a:t>ai</a:t>
            </a:r>
            <a:r>
              <a:rPr dirty="0" sz="700" spc="60">
                <a:solidFill>
                  <a:srgbClr val="595D69"/>
                </a:solidFill>
                <a:latin typeface="Times New Roman"/>
                <a:cs typeface="Times New Roman"/>
              </a:rPr>
              <a:t>n</a:t>
            </a:r>
            <a:r>
              <a:rPr dirty="0" sz="700" spc="6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60">
                <a:solidFill>
                  <a:srgbClr val="234D6E"/>
                </a:solidFill>
                <a:latin typeface="Times New Roman"/>
                <a:cs typeface="Times New Roman"/>
              </a:rPr>
              <a:t>p</a:t>
            </a:r>
            <a:r>
              <a:rPr dirty="0" sz="700" spc="190">
                <a:solidFill>
                  <a:srgbClr val="234D6E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-10">
                <a:solidFill>
                  <a:srgbClr val="465977"/>
                </a:solidFill>
                <a:latin typeface="Times New Roman"/>
                <a:cs typeface="Times New Roman"/>
              </a:rPr>
              <a:t>d</a:t>
            </a:r>
            <a:r>
              <a:rPr dirty="0" sz="700" spc="-10">
                <a:solidFill>
                  <a:srgbClr val="AA24FD"/>
                </a:solidFill>
                <a:latin typeface="Times New Roman"/>
                <a:cs typeface="Times New Roman"/>
              </a:rPr>
              <a:t>=</a:t>
            </a:r>
            <a:r>
              <a:rPr dirty="0" sz="700" spc="-10">
                <a:solidFill>
                  <a:srgbClr val="4B4954"/>
                </a:solidFill>
                <a:latin typeface="Times New Roman"/>
                <a:cs typeface="Times New Roman"/>
              </a:rPr>
              <a:t>gb</a:t>
            </a:r>
            <a:r>
              <a:rPr dirty="0" sz="700" spc="-10">
                <a:solidFill>
                  <a:srgbClr val="675234"/>
                </a:solidFill>
                <a:latin typeface="Times New Roman"/>
                <a:cs typeface="Times New Roman"/>
              </a:rPr>
              <a:t>r</a:t>
            </a:r>
            <a:r>
              <a:rPr dirty="0" sz="700" spc="-55">
                <a:solidFill>
                  <a:srgbClr val="67523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280">
                <a:solidFill>
                  <a:srgbClr val="0C080F"/>
                </a:solidFill>
                <a:latin typeface="Times New Roman"/>
                <a:cs typeface="Times New Roman"/>
              </a:rPr>
              <a:t>  </a:t>
            </a:r>
            <a:r>
              <a:rPr dirty="0" sz="700">
                <a:solidFill>
                  <a:srgbClr val="465977"/>
                </a:solidFill>
                <a:latin typeface="Times New Roman"/>
                <a:cs typeface="Times New Roman"/>
              </a:rPr>
              <a:t>d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234D6E"/>
                </a:solidFill>
                <a:latin typeface="Times New Roman"/>
                <a:cs typeface="Times New Roman"/>
              </a:rPr>
              <a:t>l</a:t>
            </a:r>
            <a:r>
              <a:rPr dirty="0" sz="700" spc="50">
                <a:solidFill>
                  <a:srgbClr val="234D6E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54234B"/>
                </a:solidFill>
                <a:latin typeface="Times New Roman"/>
                <a:cs typeface="Times New Roman"/>
              </a:rPr>
              <a:t>.</a:t>
            </a:r>
            <a:r>
              <a:rPr dirty="0" sz="700">
                <a:solidFill>
                  <a:srgbClr val="7E6E4D"/>
                </a:solidFill>
                <a:latin typeface="Times New Roman"/>
                <a:cs typeface="Times New Roman"/>
              </a:rPr>
              <a:t>pr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edict</a:t>
            </a:r>
            <a:r>
              <a:rPr dirty="0" sz="700" spc="170">
                <a:solidFill>
                  <a:srgbClr val="423644"/>
                </a:solidFill>
                <a:latin typeface="Times New Roman"/>
                <a:cs typeface="Times New Roman"/>
              </a:rPr>
              <a:t> </a:t>
            </a:r>
            <a:r>
              <a:rPr dirty="0" sz="700" spc="40">
                <a:solidFill>
                  <a:srgbClr val="7E7E8E"/>
                </a:solidFill>
                <a:latin typeface="Times New Roman"/>
                <a:cs typeface="Times New Roman"/>
              </a:rPr>
              <a:t>(</a:t>
            </a:r>
            <a:r>
              <a:rPr dirty="0" sz="700" spc="40">
                <a:solidFill>
                  <a:srgbClr val="757070"/>
                </a:solidFill>
                <a:latin typeface="Times New Roman"/>
                <a:cs typeface="Times New Roman"/>
              </a:rPr>
              <a:t>x</a:t>
            </a:r>
            <a:r>
              <a:rPr dirty="0" sz="700" spc="40">
                <a:solidFill>
                  <a:srgbClr val="2D2338"/>
                </a:solidFill>
                <a:latin typeface="Times New Roman"/>
                <a:cs typeface="Times New Roman"/>
              </a:rPr>
              <a:t>_t</a:t>
            </a:r>
            <a:r>
              <a:rPr dirty="0" sz="700" spc="40">
                <a:solidFill>
                  <a:srgbClr val="622870"/>
                </a:solidFill>
                <a:latin typeface="Times New Roman"/>
                <a:cs typeface="Times New Roman"/>
              </a:rPr>
              <a:t>r</a:t>
            </a:r>
            <a:r>
              <a:rPr dirty="0" sz="700" spc="40">
                <a:solidFill>
                  <a:srgbClr val="2D2338"/>
                </a:solidFill>
                <a:latin typeface="Times New Roman"/>
                <a:cs typeface="Times New Roman"/>
              </a:rPr>
              <a:t>ai</a:t>
            </a:r>
            <a:r>
              <a:rPr dirty="0" sz="700" spc="40">
                <a:solidFill>
                  <a:srgbClr val="465977"/>
                </a:solidFill>
                <a:latin typeface="Times New Roman"/>
                <a:cs typeface="Times New Roman"/>
              </a:rPr>
              <a:t>n</a:t>
            </a:r>
            <a:r>
              <a:rPr dirty="0" sz="700" spc="4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40">
                <a:solidFill>
                  <a:srgbClr val="423644"/>
                </a:solidFill>
                <a:latin typeface="Times New Roman"/>
                <a:cs typeface="Times New Roman"/>
              </a:rPr>
              <a:t>s</a:t>
            </a:r>
            <a:r>
              <a:rPr dirty="0" sz="700" spc="40">
                <a:solidFill>
                  <a:srgbClr val="183150"/>
                </a:solidFill>
                <a:latin typeface="Times New Roman"/>
                <a:cs typeface="Times New Roman"/>
              </a:rPr>
              <a:t>c</a:t>
            </a:r>
            <a:r>
              <a:rPr dirty="0" sz="700" spc="40">
                <a:solidFill>
                  <a:srgbClr val="795B8E"/>
                </a:solidFill>
                <a:latin typeface="Times New Roman"/>
                <a:cs typeface="Times New Roman"/>
              </a:rPr>
              <a:t>) 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9AB1C3"/>
                </a:solidFill>
                <a:latin typeface="Times New Roman"/>
                <a:cs typeface="Times New Roman"/>
              </a:rPr>
              <a:t>·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231A08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pre</a:t>
            </a:r>
            <a:r>
              <a:rPr dirty="0" sz="700">
                <a:solidFill>
                  <a:srgbClr val="234D6E"/>
                </a:solidFill>
                <a:latin typeface="Times New Roman"/>
                <a:cs typeface="Times New Roman"/>
              </a:rPr>
              <a:t>d</a:t>
            </a:r>
            <a:r>
              <a:rPr dirty="0" sz="700">
                <a:solidFill>
                  <a:srgbClr val="AA3BF4"/>
                </a:solidFill>
                <a:latin typeface="Times New Roman"/>
                <a:cs typeface="Times New Roman"/>
              </a:rPr>
              <a:t>=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g</a:t>
            </a:r>
            <a:r>
              <a:rPr dirty="0" sz="700">
                <a:solidFill>
                  <a:srgbClr val="234D6E"/>
                </a:solidFill>
                <a:latin typeface="Times New Roman"/>
                <a:cs typeface="Times New Roman"/>
              </a:rPr>
              <a:t>b</a:t>
            </a:r>
            <a:r>
              <a:rPr dirty="0" sz="700" spc="140">
                <a:solidFill>
                  <a:srgbClr val="234D6E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595D69"/>
                </a:solidFill>
                <a:latin typeface="Times New Roman"/>
                <a:cs typeface="Times New Roman"/>
              </a:rPr>
              <a:t>mc</a:t>
            </a:r>
            <a:r>
              <a:rPr dirty="0" sz="700" spc="-10">
                <a:solidFill>
                  <a:srgbClr val="234D6E"/>
                </a:solidFill>
                <a:latin typeface="Times New Roman"/>
                <a:cs typeface="Times New Roman"/>
              </a:rPr>
              <a:t>d</a:t>
            </a:r>
            <a:r>
              <a:rPr dirty="0" sz="700" spc="-1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-10">
                <a:solidFill>
                  <a:srgbClr val="54234B"/>
                </a:solidFill>
                <a:latin typeface="Times New Roman"/>
                <a:cs typeface="Times New Roman"/>
              </a:rPr>
              <a:t>l.</a:t>
            </a:r>
            <a:r>
              <a:rPr dirty="0" sz="700" spc="200">
                <a:solidFill>
                  <a:srgbClr val="54234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65977"/>
                </a:solidFill>
                <a:latin typeface="Times New Roman"/>
                <a:cs typeface="Times New Roman"/>
              </a:rPr>
              <a:t>p</a:t>
            </a:r>
            <a:r>
              <a:rPr dirty="0" sz="700" spc="210">
                <a:solidFill>
                  <a:srgbClr val="465977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423644"/>
                </a:solidFill>
                <a:latin typeface="Times New Roman"/>
                <a:cs typeface="Times New Roman"/>
              </a:rPr>
              <a:t>edict</a:t>
            </a:r>
            <a:r>
              <a:rPr dirty="0" sz="700" spc="50">
                <a:solidFill>
                  <a:srgbClr val="876785"/>
                </a:solidFill>
                <a:latin typeface="Times New Roman"/>
                <a:cs typeface="Times New Roman"/>
              </a:rPr>
              <a:t>(</a:t>
            </a:r>
            <a:r>
              <a:rPr dirty="0" sz="700" spc="50">
                <a:solidFill>
                  <a:srgbClr val="595D69"/>
                </a:solidFill>
                <a:latin typeface="Times New Roman"/>
                <a:cs typeface="Times New Roman"/>
              </a:rPr>
              <a:t>x</a:t>
            </a:r>
            <a:r>
              <a:rPr dirty="0" sz="700" spc="5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215">
                <a:solidFill>
                  <a:srgbClr val="0C080F"/>
                </a:solidFill>
                <a:latin typeface="Times New Roman"/>
                <a:cs typeface="Times New Roman"/>
              </a:rPr>
              <a:t> </a:t>
            </a:r>
            <a:r>
              <a:rPr dirty="0" sz="700" spc="40">
                <a:solidFill>
                  <a:srgbClr val="2D2338"/>
                </a:solidFill>
                <a:latin typeface="Times New Roman"/>
                <a:cs typeface="Times New Roman"/>
              </a:rPr>
              <a:t>est_sc</a:t>
            </a:r>
            <a:r>
              <a:rPr dirty="0" sz="700" spc="40">
                <a:solidFill>
                  <a:srgbClr val="93806D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imes New Roman"/>
              <a:cs typeface="Times New Roman"/>
            </a:endParaRPr>
          </a:p>
          <a:p>
            <a:pPr marL="60325">
              <a:lnSpc>
                <a:spcPts val="844"/>
              </a:lnSpc>
              <a:spcBef>
                <a:spcPts val="5"/>
              </a:spcBef>
            </a:pPr>
            <a:r>
              <a:rPr dirty="0" sz="750" b="1">
                <a:solidFill>
                  <a:srgbClr val="675234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234D6E"/>
                </a:solidFill>
                <a:latin typeface="Times New Roman"/>
                <a:cs typeface="Times New Roman"/>
              </a:rPr>
              <a:t>q</a:t>
            </a:r>
            <a:r>
              <a:rPr dirty="0" sz="700">
                <a:solidFill>
                  <a:srgbClr val="465977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are</a:t>
            </a:r>
            <a:r>
              <a:rPr dirty="0" sz="700">
                <a:solidFill>
                  <a:srgbClr val="234D6E"/>
                </a:solidFill>
                <a:latin typeface="Times New Roman"/>
                <a:cs typeface="Times New Roman"/>
              </a:rPr>
              <a:t>d</a:t>
            </a:r>
            <a:r>
              <a:rPr dirty="0" sz="700" spc="240">
                <a:solidFill>
                  <a:srgbClr val="234D6E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AA24FD"/>
                </a:solidFill>
                <a:latin typeface="Times New Roman"/>
                <a:cs typeface="Times New Roman"/>
              </a:rPr>
              <a:t>=</a:t>
            </a:r>
            <a:r>
              <a:rPr dirty="0" sz="700" spc="250">
                <a:solidFill>
                  <a:srgbClr val="AA24FD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695D52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423644"/>
                </a:solidFill>
                <a:latin typeface="Times New Roman"/>
                <a:cs typeface="Times New Roman"/>
              </a:rPr>
              <a:t>2</a:t>
            </a:r>
            <a:r>
              <a:rPr dirty="0" sz="700" spc="5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50">
                <a:solidFill>
                  <a:srgbClr val="2D2338"/>
                </a:solidFill>
                <a:latin typeface="Times New Roman"/>
                <a:cs typeface="Times New Roman"/>
              </a:rPr>
              <a:t>sco</a:t>
            </a:r>
            <a:r>
              <a:rPr dirty="0" sz="700" spc="50">
                <a:solidFill>
                  <a:srgbClr val="4B4954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50">
                <a:solidFill>
                  <a:srgbClr val="577999"/>
                </a:solidFill>
                <a:latin typeface="Times New Roman"/>
                <a:cs typeface="Times New Roman"/>
              </a:rPr>
              <a:t>(</a:t>
            </a:r>
            <a:r>
              <a:rPr dirty="0" sz="700" spc="50">
                <a:solidFill>
                  <a:srgbClr val="595D69"/>
                </a:solidFill>
                <a:latin typeface="Times New Roman"/>
                <a:cs typeface="Times New Roman"/>
              </a:rPr>
              <a:t>y</a:t>
            </a:r>
            <a:r>
              <a:rPr dirty="0" sz="700" spc="50">
                <a:solidFill>
                  <a:srgbClr val="231A08"/>
                </a:solidFill>
                <a:latin typeface="Times New Roman"/>
                <a:cs typeface="Times New Roman"/>
              </a:rPr>
              <a:t>_</a:t>
            </a:r>
            <a:r>
              <a:rPr dirty="0" sz="700" spc="50">
                <a:solidFill>
                  <a:srgbClr val="423644"/>
                </a:solidFill>
                <a:latin typeface="Times New Roman"/>
                <a:cs typeface="Times New Roman"/>
              </a:rPr>
              <a:t>tra</a:t>
            </a:r>
            <a:r>
              <a:rPr dirty="0" sz="700" spc="50">
                <a:solidFill>
                  <a:srgbClr val="3D133F"/>
                </a:solidFill>
                <a:latin typeface="Times New Roman"/>
                <a:cs typeface="Times New Roman"/>
              </a:rPr>
              <a:t>i</a:t>
            </a:r>
            <a:r>
              <a:rPr dirty="0" sz="700" spc="50">
                <a:solidFill>
                  <a:srgbClr val="675234"/>
                </a:solidFill>
                <a:latin typeface="Times New Roman"/>
                <a:cs typeface="Times New Roman"/>
              </a:rPr>
              <a:t>n</a:t>
            </a:r>
            <a:r>
              <a:rPr dirty="0" sz="700" spc="50">
                <a:solidFill>
                  <a:srgbClr val="423644"/>
                </a:solidFill>
                <a:latin typeface="Times New Roman"/>
                <a:cs typeface="Times New Roman"/>
              </a:rPr>
              <a:t>,</a:t>
            </a:r>
            <a:r>
              <a:rPr dirty="0" sz="700" spc="360">
                <a:solidFill>
                  <a:srgbClr val="423644"/>
                </a:solidFill>
                <a:latin typeface="Times New Roman"/>
                <a:cs typeface="Times New Roman"/>
              </a:rPr>
              <a:t> </a:t>
            </a:r>
            <a:r>
              <a:rPr dirty="0" sz="700" spc="45">
                <a:solidFill>
                  <a:srgbClr val="5B3F38"/>
                </a:solidFill>
                <a:latin typeface="Times New Roman"/>
                <a:cs typeface="Times New Roman"/>
              </a:rPr>
              <a:t>t</a:t>
            </a:r>
            <a:r>
              <a:rPr dirty="0" sz="700" spc="45">
                <a:solidFill>
                  <a:srgbClr val="595D69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2D2338"/>
                </a:solidFill>
                <a:latin typeface="Times New Roman"/>
                <a:cs typeface="Times New Roman"/>
              </a:rPr>
              <a:t>a</a:t>
            </a:r>
            <a:r>
              <a:rPr dirty="0" sz="700" spc="45">
                <a:solidFill>
                  <a:srgbClr val="4B4954"/>
                </a:solidFill>
                <a:latin typeface="Times New Roman"/>
                <a:cs typeface="Times New Roman"/>
              </a:rPr>
              <a:t>in_pre</a:t>
            </a:r>
            <a:r>
              <a:rPr dirty="0" sz="700" spc="45">
                <a:solidFill>
                  <a:srgbClr val="234D6E"/>
                </a:solidFill>
                <a:latin typeface="Times New Roman"/>
                <a:cs typeface="Times New Roman"/>
              </a:rPr>
              <a:t>d</a:t>
            </a:r>
            <a:r>
              <a:rPr dirty="0" sz="700" spc="45">
                <a:solidFill>
                  <a:srgbClr val="465977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64135">
              <a:lnSpc>
                <a:spcPts val="844"/>
              </a:lnSpc>
            </a:pPr>
            <a:r>
              <a:rPr dirty="0" sz="700" spc="60">
                <a:solidFill>
                  <a:srgbClr val="56904B"/>
                </a:solidFill>
                <a:latin typeface="Times New Roman"/>
                <a:cs typeface="Times New Roman"/>
              </a:rPr>
              <a:t>pr</a:t>
            </a:r>
            <a:r>
              <a:rPr dirty="0" sz="700" spc="60">
                <a:solidFill>
                  <a:srgbClr val="26905D"/>
                </a:solidFill>
                <a:latin typeface="Times New Roman"/>
                <a:cs typeface="Times New Roman"/>
              </a:rPr>
              <a:t>i</a:t>
            </a:r>
            <a:r>
              <a:rPr dirty="0" sz="700" spc="60">
                <a:solidFill>
                  <a:srgbClr val="609E70"/>
                </a:solidFill>
                <a:latin typeface="Times New Roman"/>
                <a:cs typeface="Times New Roman"/>
              </a:rPr>
              <a:t>n</a:t>
            </a:r>
            <a:r>
              <a:rPr dirty="0" sz="700" spc="60">
                <a:solidFill>
                  <a:srgbClr val="2F8731"/>
                </a:solidFill>
                <a:latin typeface="Times New Roman"/>
                <a:cs typeface="Times New Roman"/>
              </a:rPr>
              <a:t>t</a:t>
            </a:r>
            <a:r>
              <a:rPr dirty="0" sz="700" spc="60">
                <a:solidFill>
                  <a:srgbClr val="757070"/>
                </a:solidFill>
                <a:latin typeface="Times New Roman"/>
                <a:cs typeface="Times New Roman"/>
              </a:rPr>
              <a:t>[</a:t>
            </a:r>
            <a:r>
              <a:rPr dirty="0" sz="700" spc="60">
                <a:solidFill>
                  <a:srgbClr val="CA939A"/>
                </a:solidFill>
                <a:latin typeface="Times New Roman"/>
                <a:cs typeface="Times New Roman"/>
              </a:rPr>
              <a:t>'</a:t>
            </a:r>
            <a:r>
              <a:rPr dirty="0" sz="700" spc="60">
                <a:solidFill>
                  <a:srgbClr val="CA5D2F"/>
                </a:solidFill>
                <a:latin typeface="Times New Roman"/>
                <a:cs typeface="Times New Roman"/>
              </a:rPr>
              <a:t>Th</a:t>
            </a:r>
            <a:r>
              <a:rPr dirty="0" sz="700" spc="60">
                <a:solidFill>
                  <a:srgbClr val="BF414D"/>
                </a:solidFill>
                <a:latin typeface="Times New Roman"/>
                <a:cs typeface="Times New Roman"/>
              </a:rPr>
              <a:t>e</a:t>
            </a:r>
            <a:r>
              <a:rPr dirty="0" sz="700" spc="225">
                <a:solidFill>
                  <a:srgbClr val="BF414D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BF414D"/>
                </a:solidFill>
                <a:latin typeface="Times New Roman"/>
                <a:cs typeface="Times New Roman"/>
              </a:rPr>
              <a:t>t</a:t>
            </a:r>
            <a:r>
              <a:rPr dirty="0" sz="700" spc="375">
                <a:solidFill>
                  <a:srgbClr val="BF414D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3545B"/>
                </a:solidFill>
                <a:latin typeface="Times New Roman"/>
                <a:cs typeface="Times New Roman"/>
              </a:rPr>
              <a:t>ain</a:t>
            </a:r>
            <a:r>
              <a:rPr dirty="0" sz="750" spc="270">
                <a:solidFill>
                  <a:srgbClr val="C3545B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C3545B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BA2338"/>
                </a:solidFill>
                <a:latin typeface="Times New Roman"/>
                <a:cs typeface="Times New Roman"/>
              </a:rPr>
              <a:t>-</a:t>
            </a:r>
            <a:r>
              <a:rPr dirty="0" sz="700" spc="-10">
                <a:solidFill>
                  <a:srgbClr val="BF414D"/>
                </a:solidFill>
                <a:latin typeface="Times New Roman"/>
                <a:cs typeface="Times New Roman"/>
              </a:rPr>
              <a:t>sq</a:t>
            </a:r>
            <a:r>
              <a:rPr dirty="0" sz="700" spc="-10">
                <a:solidFill>
                  <a:srgbClr val="CA6759"/>
                </a:solidFill>
                <a:latin typeface="Times New Roman"/>
                <a:cs typeface="Times New Roman"/>
              </a:rPr>
              <a:t>ua</a:t>
            </a:r>
            <a:r>
              <a:rPr dirty="0" sz="700" spc="-10">
                <a:solidFill>
                  <a:srgbClr val="C1245D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BF414D"/>
                </a:solidFill>
                <a:latin typeface="Times New Roman"/>
                <a:cs typeface="Times New Roman"/>
              </a:rPr>
              <a:t>-</a:t>
            </a:r>
            <a:r>
              <a:rPr dirty="0" sz="700">
                <a:solidFill>
                  <a:srgbClr val="BF414D"/>
                </a:solidFill>
                <a:latin typeface="Times New Roman"/>
                <a:cs typeface="Times New Roman"/>
              </a:rPr>
              <a:t>.e</a:t>
            </a:r>
            <a:r>
              <a:rPr dirty="0" sz="700" spc="70">
                <a:solidFill>
                  <a:srgbClr val="BF414D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36277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BF414D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BA2338"/>
                </a:solidFill>
                <a:latin typeface="Times New Roman"/>
                <a:cs typeface="Times New Roman"/>
              </a:rPr>
              <a:t>:</a:t>
            </a:r>
            <a:r>
              <a:rPr dirty="0" sz="700">
                <a:solidFill>
                  <a:srgbClr val="C36277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BF414D"/>
                </a:solidFill>
                <a:latin typeface="Times New Roman"/>
                <a:cs typeface="Times New Roman"/>
              </a:rPr>
              <a:t>e</a:t>
            </a:r>
            <a:r>
              <a:rPr dirty="0" sz="700" spc="295">
                <a:solidFill>
                  <a:srgbClr val="BF414D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BF414D"/>
                </a:solidFill>
                <a:latin typeface="Times New Roman"/>
                <a:cs typeface="Times New Roman"/>
              </a:rPr>
              <a:t>is:</a:t>
            </a:r>
            <a:r>
              <a:rPr dirty="0" sz="700" spc="229">
                <a:solidFill>
                  <a:srgbClr val="BF414D"/>
                </a:solidFill>
                <a:latin typeface="Times New Roman"/>
                <a:cs typeface="Times New Roman"/>
              </a:rPr>
              <a:t>  </a:t>
            </a:r>
            <a:r>
              <a:rPr dirty="0" sz="700" spc="90">
                <a:solidFill>
                  <a:srgbClr val="C67B91"/>
                </a:solidFill>
                <a:latin typeface="Times New Roman"/>
                <a:cs typeface="Times New Roman"/>
              </a:rPr>
              <a:t>'</a:t>
            </a:r>
            <a:r>
              <a:rPr dirty="0" sz="700" spc="90">
                <a:solidFill>
                  <a:srgbClr val="423644"/>
                </a:solidFill>
                <a:latin typeface="Times New Roman"/>
                <a:cs typeface="Times New Roman"/>
              </a:rPr>
              <a:t>,</a:t>
            </a:r>
            <a:r>
              <a:rPr dirty="0" sz="700" spc="425">
                <a:solidFill>
                  <a:srgbClr val="423644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465977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44181F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624162"/>
                </a:solidFill>
                <a:latin typeface="Times New Roman"/>
                <a:cs typeface="Times New Roman"/>
              </a:rPr>
              <a:t>q</a:t>
            </a:r>
            <a:r>
              <a:rPr dirty="0" sz="700" spc="-10">
                <a:solidFill>
                  <a:srgbClr val="595D69"/>
                </a:solidFill>
                <a:latin typeface="Times New Roman"/>
                <a:cs typeface="Times New Roman"/>
              </a:rPr>
              <a:t>ua</a:t>
            </a:r>
            <a:r>
              <a:rPr dirty="0" sz="700" spc="-10">
                <a:solidFill>
                  <a:srgbClr val="622870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-10">
                <a:solidFill>
                  <a:srgbClr val="234D6E"/>
                </a:solidFill>
                <a:latin typeface="Times New Roman"/>
                <a:cs typeface="Times New Roman"/>
              </a:rPr>
              <a:t>d</a:t>
            </a:r>
            <a:r>
              <a:rPr dirty="0" sz="700" spc="-10">
                <a:solidFill>
                  <a:srgbClr val="00004F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695D52"/>
                </a:solidFill>
                <a:latin typeface="Times New Roman"/>
                <a:cs typeface="Times New Roman"/>
              </a:rPr>
              <a:t>rn</a:t>
            </a:r>
            <a:r>
              <a:rPr dirty="0" sz="700" spc="-10">
                <a:solidFill>
                  <a:srgbClr val="4B4954"/>
                </a:solidFill>
                <a:latin typeface="Times New Roman"/>
                <a:cs typeface="Times New Roman"/>
              </a:rPr>
              <a:t>un</a:t>
            </a:r>
            <a:r>
              <a:rPr dirty="0" sz="700" spc="-10">
                <a:solidFill>
                  <a:srgbClr val="465977"/>
                </a:solidFill>
                <a:latin typeface="Times New Roman"/>
                <a:cs typeface="Times New Roman"/>
              </a:rPr>
              <a:t>d</a:t>
            </a:r>
            <a:r>
              <a:rPr dirty="0" sz="700" spc="-10">
                <a:solidFill>
                  <a:srgbClr val="577999"/>
                </a:solidFill>
                <a:latin typeface="Times New Roman"/>
                <a:cs typeface="Times New Roman"/>
              </a:rPr>
              <a:t>(</a:t>
            </a:r>
            <a:r>
              <a:rPr dirty="0" sz="700" spc="-10">
                <a:solidFill>
                  <a:srgbClr val="56904B"/>
                </a:solidFill>
                <a:latin typeface="Times New Roman"/>
                <a:cs typeface="Times New Roman"/>
              </a:rPr>
              <a:t>"</a:t>
            </a:r>
            <a:r>
              <a:rPr dirty="0" sz="700" spc="-10">
                <a:solidFill>
                  <a:srgbClr val="795B8E"/>
                </a:solidFill>
                <a:latin typeface="Times New Roman"/>
                <a:cs typeface="Times New Roman"/>
              </a:rPr>
              <a:t>)</a:t>
            </a:r>
            <a:r>
              <a:rPr dirty="0" sz="700" spc="-10">
                <a:solidFill>
                  <a:srgbClr val="595D69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</a:pPr>
            <a:r>
              <a:rPr dirty="0" sz="700">
                <a:solidFill>
                  <a:srgbClr val="4F0050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h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e</a:t>
            </a:r>
            <a:r>
              <a:rPr dirty="0" sz="700" spc="254">
                <a:solidFill>
                  <a:srgbClr val="42364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7E6E4D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CFC1AC"/>
                </a:solidFill>
                <a:latin typeface="Times New Roman"/>
                <a:cs typeface="Times New Roman"/>
              </a:rPr>
              <a:t>.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757070"/>
                </a:solidFill>
                <a:latin typeface="Times New Roman"/>
                <a:cs typeface="Times New Roman"/>
              </a:rPr>
              <a:t>n</a:t>
            </a:r>
            <a:r>
              <a:rPr dirty="0" sz="700" spc="300">
                <a:solidFill>
                  <a:srgbClr val="75707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624162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2F3D57"/>
                </a:solidFill>
                <a:latin typeface="Times New Roman"/>
                <a:cs typeface="Times New Roman"/>
              </a:rPr>
              <a:t>-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234D6E"/>
                </a:solidFill>
                <a:latin typeface="Times New Roman"/>
                <a:cs typeface="Times New Roman"/>
              </a:rPr>
              <a:t>q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are</a:t>
            </a:r>
            <a:r>
              <a:rPr dirty="0" sz="700" spc="335">
                <a:solidFill>
                  <a:srgbClr val="42364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7E7E8E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5B3F38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757070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305">
                <a:solidFill>
                  <a:srgbClr val="2D2338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4B4954"/>
                </a:solidFill>
                <a:latin typeface="Times New Roman"/>
                <a:cs typeface="Times New Roman"/>
              </a:rPr>
              <a:t>i</a:t>
            </a:r>
            <a:r>
              <a:rPr dirty="0" sz="750">
                <a:solidFill>
                  <a:srgbClr val="234D6E"/>
                </a:solidFill>
                <a:latin typeface="Times New Roman"/>
                <a:cs typeface="Times New Roman"/>
              </a:rPr>
              <a:t>.s</a:t>
            </a:r>
            <a:r>
              <a:rPr dirty="0" sz="750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750" spc="240">
                <a:solidFill>
                  <a:srgbClr val="000083"/>
                </a:solidFill>
                <a:latin typeface="Times New Roman"/>
                <a:cs typeface="Times New Roman"/>
              </a:rPr>
              <a:t>  </a:t>
            </a:r>
            <a:r>
              <a:rPr dirty="0" sz="700" spc="-45">
                <a:solidFill>
                  <a:srgbClr val="423644"/>
                </a:solidFill>
                <a:latin typeface="Times New Roman"/>
                <a:cs typeface="Times New Roman"/>
              </a:rPr>
              <a:t>0,,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 </a:t>
            </a:r>
            <a:r>
              <a:rPr dirty="0" sz="600" spc="30">
                <a:solidFill>
                  <a:srgbClr val="4B4954"/>
                </a:solidFill>
                <a:latin typeface="Times New Roman"/>
                <a:cs typeface="Times New Roman"/>
              </a:rPr>
              <a:t>9241</a:t>
            </a: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60325">
              <a:lnSpc>
                <a:spcPts val="860"/>
              </a:lnSpc>
            </a:pPr>
            <a:r>
              <a:rPr dirty="0" sz="750" b="1">
                <a:solidFill>
                  <a:srgbClr val="7E6E4D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234D6E"/>
                </a:solidFill>
                <a:latin typeface="Times New Roman"/>
                <a:cs typeface="Times New Roman"/>
              </a:rPr>
              <a:t>q</a:t>
            </a:r>
            <a:r>
              <a:rPr dirty="0" sz="700">
                <a:solidFill>
                  <a:srgbClr val="465977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are</a:t>
            </a:r>
            <a:r>
              <a:rPr dirty="0" sz="700">
                <a:solidFill>
                  <a:srgbClr val="234D6E"/>
                </a:solidFill>
                <a:latin typeface="Times New Roman"/>
                <a:cs typeface="Times New Roman"/>
              </a:rPr>
              <a:t>d</a:t>
            </a:r>
            <a:r>
              <a:rPr dirty="0" sz="700" spc="240">
                <a:solidFill>
                  <a:srgbClr val="234D6E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AA24FD"/>
                </a:solidFill>
                <a:latin typeface="Times New Roman"/>
                <a:cs typeface="Times New Roman"/>
              </a:rPr>
              <a:t>=</a:t>
            </a:r>
            <a:r>
              <a:rPr dirty="0" sz="700" spc="254">
                <a:solidFill>
                  <a:srgbClr val="AA24FD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695D52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423644"/>
                </a:solidFill>
                <a:latin typeface="Times New Roman"/>
                <a:cs typeface="Times New Roman"/>
              </a:rPr>
              <a:t>2</a:t>
            </a:r>
            <a:r>
              <a:rPr dirty="0" sz="700" spc="5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50">
                <a:solidFill>
                  <a:srgbClr val="423644"/>
                </a:solidFill>
                <a:latin typeface="Times New Roman"/>
                <a:cs typeface="Times New Roman"/>
              </a:rPr>
              <a:t>s</a:t>
            </a:r>
            <a:r>
              <a:rPr dirty="0" sz="700" spc="50">
                <a:solidFill>
                  <a:srgbClr val="595D69"/>
                </a:solidFill>
                <a:latin typeface="Times New Roman"/>
                <a:cs typeface="Times New Roman"/>
              </a:rPr>
              <a:t>c</a:t>
            </a:r>
            <a:r>
              <a:rPr dirty="0" sz="700" spc="50">
                <a:solidFill>
                  <a:srgbClr val="423644"/>
                </a:solidFill>
                <a:latin typeface="Times New Roman"/>
                <a:cs typeface="Times New Roman"/>
              </a:rPr>
              <a:t>o</a:t>
            </a:r>
            <a:r>
              <a:rPr dirty="0" sz="700" spc="50">
                <a:solidFill>
                  <a:srgbClr val="757070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50">
                <a:solidFill>
                  <a:srgbClr val="7E7E8E"/>
                </a:solidFill>
                <a:latin typeface="Times New Roman"/>
                <a:cs typeface="Times New Roman"/>
              </a:rPr>
              <a:t>(y</a:t>
            </a:r>
            <a:r>
              <a:rPr dirty="0" sz="700" spc="50">
                <a:solidFill>
                  <a:srgbClr val="231A08"/>
                </a:solidFill>
                <a:latin typeface="Times New Roman"/>
                <a:cs typeface="Times New Roman"/>
              </a:rPr>
              <a:t>_</a:t>
            </a:r>
            <a:r>
              <a:rPr dirty="0" sz="700" spc="50">
                <a:solidFill>
                  <a:srgbClr val="423644"/>
                </a:solidFill>
                <a:latin typeface="Times New Roman"/>
                <a:cs typeface="Times New Roman"/>
              </a:rPr>
              <a:t>test,</a:t>
            </a:r>
            <a:r>
              <a:rPr dirty="0" sz="700" spc="335">
                <a:solidFill>
                  <a:srgbClr val="423644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183150"/>
                </a:solidFill>
                <a:latin typeface="Times New Roman"/>
                <a:cs typeface="Times New Roman"/>
              </a:rPr>
              <a:t>te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st.J)</a:t>
            </a:r>
            <a:r>
              <a:rPr dirty="0" sz="700" spc="-10">
                <a:solidFill>
                  <a:srgbClr val="757070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-10">
                <a:solidFill>
                  <a:srgbClr val="7C3D62"/>
                </a:solidFill>
                <a:latin typeface="Times New Roman"/>
                <a:cs typeface="Times New Roman"/>
              </a:rPr>
              <a:t>sd</a:t>
            </a:r>
            <a:r>
              <a:rPr dirty="0" sz="700" spc="-10">
                <a:solidFill>
                  <a:srgbClr val="7E6E4D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64135">
              <a:lnSpc>
                <a:spcPts val="800"/>
              </a:lnSpc>
            </a:pPr>
            <a:r>
              <a:rPr dirty="0" sz="700" spc="60">
                <a:solidFill>
                  <a:srgbClr val="56904B"/>
                </a:solidFill>
                <a:latin typeface="Times New Roman"/>
                <a:cs typeface="Times New Roman"/>
              </a:rPr>
              <a:t>print</a:t>
            </a:r>
            <a:r>
              <a:rPr dirty="0" sz="700" spc="60">
                <a:solidFill>
                  <a:srgbClr val="7E7E8E"/>
                </a:solidFill>
                <a:latin typeface="Times New Roman"/>
                <a:cs typeface="Times New Roman"/>
              </a:rPr>
              <a:t>[</a:t>
            </a:r>
            <a:r>
              <a:rPr dirty="0" sz="700" spc="60">
                <a:solidFill>
                  <a:srgbClr val="CA939A"/>
                </a:solidFill>
                <a:latin typeface="Times New Roman"/>
                <a:cs typeface="Times New Roman"/>
              </a:rPr>
              <a:t>'</a:t>
            </a:r>
            <a:r>
              <a:rPr dirty="0" sz="700" spc="60">
                <a:solidFill>
                  <a:srgbClr val="CA5D2F"/>
                </a:solidFill>
                <a:latin typeface="Times New Roman"/>
                <a:cs typeface="Times New Roman"/>
              </a:rPr>
              <a:t>Th</a:t>
            </a:r>
            <a:r>
              <a:rPr dirty="0" sz="700" spc="60">
                <a:solidFill>
                  <a:srgbClr val="BF414D"/>
                </a:solidFill>
                <a:latin typeface="Times New Roman"/>
                <a:cs typeface="Times New Roman"/>
              </a:rPr>
              <a:t>e</a:t>
            </a:r>
            <a:r>
              <a:rPr dirty="0" sz="700" spc="195">
                <a:solidFill>
                  <a:srgbClr val="BF414D"/>
                </a:solidFill>
                <a:latin typeface="Times New Roman"/>
                <a:cs typeface="Times New Roman"/>
              </a:rPr>
              <a:t> </a:t>
            </a:r>
            <a:r>
              <a:rPr dirty="0" sz="700" spc="65">
                <a:solidFill>
                  <a:srgbClr val="C3545B"/>
                </a:solidFill>
                <a:latin typeface="Times New Roman"/>
                <a:cs typeface="Times New Roman"/>
              </a:rPr>
              <a:t>t</a:t>
            </a:r>
            <a:r>
              <a:rPr dirty="0" sz="700" spc="65">
                <a:solidFill>
                  <a:srgbClr val="CD7775"/>
                </a:solidFill>
                <a:latin typeface="Times New Roman"/>
                <a:cs typeface="Times New Roman"/>
              </a:rPr>
              <a:t>r</a:t>
            </a:r>
            <a:r>
              <a:rPr dirty="0" sz="700" spc="65">
                <a:solidFill>
                  <a:srgbClr val="C3545B"/>
                </a:solidFill>
                <a:latin typeface="Times New Roman"/>
                <a:cs typeface="Times New Roman"/>
              </a:rPr>
              <a:t>a</a:t>
            </a:r>
            <a:r>
              <a:rPr dirty="0" sz="700" spc="65">
                <a:solidFill>
                  <a:srgbClr val="CD7775"/>
                </a:solidFill>
                <a:latin typeface="Times New Roman"/>
                <a:cs typeface="Times New Roman"/>
              </a:rPr>
              <a:t>in</a:t>
            </a:r>
            <a:r>
              <a:rPr dirty="0" sz="700" spc="345">
                <a:solidFill>
                  <a:srgbClr val="CD7775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CA6759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BA2338"/>
                </a:solidFill>
                <a:latin typeface="Times New Roman"/>
                <a:cs typeface="Times New Roman"/>
              </a:rPr>
              <a:t>-</a:t>
            </a:r>
            <a:r>
              <a:rPr dirty="0" sz="700" spc="-10">
                <a:solidFill>
                  <a:srgbClr val="BF414D"/>
                </a:solidFill>
                <a:latin typeface="Times New Roman"/>
                <a:cs typeface="Times New Roman"/>
              </a:rPr>
              <a:t>sq</a:t>
            </a:r>
            <a:r>
              <a:rPr dirty="0" sz="700" spc="-10">
                <a:solidFill>
                  <a:srgbClr val="CD7775"/>
                </a:solidFill>
                <a:latin typeface="Times New Roman"/>
                <a:cs typeface="Times New Roman"/>
              </a:rPr>
              <a:t>u</a:t>
            </a:r>
            <a:r>
              <a:rPr dirty="0" sz="700" spc="-10">
                <a:solidFill>
                  <a:srgbClr val="C3545B"/>
                </a:solidFill>
                <a:latin typeface="Times New Roman"/>
                <a:cs typeface="Times New Roman"/>
              </a:rPr>
              <a:t>a</a:t>
            </a:r>
            <a:r>
              <a:rPr dirty="0" sz="700" spc="-10">
                <a:solidFill>
                  <a:srgbClr val="BD2382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C3545B"/>
                </a:solidFill>
                <a:latin typeface="Times New Roman"/>
                <a:cs typeface="Times New Roman"/>
              </a:rPr>
              <a:t>-</a:t>
            </a:r>
            <a:r>
              <a:rPr dirty="0" sz="700">
                <a:solidFill>
                  <a:srgbClr val="C3545B"/>
                </a:solidFill>
                <a:latin typeface="Times New Roman"/>
                <a:cs typeface="Times New Roman"/>
              </a:rPr>
              <a:t>.e</a:t>
            </a:r>
            <a:r>
              <a:rPr dirty="0" sz="700" spc="55">
                <a:solidFill>
                  <a:srgbClr val="C3545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67B91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BF414D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CD7775"/>
                </a:solidFill>
                <a:latin typeface="Times New Roman"/>
                <a:cs typeface="Times New Roman"/>
              </a:rPr>
              <a:t>lu</a:t>
            </a:r>
            <a:r>
              <a:rPr dirty="0" sz="700">
                <a:solidFill>
                  <a:srgbClr val="BF414D"/>
                </a:solidFill>
                <a:latin typeface="Times New Roman"/>
                <a:cs typeface="Times New Roman"/>
              </a:rPr>
              <a:t>e</a:t>
            </a:r>
            <a:r>
              <a:rPr dirty="0" sz="700" spc="265">
                <a:solidFill>
                  <a:srgbClr val="BF414D"/>
                </a:solidFill>
                <a:latin typeface="Times New Roman"/>
                <a:cs typeface="Times New Roman"/>
              </a:rPr>
              <a:t> </a:t>
            </a:r>
            <a:r>
              <a:rPr dirty="0" sz="700" spc="100">
                <a:solidFill>
                  <a:srgbClr val="C36277"/>
                </a:solidFill>
                <a:latin typeface="Times New Roman"/>
                <a:cs typeface="Times New Roman"/>
              </a:rPr>
              <a:t>i</a:t>
            </a:r>
            <a:r>
              <a:rPr dirty="0" sz="700" spc="100">
                <a:solidFill>
                  <a:srgbClr val="BF414D"/>
                </a:solidFill>
                <a:latin typeface="Times New Roman"/>
                <a:cs typeface="Times New Roman"/>
              </a:rPr>
              <a:t>s</a:t>
            </a:r>
            <a:r>
              <a:rPr dirty="0" sz="700" spc="100">
                <a:solidFill>
                  <a:srgbClr val="C1245D"/>
                </a:solidFill>
                <a:latin typeface="Times New Roman"/>
                <a:cs typeface="Times New Roman"/>
              </a:rPr>
              <a:t>:</a:t>
            </a:r>
            <a:r>
              <a:rPr dirty="0" sz="700" spc="305">
                <a:solidFill>
                  <a:srgbClr val="C1245D"/>
                </a:solidFill>
                <a:latin typeface="Times New Roman"/>
                <a:cs typeface="Times New Roman"/>
              </a:rPr>
              <a:t> </a:t>
            </a:r>
            <a:r>
              <a:rPr dirty="0" sz="700" spc="90">
                <a:solidFill>
                  <a:srgbClr val="CA939A"/>
                </a:solidFill>
                <a:latin typeface="Times New Roman"/>
                <a:cs typeface="Times New Roman"/>
              </a:rPr>
              <a:t>'</a:t>
            </a:r>
            <a:r>
              <a:rPr dirty="0" sz="700" spc="90">
                <a:solidFill>
                  <a:srgbClr val="4B4954"/>
                </a:solidFill>
                <a:latin typeface="Times New Roman"/>
                <a:cs typeface="Times New Roman"/>
              </a:rPr>
              <a:t>,</a:t>
            </a:r>
            <a:r>
              <a:rPr dirty="0" sz="700" spc="380">
                <a:solidFill>
                  <a:srgbClr val="4B4954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577999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2D2338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624162"/>
                </a:solidFill>
                <a:latin typeface="Times New Roman"/>
                <a:cs typeface="Times New Roman"/>
              </a:rPr>
              <a:t>q</a:t>
            </a:r>
            <a:r>
              <a:rPr dirty="0" sz="700" spc="-10">
                <a:solidFill>
                  <a:srgbClr val="595D69"/>
                </a:solidFill>
                <a:latin typeface="Times New Roman"/>
                <a:cs typeface="Times New Roman"/>
              </a:rPr>
              <a:t>ua</a:t>
            </a:r>
            <a:r>
              <a:rPr dirty="0" sz="700" spc="-10">
                <a:solidFill>
                  <a:srgbClr val="622870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e</a:t>
            </a:r>
            <a:r>
              <a:rPr dirty="0" sz="700" spc="-10">
                <a:solidFill>
                  <a:srgbClr val="234D6E"/>
                </a:solidFill>
                <a:latin typeface="Times New Roman"/>
                <a:cs typeface="Times New Roman"/>
              </a:rPr>
              <a:t>d</a:t>
            </a:r>
            <a:r>
              <a:rPr dirty="0" sz="700" spc="-10">
                <a:solidFill>
                  <a:srgbClr val="00004F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757070"/>
                </a:solidFill>
                <a:latin typeface="Times New Roman"/>
                <a:cs typeface="Times New Roman"/>
              </a:rPr>
              <a:t>rn</a:t>
            </a:r>
            <a:r>
              <a:rPr dirty="0" sz="700" spc="-10">
                <a:solidFill>
                  <a:srgbClr val="4B4954"/>
                </a:solidFill>
                <a:latin typeface="Times New Roman"/>
                <a:cs typeface="Times New Roman"/>
              </a:rPr>
              <a:t>u</a:t>
            </a:r>
            <a:r>
              <a:rPr dirty="0" sz="700" spc="-10">
                <a:solidFill>
                  <a:srgbClr val="695D52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465977"/>
                </a:solidFill>
                <a:latin typeface="Times New Roman"/>
                <a:cs typeface="Times New Roman"/>
              </a:rPr>
              <a:t>d</a:t>
            </a:r>
            <a:r>
              <a:rPr dirty="0" sz="700" spc="-10">
                <a:solidFill>
                  <a:srgbClr val="7E7E8E"/>
                </a:solidFill>
                <a:latin typeface="Times New Roman"/>
                <a:cs typeface="Times New Roman"/>
              </a:rPr>
              <a:t>(</a:t>
            </a:r>
            <a:r>
              <a:rPr dirty="0" sz="700" spc="-10">
                <a:solidFill>
                  <a:srgbClr val="609E70"/>
                </a:solidFill>
                <a:latin typeface="Times New Roman"/>
                <a:cs typeface="Times New Roman"/>
              </a:rPr>
              <a:t>4</a:t>
            </a:r>
            <a:r>
              <a:rPr dirty="0" sz="700" spc="-10">
                <a:solidFill>
                  <a:srgbClr val="7E7E8E"/>
                </a:solidFill>
                <a:latin typeface="Times New Roman"/>
                <a:cs typeface="Times New Roman"/>
              </a:rPr>
              <a:t>))</a:t>
            </a:r>
            <a:endParaRPr sz="7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530"/>
              </a:spcBef>
            </a:pPr>
            <a:r>
              <a:rPr dirty="0" sz="700">
                <a:solidFill>
                  <a:srgbClr val="4F0050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h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e</a:t>
            </a:r>
            <a:r>
              <a:rPr dirty="0" sz="700" spc="250">
                <a:solidFill>
                  <a:srgbClr val="423644"/>
                </a:solidFill>
                <a:latin typeface="Times New Roman"/>
                <a:cs typeface="Times New Roman"/>
              </a:rPr>
              <a:t> </a:t>
            </a:r>
            <a:r>
              <a:rPr dirty="0" sz="700" spc="80">
                <a:solidFill>
                  <a:srgbClr val="595D69"/>
                </a:solidFill>
                <a:latin typeface="Times New Roman"/>
                <a:cs typeface="Times New Roman"/>
              </a:rPr>
              <a:t>t</a:t>
            </a:r>
            <a:r>
              <a:rPr dirty="0" sz="700" spc="80">
                <a:solidFill>
                  <a:srgbClr val="7E6E4D"/>
                </a:solidFill>
                <a:latin typeface="Times New Roman"/>
                <a:cs typeface="Times New Roman"/>
              </a:rPr>
              <a:t>r</a:t>
            </a:r>
            <a:r>
              <a:rPr dirty="0" sz="700" spc="80">
                <a:solidFill>
                  <a:srgbClr val="423644"/>
                </a:solidFill>
                <a:latin typeface="Times New Roman"/>
                <a:cs typeface="Times New Roman"/>
              </a:rPr>
              <a:t>ai</a:t>
            </a:r>
            <a:r>
              <a:rPr dirty="0" sz="700" spc="80">
                <a:solidFill>
                  <a:srgbClr val="757070"/>
                </a:solidFill>
                <a:latin typeface="Times New Roman"/>
                <a:cs typeface="Times New Roman"/>
              </a:rPr>
              <a:t>n</a:t>
            </a:r>
            <a:r>
              <a:rPr dirty="0" sz="700" spc="290">
                <a:solidFill>
                  <a:srgbClr val="757070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624162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183150"/>
                </a:solidFill>
                <a:latin typeface="Times New Roman"/>
                <a:cs typeface="Times New Roman"/>
              </a:rPr>
              <a:t>-s</a:t>
            </a:r>
            <a:r>
              <a:rPr dirty="0" sz="700">
                <a:solidFill>
                  <a:srgbClr val="234D6E"/>
                </a:solidFill>
                <a:latin typeface="Times New Roman"/>
                <a:cs typeface="Times New Roman"/>
              </a:rPr>
              <a:t>q</a:t>
            </a:r>
            <a:r>
              <a:rPr dirty="0" sz="700" spc="80">
                <a:solidFill>
                  <a:srgbClr val="234D6E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2F3D57"/>
                </a:solidFill>
                <a:latin typeface="Times New Roman"/>
                <a:cs typeface="Times New Roman"/>
              </a:rPr>
              <a:t>re</a:t>
            </a:r>
            <a:r>
              <a:rPr dirty="0" sz="700" spc="285">
                <a:solidFill>
                  <a:srgbClr val="2F3D57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7E7E8E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1C1849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u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295">
                <a:solidFill>
                  <a:srgbClr val="2D2338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i.s</a:t>
            </a:r>
            <a:r>
              <a:rPr dirty="0" sz="700">
                <a:solidFill>
                  <a:srgbClr val="000083"/>
                </a:solidFill>
                <a:latin typeface="Times New Roman"/>
                <a:cs typeface="Times New Roman"/>
              </a:rPr>
              <a:t>:</a:t>
            </a:r>
            <a:r>
              <a:rPr dirty="0" sz="700" spc="250">
                <a:solidFill>
                  <a:srgbClr val="000083"/>
                </a:solidFill>
                <a:latin typeface="Times New Roman"/>
                <a:cs typeface="Times New Roman"/>
              </a:rPr>
              <a:t>  </a:t>
            </a:r>
            <a:r>
              <a:rPr dirty="0" sz="700" spc="-45">
                <a:solidFill>
                  <a:srgbClr val="423644"/>
                </a:solidFill>
                <a:latin typeface="Times New Roman"/>
                <a:cs typeface="Times New Roman"/>
              </a:rPr>
              <a:t>0,,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 </a:t>
            </a:r>
            <a:r>
              <a:rPr dirty="0" sz="500" spc="-20">
                <a:solidFill>
                  <a:srgbClr val="595D69"/>
                </a:solidFill>
                <a:latin typeface="Arial"/>
                <a:cs typeface="Arial"/>
              </a:rPr>
              <a:t>89QS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ts val="815"/>
              </a:lnSpc>
              <a:spcBef>
                <a:spcPts val="5"/>
              </a:spcBef>
            </a:pPr>
            <a:r>
              <a:rPr dirty="0" sz="700" spc="90">
                <a:solidFill>
                  <a:srgbClr val="622870"/>
                </a:solidFill>
                <a:latin typeface="Times New Roman"/>
                <a:cs typeface="Times New Roman"/>
              </a:rPr>
              <a:t>m</a:t>
            </a:r>
            <a:r>
              <a:rPr dirty="0" sz="700" spc="90">
                <a:solidFill>
                  <a:srgbClr val="423644"/>
                </a:solidFill>
                <a:latin typeface="Times New Roman"/>
                <a:cs typeface="Times New Roman"/>
              </a:rPr>
              <a:t>se</a:t>
            </a:r>
            <a:r>
              <a:rPr dirty="0" sz="700" spc="300">
                <a:solidFill>
                  <a:srgbClr val="423644"/>
                </a:solidFill>
                <a:latin typeface="Times New Roman"/>
                <a:cs typeface="Times New Roman"/>
              </a:rPr>
              <a:t>  </a:t>
            </a:r>
            <a:r>
              <a:rPr dirty="0" sz="700">
                <a:solidFill>
                  <a:srgbClr val="AA24FD"/>
                </a:solidFill>
                <a:latin typeface="Times New Roman"/>
                <a:cs typeface="Times New Roman"/>
              </a:rPr>
              <a:t>=</a:t>
            </a:r>
            <a:r>
              <a:rPr dirty="0" sz="700">
                <a:solidFill>
                  <a:srgbClr val="577999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2F3D57"/>
                </a:solidFill>
                <a:latin typeface="Times New Roman"/>
                <a:cs typeface="Times New Roman"/>
              </a:rPr>
              <a:t>ea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234D6E"/>
                </a:solidFill>
                <a:latin typeface="Times New Roman"/>
                <a:cs typeface="Times New Roman"/>
              </a:rPr>
              <a:t>qu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2F3D57"/>
                </a:solidFill>
                <a:latin typeface="Times New Roman"/>
                <a:cs typeface="Times New Roman"/>
              </a:rPr>
              <a:t>re</a:t>
            </a:r>
            <a:r>
              <a:rPr dirty="0" sz="700">
                <a:solidFill>
                  <a:srgbClr val="465977"/>
                </a:solidFill>
                <a:latin typeface="Times New Roman"/>
                <a:cs typeface="Times New Roman"/>
              </a:rPr>
              <a:t>d</a:t>
            </a:r>
            <a:r>
              <a:rPr dirty="0" sz="700">
                <a:solidFill>
                  <a:srgbClr val="231A08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rro</a:t>
            </a:r>
            <a:r>
              <a:rPr dirty="0" sz="700">
                <a:solidFill>
                  <a:srgbClr val="622870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7E7E8E"/>
                </a:solidFill>
                <a:latin typeface="Times New Roman"/>
                <a:cs typeface="Times New Roman"/>
              </a:rPr>
              <a:t>(</a:t>
            </a:r>
            <a:r>
              <a:rPr dirty="0" sz="700">
                <a:solidFill>
                  <a:srgbClr val="757070"/>
                </a:solidFill>
                <a:latin typeface="Times New Roman"/>
                <a:cs typeface="Times New Roman"/>
              </a:rPr>
              <a:t>y_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tc-s</a:t>
            </a:r>
            <a:r>
              <a:rPr dirty="0" sz="700">
                <a:solidFill>
                  <a:srgbClr val="675234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,</a:t>
            </a:r>
            <a:r>
              <a:rPr dirty="0" sz="700">
                <a:solidFill>
                  <a:srgbClr val="87C8FB"/>
                </a:solidFill>
                <a:latin typeface="Times New Roman"/>
                <a:cs typeface="Times New Roman"/>
              </a:rPr>
              <a:t>.</a:t>
            </a:r>
            <a:r>
              <a:rPr dirty="0" sz="700" spc="160">
                <a:solidFill>
                  <a:srgbClr val="87C8FB"/>
                </a:solidFill>
                <a:latin typeface="Times New Roman"/>
                <a:cs typeface="Times New Roman"/>
              </a:rPr>
              <a:t>  </a:t>
            </a:r>
            <a:r>
              <a:rPr dirty="0" sz="700" spc="45">
                <a:solidFill>
                  <a:srgbClr val="183150"/>
                </a:solidFill>
                <a:latin typeface="Times New Roman"/>
                <a:cs typeface="Times New Roman"/>
              </a:rPr>
              <a:t>t</a:t>
            </a:r>
            <a:r>
              <a:rPr dirty="0" sz="700" spc="45">
                <a:solidFill>
                  <a:srgbClr val="423644"/>
                </a:solidFill>
                <a:latin typeface="Times New Roman"/>
                <a:cs typeface="Times New Roman"/>
              </a:rPr>
              <a:t>est</a:t>
            </a:r>
            <a:r>
              <a:rPr dirty="0" sz="700" spc="45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2F3D57"/>
                </a:solidFill>
                <a:latin typeface="Times New Roman"/>
                <a:cs typeface="Times New Roman"/>
              </a:rPr>
              <a:t>p</a:t>
            </a:r>
            <a:r>
              <a:rPr dirty="0" sz="700" spc="45">
                <a:solidFill>
                  <a:srgbClr val="577999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45">
                <a:solidFill>
                  <a:srgbClr val="4B4954"/>
                </a:solidFill>
                <a:latin typeface="Times New Roman"/>
                <a:cs typeface="Times New Roman"/>
              </a:rPr>
              <a:t>d</a:t>
            </a:r>
            <a:r>
              <a:rPr dirty="0" sz="700" spc="45">
                <a:solidFill>
                  <a:srgbClr val="93806D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 marL="64135" marR="5080">
              <a:lnSpc>
                <a:spcPts val="770"/>
              </a:lnSpc>
              <a:spcBef>
                <a:spcPts val="60"/>
              </a:spcBef>
            </a:pPr>
            <a:r>
              <a:rPr dirty="0" sz="700">
                <a:solidFill>
                  <a:srgbClr val="56904B"/>
                </a:solidFill>
                <a:latin typeface="Times New Roman"/>
                <a:cs typeface="Times New Roman"/>
              </a:rPr>
              <a:t>print</a:t>
            </a:r>
            <a:r>
              <a:rPr dirty="0" sz="700">
                <a:solidFill>
                  <a:srgbClr val="7E7E8E"/>
                </a:solidFill>
                <a:latin typeface="Times New Roman"/>
                <a:cs typeface="Times New Roman"/>
              </a:rPr>
              <a:t>[</a:t>
            </a:r>
            <a:r>
              <a:rPr dirty="0" sz="700">
                <a:solidFill>
                  <a:srgbClr val="CA939A"/>
                </a:solidFill>
                <a:latin typeface="Times New Roman"/>
                <a:cs typeface="Times New Roman"/>
              </a:rPr>
              <a:t>'</a:t>
            </a:r>
            <a:r>
              <a:rPr dirty="0" sz="700">
                <a:solidFill>
                  <a:srgbClr val="CD7775"/>
                </a:solidFill>
                <a:latin typeface="Times New Roman"/>
                <a:cs typeface="Times New Roman"/>
              </a:rPr>
              <a:t>i-i</a:t>
            </a:r>
            <a:r>
              <a:rPr dirty="0" sz="700">
                <a:solidFill>
                  <a:srgbClr val="C3545B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C36277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CA6759"/>
                </a:solidFill>
                <a:latin typeface="Times New Roman"/>
                <a:cs typeface="Times New Roman"/>
              </a:rPr>
              <a:t>n</a:t>
            </a:r>
            <a:r>
              <a:rPr dirty="0" sz="700" spc="229">
                <a:solidFill>
                  <a:srgbClr val="CA6759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C3545B"/>
                </a:solidFill>
                <a:latin typeface="Times New Roman"/>
                <a:cs typeface="Times New Roman"/>
              </a:rPr>
              <a:t>abs</a:t>
            </a:r>
            <a:r>
              <a:rPr dirty="0" sz="700" spc="50">
                <a:solidFill>
                  <a:srgbClr val="CD7775"/>
                </a:solidFill>
                <a:latin typeface="Times New Roman"/>
                <a:cs typeface="Times New Roman"/>
              </a:rPr>
              <a:t>o</a:t>
            </a:r>
            <a:r>
              <a:rPr dirty="0" sz="700" spc="50">
                <a:solidFill>
                  <a:srgbClr val="BF414D"/>
                </a:solidFill>
                <a:latin typeface="Times New Roman"/>
                <a:cs typeface="Times New Roman"/>
              </a:rPr>
              <a:t>l</a:t>
            </a:r>
            <a:r>
              <a:rPr dirty="0" sz="700" spc="50">
                <a:solidFill>
                  <a:srgbClr val="CD7775"/>
                </a:solidFill>
                <a:latin typeface="Times New Roman"/>
                <a:cs typeface="Times New Roman"/>
              </a:rPr>
              <a:t>u</a:t>
            </a:r>
            <a:r>
              <a:rPr dirty="0" sz="700" spc="50">
                <a:solidFill>
                  <a:srgbClr val="C3545B"/>
                </a:solidFill>
                <a:latin typeface="Times New Roman"/>
                <a:cs typeface="Times New Roman"/>
              </a:rPr>
              <a:t>te</a:t>
            </a:r>
            <a:r>
              <a:rPr dirty="0" sz="700" spc="285">
                <a:solidFill>
                  <a:srgbClr val="C3545B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C3545B"/>
                </a:solidFill>
                <a:latin typeface="Times New Roman"/>
                <a:cs typeface="Times New Roman"/>
              </a:rPr>
              <a:t>e</a:t>
            </a:r>
            <a:r>
              <a:rPr dirty="0" sz="700" spc="50">
                <a:solidFill>
                  <a:srgbClr val="CD7775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CA6759"/>
                </a:solidFill>
                <a:latin typeface="Times New Roman"/>
                <a:cs typeface="Times New Roman"/>
              </a:rPr>
              <a:t>ro</a:t>
            </a:r>
            <a:r>
              <a:rPr dirty="0" sz="700" spc="50">
                <a:solidFill>
                  <a:srgbClr val="C36277"/>
                </a:solidFill>
                <a:latin typeface="Times New Roman"/>
                <a:cs typeface="Times New Roman"/>
              </a:rPr>
              <a:t>r</a:t>
            </a:r>
            <a:r>
              <a:rPr dirty="0" sz="700" spc="170">
                <a:solidFill>
                  <a:srgbClr val="C36277"/>
                </a:solidFill>
                <a:latin typeface="Times New Roman"/>
                <a:cs typeface="Times New Roman"/>
              </a:rPr>
              <a:t>  </a:t>
            </a:r>
            <a:r>
              <a:rPr dirty="0" sz="700">
                <a:solidFill>
                  <a:srgbClr val="CF8960"/>
                </a:solidFill>
                <a:latin typeface="Times New Roman"/>
                <a:cs typeface="Times New Roman"/>
              </a:rPr>
              <a:t>:</a:t>
            </a:r>
            <a:r>
              <a:rPr dirty="0" sz="700" spc="65">
                <a:solidFill>
                  <a:srgbClr val="CF8960"/>
                </a:solidFill>
                <a:latin typeface="Times New Roman"/>
                <a:cs typeface="Times New Roman"/>
              </a:rPr>
              <a:t> </a:t>
            </a:r>
            <a:r>
              <a:rPr dirty="0" sz="700" spc="90">
                <a:solidFill>
                  <a:srgbClr val="CF8960"/>
                </a:solidFill>
                <a:latin typeface="Times New Roman"/>
                <a:cs typeface="Times New Roman"/>
              </a:rPr>
              <a:t>'</a:t>
            </a:r>
            <a:r>
              <a:rPr dirty="0" sz="700" spc="90">
                <a:solidFill>
                  <a:srgbClr val="234D6E"/>
                </a:solidFill>
                <a:latin typeface="Times New Roman"/>
                <a:cs typeface="Times New Roman"/>
              </a:rPr>
              <a:t>,</a:t>
            </a:r>
            <a:r>
              <a:rPr dirty="0" sz="700" spc="-35">
                <a:solidFill>
                  <a:srgbClr val="234D6E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622870"/>
                </a:solidFill>
                <a:latin typeface="Times New Roman"/>
                <a:cs typeface="Times New Roman"/>
              </a:rPr>
              <a:t>m</a:t>
            </a:r>
            <a:r>
              <a:rPr dirty="0" sz="700" spc="50">
                <a:solidFill>
                  <a:srgbClr val="2F3D57"/>
                </a:solidFill>
                <a:latin typeface="Times New Roman"/>
                <a:cs typeface="Times New Roman"/>
              </a:rPr>
              <a:t>e</a:t>
            </a:r>
            <a:r>
              <a:rPr dirty="0" sz="700" spc="50">
                <a:solidFill>
                  <a:srgbClr val="2D2338"/>
                </a:solidFill>
                <a:latin typeface="Times New Roman"/>
                <a:cs typeface="Times New Roman"/>
              </a:rPr>
              <a:t>a</a:t>
            </a:r>
            <a:r>
              <a:rPr dirty="0" sz="700" spc="50">
                <a:solidFill>
                  <a:srgbClr val="595D69"/>
                </a:solidFill>
                <a:latin typeface="Times New Roman"/>
                <a:cs typeface="Times New Roman"/>
              </a:rPr>
              <a:t>n</a:t>
            </a:r>
            <a:r>
              <a:rPr dirty="0" sz="700" spc="5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50">
                <a:solidFill>
                  <a:srgbClr val="423644"/>
                </a:solidFill>
                <a:latin typeface="Times New Roman"/>
                <a:cs typeface="Times New Roman"/>
              </a:rPr>
              <a:t>a</a:t>
            </a:r>
            <a:r>
              <a:rPr dirty="0" sz="700" spc="50">
                <a:solidFill>
                  <a:srgbClr val="234D6E"/>
                </a:solidFill>
                <a:latin typeface="Times New Roman"/>
                <a:cs typeface="Times New Roman"/>
              </a:rPr>
              <a:t>b</a:t>
            </a:r>
            <a:r>
              <a:rPr dirty="0" sz="700" spc="50">
                <a:solidFill>
                  <a:srgbClr val="95A59C"/>
                </a:solidFill>
                <a:latin typeface="Times New Roman"/>
                <a:cs typeface="Times New Roman"/>
              </a:rPr>
              <a:t>,</a:t>
            </a:r>
            <a:r>
              <a:rPr dirty="0" sz="700" spc="50">
                <a:solidFill>
                  <a:srgbClr val="2F3D57"/>
                </a:solidFill>
                <a:latin typeface="Times New Roman"/>
                <a:cs typeface="Times New Roman"/>
              </a:rPr>
              <a:t>s</a:t>
            </a:r>
            <a:r>
              <a:rPr dirty="0" sz="700" spc="50">
                <a:solidFill>
                  <a:srgbClr val="4B4954"/>
                </a:solidFill>
                <a:latin typeface="Times New Roman"/>
                <a:cs typeface="Times New Roman"/>
              </a:rPr>
              <a:t>o</a:t>
            </a:r>
            <a:r>
              <a:rPr dirty="0" sz="700" spc="50">
                <a:solidFill>
                  <a:srgbClr val="3D133F"/>
                </a:solidFill>
                <a:latin typeface="Times New Roman"/>
                <a:cs typeface="Times New Roman"/>
              </a:rPr>
              <a:t>l</a:t>
            </a:r>
            <a:r>
              <a:rPr dirty="0" sz="700" spc="50">
                <a:solidFill>
                  <a:srgbClr val="465977"/>
                </a:solidFill>
                <a:latin typeface="Times New Roman"/>
                <a:cs typeface="Times New Roman"/>
              </a:rPr>
              <a:t>ut</a:t>
            </a:r>
            <a:r>
              <a:rPr dirty="0" sz="700" spc="50">
                <a:solidFill>
                  <a:srgbClr val="423644"/>
                </a:solidFill>
                <a:latin typeface="Times New Roman"/>
                <a:cs typeface="Times New Roman"/>
              </a:rPr>
              <a:t>e</a:t>
            </a:r>
            <a:r>
              <a:rPr dirty="0" sz="700" spc="5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5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50">
                <a:solidFill>
                  <a:srgbClr val="4B4954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695D52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423644"/>
                </a:solidFill>
                <a:latin typeface="Times New Roman"/>
                <a:cs typeface="Times New Roman"/>
              </a:rPr>
              <a:t>or</a:t>
            </a:r>
            <a:r>
              <a:rPr dirty="0" sz="700" spc="50">
                <a:solidFill>
                  <a:srgbClr val="7E7E8E"/>
                </a:solidFill>
                <a:latin typeface="Times New Roman"/>
                <a:cs typeface="Times New Roman"/>
              </a:rPr>
              <a:t>(</a:t>
            </a:r>
            <a:r>
              <a:rPr dirty="0" sz="700" spc="50">
                <a:solidFill>
                  <a:srgbClr val="695D52"/>
                </a:solidFill>
                <a:latin typeface="Times New Roman"/>
                <a:cs typeface="Times New Roman"/>
              </a:rPr>
              <a:t>y</a:t>
            </a:r>
            <a:r>
              <a:rPr dirty="0" sz="700" spc="5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50">
                <a:solidFill>
                  <a:srgbClr val="423644"/>
                </a:solidFill>
                <a:latin typeface="Times New Roman"/>
                <a:cs typeface="Times New Roman"/>
              </a:rPr>
              <a:t>test</a:t>
            </a:r>
            <a:r>
              <a:rPr dirty="0" sz="700" spc="50">
                <a:solidFill>
                  <a:srgbClr val="876B34"/>
                </a:solidFill>
                <a:latin typeface="Times New Roman"/>
                <a:cs typeface="Times New Roman"/>
              </a:rPr>
              <a:t>.</a:t>
            </a:r>
            <a:r>
              <a:rPr dirty="0" sz="700" spc="50">
                <a:solidFill>
                  <a:srgbClr val="44181F"/>
                </a:solidFill>
                <a:latin typeface="Times New Roman"/>
                <a:cs typeface="Times New Roman"/>
              </a:rPr>
              <a:t>,</a:t>
            </a:r>
            <a:r>
              <a:rPr dirty="0" sz="700" spc="50">
                <a:solidFill>
                  <a:srgbClr val="423644"/>
                </a:solidFill>
                <a:latin typeface="Times New Roman"/>
                <a:cs typeface="Times New Roman"/>
              </a:rPr>
              <a:t>te</a:t>
            </a:r>
            <a:r>
              <a:rPr dirty="0" sz="700" spc="50">
                <a:solidFill>
                  <a:srgbClr val="465977"/>
                </a:solidFill>
                <a:latin typeface="Times New Roman"/>
                <a:cs typeface="Times New Roman"/>
              </a:rPr>
              <a:t>s</a:t>
            </a:r>
            <a:r>
              <a:rPr dirty="0" sz="700" spc="50">
                <a:solidFill>
                  <a:srgbClr val="695D52"/>
                </a:solidFill>
                <a:latin typeface="Times New Roman"/>
                <a:cs typeface="Times New Roman"/>
              </a:rPr>
              <a:t>t</a:t>
            </a:r>
            <a:r>
              <a:rPr dirty="0" sz="700" spc="50">
                <a:solidFill>
                  <a:srgbClr val="231A08"/>
                </a:solidFill>
                <a:latin typeface="Times New Roman"/>
                <a:cs typeface="Times New Roman"/>
              </a:rPr>
              <a:t>_</a:t>
            </a:r>
            <a:r>
              <a:rPr dirty="0" sz="700" spc="130">
                <a:solidFill>
                  <a:srgbClr val="231A08"/>
                </a:solidFill>
                <a:latin typeface="Times New Roman"/>
                <a:cs typeface="Times New Roman"/>
              </a:rPr>
              <a:t> </a:t>
            </a:r>
            <a:r>
              <a:rPr dirty="0" sz="700" spc="30">
                <a:solidFill>
                  <a:srgbClr val="595D69"/>
                </a:solidFill>
                <a:latin typeface="Times New Roman"/>
                <a:cs typeface="Times New Roman"/>
              </a:rPr>
              <a:t>r</a:t>
            </a:r>
            <a:r>
              <a:rPr dirty="0" sz="700" spc="3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30">
                <a:solidFill>
                  <a:srgbClr val="595D69"/>
                </a:solidFill>
                <a:latin typeface="Times New Roman"/>
                <a:cs typeface="Times New Roman"/>
              </a:rPr>
              <a:t>d</a:t>
            </a:r>
            <a:r>
              <a:rPr dirty="0" sz="700" spc="30">
                <a:solidFill>
                  <a:srgbClr val="95A59C"/>
                </a:solidFill>
                <a:latin typeface="Times New Roman"/>
                <a:cs typeface="Times New Roman"/>
              </a:rPr>
              <a:t>)</a:t>
            </a:r>
            <a:r>
              <a:rPr dirty="0" sz="700" spc="30">
                <a:solidFill>
                  <a:srgbClr val="7E7E8E"/>
                </a:solidFill>
                <a:latin typeface="Times New Roman"/>
                <a:cs typeface="Times New Roman"/>
              </a:rPr>
              <a:t>) </a:t>
            </a:r>
            <a:r>
              <a:rPr dirty="0" sz="700" spc="80">
                <a:solidFill>
                  <a:srgbClr val="56904B"/>
                </a:solidFill>
                <a:latin typeface="Times New Roman"/>
                <a:cs typeface="Times New Roman"/>
              </a:rPr>
              <a:t>print</a:t>
            </a:r>
            <a:r>
              <a:rPr dirty="0" sz="700" spc="80">
                <a:solidFill>
                  <a:srgbClr val="7E7E8E"/>
                </a:solidFill>
                <a:latin typeface="Times New Roman"/>
                <a:cs typeface="Times New Roman"/>
              </a:rPr>
              <a:t>[</a:t>
            </a:r>
            <a:r>
              <a:rPr dirty="0" sz="700" spc="80">
                <a:solidFill>
                  <a:srgbClr val="CA939A"/>
                </a:solidFill>
                <a:latin typeface="Times New Roman"/>
                <a:cs typeface="Times New Roman"/>
              </a:rPr>
              <a:t>'</a:t>
            </a:r>
            <a:r>
              <a:rPr dirty="0" sz="700">
                <a:solidFill>
                  <a:srgbClr val="CA939A"/>
                </a:solidFill>
                <a:latin typeface="Times New Roman"/>
                <a:cs typeface="Times New Roman"/>
              </a:rPr>
              <a:t> </a:t>
            </a:r>
            <a:r>
              <a:rPr dirty="0" sz="700" spc="-125">
                <a:solidFill>
                  <a:srgbClr val="C36277"/>
                </a:solidFill>
                <a:latin typeface="Times New Roman"/>
                <a:cs typeface="Times New Roman"/>
              </a:rPr>
              <a:t>RM</a:t>
            </a:r>
            <a:r>
              <a:rPr dirty="0" sz="700" spc="-125">
                <a:solidFill>
                  <a:srgbClr val="BF414D"/>
                </a:solidFill>
                <a:latin typeface="Times New Roman"/>
                <a:cs typeface="Times New Roman"/>
              </a:rPr>
              <a:t>S</a:t>
            </a:r>
            <a:r>
              <a:rPr dirty="0" sz="700" spc="-125">
                <a:solidFill>
                  <a:srgbClr val="BA2338"/>
                </a:solidFill>
                <a:latin typeface="Times New Roman"/>
                <a:cs typeface="Times New Roman"/>
              </a:rPr>
              <a:t>E</a:t>
            </a:r>
            <a:r>
              <a:rPr dirty="0" sz="700" spc="75">
                <a:solidFill>
                  <a:srgbClr val="BA2338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BF414D"/>
                </a:solidFill>
                <a:latin typeface="Times New Roman"/>
                <a:cs typeface="Times New Roman"/>
              </a:rPr>
              <a:t>=</a:t>
            </a:r>
            <a:r>
              <a:rPr dirty="0" sz="700" spc="290">
                <a:solidFill>
                  <a:srgbClr val="BF414D"/>
                </a:solidFill>
                <a:latin typeface="Times New Roman"/>
                <a:cs typeface="Times New Roman"/>
              </a:rPr>
              <a:t> </a:t>
            </a:r>
            <a:r>
              <a:rPr dirty="0" sz="700" spc="100">
                <a:solidFill>
                  <a:srgbClr val="D39C7C"/>
                </a:solidFill>
                <a:latin typeface="Times New Roman"/>
                <a:cs typeface="Times New Roman"/>
              </a:rPr>
              <a:t>'</a:t>
            </a:r>
            <a:r>
              <a:rPr dirty="0" sz="700" spc="100">
                <a:solidFill>
                  <a:srgbClr val="595D69"/>
                </a:solidFill>
                <a:latin typeface="Times New Roman"/>
                <a:cs typeface="Times New Roman"/>
              </a:rPr>
              <a:t>,</a:t>
            </a:r>
            <a:r>
              <a:rPr dirty="0" sz="700" spc="375">
                <a:solidFill>
                  <a:srgbClr val="595D6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7E6E4D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p</a:t>
            </a:r>
            <a:r>
              <a:rPr dirty="0" sz="700">
                <a:solidFill>
                  <a:srgbClr val="675234"/>
                </a:solidFill>
                <a:latin typeface="Times New Roman"/>
                <a:cs typeface="Times New Roman"/>
              </a:rPr>
              <a:t>.</a:t>
            </a:r>
            <a:r>
              <a:rPr dirty="0" sz="700" spc="-55">
                <a:solidFill>
                  <a:srgbClr val="67523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465977"/>
                </a:solidFill>
                <a:latin typeface="Times New Roman"/>
                <a:cs typeface="Times New Roman"/>
              </a:rPr>
              <a:t>q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rt</a:t>
            </a:r>
            <a:r>
              <a:rPr dirty="0" sz="700">
                <a:solidFill>
                  <a:srgbClr val="7E7E8E"/>
                </a:solidFill>
                <a:latin typeface="Times New Roman"/>
                <a:cs typeface="Times New Roman"/>
              </a:rPr>
              <a:t>(</a:t>
            </a:r>
            <a:r>
              <a:rPr dirty="0" sz="700">
                <a:solidFill>
                  <a:srgbClr val="7C3D62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7E9CAC"/>
                </a:solidFill>
                <a:latin typeface="Times New Roman"/>
                <a:cs typeface="Times New Roman"/>
              </a:rPr>
              <a:t>,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959579"/>
                </a:solidFill>
                <a:latin typeface="Times New Roman"/>
                <a:cs typeface="Times New Roman"/>
              </a:rPr>
              <a:t>)</a:t>
            </a:r>
            <a:r>
              <a:rPr dirty="0" sz="700" spc="-20">
                <a:solidFill>
                  <a:srgbClr val="959579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234D6E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595D69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o</a:t>
            </a:r>
            <a:r>
              <a:rPr dirty="0" sz="700" spc="-10">
                <a:solidFill>
                  <a:srgbClr val="695D52"/>
                </a:solidFill>
                <a:latin typeface="Times New Roman"/>
                <a:cs typeface="Times New Roman"/>
              </a:rPr>
              <a:t>u</a:t>
            </a:r>
            <a:r>
              <a:rPr dirty="0" sz="700" spc="-10">
                <a:solidFill>
                  <a:srgbClr val="4B4954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465977"/>
                </a:solidFill>
                <a:latin typeface="Times New Roman"/>
                <a:cs typeface="Times New Roman"/>
              </a:rPr>
              <a:t>d</a:t>
            </a:r>
            <a:r>
              <a:rPr dirty="0" sz="700" spc="-10">
                <a:solidFill>
                  <a:srgbClr val="876785"/>
                </a:solidFill>
                <a:latin typeface="Times New Roman"/>
                <a:cs typeface="Times New Roman"/>
              </a:rPr>
              <a:t>(</a:t>
            </a:r>
            <a:r>
              <a:rPr dirty="0" sz="700" spc="-10">
                <a:solidFill>
                  <a:srgbClr val="56904B"/>
                </a:solidFill>
                <a:latin typeface="Times New Roman"/>
                <a:cs typeface="Times New Roman"/>
              </a:rPr>
              <a:t>'!</a:t>
            </a:r>
            <a:r>
              <a:rPr dirty="0" sz="700" spc="-10">
                <a:solidFill>
                  <a:srgbClr val="93806D"/>
                </a:solidFill>
                <a:latin typeface="Times New Roman"/>
                <a:cs typeface="Times New Roman"/>
              </a:rPr>
              <a:t>))</a:t>
            </a:r>
            <a:endParaRPr sz="700">
              <a:latin typeface="Times New Roman"/>
              <a:cs typeface="Times New Roman"/>
            </a:endParaRPr>
          </a:p>
          <a:p>
            <a:pPr marL="108585" marR="1217295" indent="-46355">
              <a:lnSpc>
                <a:spcPts val="790"/>
              </a:lnSpc>
              <a:spcBef>
                <a:spcPts val="509"/>
              </a:spcBef>
            </a:pPr>
            <a:r>
              <a:rPr dirty="0" sz="700" spc="-25">
                <a:solidFill>
                  <a:srgbClr val="624162"/>
                </a:solidFill>
                <a:latin typeface="Times New Roman"/>
                <a:cs typeface="Times New Roman"/>
              </a:rPr>
              <a:t>Me</a:t>
            </a:r>
            <a:r>
              <a:rPr dirty="0" sz="700" spc="-25">
                <a:solidFill>
                  <a:srgbClr val="423644"/>
                </a:solidFill>
                <a:latin typeface="Times New Roman"/>
                <a:cs typeface="Times New Roman"/>
              </a:rPr>
              <a:t>a</a:t>
            </a:r>
            <a:r>
              <a:rPr dirty="0" sz="700" spc="-25">
                <a:solidFill>
                  <a:srgbClr val="465977"/>
                </a:solidFill>
                <a:latin typeface="Times New Roman"/>
                <a:cs typeface="Times New Roman"/>
              </a:rPr>
              <a:t>n</a:t>
            </a:r>
            <a:r>
              <a:rPr dirty="0" sz="700" spc="175">
                <a:solidFill>
                  <a:srgbClr val="465977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atlso</a:t>
            </a:r>
            <a:r>
              <a:rPr dirty="0" sz="700">
                <a:solidFill>
                  <a:srgbClr val="54234B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ute</a:t>
            </a:r>
            <a:r>
              <a:rPr dirty="0" sz="700" spc="310">
                <a:solidFill>
                  <a:srgbClr val="4B495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6B3F80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54234B"/>
                </a:solidFill>
                <a:latin typeface="Times New Roman"/>
                <a:cs typeface="Times New Roman"/>
              </a:rPr>
              <a:t>o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r</a:t>
            </a:r>
            <a:r>
              <a:rPr dirty="0" sz="700" spc="430">
                <a:solidFill>
                  <a:srgbClr val="595D69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7E6E4D"/>
                </a:solidFill>
                <a:latin typeface="Times New Roman"/>
                <a:cs typeface="Times New Roman"/>
              </a:rPr>
              <a:t>:</a:t>
            </a:r>
            <a:r>
              <a:rPr dirty="0" sz="700" spc="350">
                <a:solidFill>
                  <a:srgbClr val="7E6E4D"/>
                </a:solidFill>
                <a:latin typeface="Times New Roman"/>
                <a:cs typeface="Times New Roman"/>
              </a:rPr>
              <a:t> </a:t>
            </a:r>
            <a:r>
              <a:rPr dirty="0" sz="700" spc="-20">
                <a:solidFill>
                  <a:srgbClr val="423644"/>
                </a:solidFill>
                <a:latin typeface="Times New Roman"/>
                <a:cs typeface="Times New Roman"/>
              </a:rPr>
              <a:t>0,,</a:t>
            </a:r>
            <a:r>
              <a:rPr dirty="0" sz="700" spc="-20">
                <a:solidFill>
                  <a:srgbClr val="695D52"/>
                </a:solidFill>
                <a:latin typeface="Times New Roman"/>
                <a:cs typeface="Times New Roman"/>
              </a:rPr>
              <a:t>0</a:t>
            </a:r>
            <a:r>
              <a:rPr dirty="0" sz="700" spc="-20">
                <a:solidFill>
                  <a:srgbClr val="4B4954"/>
                </a:solidFill>
                <a:latin typeface="Times New Roman"/>
                <a:cs typeface="Times New Roman"/>
              </a:rPr>
              <a:t>84</a:t>
            </a:r>
            <a:r>
              <a:rPr dirty="0" sz="700" spc="-20">
                <a:solidFill>
                  <a:srgbClr val="695D52"/>
                </a:solidFill>
                <a:latin typeface="Times New Roman"/>
                <a:cs typeface="Times New Roman"/>
              </a:rPr>
              <a:t>8</a:t>
            </a:r>
            <a:r>
              <a:rPr dirty="0" sz="700" spc="-20">
                <a:solidFill>
                  <a:srgbClr val="3D133F"/>
                </a:solidFill>
                <a:latin typeface="Times New Roman"/>
                <a:cs typeface="Times New Roman"/>
              </a:rPr>
              <a:t>5</a:t>
            </a:r>
            <a:r>
              <a:rPr dirty="0" sz="700" spc="-20">
                <a:solidFill>
                  <a:srgbClr val="87C8FB"/>
                </a:solidFill>
                <a:latin typeface="Times New Roman"/>
                <a:cs typeface="Times New Roman"/>
              </a:rPr>
              <a:t>,</a:t>
            </a:r>
            <a:r>
              <a:rPr dirty="0" sz="700" spc="-20">
                <a:solidFill>
                  <a:srgbClr val="695D52"/>
                </a:solidFill>
                <a:latin typeface="Times New Roman"/>
                <a:cs typeface="Times New Roman"/>
              </a:rPr>
              <a:t>71</a:t>
            </a:r>
            <a:r>
              <a:rPr dirty="0" sz="700" spc="-20">
                <a:solidFill>
                  <a:srgbClr val="2F3D57"/>
                </a:solidFill>
                <a:latin typeface="Times New Roman"/>
                <a:cs typeface="Times New Roman"/>
              </a:rPr>
              <a:t>90</a:t>
            </a:r>
            <a:r>
              <a:rPr dirty="0" sz="700" spc="-20">
                <a:solidFill>
                  <a:srgbClr val="3D133F"/>
                </a:solidFill>
                <a:latin typeface="Times New Roman"/>
                <a:cs typeface="Times New Roman"/>
              </a:rPr>
              <a:t>3</a:t>
            </a:r>
            <a:r>
              <a:rPr dirty="0" sz="700" spc="-20">
                <a:solidFill>
                  <a:srgbClr val="695D52"/>
                </a:solidFill>
                <a:latin typeface="Times New Roman"/>
                <a:cs typeface="Times New Roman"/>
              </a:rPr>
              <a:t>718</a:t>
            </a:r>
            <a:r>
              <a:rPr dirty="0" sz="700" spc="-20">
                <a:solidFill>
                  <a:srgbClr val="183150"/>
                </a:solidFill>
                <a:latin typeface="Times New Roman"/>
                <a:cs typeface="Times New Roman"/>
              </a:rPr>
              <a:t>1</a:t>
            </a:r>
            <a:r>
              <a:rPr dirty="0" sz="700" spc="-20">
                <a:solidFill>
                  <a:srgbClr val="624162"/>
                </a:solidFill>
                <a:latin typeface="Times New Roman"/>
                <a:cs typeface="Times New Roman"/>
              </a:rPr>
              <a:t>73</a:t>
            </a:r>
            <a:r>
              <a:rPr dirty="0" sz="700" spc="-20">
                <a:solidFill>
                  <a:srgbClr val="595D69"/>
                </a:solidFill>
                <a:latin typeface="Times New Roman"/>
                <a:cs typeface="Times New Roman"/>
              </a:rPr>
              <a:t>3</a:t>
            </a:r>
            <a:r>
              <a:rPr dirty="0" sz="700" spc="500">
                <a:solidFill>
                  <a:srgbClr val="595D69"/>
                </a:solidFill>
                <a:latin typeface="Times New Roman"/>
                <a:cs typeface="Times New Roman"/>
              </a:rPr>
              <a:t> </a:t>
            </a:r>
            <a:r>
              <a:rPr dirty="0" sz="700" spc="-125">
                <a:solidFill>
                  <a:srgbClr val="595D69"/>
                </a:solidFill>
                <a:latin typeface="Times New Roman"/>
                <a:cs typeface="Times New Roman"/>
              </a:rPr>
              <a:t>M</a:t>
            </a:r>
            <a:r>
              <a:rPr dirty="0" sz="700" spc="-125">
                <a:solidFill>
                  <a:srgbClr val="423644"/>
                </a:solidFill>
                <a:latin typeface="Times New Roman"/>
                <a:cs typeface="Times New Roman"/>
              </a:rPr>
              <a:t>S.</a:t>
            </a:r>
            <a:r>
              <a:rPr dirty="0" sz="700" spc="-125">
                <a:solidFill>
                  <a:srgbClr val="183150"/>
                </a:solidFill>
                <a:latin typeface="Times New Roman"/>
                <a:cs typeface="Times New Roman"/>
              </a:rPr>
              <a:t>E</a:t>
            </a:r>
            <a:r>
              <a:rPr dirty="0" sz="700" spc="40">
                <a:solidFill>
                  <a:srgbClr val="18315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2D2338"/>
                </a:solidFill>
                <a:latin typeface="Times New Roman"/>
                <a:cs typeface="Times New Roman"/>
              </a:rPr>
              <a:t>=</a:t>
            </a:r>
            <a:r>
              <a:rPr dirty="0" sz="800" spc="370">
                <a:solidFill>
                  <a:srgbClr val="2D2338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54234B"/>
                </a:solidFill>
                <a:latin typeface="Times New Roman"/>
                <a:cs typeface="Times New Roman"/>
              </a:rPr>
              <a:t>0</a:t>
            </a:r>
            <a:r>
              <a:rPr dirty="0" sz="700" spc="-10">
                <a:solidFill>
                  <a:srgbClr val="00004F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183150"/>
                </a:solidFill>
                <a:latin typeface="Times New Roman"/>
                <a:cs typeface="Times New Roman"/>
              </a:rPr>
              <a:t>1</a:t>
            </a:r>
            <a:r>
              <a:rPr dirty="0" sz="700" spc="-10">
                <a:solidFill>
                  <a:srgbClr val="465977"/>
                </a:solidFill>
                <a:latin typeface="Times New Roman"/>
                <a:cs typeface="Times New Roman"/>
              </a:rPr>
              <a:t>2</a:t>
            </a:r>
            <a:r>
              <a:rPr dirty="0" sz="700" spc="-10">
                <a:solidFill>
                  <a:srgbClr val="695D52"/>
                </a:solidFill>
                <a:latin typeface="Times New Roman"/>
                <a:cs typeface="Times New Roman"/>
              </a:rPr>
              <a:t>6</a:t>
            </a:r>
            <a:r>
              <a:rPr dirty="0" sz="700" spc="-10">
                <a:solidFill>
                  <a:srgbClr val="4B4954"/>
                </a:solidFill>
                <a:latin typeface="Times New Roman"/>
                <a:cs typeface="Times New Roman"/>
              </a:rPr>
              <a:t>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670859" y="8533733"/>
            <a:ext cx="4596765" cy="889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869"/>
              </a:lnSpc>
              <a:spcBef>
                <a:spcPts val="100"/>
              </a:spcBef>
            </a:pPr>
            <a:r>
              <a:rPr dirty="0" sz="550">
                <a:solidFill>
                  <a:srgbClr val="5997A1"/>
                </a:solidFill>
                <a:latin typeface="Arial"/>
                <a:cs typeface="Arial"/>
              </a:rPr>
              <a:t>#</a:t>
            </a:r>
            <a:r>
              <a:rPr dirty="0" sz="550" spc="215">
                <a:solidFill>
                  <a:srgbClr val="5997A1"/>
                </a:solidFill>
                <a:latin typeface="Arial"/>
                <a:cs typeface="Arial"/>
              </a:rPr>
              <a:t> </a:t>
            </a:r>
            <a:r>
              <a:rPr dirty="0" sz="750" spc="-10" i="1">
                <a:solidFill>
                  <a:srgbClr val="3D8C97"/>
                </a:solidFill>
                <a:latin typeface="Times New Roman"/>
                <a:cs typeface="Times New Roman"/>
              </a:rPr>
              <a:t>c</a:t>
            </a:r>
            <a:r>
              <a:rPr dirty="0" sz="750" spc="-10" i="1">
                <a:solidFill>
                  <a:srgbClr val="5997A1"/>
                </a:solidFill>
                <a:latin typeface="Times New Roman"/>
                <a:cs typeface="Times New Roman"/>
              </a:rPr>
              <a:t>ros</a:t>
            </a:r>
            <a:r>
              <a:rPr dirty="0" sz="750" spc="-10" i="1">
                <a:solidFill>
                  <a:srgbClr val="3D8C97"/>
                </a:solidFill>
                <a:latin typeface="Times New Roman"/>
                <a:cs typeface="Times New Roman"/>
              </a:rPr>
              <a:t>s</a:t>
            </a:r>
            <a:r>
              <a:rPr dirty="0" sz="750" spc="-10" i="1">
                <a:solidFill>
                  <a:srgbClr val="0A7E82"/>
                </a:solidFill>
                <a:latin typeface="Times New Roman"/>
                <a:cs typeface="Times New Roman"/>
              </a:rPr>
              <a:t>_</a:t>
            </a:r>
            <a:r>
              <a:rPr dirty="0" sz="750" spc="-10" i="1">
                <a:solidFill>
                  <a:srgbClr val="7E9CAC"/>
                </a:solidFill>
                <a:latin typeface="Times New Roman"/>
                <a:cs typeface="Times New Roman"/>
              </a:rPr>
              <a:t>v</a:t>
            </a:r>
            <a:r>
              <a:rPr dirty="0" sz="750" spc="-10" i="1">
                <a:solidFill>
                  <a:srgbClr val="5997A1"/>
                </a:solidFill>
                <a:latin typeface="Times New Roman"/>
                <a:cs typeface="Times New Roman"/>
              </a:rPr>
              <a:t>a</a:t>
            </a:r>
            <a:r>
              <a:rPr dirty="0" sz="750" spc="-10" i="1">
                <a:solidFill>
                  <a:srgbClr val="7E9CAC"/>
                </a:solidFill>
                <a:latin typeface="Times New Roman"/>
                <a:cs typeface="Times New Roman"/>
              </a:rPr>
              <a:t>l</a:t>
            </a:r>
            <a:r>
              <a:rPr dirty="0" sz="750" spc="-10" i="1">
                <a:solidFill>
                  <a:srgbClr val="0A7E82"/>
                </a:solidFill>
                <a:latin typeface="Times New Roman"/>
                <a:cs typeface="Times New Roman"/>
              </a:rPr>
              <a:t>_</a:t>
            </a:r>
            <a:r>
              <a:rPr dirty="0" sz="750" spc="-10" i="1">
                <a:solidFill>
                  <a:srgbClr val="3D8C97"/>
                </a:solidFill>
                <a:latin typeface="Times New Roman"/>
                <a:cs typeface="Times New Roman"/>
              </a:rPr>
              <a:t>s</a:t>
            </a:r>
            <a:r>
              <a:rPr dirty="0" sz="750" spc="-10" i="1">
                <a:solidFill>
                  <a:srgbClr val="5997A1"/>
                </a:solidFill>
                <a:latin typeface="Times New Roman"/>
                <a:cs typeface="Times New Roman"/>
              </a:rPr>
              <a:t>co</a:t>
            </a:r>
            <a:r>
              <a:rPr dirty="0" sz="750" spc="-10" i="1">
                <a:solidFill>
                  <a:srgbClr val="3D8C97"/>
                </a:solidFill>
                <a:latin typeface="Times New Roman"/>
                <a:cs typeface="Times New Roman"/>
              </a:rPr>
              <a:t>re</a:t>
            </a:r>
            <a:endParaRPr sz="750">
              <a:latin typeface="Times New Roman"/>
              <a:cs typeface="Times New Roman"/>
            </a:endParaRPr>
          </a:p>
          <a:p>
            <a:pPr marL="17145" marR="1569720" indent="-5080">
              <a:lnSpc>
                <a:spcPct val="90100"/>
              </a:lnSpc>
              <a:spcBef>
                <a:spcPts val="55"/>
              </a:spcBef>
            </a:pP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sco</a:t>
            </a:r>
            <a:r>
              <a:rPr dirty="0" sz="700">
                <a:solidFill>
                  <a:srgbClr val="757070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305">
                <a:solidFill>
                  <a:srgbClr val="2D2338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AA24FD"/>
                </a:solidFill>
                <a:latin typeface="Times New Roman"/>
                <a:cs typeface="Times New Roman"/>
              </a:rPr>
              <a:t>=</a:t>
            </a:r>
            <a:r>
              <a:rPr dirty="0" sz="700" spc="254">
                <a:solidFill>
                  <a:srgbClr val="AA24FD"/>
                </a:solidFill>
                <a:latin typeface="Times New Roman"/>
                <a:cs typeface="Times New Roman"/>
              </a:rPr>
              <a:t> </a:t>
            </a:r>
            <a:r>
              <a:rPr dirty="0" sz="700" spc="45">
                <a:solidFill>
                  <a:srgbClr val="4B4954"/>
                </a:solidFill>
                <a:latin typeface="Times New Roman"/>
                <a:cs typeface="Times New Roman"/>
              </a:rPr>
              <a:t>c</a:t>
            </a:r>
            <a:r>
              <a:rPr dirty="0" sz="700" spc="45">
                <a:solidFill>
                  <a:srgbClr val="757070"/>
                </a:solidFill>
                <a:latin typeface="Times New Roman"/>
                <a:cs typeface="Times New Roman"/>
              </a:rPr>
              <a:t>rn</a:t>
            </a:r>
            <a:r>
              <a:rPr dirty="0" sz="700" spc="45">
                <a:solidFill>
                  <a:srgbClr val="2D2338"/>
                </a:solidFill>
                <a:latin typeface="Times New Roman"/>
                <a:cs typeface="Times New Roman"/>
              </a:rPr>
              <a:t>s</a:t>
            </a:r>
            <a:r>
              <a:rPr dirty="0" sz="700" spc="45">
                <a:solidFill>
                  <a:srgbClr val="4B4954"/>
                </a:solidFill>
                <a:latin typeface="Times New Roman"/>
                <a:cs typeface="Times New Roman"/>
              </a:rPr>
              <a:t>s</a:t>
            </a:r>
            <a:r>
              <a:rPr dirty="0" sz="700" spc="45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7E7E8E"/>
                </a:solidFill>
                <a:latin typeface="Times New Roman"/>
                <a:cs typeface="Times New Roman"/>
              </a:rPr>
              <a:t>v</a:t>
            </a:r>
            <a:r>
              <a:rPr dirty="0" sz="700" spc="45">
                <a:solidFill>
                  <a:srgbClr val="2D2338"/>
                </a:solidFill>
                <a:latin typeface="Times New Roman"/>
                <a:cs typeface="Times New Roman"/>
              </a:rPr>
              <a:t>al</a:t>
            </a:r>
            <a:r>
              <a:rPr dirty="0" sz="700" spc="45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423644"/>
                </a:solidFill>
                <a:latin typeface="Times New Roman"/>
                <a:cs typeface="Times New Roman"/>
              </a:rPr>
              <a:t>,c</a:t>
            </a:r>
            <a:r>
              <a:rPr dirty="0" sz="700" spc="45">
                <a:solidFill>
                  <a:srgbClr val="695D52"/>
                </a:solidFill>
                <a:latin typeface="Times New Roman"/>
                <a:cs typeface="Times New Roman"/>
              </a:rPr>
              <a:t>c</a:t>
            </a:r>
            <a:r>
              <a:rPr dirty="0" sz="700" spc="290">
                <a:solidFill>
                  <a:srgbClr val="695D52"/>
                </a:solidFill>
                <a:latin typeface="Times New Roman"/>
                <a:cs typeface="Times New Roman"/>
              </a:rPr>
              <a:t> </a:t>
            </a:r>
            <a:r>
              <a:rPr dirty="0" sz="700" spc="45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45">
                <a:solidFill>
                  <a:srgbClr val="577999"/>
                </a:solidFill>
                <a:latin typeface="Times New Roman"/>
                <a:cs typeface="Times New Roman"/>
              </a:rPr>
              <a:t>(</a:t>
            </a:r>
            <a:r>
              <a:rPr dirty="0" sz="700" spc="45">
                <a:solidFill>
                  <a:srgbClr val="4B4954"/>
                </a:solidFill>
                <a:latin typeface="Times New Roman"/>
                <a:cs typeface="Times New Roman"/>
              </a:rPr>
              <a:t>gb</a:t>
            </a:r>
            <a:r>
              <a:rPr dirty="0" sz="700" spc="45">
                <a:solidFill>
                  <a:srgbClr val="757070"/>
                </a:solidFill>
                <a:latin typeface="Times New Roman"/>
                <a:cs typeface="Times New Roman"/>
              </a:rPr>
              <a:t>r</a:t>
            </a:r>
            <a:r>
              <a:rPr dirty="0" sz="700" spc="45">
                <a:solidFill>
                  <a:srgbClr val="231A08"/>
                </a:solidFill>
                <a:latin typeface="Times New Roman"/>
                <a:cs typeface="Times New Roman"/>
              </a:rPr>
              <a:t>_</a:t>
            </a:r>
            <a:r>
              <a:rPr dirty="0" sz="700" spc="45">
                <a:solidFill>
                  <a:srgbClr val="595D69"/>
                </a:solidFill>
                <a:latin typeface="Times New Roman"/>
                <a:cs typeface="Times New Roman"/>
              </a:rPr>
              <a:t>mcd</a:t>
            </a:r>
            <a:r>
              <a:rPr dirty="0" sz="700" spc="45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45">
                <a:solidFill>
                  <a:srgbClr val="234D6E"/>
                </a:solidFill>
                <a:latin typeface="Times New Roman"/>
                <a:cs typeface="Times New Roman"/>
              </a:rPr>
              <a:t>l</a:t>
            </a:r>
            <a:r>
              <a:rPr dirty="0" sz="700" spc="45">
                <a:solidFill>
                  <a:srgbClr val="4B4954"/>
                </a:solidFill>
                <a:latin typeface="Times New Roman"/>
                <a:cs typeface="Times New Roman"/>
              </a:rPr>
              <a:t>,x</a:t>
            </a:r>
            <a:r>
              <a:rPr dirty="0" sz="700" spc="70">
                <a:solidFill>
                  <a:srgbClr val="4B495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scale,</a:t>
            </a:r>
            <a:r>
              <a:rPr dirty="0" sz="700" spc="415">
                <a:solidFill>
                  <a:srgbClr val="2D2338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795B8E"/>
                </a:solidFill>
                <a:latin typeface="Times New Roman"/>
                <a:cs typeface="Times New Roman"/>
              </a:rPr>
              <a:t>y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,</a:t>
            </a:r>
            <a:r>
              <a:rPr dirty="0" sz="700" spc="390">
                <a:solidFill>
                  <a:srgbClr val="2D2338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183150"/>
                </a:solidFill>
                <a:latin typeface="Times New Roman"/>
                <a:cs typeface="Times New Roman"/>
              </a:rPr>
              <a:t>c</a:t>
            </a:r>
            <a:r>
              <a:rPr dirty="0" sz="700" spc="-10">
                <a:solidFill>
                  <a:srgbClr val="757070"/>
                </a:solidFill>
                <a:latin typeface="Times New Roman"/>
                <a:cs typeface="Times New Roman"/>
              </a:rPr>
              <a:t>v</a:t>
            </a:r>
            <a:r>
              <a:rPr dirty="0" sz="700" spc="-10">
                <a:solidFill>
                  <a:srgbClr val="AA3BF4"/>
                </a:solidFill>
                <a:latin typeface="Times New Roman"/>
                <a:cs typeface="Times New Roman"/>
              </a:rPr>
              <a:t>=</a:t>
            </a:r>
            <a:r>
              <a:rPr dirty="0" sz="700" spc="-10">
                <a:solidFill>
                  <a:srgbClr val="56904B"/>
                </a:solidFill>
                <a:latin typeface="Times New Roman"/>
                <a:cs typeface="Times New Roman"/>
              </a:rPr>
              <a:t>10</a:t>
            </a:r>
            <a:r>
              <a:rPr dirty="0" sz="700" spc="-10">
                <a:solidFill>
                  <a:srgbClr val="7E9CAC"/>
                </a:solidFill>
                <a:latin typeface="Times New Roman"/>
                <a:cs typeface="Times New Roman"/>
              </a:rPr>
              <a:t>)</a:t>
            </a:r>
            <a:r>
              <a:rPr dirty="0" sz="700" spc="60">
                <a:solidFill>
                  <a:srgbClr val="7E9CAC"/>
                </a:solidFill>
                <a:latin typeface="Times New Roman"/>
                <a:cs typeface="Times New Roman"/>
              </a:rPr>
              <a:t> </a:t>
            </a:r>
            <a:r>
              <a:rPr dirty="0" sz="700" spc="60">
                <a:solidFill>
                  <a:srgbClr val="56904B"/>
                </a:solidFill>
                <a:latin typeface="Times New Roman"/>
                <a:cs typeface="Times New Roman"/>
              </a:rPr>
              <a:t>print</a:t>
            </a:r>
            <a:r>
              <a:rPr dirty="0" sz="700" spc="60">
                <a:solidFill>
                  <a:srgbClr val="7E7E8E"/>
                </a:solidFill>
                <a:latin typeface="Times New Roman"/>
                <a:cs typeface="Times New Roman"/>
              </a:rPr>
              <a:t>[</a:t>
            </a:r>
            <a:r>
              <a:rPr dirty="0" sz="700" spc="60">
                <a:solidFill>
                  <a:srgbClr val="CA939A"/>
                </a:solidFill>
                <a:latin typeface="Times New Roman"/>
                <a:cs typeface="Times New Roman"/>
              </a:rPr>
              <a:t>'</a:t>
            </a:r>
            <a:r>
              <a:rPr dirty="0" sz="700" spc="60">
                <a:solidFill>
                  <a:srgbClr val="CD7775"/>
                </a:solidFill>
                <a:latin typeface="Times New Roman"/>
                <a:cs typeface="Times New Roman"/>
              </a:rPr>
              <a:t>\</a:t>
            </a:r>
            <a:r>
              <a:rPr dirty="0" sz="700" spc="60">
                <a:solidFill>
                  <a:srgbClr val="C3545B"/>
                </a:solidFill>
                <a:latin typeface="Times New Roman"/>
                <a:cs typeface="Times New Roman"/>
              </a:rPr>
              <a:t>0J3</a:t>
            </a:r>
            <a:r>
              <a:rPr dirty="0" sz="700" spc="60">
                <a:solidFill>
                  <a:srgbClr val="C67B91"/>
                </a:solidFill>
                <a:latin typeface="Times New Roman"/>
                <a:cs typeface="Times New Roman"/>
              </a:rPr>
              <a:t>[</a:t>
            </a:r>
            <a:r>
              <a:rPr dirty="0" sz="700" spc="60">
                <a:solidFill>
                  <a:srgbClr val="CA5D2F"/>
                </a:solidFill>
                <a:latin typeface="Times New Roman"/>
                <a:cs typeface="Times New Roman"/>
              </a:rPr>
              <a:t>1</a:t>
            </a:r>
            <a:r>
              <a:rPr dirty="0" sz="700" spc="60">
                <a:solidFill>
                  <a:srgbClr val="C34875"/>
                </a:solidFill>
                <a:latin typeface="Times New Roman"/>
                <a:cs typeface="Times New Roman"/>
              </a:rPr>
              <a:t>m</a:t>
            </a:r>
            <a:r>
              <a:rPr dirty="0" sz="700" spc="60">
                <a:solidFill>
                  <a:srgbClr val="D39C7C"/>
                </a:solidFill>
                <a:latin typeface="Times New Roman"/>
                <a:cs typeface="Times New Roman"/>
              </a:rPr>
              <a:t>'</a:t>
            </a:r>
            <a:r>
              <a:rPr dirty="0" sz="700" spc="60">
                <a:solidFill>
                  <a:srgbClr val="BA60F9"/>
                </a:solidFill>
                <a:latin typeface="Times New Roman"/>
                <a:cs typeface="Times New Roman"/>
              </a:rPr>
              <a:t>+</a:t>
            </a:r>
            <a:r>
              <a:rPr dirty="0" sz="700" spc="60">
                <a:solidFill>
                  <a:srgbClr val="C1245D"/>
                </a:solidFill>
                <a:latin typeface="Times New Roman"/>
                <a:cs typeface="Times New Roman"/>
              </a:rPr>
              <a:t>'</a:t>
            </a:r>
            <a:r>
              <a:rPr dirty="0" sz="700" spc="60">
                <a:solidFill>
                  <a:srgbClr val="C3545B"/>
                </a:solidFill>
                <a:latin typeface="Times New Roman"/>
                <a:cs typeface="Times New Roman"/>
              </a:rPr>
              <a:t>c</a:t>
            </a:r>
            <a:r>
              <a:rPr dirty="0" sz="700" spc="60">
                <a:solidFill>
                  <a:srgbClr val="CD7775"/>
                </a:solidFill>
                <a:latin typeface="Times New Roman"/>
                <a:cs typeface="Times New Roman"/>
              </a:rPr>
              <a:t>ro</a:t>
            </a:r>
            <a:r>
              <a:rPr dirty="0" sz="700" spc="60">
                <a:solidFill>
                  <a:srgbClr val="C3545B"/>
                </a:solidFill>
                <a:latin typeface="Times New Roman"/>
                <a:cs typeface="Times New Roman"/>
              </a:rPr>
              <a:t>s</a:t>
            </a:r>
            <a:r>
              <a:rPr dirty="0" sz="700" spc="60">
                <a:solidFill>
                  <a:srgbClr val="C36277"/>
                </a:solidFill>
                <a:latin typeface="Times New Roman"/>
                <a:cs typeface="Times New Roman"/>
              </a:rPr>
              <a:t>s</a:t>
            </a:r>
            <a:r>
              <a:rPr dirty="0" sz="700" spc="295">
                <a:solidFill>
                  <a:srgbClr val="C36277"/>
                </a:solidFill>
                <a:latin typeface="Times New Roman"/>
                <a:cs typeface="Times New Roman"/>
              </a:rPr>
              <a:t> </a:t>
            </a:r>
            <a:r>
              <a:rPr dirty="0" sz="700" spc="70">
                <a:solidFill>
                  <a:srgbClr val="CD7775"/>
                </a:solidFill>
                <a:latin typeface="Times New Roman"/>
                <a:cs typeface="Times New Roman"/>
              </a:rPr>
              <a:t>v</a:t>
            </a:r>
            <a:r>
              <a:rPr dirty="0" sz="700" spc="70">
                <a:solidFill>
                  <a:srgbClr val="BF414D"/>
                </a:solidFill>
                <a:latin typeface="Times New Roman"/>
                <a:cs typeface="Times New Roman"/>
              </a:rPr>
              <a:t>alidati</a:t>
            </a:r>
            <a:r>
              <a:rPr dirty="0" sz="700" spc="70">
                <a:solidFill>
                  <a:srgbClr val="C34875"/>
                </a:solidFill>
                <a:latin typeface="Times New Roman"/>
                <a:cs typeface="Times New Roman"/>
              </a:rPr>
              <a:t>o</a:t>
            </a:r>
            <a:r>
              <a:rPr dirty="0" sz="700" spc="70">
                <a:solidFill>
                  <a:srgbClr val="C36277"/>
                </a:solidFill>
                <a:latin typeface="Times New Roman"/>
                <a:cs typeface="Times New Roman"/>
              </a:rPr>
              <a:t>n</a:t>
            </a:r>
            <a:r>
              <a:rPr dirty="0" sz="700" spc="160">
                <a:solidFill>
                  <a:srgbClr val="C36277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3545B"/>
                </a:solidFill>
                <a:latin typeface="Times New Roman"/>
                <a:cs typeface="Times New Roman"/>
              </a:rPr>
              <a:t>score</a:t>
            </a:r>
            <a:r>
              <a:rPr dirty="0" sz="700" spc="385">
                <a:solidFill>
                  <a:srgbClr val="C3545B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BD2382"/>
                </a:solidFill>
                <a:latin typeface="Times New Roman"/>
                <a:cs typeface="Times New Roman"/>
              </a:rPr>
              <a:t>:</a:t>
            </a:r>
            <a:r>
              <a:rPr dirty="0" sz="700" spc="-30">
                <a:solidFill>
                  <a:srgbClr val="BD2382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CA939A"/>
                </a:solidFill>
                <a:latin typeface="Times New Roman"/>
                <a:cs typeface="Times New Roman"/>
              </a:rPr>
              <a:t>'</a:t>
            </a:r>
            <a:r>
              <a:rPr dirty="0" sz="700" spc="-10">
                <a:solidFill>
                  <a:srgbClr val="465977"/>
                </a:solidFill>
                <a:latin typeface="Times New Roman"/>
                <a:cs typeface="Times New Roman"/>
              </a:rPr>
              <a:t>,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gb</a:t>
            </a:r>
            <a:r>
              <a:rPr dirty="0" sz="700" spc="-10">
                <a:solidFill>
                  <a:srgbClr val="622870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7C3D62"/>
                </a:solidFill>
                <a:latin typeface="Times New Roman"/>
                <a:cs typeface="Times New Roman"/>
              </a:rPr>
              <a:t>m</a:t>
            </a:r>
            <a:r>
              <a:rPr dirty="0" sz="700" spc="-10">
                <a:solidFill>
                  <a:srgbClr val="4B4954"/>
                </a:solidFill>
                <a:latin typeface="Times New Roman"/>
                <a:cs typeface="Times New Roman"/>
              </a:rPr>
              <a:t>o</a:t>
            </a:r>
            <a:r>
              <a:rPr dirty="0" sz="700" spc="-10">
                <a:solidFill>
                  <a:srgbClr val="465977"/>
                </a:solidFill>
                <a:latin typeface="Times New Roman"/>
                <a:cs typeface="Times New Roman"/>
              </a:rPr>
              <a:t>d</a:t>
            </a:r>
            <a:r>
              <a:rPr dirty="0" sz="700" spc="-1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-10">
                <a:solidFill>
                  <a:srgbClr val="695D52"/>
                </a:solidFill>
                <a:latin typeface="Times New Roman"/>
                <a:cs typeface="Times New Roman"/>
              </a:rPr>
              <a:t>l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,</a:t>
            </a:r>
            <a:r>
              <a:rPr dirty="0" sz="700" spc="-10">
                <a:solidFill>
                  <a:srgbClr val="C36277"/>
                </a:solidFill>
                <a:latin typeface="Times New Roman"/>
                <a:cs typeface="Times New Roman"/>
              </a:rPr>
              <a:t>"</a:t>
            </a:r>
            <a:r>
              <a:rPr dirty="0" sz="700" spc="-10">
                <a:solidFill>
                  <a:srgbClr val="CF8960"/>
                </a:solidFill>
                <a:latin typeface="Times New Roman"/>
                <a:cs typeface="Times New Roman"/>
              </a:rPr>
              <a:t>:"</a:t>
            </a:r>
            <a:r>
              <a:rPr dirty="0" sz="700" spc="-10">
                <a:solidFill>
                  <a:srgbClr val="AA24FD"/>
                </a:solidFill>
                <a:latin typeface="Times New Roman"/>
                <a:cs typeface="Times New Roman"/>
              </a:rPr>
              <a:t>+</a:t>
            </a:r>
            <a:r>
              <a:rPr dirty="0" sz="700" spc="-10">
                <a:solidFill>
                  <a:srgbClr val="BD2382"/>
                </a:solidFill>
                <a:latin typeface="Times New Roman"/>
                <a:cs typeface="Times New Roman"/>
              </a:rPr>
              <a:t>'</a:t>
            </a:r>
            <a:r>
              <a:rPr dirty="0" sz="700" spc="-10">
                <a:solidFill>
                  <a:srgbClr val="CA939A"/>
                </a:solidFill>
                <a:latin typeface="Times New Roman"/>
                <a:cs typeface="Times New Roman"/>
              </a:rPr>
              <a:t>\</a:t>
            </a:r>
            <a:r>
              <a:rPr dirty="0" sz="700" spc="-10">
                <a:solidFill>
                  <a:srgbClr val="CA6759"/>
                </a:solidFill>
                <a:latin typeface="Times New Roman"/>
                <a:cs typeface="Times New Roman"/>
              </a:rPr>
              <a:t>0</a:t>
            </a:r>
            <a:r>
              <a:rPr dirty="0" sz="700" spc="-10">
                <a:solidFill>
                  <a:srgbClr val="C1245D"/>
                </a:solidFill>
                <a:latin typeface="Times New Roman"/>
                <a:cs typeface="Times New Roman"/>
              </a:rPr>
              <a:t>3</a:t>
            </a:r>
            <a:r>
              <a:rPr dirty="0" sz="700" spc="-10">
                <a:solidFill>
                  <a:srgbClr val="CA6759"/>
                </a:solidFill>
                <a:latin typeface="Times New Roman"/>
                <a:cs typeface="Times New Roman"/>
              </a:rPr>
              <a:t>3[</a:t>
            </a:r>
            <a:r>
              <a:rPr dirty="0" sz="700" spc="-10">
                <a:solidFill>
                  <a:srgbClr val="CD7775"/>
                </a:solidFill>
                <a:latin typeface="Times New Roman"/>
                <a:cs typeface="Times New Roman"/>
              </a:rPr>
              <a:t>€i:l\n</a:t>
            </a:r>
            <a:r>
              <a:rPr dirty="0" sz="700" spc="-10">
                <a:solidFill>
                  <a:srgbClr val="D39C7C"/>
                </a:solidFill>
                <a:latin typeface="Times New Roman"/>
                <a:cs typeface="Times New Roman"/>
              </a:rPr>
              <a:t>'</a:t>
            </a:r>
            <a:r>
              <a:rPr dirty="0" sz="700" spc="-10">
                <a:solidFill>
                  <a:srgbClr val="7E7E8E"/>
                </a:solidFill>
                <a:latin typeface="Times New Roman"/>
                <a:cs typeface="Times New Roman"/>
              </a:rPr>
              <a:t>)</a:t>
            </a:r>
            <a:r>
              <a:rPr dirty="0" sz="700" spc="500">
                <a:solidFill>
                  <a:srgbClr val="7E7E8E"/>
                </a:solidFill>
                <a:latin typeface="Times New Roman"/>
                <a:cs typeface="Times New Roman"/>
              </a:rPr>
              <a:t>  </a:t>
            </a:r>
            <a:r>
              <a:rPr dirty="0" sz="700">
                <a:solidFill>
                  <a:srgbClr val="56904B"/>
                </a:solidFill>
                <a:latin typeface="Times New Roman"/>
                <a:cs typeface="Times New Roman"/>
              </a:rPr>
              <a:t>print</a:t>
            </a:r>
            <a:r>
              <a:rPr dirty="0" sz="700">
                <a:solidFill>
                  <a:srgbClr val="7E7E8E"/>
                </a:solidFill>
                <a:latin typeface="Times New Roman"/>
                <a:cs typeface="Times New Roman"/>
              </a:rPr>
              <a:t>(</a:t>
            </a:r>
            <a:r>
              <a:rPr dirty="0" sz="700">
                <a:solidFill>
                  <a:srgbClr val="CF8960"/>
                </a:solidFill>
                <a:latin typeface="Times New Roman"/>
                <a:cs typeface="Times New Roman"/>
              </a:rPr>
              <a:t>"l'</a:t>
            </a:r>
            <a:r>
              <a:rPr dirty="0" sz="700">
                <a:solidFill>
                  <a:srgbClr val="C3545B"/>
                </a:solidFill>
                <a:latin typeface="Times New Roman"/>
                <a:cs typeface="Times New Roman"/>
              </a:rPr>
              <a:t>.,.a</a:t>
            </a:r>
            <a:r>
              <a:rPr dirty="0" sz="700">
                <a:solidFill>
                  <a:srgbClr val="C36277"/>
                </a:solidFill>
                <a:latin typeface="Times New Roman"/>
                <a:cs typeface="Times New Roman"/>
              </a:rPr>
              <a:t>n</a:t>
            </a:r>
            <a:r>
              <a:rPr dirty="0" sz="700" spc="260">
                <a:solidFill>
                  <a:srgbClr val="C36277"/>
                </a:solidFill>
                <a:latin typeface="Times New Roman"/>
                <a:cs typeface="Times New Roman"/>
              </a:rPr>
              <a:t> </a:t>
            </a:r>
            <a:r>
              <a:rPr dirty="0" sz="550" i="1">
                <a:solidFill>
                  <a:srgbClr val="C36277"/>
                </a:solidFill>
                <a:latin typeface="Times New Roman"/>
                <a:cs typeface="Times New Roman"/>
              </a:rPr>
              <a:t>OJ</a:t>
            </a:r>
            <a:r>
              <a:rPr dirty="0" sz="550" spc="415" i="1">
                <a:solidFill>
                  <a:srgbClr val="C36277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C3545B"/>
                </a:solidFill>
                <a:latin typeface="Times New Roman"/>
                <a:cs typeface="Times New Roman"/>
              </a:rPr>
              <a:t>score</a:t>
            </a:r>
            <a:r>
              <a:rPr dirty="0" sz="700" spc="180">
                <a:solidFill>
                  <a:srgbClr val="C3545B"/>
                </a:solidFill>
                <a:latin typeface="Times New Roman"/>
                <a:cs typeface="Times New Roman"/>
              </a:rPr>
              <a:t>  </a:t>
            </a:r>
            <a:r>
              <a:rPr dirty="0" sz="700" spc="-25">
                <a:solidFill>
                  <a:srgbClr val="C1245D"/>
                </a:solidFill>
                <a:latin typeface="Times New Roman"/>
                <a:cs typeface="Times New Roman"/>
              </a:rPr>
              <a:t>:</a:t>
            </a:r>
            <a:r>
              <a:rPr dirty="0" sz="700" spc="20">
                <a:solidFill>
                  <a:srgbClr val="C1245D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BD2382"/>
                </a:solidFill>
                <a:latin typeface="Times New Roman"/>
                <a:cs typeface="Times New Roman"/>
              </a:rPr>
              <a:t>"</a:t>
            </a:r>
            <a:r>
              <a:rPr dirty="0" sz="700">
                <a:solidFill>
                  <a:srgbClr val="2F3D57"/>
                </a:solidFill>
                <a:latin typeface="Times New Roman"/>
                <a:cs typeface="Times New Roman"/>
              </a:rPr>
              <a:t>,</a:t>
            </a:r>
            <a:r>
              <a:rPr dirty="0" sz="700" spc="75">
                <a:solidFill>
                  <a:srgbClr val="2F3D57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car,;</a:t>
            </a:r>
            <a:r>
              <a:rPr dirty="0" sz="700" spc="25">
                <a:solidFill>
                  <a:srgbClr val="4B4954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234D6E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7C3D62"/>
                </a:solidFill>
                <a:latin typeface="Times New Roman"/>
                <a:cs typeface="Times New Roman"/>
              </a:rPr>
              <a:t>m</a:t>
            </a:r>
            <a:r>
              <a:rPr dirty="0" sz="700" spc="-10">
                <a:solidFill>
                  <a:srgbClr val="2D2338"/>
                </a:solidFill>
                <a:latin typeface="Times New Roman"/>
                <a:cs typeface="Times New Roman"/>
              </a:rPr>
              <a:t>ea</a:t>
            </a:r>
            <a:r>
              <a:rPr dirty="0" sz="700" spc="-10">
                <a:solidFill>
                  <a:srgbClr val="465977"/>
                </a:solidFill>
                <a:latin typeface="Times New Roman"/>
                <a:cs typeface="Times New Roman"/>
              </a:rPr>
              <a:t>n</a:t>
            </a:r>
            <a:r>
              <a:rPr dirty="0" sz="700" spc="-10">
                <a:solidFill>
                  <a:srgbClr val="876785"/>
                </a:solidFill>
                <a:latin typeface="Times New Roman"/>
                <a:cs typeface="Times New Roman"/>
              </a:rPr>
              <a:t>())</a:t>
            </a:r>
            <a:endParaRPr sz="700">
              <a:latin typeface="Times New Roman"/>
              <a:cs typeface="Times New Roman"/>
            </a:endParaRPr>
          </a:p>
          <a:p>
            <a:pPr marL="17145">
              <a:lnSpc>
                <a:spcPts val="720"/>
              </a:lnSpc>
            </a:pPr>
            <a:r>
              <a:rPr dirty="0" sz="700" spc="70">
                <a:solidFill>
                  <a:srgbClr val="56904B"/>
                </a:solidFill>
                <a:latin typeface="Times New Roman"/>
                <a:cs typeface="Times New Roman"/>
              </a:rPr>
              <a:t>print</a:t>
            </a:r>
            <a:r>
              <a:rPr dirty="0" sz="700" spc="70">
                <a:solidFill>
                  <a:srgbClr val="7E7E8E"/>
                </a:solidFill>
                <a:latin typeface="Times New Roman"/>
                <a:cs typeface="Times New Roman"/>
              </a:rPr>
              <a:t>(</a:t>
            </a:r>
            <a:r>
              <a:rPr dirty="0" sz="700" spc="-50">
                <a:solidFill>
                  <a:srgbClr val="7E7E8E"/>
                </a:solidFill>
                <a:latin typeface="Times New Roman"/>
                <a:cs typeface="Times New Roman"/>
              </a:rPr>
              <a:t> </a:t>
            </a:r>
            <a:r>
              <a:rPr dirty="0" sz="700" spc="45">
                <a:solidFill>
                  <a:srgbClr val="CA939A"/>
                </a:solidFill>
                <a:latin typeface="Times New Roman"/>
                <a:cs typeface="Times New Roman"/>
              </a:rPr>
              <a:t>'</a:t>
            </a:r>
            <a:r>
              <a:rPr dirty="0" sz="700" spc="45">
                <a:solidFill>
                  <a:srgbClr val="D17042"/>
                </a:solidFill>
                <a:latin typeface="Times New Roman"/>
                <a:cs typeface="Times New Roman"/>
              </a:rPr>
              <a:t>D</a:t>
            </a:r>
            <a:r>
              <a:rPr dirty="0" sz="700" spc="45">
                <a:solidFill>
                  <a:srgbClr val="BF414D"/>
                </a:solidFill>
                <a:latin typeface="Times New Roman"/>
                <a:cs typeface="Times New Roman"/>
              </a:rPr>
              <a:t>i</a:t>
            </a:r>
            <a:r>
              <a:rPr dirty="0" sz="700" spc="45">
                <a:solidFill>
                  <a:srgbClr val="C36277"/>
                </a:solidFill>
                <a:latin typeface="Times New Roman"/>
                <a:cs typeface="Times New Roman"/>
              </a:rPr>
              <a:t>ffer</a:t>
            </a:r>
            <a:r>
              <a:rPr dirty="0" sz="700" spc="45">
                <a:solidFill>
                  <a:srgbClr val="BF414D"/>
                </a:solidFill>
                <a:latin typeface="Times New Roman"/>
                <a:cs typeface="Times New Roman"/>
              </a:rPr>
              <a:t>e</a:t>
            </a:r>
            <a:r>
              <a:rPr dirty="0" sz="700" spc="45">
                <a:solidFill>
                  <a:srgbClr val="CA6759"/>
                </a:solidFill>
                <a:latin typeface="Times New Roman"/>
                <a:cs typeface="Times New Roman"/>
              </a:rPr>
              <a:t>n</a:t>
            </a:r>
            <a:r>
              <a:rPr dirty="0" sz="700" spc="45">
                <a:solidFill>
                  <a:srgbClr val="BF414D"/>
                </a:solidFill>
                <a:latin typeface="Times New Roman"/>
                <a:cs typeface="Times New Roman"/>
              </a:rPr>
              <a:t>ce</a:t>
            </a:r>
            <a:r>
              <a:rPr dirty="0" sz="700" spc="229">
                <a:solidFill>
                  <a:srgbClr val="BF414D"/>
                </a:solidFill>
                <a:latin typeface="Times New Roman"/>
                <a:cs typeface="Times New Roman"/>
              </a:rPr>
              <a:t> </a:t>
            </a:r>
            <a:r>
              <a:rPr dirty="0" sz="700" spc="85">
                <a:solidFill>
                  <a:srgbClr val="BF414D"/>
                </a:solidFill>
                <a:latin typeface="Times New Roman"/>
                <a:cs typeface="Times New Roman"/>
              </a:rPr>
              <a:t>i</a:t>
            </a:r>
            <a:r>
              <a:rPr dirty="0" sz="700" spc="85">
                <a:solidFill>
                  <a:srgbClr val="CA6759"/>
                </a:solidFill>
                <a:latin typeface="Times New Roman"/>
                <a:cs typeface="Times New Roman"/>
              </a:rPr>
              <a:t>n</a:t>
            </a:r>
            <a:r>
              <a:rPr dirty="0" sz="700" spc="120">
                <a:solidFill>
                  <a:srgbClr val="CA6759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CD7775"/>
                </a:solidFill>
                <a:latin typeface="Times New Roman"/>
                <a:cs typeface="Times New Roman"/>
              </a:rPr>
              <a:t>R</a:t>
            </a:r>
            <a:r>
              <a:rPr dirty="0" sz="700" spc="-10">
                <a:solidFill>
                  <a:srgbClr val="BF414D"/>
                </a:solidFill>
                <a:latin typeface="Times New Roman"/>
                <a:cs typeface="Times New Roman"/>
              </a:rPr>
              <a:t>2</a:t>
            </a:r>
            <a:r>
              <a:rPr dirty="0" sz="700" spc="110">
                <a:solidFill>
                  <a:srgbClr val="BF414D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C3545B"/>
                </a:solidFill>
                <a:latin typeface="Arial"/>
                <a:cs typeface="Arial"/>
              </a:rPr>
              <a:t>&amp;</a:t>
            </a:r>
            <a:r>
              <a:rPr dirty="0" sz="550" spc="229">
                <a:solidFill>
                  <a:srgbClr val="C3545B"/>
                </a:solidFill>
                <a:latin typeface="Arial"/>
                <a:cs typeface="Arial"/>
              </a:rPr>
              <a:t> </a:t>
            </a:r>
            <a:r>
              <a:rPr dirty="0" sz="500" i="1">
                <a:solidFill>
                  <a:srgbClr val="C36277"/>
                </a:solidFill>
                <a:latin typeface="Arial"/>
                <a:cs typeface="Arial"/>
              </a:rPr>
              <a:t>OJ</a:t>
            </a:r>
            <a:r>
              <a:rPr dirty="0" sz="500" spc="190" i="1">
                <a:solidFill>
                  <a:srgbClr val="C36277"/>
                </a:solidFill>
                <a:latin typeface="Arial"/>
                <a:cs typeface="Arial"/>
              </a:rPr>
              <a:t> </a:t>
            </a:r>
            <a:r>
              <a:rPr dirty="0" sz="700" spc="65">
                <a:solidFill>
                  <a:srgbClr val="C3545B"/>
                </a:solidFill>
                <a:latin typeface="Times New Roman"/>
                <a:cs typeface="Times New Roman"/>
              </a:rPr>
              <a:t>sco</a:t>
            </a:r>
            <a:r>
              <a:rPr dirty="0" sz="700" spc="65">
                <a:solidFill>
                  <a:srgbClr val="C34875"/>
                </a:solidFill>
                <a:latin typeface="Times New Roman"/>
                <a:cs typeface="Times New Roman"/>
              </a:rPr>
              <a:t>r</a:t>
            </a:r>
            <a:r>
              <a:rPr dirty="0" sz="700" spc="65">
                <a:solidFill>
                  <a:srgbClr val="BF414D"/>
                </a:solidFill>
                <a:latin typeface="Times New Roman"/>
                <a:cs typeface="Times New Roman"/>
              </a:rPr>
              <a:t>e</a:t>
            </a:r>
            <a:r>
              <a:rPr dirty="0" sz="700" spc="65">
                <a:solidFill>
                  <a:srgbClr val="C1245D"/>
                </a:solidFill>
                <a:latin typeface="Times New Roman"/>
                <a:cs typeface="Times New Roman"/>
              </a:rPr>
              <a:t>:</a:t>
            </a:r>
            <a:r>
              <a:rPr dirty="0" sz="700" spc="-30">
                <a:solidFill>
                  <a:srgbClr val="C1245D"/>
                </a:solidFill>
                <a:latin typeface="Times New Roman"/>
                <a:cs typeface="Times New Roman"/>
              </a:rPr>
              <a:t> </a:t>
            </a:r>
            <a:r>
              <a:rPr dirty="0" sz="700" spc="50">
                <a:solidFill>
                  <a:srgbClr val="BD2382"/>
                </a:solidFill>
                <a:latin typeface="Times New Roman"/>
                <a:cs typeface="Times New Roman"/>
              </a:rPr>
              <a:t>'</a:t>
            </a:r>
            <a:r>
              <a:rPr dirty="0" sz="700" spc="50">
                <a:solidFill>
                  <a:srgbClr val="183150"/>
                </a:solidFill>
                <a:latin typeface="Times New Roman"/>
                <a:cs typeface="Times New Roman"/>
              </a:rPr>
              <a:t>,</a:t>
            </a:r>
            <a:r>
              <a:rPr dirty="0" sz="700" spc="-10">
                <a:solidFill>
                  <a:srgbClr val="183150"/>
                </a:solidFill>
                <a:latin typeface="Times New Roman"/>
                <a:cs typeface="Times New Roman"/>
              </a:rPr>
              <a:t> </a:t>
            </a:r>
            <a:r>
              <a:rPr dirty="0" sz="700" spc="55">
                <a:solidFill>
                  <a:srgbClr val="7E7E8E"/>
                </a:solidFill>
                <a:latin typeface="Times New Roman"/>
                <a:cs typeface="Times New Roman"/>
              </a:rPr>
              <a:t>(</a:t>
            </a:r>
            <a:r>
              <a:rPr dirty="0" sz="700" spc="55">
                <a:solidFill>
                  <a:srgbClr val="465977"/>
                </a:solidFill>
                <a:latin typeface="Times New Roman"/>
                <a:cs typeface="Times New Roman"/>
              </a:rPr>
              <a:t>r</a:t>
            </a:r>
            <a:r>
              <a:rPr dirty="0" sz="700" spc="55">
                <a:solidFill>
                  <a:srgbClr val="423644"/>
                </a:solidFill>
                <a:latin typeface="Times New Roman"/>
                <a:cs typeface="Times New Roman"/>
              </a:rPr>
              <a:t>2</a:t>
            </a:r>
            <a:r>
              <a:rPr dirty="0" sz="700" spc="55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55">
                <a:solidFill>
                  <a:srgbClr val="423644"/>
                </a:solidFill>
                <a:latin typeface="Times New Roman"/>
                <a:cs typeface="Times New Roman"/>
              </a:rPr>
              <a:t>sco</a:t>
            </a:r>
            <a:r>
              <a:rPr dirty="0" sz="700" spc="55">
                <a:solidFill>
                  <a:srgbClr val="876B34"/>
                </a:solidFill>
                <a:latin typeface="Times New Roman"/>
                <a:cs typeface="Times New Roman"/>
              </a:rPr>
              <a:t>r</a:t>
            </a:r>
            <a:r>
              <a:rPr dirty="0" sz="700" spc="55">
                <a:solidFill>
                  <a:srgbClr val="423644"/>
                </a:solidFill>
                <a:latin typeface="Times New Roman"/>
                <a:cs typeface="Times New Roman"/>
              </a:rPr>
              <a:t>e</a:t>
            </a:r>
            <a:r>
              <a:rPr dirty="0" sz="700" spc="55">
                <a:solidFill>
                  <a:srgbClr val="7E7E8E"/>
                </a:solidFill>
                <a:latin typeface="Times New Roman"/>
                <a:cs typeface="Times New Roman"/>
              </a:rPr>
              <a:t>(</a:t>
            </a:r>
            <a:r>
              <a:rPr dirty="0" sz="700" spc="55">
                <a:solidFill>
                  <a:srgbClr val="795B8E"/>
                </a:solidFill>
                <a:latin typeface="Times New Roman"/>
                <a:cs typeface="Times New Roman"/>
              </a:rPr>
              <a:t>y</a:t>
            </a:r>
            <a:r>
              <a:rPr dirty="0" sz="700" spc="55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55">
                <a:solidFill>
                  <a:srgbClr val="423644"/>
                </a:solidFill>
                <a:latin typeface="Times New Roman"/>
                <a:cs typeface="Times New Roman"/>
              </a:rPr>
              <a:t>test</a:t>
            </a:r>
            <a:r>
              <a:rPr dirty="0" sz="700" spc="55">
                <a:solidFill>
                  <a:srgbClr val="3D133F"/>
                </a:solidFill>
                <a:latin typeface="Times New Roman"/>
                <a:cs typeface="Times New Roman"/>
              </a:rPr>
              <a:t>,</a:t>
            </a:r>
            <a:r>
              <a:rPr dirty="0" sz="700" spc="-90">
                <a:solidFill>
                  <a:srgbClr val="3D133F"/>
                </a:solidFill>
                <a:latin typeface="Times New Roman"/>
                <a:cs typeface="Times New Roman"/>
              </a:rPr>
              <a:t> </a:t>
            </a:r>
            <a:r>
              <a:rPr dirty="0" sz="700" spc="55">
                <a:solidFill>
                  <a:srgbClr val="2D2338"/>
                </a:solidFill>
                <a:latin typeface="Times New Roman"/>
                <a:cs typeface="Times New Roman"/>
              </a:rPr>
              <a:t>te</a:t>
            </a:r>
            <a:r>
              <a:rPr dirty="0" sz="700" spc="55">
                <a:solidFill>
                  <a:srgbClr val="2F3D57"/>
                </a:solidFill>
                <a:latin typeface="Times New Roman"/>
                <a:cs typeface="Times New Roman"/>
              </a:rPr>
              <a:t>.s</a:t>
            </a:r>
            <a:r>
              <a:rPr dirty="0" sz="700" spc="55">
                <a:solidFill>
                  <a:srgbClr val="4B4954"/>
                </a:solidFill>
                <a:latin typeface="Times New Roman"/>
                <a:cs typeface="Times New Roman"/>
              </a:rPr>
              <a:t>t</a:t>
            </a:r>
            <a:r>
              <a:rPr dirty="0" sz="700" spc="55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55">
                <a:solidFill>
                  <a:srgbClr val="465977"/>
                </a:solidFill>
                <a:latin typeface="Times New Roman"/>
                <a:cs typeface="Times New Roman"/>
              </a:rPr>
              <a:t>p</a:t>
            </a:r>
            <a:r>
              <a:rPr dirty="0" sz="700" spc="55">
                <a:solidFill>
                  <a:srgbClr val="2F3D57"/>
                </a:solidFill>
                <a:latin typeface="Times New Roman"/>
                <a:cs typeface="Times New Roman"/>
              </a:rPr>
              <a:t>re</a:t>
            </a:r>
            <a:r>
              <a:rPr dirty="0" sz="700" spc="55">
                <a:solidFill>
                  <a:srgbClr val="595D69"/>
                </a:solidFill>
                <a:latin typeface="Times New Roman"/>
                <a:cs typeface="Times New Roman"/>
              </a:rPr>
              <a:t>d</a:t>
            </a:r>
            <a:r>
              <a:rPr dirty="0" sz="700" spc="55">
                <a:solidFill>
                  <a:srgbClr val="7E7E8E"/>
                </a:solidFill>
                <a:latin typeface="Times New Roman"/>
                <a:cs typeface="Times New Roman"/>
              </a:rPr>
              <a:t>)</a:t>
            </a:r>
            <a:r>
              <a:rPr dirty="0" sz="700" spc="55">
                <a:solidFill>
                  <a:srgbClr val="BA60F9"/>
                </a:solidFill>
                <a:latin typeface="Times New Roman"/>
                <a:cs typeface="Times New Roman"/>
              </a:rPr>
              <a:t>•</a:t>
            </a:r>
            <a:r>
              <a:rPr dirty="0" sz="700" spc="55">
                <a:solidFill>
                  <a:srgbClr val="56904B"/>
                </a:solidFill>
                <a:latin typeface="Times New Roman"/>
                <a:cs typeface="Times New Roman"/>
              </a:rPr>
              <a:t>100</a:t>
            </a:r>
            <a:r>
              <a:rPr dirty="0" sz="700" spc="55">
                <a:solidFill>
                  <a:srgbClr val="959579"/>
                </a:solidFill>
                <a:latin typeface="Times New Roman"/>
                <a:cs typeface="Times New Roman"/>
              </a:rPr>
              <a:t>)</a:t>
            </a:r>
            <a:r>
              <a:rPr dirty="0" sz="700" spc="55">
                <a:solidFill>
                  <a:srgbClr val="AA3BF4"/>
                </a:solidFill>
                <a:latin typeface="Times New Roman"/>
                <a:cs typeface="Times New Roman"/>
              </a:rPr>
              <a:t>-</a:t>
            </a:r>
            <a:r>
              <a:rPr dirty="0" sz="700" spc="50">
                <a:solidFill>
                  <a:srgbClr val="876785"/>
                </a:solidFill>
                <a:latin typeface="Times New Roman"/>
                <a:cs typeface="Times New Roman"/>
              </a:rPr>
              <a:t>(</a:t>
            </a:r>
            <a:r>
              <a:rPr dirty="0" sz="700" spc="50">
                <a:solidFill>
                  <a:srgbClr val="423644"/>
                </a:solidFill>
                <a:latin typeface="Times New Roman"/>
                <a:cs typeface="Times New Roman"/>
              </a:rPr>
              <a:t>,rn</a:t>
            </a:r>
            <a:r>
              <a:rPr dirty="0" sz="700" spc="50">
                <a:solidFill>
                  <a:srgbClr val="577999"/>
                </a:solidFill>
                <a:latin typeface="Times New Roman"/>
                <a:cs typeface="Times New Roman"/>
              </a:rPr>
              <a:t>r</a:t>
            </a:r>
            <a:r>
              <a:rPr dirty="0" sz="700" spc="5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50">
                <a:solidFill>
                  <a:srgbClr val="234D6E"/>
                </a:solidFill>
                <a:latin typeface="Times New Roman"/>
                <a:cs typeface="Times New Roman"/>
              </a:rPr>
              <a:t>.</a:t>
            </a:r>
            <a:r>
              <a:rPr dirty="0" sz="700" spc="285">
                <a:solidFill>
                  <a:srgbClr val="234D6E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 spc="-10">
                <a:solidFill>
                  <a:srgbClr val="4B4954"/>
                </a:solidFill>
                <a:latin typeface="Times New Roman"/>
                <a:cs typeface="Times New Roman"/>
              </a:rPr>
              <a:t>an</a:t>
            </a:r>
            <a:r>
              <a:rPr dirty="0" sz="700" spc="-10">
                <a:solidFill>
                  <a:srgbClr val="7E7E8E"/>
                </a:solidFill>
                <a:latin typeface="Times New Roman"/>
                <a:cs typeface="Times New Roman"/>
              </a:rPr>
              <a:t>()</a:t>
            </a:r>
            <a:r>
              <a:rPr dirty="0" sz="700" spc="-10">
                <a:solidFill>
                  <a:srgbClr val="BA60F9"/>
                </a:solidFill>
                <a:latin typeface="Times New Roman"/>
                <a:cs typeface="Times New Roman"/>
              </a:rPr>
              <a:t>*</a:t>
            </a:r>
            <a:r>
              <a:rPr dirty="0" sz="700" spc="-10">
                <a:solidFill>
                  <a:srgbClr val="56904B"/>
                </a:solidFill>
                <a:latin typeface="Times New Roman"/>
                <a:cs typeface="Times New Roman"/>
              </a:rPr>
              <a:t>100</a:t>
            </a:r>
            <a:r>
              <a:rPr dirty="0" sz="700" spc="-10">
                <a:solidFill>
                  <a:srgbClr val="876785"/>
                </a:solidFill>
                <a:latin typeface="Times New Roman"/>
                <a:cs typeface="Times New Roman"/>
              </a:rPr>
              <a:t>))</a:t>
            </a:r>
            <a:endParaRPr sz="700">
              <a:latin typeface="Times New Roman"/>
              <a:cs typeface="Times New Roman"/>
            </a:endParaRPr>
          </a:p>
          <a:p>
            <a:pPr marL="1100455" marR="5080" indent="-1087120">
              <a:lnSpc>
                <a:spcPts val="770"/>
              </a:lnSpc>
              <a:spcBef>
                <a:spcPts val="615"/>
              </a:spcBef>
            </a:pPr>
            <a:r>
              <a:rPr dirty="0" sz="700" spc="55">
                <a:solidFill>
                  <a:srgbClr val="423644"/>
                </a:solidFill>
                <a:latin typeface="Times New Roman"/>
                <a:cs typeface="Times New Roman"/>
              </a:rPr>
              <a:t>cross</a:t>
            </a:r>
            <a:r>
              <a:rPr dirty="0" sz="700" spc="275">
                <a:solidFill>
                  <a:srgbClr val="423644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V</a:t>
            </a:r>
            <a:r>
              <a:rPr dirty="0" sz="700">
                <a:solidFill>
                  <a:srgbClr val="695D52"/>
                </a:solidFill>
                <a:latin typeface="Times New Roman"/>
                <a:cs typeface="Times New Roman"/>
              </a:rPr>
              <a:t>,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590F0E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idat</a:t>
            </a:r>
            <a:r>
              <a:rPr dirty="0" sz="700">
                <a:solidFill>
                  <a:srgbClr val="44181F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on</a:t>
            </a:r>
            <a:r>
              <a:rPr dirty="0" sz="700" spc="225">
                <a:solidFill>
                  <a:srgbClr val="2D2338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2D2338"/>
                </a:solidFill>
                <a:latin typeface="Arial"/>
                <a:cs typeface="Arial"/>
              </a:rPr>
              <a:t>score</a:t>
            </a:r>
            <a:r>
              <a:rPr dirty="0" sz="650" spc="375">
                <a:solidFill>
                  <a:srgbClr val="2D2338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E6A552"/>
                </a:solidFill>
                <a:latin typeface="Arial"/>
                <a:cs typeface="Arial"/>
              </a:rPr>
              <a:t>:</a:t>
            </a:r>
            <a:r>
              <a:rPr dirty="0" sz="650">
                <a:solidFill>
                  <a:srgbClr val="2D2338"/>
                </a:solidFill>
                <a:latin typeface="Arial"/>
                <a:cs typeface="Arial"/>
              </a:rPr>
              <a:t>:</a:t>
            </a:r>
            <a:r>
              <a:rPr dirty="0" sz="650" spc="305">
                <a:solidFill>
                  <a:srgbClr val="2D2338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6rad</a:t>
            </a:r>
            <a:r>
              <a:rPr dirty="0" sz="700">
                <a:solidFill>
                  <a:srgbClr val="87C8FB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2F3D57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675234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1C1849"/>
                </a:solidFill>
                <a:latin typeface="Times New Roman"/>
                <a:cs typeface="Times New Roman"/>
              </a:rPr>
              <a:t>l!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oost:</a:t>
            </a:r>
            <a:r>
              <a:rPr dirty="0" sz="700">
                <a:solidFill>
                  <a:srgbClr val="234D6E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465977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gReij</a:t>
            </a:r>
            <a:r>
              <a:rPr dirty="0" sz="700">
                <a:solidFill>
                  <a:srgbClr val="234D6E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esso</a:t>
            </a:r>
            <a:r>
              <a:rPr dirty="0" sz="700">
                <a:solidFill>
                  <a:srgbClr val="7E6E4D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65977"/>
                </a:solidFill>
                <a:latin typeface="Times New Roman"/>
                <a:cs typeface="Times New Roman"/>
              </a:rPr>
              <a:t>{</a:t>
            </a:r>
            <a:r>
              <a:rPr dirty="0" sz="700">
                <a:solidFill>
                  <a:srgbClr val="675234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earn</a:t>
            </a:r>
            <a:r>
              <a:rPr dirty="0" sz="700">
                <a:solidFill>
                  <a:srgbClr val="5B3F38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g</a:t>
            </a:r>
            <a:r>
              <a:rPr dirty="0" u="sng" sz="700" spc="340">
                <a:solidFill>
                  <a:srgbClr val="2D2338"/>
                </a:solidFill>
                <a:uFill>
                  <a:solidFill>
                    <a:srgbClr val="2C2237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700">
                <a:solidFill>
                  <a:srgbClr val="421C67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5B3F38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=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0,,</a:t>
            </a:r>
            <a:r>
              <a:rPr dirty="0" sz="700">
                <a:solidFill>
                  <a:srgbClr val="87C8FB"/>
                </a:solidFill>
                <a:latin typeface="Times New Roman"/>
                <a:cs typeface="Times New Roman"/>
              </a:rPr>
              <a:t>,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00'l</a:t>
            </a:r>
            <a:r>
              <a:rPr dirty="0" sz="700">
                <a:solidFill>
                  <a:srgbClr val="87C8FB"/>
                </a:solidFill>
                <a:latin typeface="Times New Roman"/>
                <a:cs typeface="Times New Roman"/>
              </a:rPr>
              <a:t>•</a:t>
            </a:r>
            <a:r>
              <a:rPr dirty="0" sz="700">
                <a:solidFill>
                  <a:srgbClr val="2F3D57"/>
                </a:solidFill>
                <a:latin typeface="Times New Roman"/>
                <a:cs typeface="Times New Roman"/>
              </a:rPr>
              <a:t>,</a:t>
            </a:r>
            <a:r>
              <a:rPr dirty="0" sz="700" spc="395">
                <a:solidFill>
                  <a:srgbClr val="2F3D57"/>
                </a:solidFill>
                <a:latin typeface="Times New Roman"/>
                <a:cs typeface="Times New Roman"/>
              </a:rPr>
              <a:t>  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ax</a:t>
            </a:r>
            <a:r>
              <a:rPr dirty="0" sz="700">
                <a:solidFill>
                  <a:srgbClr val="231A08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d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2F3D57"/>
                </a:solidFill>
                <a:latin typeface="Times New Roman"/>
                <a:cs typeface="Times New Roman"/>
              </a:rPr>
              <a:t>p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th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=</a:t>
            </a:r>
            <a:r>
              <a:rPr dirty="0" sz="700">
                <a:solidFill>
                  <a:srgbClr val="183150"/>
                </a:solidFill>
                <a:latin typeface="Times New Roman"/>
                <a:cs typeface="Times New Roman"/>
              </a:rPr>
              <a:t>4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,</a:t>
            </a:r>
            <a:r>
              <a:rPr dirty="0" sz="700">
                <a:solidFill>
                  <a:srgbClr val="3A6B7E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2F3D57"/>
                </a:solidFill>
                <a:latin typeface="Times New Roman"/>
                <a:cs typeface="Times New Roman"/>
              </a:rPr>
              <a:t>i.n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44181F"/>
                </a:solidFill>
                <a:latin typeface="Times New Roman"/>
                <a:cs typeface="Times New Roman"/>
              </a:rPr>
              <a:t>a</a:t>
            </a:r>
            <a:r>
              <a:rPr dirty="0" sz="700" spc="210">
                <a:solidFill>
                  <a:srgbClr val="44181F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4B4954"/>
                </a:solidFill>
                <a:latin typeface="Times New Roman"/>
                <a:cs typeface="Times New Roman"/>
              </a:rPr>
              <a:t>p</a:t>
            </a:r>
            <a:r>
              <a:rPr dirty="0" sz="700" spc="-10">
                <a:solidFill>
                  <a:srgbClr val="3D133F"/>
                </a:solidFill>
                <a:latin typeface="Times New Roman"/>
                <a:cs typeface="Times New Roman"/>
              </a:rPr>
              <a:t>l</a:t>
            </a:r>
            <a:r>
              <a:rPr dirty="0" sz="700" spc="-10">
                <a:solidFill>
                  <a:srgbClr val="0C080F"/>
                </a:solidFill>
                <a:latin typeface="Times New Roman"/>
                <a:cs typeface="Times New Roman"/>
              </a:rPr>
              <a:t>e</a:t>
            </a:r>
            <a:r>
              <a:rPr dirty="0" sz="700" spc="-10">
                <a:solidFill>
                  <a:srgbClr val="2D2338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 spc="-10">
                <a:solidFill>
                  <a:srgbClr val="3D133F"/>
                </a:solidFill>
                <a:latin typeface="Times New Roman"/>
                <a:cs typeface="Times New Roman"/>
              </a:rPr>
              <a:t>leaf</a:t>
            </a:r>
            <a:r>
              <a:rPr dirty="0" sz="700" spc="-10">
                <a:solidFill>
                  <a:srgbClr val="231A08"/>
                </a:solidFill>
                <a:latin typeface="Times New Roman"/>
                <a:cs typeface="Times New Roman"/>
              </a:rPr>
              <a:t>=</a:t>
            </a:r>
            <a:r>
              <a:rPr dirty="0" sz="700" spc="-10">
                <a:solidFill>
                  <a:srgbClr val="2D2338"/>
                </a:solidFill>
                <a:latin typeface="Times New Roman"/>
                <a:cs typeface="Times New Roman"/>
              </a:rPr>
              <a:t>25,</a:t>
            </a:r>
            <a:r>
              <a:rPr dirty="0" sz="700" spc="500">
                <a:solidFill>
                  <a:srgbClr val="2D2338"/>
                </a:solidFill>
                <a:latin typeface="Times New Roman"/>
                <a:cs typeface="Times New Roman"/>
              </a:rPr>
              <a:t> </a:t>
            </a:r>
            <a:r>
              <a:rPr dirty="0" sz="700">
                <a:solidFill>
                  <a:srgbClr val="54234B"/>
                </a:solidFill>
                <a:latin typeface="Times New Roman"/>
                <a:cs typeface="Times New Roman"/>
              </a:rPr>
              <a:t>miin</a:t>
            </a:r>
            <a:r>
              <a:rPr dirty="0" sz="700">
                <a:solidFill>
                  <a:srgbClr val="87C8FB"/>
                </a:solidFill>
                <a:latin typeface="Times New Roman"/>
                <a:cs typeface="Times New Roman"/>
              </a:rPr>
              <a:t>,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_s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a</a:t>
            </a:r>
            <a:r>
              <a:rPr dirty="0" sz="700">
                <a:solidFill>
                  <a:srgbClr val="421C67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183150"/>
                </a:solidFill>
                <a:latin typeface="Times New Roman"/>
                <a:cs typeface="Times New Roman"/>
              </a:rPr>
              <a:t>ples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p</a:t>
            </a:r>
            <a:r>
              <a:rPr dirty="0" sz="700">
                <a:solidFill>
                  <a:srgbClr val="3D133F"/>
                </a:solidFill>
                <a:latin typeface="Times New Roman"/>
                <a:cs typeface="Times New Roman"/>
              </a:rPr>
              <a:t>l</a:t>
            </a:r>
            <a:r>
              <a:rPr dirty="0" sz="700">
                <a:solidFill>
                  <a:srgbClr val="183150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1C1849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=</a:t>
            </a:r>
            <a:r>
              <a:rPr dirty="0" sz="700">
                <a:solidFill>
                  <a:srgbClr val="423644"/>
                </a:solidFill>
                <a:latin typeface="Times New Roman"/>
                <a:cs typeface="Times New Roman"/>
              </a:rPr>
              <a:t>25</a:t>
            </a:r>
            <a:r>
              <a:rPr dirty="0" sz="700">
                <a:solidFill>
                  <a:srgbClr val="1C1849"/>
                </a:solidFill>
                <a:latin typeface="Times New Roman"/>
                <a:cs typeface="Times New Roman"/>
              </a:rPr>
              <a:t>,</a:t>
            </a:r>
            <a:r>
              <a:rPr dirty="0" sz="700" spc="430">
                <a:solidFill>
                  <a:srgbClr val="1C1849"/>
                </a:solidFill>
                <a:latin typeface="Times New Roman"/>
                <a:cs typeface="Times New Roman"/>
              </a:rPr>
              <a:t>  </a:t>
            </a:r>
            <a:r>
              <a:rPr dirty="0" sz="700">
                <a:solidFill>
                  <a:srgbClr val="595D69"/>
                </a:solidFill>
                <a:latin typeface="Times New Roman"/>
                <a:cs typeface="Times New Roman"/>
              </a:rPr>
              <a:t>n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es</a:t>
            </a:r>
            <a:r>
              <a:rPr dirty="0" sz="700">
                <a:solidFill>
                  <a:srgbClr val="2F3D57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i</a:t>
            </a:r>
            <a:r>
              <a:rPr dirty="0" sz="700">
                <a:solidFill>
                  <a:srgbClr val="421C67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ato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-</a:t>
            </a:r>
            <a:r>
              <a:rPr dirty="0" sz="700" spc="-10">
                <a:solidFill>
                  <a:srgbClr val="2D2338"/>
                </a:solidFill>
                <a:latin typeface="Times New Roman"/>
                <a:cs typeface="Times New Roman"/>
              </a:rPr>
              <a:t>;</a:t>
            </a:r>
            <a:r>
              <a:rPr dirty="0" sz="700" spc="-10">
                <a:solidFill>
                  <a:srgbClr val="0C080F"/>
                </a:solidFill>
                <a:latin typeface="Times New Roman"/>
                <a:cs typeface="Times New Roman"/>
              </a:rPr>
              <a:t>=</a:t>
            </a:r>
            <a:r>
              <a:rPr dirty="0" sz="700" spc="-10">
                <a:solidFill>
                  <a:srgbClr val="595D69"/>
                </a:solidFill>
                <a:latin typeface="Times New Roman"/>
                <a:cs typeface="Times New Roman"/>
              </a:rPr>
              <a:t>1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200,</a:t>
            </a:r>
            <a:endParaRPr sz="700">
              <a:latin typeface="Times New Roman"/>
              <a:cs typeface="Times New Roman"/>
            </a:endParaRPr>
          </a:p>
          <a:p>
            <a:pPr marL="1154430">
              <a:lnSpc>
                <a:spcPts val="730"/>
              </a:lnSpc>
            </a:pPr>
            <a:r>
              <a:rPr dirty="0" sz="700">
                <a:solidFill>
                  <a:srgbClr val="234D6E"/>
                </a:solidFill>
                <a:latin typeface="Times New Roman"/>
                <a:cs typeface="Times New Roman"/>
              </a:rPr>
              <a:t>r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ando</a:t>
            </a:r>
            <a:r>
              <a:rPr dirty="0" sz="700">
                <a:solidFill>
                  <a:srgbClr val="421C67"/>
                </a:solidFill>
                <a:latin typeface="Times New Roman"/>
                <a:cs typeface="Times New Roman"/>
              </a:rPr>
              <a:t>m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_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s</a:t>
            </a:r>
            <a:r>
              <a:rPr dirty="0" sz="700">
                <a:solidFill>
                  <a:srgbClr val="87C8FB"/>
                </a:solidFill>
                <a:latin typeface="Times New Roman"/>
                <a:cs typeface="Times New Roman"/>
              </a:rPr>
              <a:t>.</a:t>
            </a:r>
            <a:r>
              <a:rPr dirty="0" sz="700">
                <a:solidFill>
                  <a:srgbClr val="1C1849"/>
                </a:solidFill>
                <a:latin typeface="Times New Roman"/>
                <a:cs typeface="Times New Roman"/>
              </a:rPr>
              <a:t>ta</a:t>
            </a:r>
            <a:r>
              <a:rPr dirty="0" sz="700">
                <a:solidFill>
                  <a:srgbClr val="2F3D57"/>
                </a:solidFill>
                <a:latin typeface="Times New Roman"/>
                <a:cs typeface="Times New Roman"/>
              </a:rPr>
              <a:t>t</a:t>
            </a:r>
            <a:r>
              <a:rPr dirty="0" sz="700">
                <a:solidFill>
                  <a:srgbClr val="2D2338"/>
                </a:solidFill>
                <a:latin typeface="Times New Roman"/>
                <a:cs typeface="Times New Roman"/>
              </a:rPr>
              <a:t>e</a:t>
            </a:r>
            <a:r>
              <a:rPr dirty="0" sz="700">
                <a:solidFill>
                  <a:srgbClr val="0C080F"/>
                </a:solidFill>
                <a:latin typeface="Times New Roman"/>
                <a:cs typeface="Times New Roman"/>
              </a:rPr>
              <a:t>=</a:t>
            </a:r>
            <a:r>
              <a:rPr dirty="0" sz="700">
                <a:solidFill>
                  <a:srgbClr val="183150"/>
                </a:solidFill>
                <a:latin typeface="Times New Roman"/>
                <a:cs typeface="Times New Roman"/>
              </a:rPr>
              <a:t>5</a:t>
            </a:r>
            <a:r>
              <a:rPr dirty="0" sz="700">
                <a:solidFill>
                  <a:srgbClr val="4B4954"/>
                </a:solidFill>
                <a:latin typeface="Times New Roman"/>
                <a:cs typeface="Times New Roman"/>
              </a:rPr>
              <a:t>8</a:t>
            </a:r>
            <a:r>
              <a:rPr dirty="0" sz="700">
                <a:solidFill>
                  <a:srgbClr val="1C1849"/>
                </a:solidFill>
                <a:latin typeface="Times New Roman"/>
                <a:cs typeface="Times New Roman"/>
              </a:rPr>
              <a:t>,</a:t>
            </a:r>
            <a:r>
              <a:rPr dirty="0" sz="700" spc="390">
                <a:solidFill>
                  <a:srgbClr val="1C1849"/>
                </a:solidFill>
                <a:latin typeface="Times New Roman"/>
                <a:cs typeface="Times New Roman"/>
              </a:rPr>
              <a:t> </a:t>
            </a:r>
            <a:r>
              <a:rPr dirty="0" sz="700" spc="-10">
                <a:solidFill>
                  <a:srgbClr val="183150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4B4954"/>
                </a:solidFill>
                <a:latin typeface="Times New Roman"/>
                <a:cs typeface="Times New Roman"/>
              </a:rPr>
              <a:t>u</a:t>
            </a:r>
            <a:r>
              <a:rPr dirty="0" sz="700" spc="-10">
                <a:solidFill>
                  <a:srgbClr val="44181F"/>
                </a:solidFill>
                <a:latin typeface="Times New Roman"/>
                <a:cs typeface="Times New Roman"/>
              </a:rPr>
              <a:t>b</a:t>
            </a:r>
            <a:r>
              <a:rPr dirty="0" sz="700" spc="-10">
                <a:solidFill>
                  <a:srgbClr val="2D2338"/>
                </a:solidFill>
                <a:latin typeface="Times New Roman"/>
                <a:cs typeface="Times New Roman"/>
              </a:rPr>
              <a:t>s</a:t>
            </a:r>
            <a:r>
              <a:rPr dirty="0" sz="700" spc="-10">
                <a:solidFill>
                  <a:srgbClr val="757070"/>
                </a:solidFill>
                <a:latin typeface="Times New Roman"/>
                <a:cs typeface="Times New Roman"/>
              </a:rPr>
              <a:t>,</a:t>
            </a:r>
            <a:r>
              <a:rPr dirty="0" sz="700" spc="-10">
                <a:solidFill>
                  <a:srgbClr val="1C1849"/>
                </a:solidFill>
                <a:latin typeface="Times New Roman"/>
                <a:cs typeface="Times New Roman"/>
              </a:rPr>
              <a:t>a</a:t>
            </a:r>
            <a:r>
              <a:rPr dirty="0" sz="700" spc="-10">
                <a:solidFill>
                  <a:srgbClr val="54234B"/>
                </a:solidFill>
                <a:latin typeface="Times New Roman"/>
                <a:cs typeface="Times New Roman"/>
              </a:rPr>
              <a:t>mp</a:t>
            </a:r>
            <a:r>
              <a:rPr dirty="0" sz="700" spc="-10">
                <a:solidFill>
                  <a:srgbClr val="183150"/>
                </a:solidFill>
                <a:latin typeface="Times New Roman"/>
                <a:cs typeface="Times New Roman"/>
              </a:rPr>
              <a:t>le</a:t>
            </a:r>
            <a:r>
              <a:rPr dirty="0" sz="700" spc="-10">
                <a:solidFill>
                  <a:srgbClr val="0C080F"/>
                </a:solidFill>
                <a:latin typeface="Times New Roman"/>
                <a:cs typeface="Times New Roman"/>
              </a:rPr>
              <a:t>=</a:t>
            </a:r>
            <a:r>
              <a:rPr dirty="0" sz="700" spc="-10">
                <a:solidFill>
                  <a:srgbClr val="1C1849"/>
                </a:solidFill>
                <a:latin typeface="Times New Roman"/>
                <a:cs typeface="Times New Roman"/>
              </a:rPr>
              <a:t>0</a:t>
            </a:r>
            <a:r>
              <a:rPr dirty="0" sz="700" spc="-10">
                <a:solidFill>
                  <a:srgbClr val="835415"/>
                </a:solidFill>
                <a:latin typeface="Times New Roman"/>
                <a:cs typeface="Times New Roman"/>
              </a:rPr>
              <a:t>.</a:t>
            </a:r>
            <a:r>
              <a:rPr dirty="0" sz="700" spc="-10">
                <a:solidFill>
                  <a:srgbClr val="2D2338"/>
                </a:solidFill>
                <a:latin typeface="Times New Roman"/>
                <a:cs typeface="Times New Roman"/>
              </a:rPr>
              <a:t>4</a:t>
            </a:r>
            <a:r>
              <a:rPr dirty="0" sz="700" spc="-10">
                <a:solidFill>
                  <a:srgbClr val="757070"/>
                </a:solidFill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647750" y="9482997"/>
            <a:ext cx="5702935" cy="233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735">
              <a:lnSpc>
                <a:spcPts val="815"/>
              </a:lnSpc>
              <a:spcBef>
                <a:spcPts val="100"/>
              </a:spcBef>
              <a:tabLst>
                <a:tab pos="733425" algn="l"/>
              </a:tabLst>
            </a:pPr>
            <a:r>
              <a:rPr dirty="0" sz="700" spc="-40">
                <a:solidFill>
                  <a:srgbClr val="624162"/>
                </a:solidFill>
                <a:latin typeface="Times New Roman"/>
                <a:cs typeface="Times New Roman"/>
              </a:rPr>
              <a:t>Mean</a:t>
            </a:r>
            <a:r>
              <a:rPr dirty="0" sz="700" spc="145">
                <a:solidFill>
                  <a:srgbClr val="624162"/>
                </a:solidFill>
                <a:latin typeface="Times New Roman"/>
                <a:cs typeface="Times New Roman"/>
              </a:rPr>
              <a:t> </a:t>
            </a:r>
            <a:r>
              <a:rPr dirty="0" sz="500" i="1">
                <a:solidFill>
                  <a:srgbClr val="595D69"/>
                </a:solidFill>
                <a:latin typeface="Arial"/>
                <a:cs typeface="Arial"/>
              </a:rPr>
              <a:t>OJ</a:t>
            </a:r>
            <a:r>
              <a:rPr dirty="0" sz="500" spc="185" i="1">
                <a:solidFill>
                  <a:srgbClr val="595D69"/>
                </a:solidFill>
                <a:latin typeface="Arial"/>
                <a:cs typeface="Arial"/>
              </a:rPr>
              <a:t> </a:t>
            </a:r>
            <a:r>
              <a:rPr dirty="0" sz="550" spc="-10">
                <a:solidFill>
                  <a:srgbClr val="423644"/>
                </a:solidFill>
                <a:latin typeface="Arial"/>
                <a:cs typeface="Arial"/>
              </a:rPr>
              <a:t>S</a:t>
            </a:r>
            <a:r>
              <a:rPr dirty="0" sz="550" spc="-10">
                <a:solidFill>
                  <a:srgbClr val="595D69"/>
                </a:solidFill>
                <a:latin typeface="Arial"/>
                <a:cs typeface="Arial"/>
              </a:rPr>
              <a:t>eo</a:t>
            </a:r>
            <a:r>
              <a:rPr dirty="0" sz="550" spc="-65">
                <a:solidFill>
                  <a:srgbClr val="595D69"/>
                </a:solidFill>
                <a:latin typeface="Arial"/>
                <a:cs typeface="Arial"/>
              </a:rPr>
              <a:t> </a:t>
            </a:r>
            <a:r>
              <a:rPr dirty="0" sz="550" spc="-25">
                <a:solidFill>
                  <a:srgbClr val="423644"/>
                </a:solidFill>
                <a:latin typeface="Arial"/>
                <a:cs typeface="Arial"/>
              </a:rPr>
              <a:t>roe</a:t>
            </a:r>
            <a:r>
              <a:rPr dirty="0" sz="550">
                <a:solidFill>
                  <a:srgbClr val="423644"/>
                </a:solidFill>
                <a:latin typeface="Arial"/>
                <a:cs typeface="Arial"/>
              </a:rPr>
              <a:t>	</a:t>
            </a:r>
            <a:r>
              <a:rPr dirty="0" sz="550" spc="-10">
                <a:solidFill>
                  <a:srgbClr val="595D69"/>
                </a:solidFill>
                <a:latin typeface="Arial"/>
                <a:cs typeface="Arial"/>
              </a:rPr>
              <a:t>e</a:t>
            </a:r>
            <a:r>
              <a:rPr dirty="0" sz="550" spc="-10">
                <a:solidFill>
                  <a:srgbClr val="0C080F"/>
                </a:solidFill>
                <a:latin typeface="Arial"/>
                <a:cs typeface="Arial"/>
              </a:rPr>
              <a:t>,</a:t>
            </a:r>
            <a:r>
              <a:rPr dirty="0" sz="700" spc="-10">
                <a:solidFill>
                  <a:srgbClr val="695D52"/>
                </a:solidFill>
                <a:latin typeface="Times New Roman"/>
                <a:cs typeface="Times New Roman"/>
              </a:rPr>
              <a:t>8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8</a:t>
            </a:r>
            <a:r>
              <a:rPr dirty="0" sz="700" spc="-10">
                <a:solidFill>
                  <a:srgbClr val="595D69"/>
                </a:solidFill>
                <a:latin typeface="Times New Roman"/>
                <a:cs typeface="Times New Roman"/>
              </a:rPr>
              <a:t>€</a:t>
            </a:r>
            <a:r>
              <a:rPr dirty="0" sz="700" spc="-10">
                <a:solidFill>
                  <a:srgbClr val="2F3D57"/>
                </a:solidFill>
                <a:latin typeface="Times New Roman"/>
                <a:cs typeface="Times New Roman"/>
              </a:rPr>
              <a:t>6</a:t>
            </a:r>
            <a:r>
              <a:rPr dirty="0" sz="700" spc="-10">
                <a:solidFill>
                  <a:srgbClr val="624162"/>
                </a:solidFill>
                <a:latin typeface="Times New Roman"/>
                <a:cs typeface="Times New Roman"/>
              </a:rPr>
              <a:t>4</a:t>
            </a:r>
            <a:r>
              <a:rPr dirty="0" sz="700" spc="-10">
                <a:solidFill>
                  <a:srgbClr val="4B4954"/>
                </a:solidFill>
                <a:latin typeface="Times New Roman"/>
                <a:cs typeface="Times New Roman"/>
              </a:rPr>
              <a:t>9768</a:t>
            </a:r>
            <a:r>
              <a:rPr dirty="0" sz="700" spc="-10">
                <a:solidFill>
                  <a:srgbClr val="465977"/>
                </a:solidFill>
                <a:latin typeface="Times New Roman"/>
                <a:cs typeface="Times New Roman"/>
              </a:rPr>
              <a:t>811</a:t>
            </a:r>
            <a:r>
              <a:rPr dirty="0" sz="700" spc="-10">
                <a:solidFill>
                  <a:srgbClr val="423644"/>
                </a:solidFill>
                <a:latin typeface="Times New Roman"/>
                <a:cs typeface="Times New Roman"/>
              </a:rPr>
              <a:t>60</a:t>
            </a:r>
            <a:r>
              <a:rPr dirty="0" sz="700" spc="-10">
                <a:solidFill>
                  <a:srgbClr val="595D69"/>
                </a:solidFill>
                <a:latin typeface="Times New Roman"/>
                <a:cs typeface="Times New Roman"/>
              </a:rPr>
              <a:t>34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ts val="815"/>
              </a:lnSpc>
              <a:tabLst>
                <a:tab pos="5689600" algn="l"/>
              </a:tabLst>
            </a:pPr>
            <a:r>
              <a:rPr dirty="0" u="sng" sz="650" spc="85">
                <a:solidFill>
                  <a:srgbClr val="54234B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50">
                <a:solidFill>
                  <a:srgbClr val="54234B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</a:t>
            </a:r>
            <a:r>
              <a:rPr dirty="0" u="sng" sz="700">
                <a:solidFill>
                  <a:srgbClr val="54234B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ffe</a:t>
            </a:r>
            <a:r>
              <a:rPr dirty="0" u="sng" sz="700">
                <a:solidFill>
                  <a:srgbClr val="7E6E4D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sng" sz="700">
                <a:solidFill>
                  <a:srgbClr val="2D2338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sng" sz="700">
                <a:solidFill>
                  <a:srgbClr val="95A59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dirty="0" u="sng" sz="700">
                <a:solidFill>
                  <a:srgbClr val="4B4954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nc</a:t>
            </a:r>
            <a:r>
              <a:rPr dirty="0" u="sng" sz="700">
                <a:solidFill>
                  <a:srgbClr val="2D2338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sng" sz="700" spc="370">
                <a:solidFill>
                  <a:srgbClr val="2D2338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00">
                <a:solidFill>
                  <a:srgbClr val="2F3D5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700">
                <a:solidFill>
                  <a:srgbClr val="595D6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rn</a:t>
            </a:r>
            <a:r>
              <a:rPr dirty="0" u="sng" sz="700" spc="15">
                <a:solidFill>
                  <a:srgbClr val="595D6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00" spc="-20">
                <a:solidFill>
                  <a:srgbClr val="695D52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sng" sz="700" spc="-20">
                <a:solidFill>
                  <a:srgbClr val="4B4954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700" spc="130">
                <a:solidFill>
                  <a:srgbClr val="4B4954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30">
                <a:solidFill>
                  <a:srgbClr val="595D69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&amp;</a:t>
            </a:r>
            <a:r>
              <a:rPr dirty="0" u="sng" sz="600" spc="-30">
                <a:solidFill>
                  <a:srgbClr val="87C8FB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 </a:t>
            </a:r>
            <a:r>
              <a:rPr dirty="0" u="sng" sz="700" spc="-50">
                <a:solidFill>
                  <a:srgbClr val="423644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sng" sz="700" spc="-50">
                <a:solidFill>
                  <a:srgbClr val="75707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dirty="0" u="sng" sz="700" spc="40">
                <a:solidFill>
                  <a:srgbClr val="75707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00">
                <a:solidFill>
                  <a:srgbClr val="2F3D5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sng" sz="700">
                <a:solidFill>
                  <a:srgbClr val="595D6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</a:t>
            </a:r>
            <a:r>
              <a:rPr dirty="0" u="sng" sz="700">
                <a:solidFill>
                  <a:srgbClr val="624162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sng" sz="700">
                <a:solidFill>
                  <a:srgbClr val="423644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sng" sz="700" spc="45">
                <a:solidFill>
                  <a:srgbClr val="423644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00">
                <a:solidFill>
                  <a:srgbClr val="000083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dirty="0" u="sng" sz="700" spc="254">
                <a:solidFill>
                  <a:srgbClr val="000083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00" spc="-35">
                <a:solidFill>
                  <a:srgbClr val="234D6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700">
                <a:solidFill>
                  <a:srgbClr val="234D6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00" spc="-10">
                <a:solidFill>
                  <a:srgbClr val="46597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,,</a:t>
            </a:r>
            <a:r>
              <a:rPr dirty="0" u="sng" sz="700" spc="-10">
                <a:solidFill>
                  <a:srgbClr val="2D2338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700" spc="-10">
                <a:solidFill>
                  <a:srgbClr val="2F3D5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dirty="0" u="sng" sz="700" spc="-10">
                <a:solidFill>
                  <a:srgbClr val="2D2338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dirty="0" u="sng" sz="700" spc="-10">
                <a:solidFill>
                  <a:srgbClr val="1C184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dirty="0" u="sng" sz="700" spc="-10">
                <a:solidFill>
                  <a:srgbClr val="423644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700" spc="-10">
                <a:solidFill>
                  <a:srgbClr val="44181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700" spc="-10">
                <a:solidFill>
                  <a:srgbClr val="18315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700" spc="-10">
                <a:solidFill>
                  <a:srgbClr val="4B4954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700" spc="-10">
                <a:solidFill>
                  <a:srgbClr val="675234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700" spc="-10">
                <a:solidFill>
                  <a:srgbClr val="423644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9!05</a:t>
            </a:r>
            <a:r>
              <a:rPr dirty="0" u="sng" sz="700" spc="-10">
                <a:solidFill>
                  <a:srgbClr val="1C184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dirty="0" u="sng" sz="700" spc="-10">
                <a:solidFill>
                  <a:srgbClr val="423644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</a:t>
            </a:r>
            <a:r>
              <a:rPr dirty="0" u="sng" sz="700" spc="-10">
                <a:solidFill>
                  <a:srgbClr val="3D133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700" spc="-10">
                <a:solidFill>
                  <a:srgbClr val="4B4954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700">
                <a:solidFill>
                  <a:srgbClr val="4B4954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191588" y="9125508"/>
            <a:ext cx="223520" cy="332740"/>
          </a:xfrm>
          <a:prstGeom prst="rect">
            <a:avLst/>
          </a:prstGeom>
          <a:solidFill>
            <a:srgbClr val="F0F4ED"/>
          </a:solidFill>
        </p:spPr>
        <p:txBody>
          <a:bodyPr wrap="square" lIns="0" tIns="5080" rIns="0" bIns="0" rtlCol="0" vert="horz">
            <a:spAutoFit/>
          </a:bodyPr>
          <a:lstStyle/>
          <a:p>
            <a:pPr marL="2540">
              <a:lnSpc>
                <a:spcPct val="100000"/>
              </a:lnSpc>
              <a:spcBef>
                <a:spcPts val="40"/>
              </a:spcBef>
            </a:pPr>
            <a:r>
              <a:rPr dirty="0" sz="1050" spc="-25">
                <a:solidFill>
                  <a:srgbClr val="C8C8C8"/>
                </a:solidFill>
                <a:latin typeface="Arial"/>
                <a:cs typeface="Arial"/>
              </a:rPr>
              <a:t>Act</a:t>
            </a:r>
            <a:endParaRPr sz="1050">
              <a:latin typeface="Arial"/>
              <a:cs typeface="Arial"/>
            </a:endParaRPr>
          </a:p>
          <a:p>
            <a:pPr marR="3175">
              <a:lnSpc>
                <a:spcPct val="100000"/>
              </a:lnSpc>
              <a:spcBef>
                <a:spcPts val="190"/>
              </a:spcBef>
            </a:pPr>
            <a:r>
              <a:rPr dirty="0" sz="850" spc="-25">
                <a:solidFill>
                  <a:srgbClr val="C8C8C8"/>
                </a:solidFill>
                <a:latin typeface="Arial"/>
                <a:cs typeface="Arial"/>
              </a:rPr>
              <a:t>Got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418573" y="2316083"/>
            <a:ext cx="3883025" cy="0"/>
          </a:xfrm>
          <a:custGeom>
            <a:avLst/>
            <a:gdLst/>
            <a:ahLst/>
            <a:cxnLst/>
            <a:rect l="l" t="t" r="r" b="b"/>
            <a:pathLst>
              <a:path w="3883025" h="0">
                <a:moveTo>
                  <a:pt x="0" y="0"/>
                </a:moveTo>
                <a:lnTo>
                  <a:pt x="3882522" y="0"/>
                </a:lnTo>
              </a:path>
            </a:pathLst>
          </a:custGeom>
          <a:ln w="61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322053" y="2660900"/>
            <a:ext cx="2979420" cy="0"/>
          </a:xfrm>
          <a:custGeom>
            <a:avLst/>
            <a:gdLst/>
            <a:ahLst/>
            <a:cxnLst/>
            <a:rect l="l" t="t" r="r" b="b"/>
            <a:pathLst>
              <a:path w="2979420" h="0">
                <a:moveTo>
                  <a:pt x="0" y="0"/>
                </a:moveTo>
                <a:lnTo>
                  <a:pt x="2979042" y="0"/>
                </a:lnTo>
              </a:path>
            </a:pathLst>
          </a:custGeom>
          <a:ln w="61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163334" y="6163993"/>
            <a:ext cx="3089275" cy="0"/>
          </a:xfrm>
          <a:custGeom>
            <a:avLst/>
            <a:gdLst/>
            <a:ahLst/>
            <a:cxnLst/>
            <a:rect l="l" t="t" r="r" b="b"/>
            <a:pathLst>
              <a:path w="3089275" h="0">
                <a:moveTo>
                  <a:pt x="0" y="0"/>
                </a:moveTo>
                <a:lnTo>
                  <a:pt x="3088925" y="0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407517" y="7134362"/>
            <a:ext cx="2844800" cy="0"/>
          </a:xfrm>
          <a:custGeom>
            <a:avLst/>
            <a:gdLst/>
            <a:ahLst/>
            <a:cxnLst/>
            <a:rect l="l" t="t" r="r" b="b"/>
            <a:pathLst>
              <a:path w="2844800" h="0">
                <a:moveTo>
                  <a:pt x="0" y="0"/>
                </a:moveTo>
                <a:lnTo>
                  <a:pt x="2844741" y="0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834839" y="7881973"/>
            <a:ext cx="2417445" cy="0"/>
          </a:xfrm>
          <a:custGeom>
            <a:avLst/>
            <a:gdLst/>
            <a:ahLst/>
            <a:cxnLst/>
            <a:rect l="l" t="t" r="r" b="b"/>
            <a:pathLst>
              <a:path w="2417445" h="0">
                <a:moveTo>
                  <a:pt x="0" y="0"/>
                </a:moveTo>
                <a:lnTo>
                  <a:pt x="2417419" y="0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701832" y="889787"/>
            <a:ext cx="1842135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10" b="1">
                <a:solidFill>
                  <a:srgbClr val="3B2418"/>
                </a:solidFill>
                <a:latin typeface="Arial"/>
                <a:cs typeface="Arial"/>
              </a:rPr>
              <a:t>P</a:t>
            </a:r>
            <a:r>
              <a:rPr dirty="0" sz="750" spc="-10" b="1">
                <a:solidFill>
                  <a:srgbClr val="0C070C"/>
                </a:solidFill>
                <a:latin typeface="Arial"/>
                <a:cs typeface="Arial"/>
              </a:rPr>
              <a:t>o</a:t>
            </a:r>
            <a:r>
              <a:rPr dirty="0" sz="750" spc="-10" b="1">
                <a:solidFill>
                  <a:srgbClr val="213852"/>
                </a:solidFill>
                <a:latin typeface="Arial"/>
                <a:cs typeface="Arial"/>
              </a:rPr>
              <a:t>l</a:t>
            </a:r>
            <a:r>
              <a:rPr dirty="0" sz="750" spc="-10" b="1">
                <a:solidFill>
                  <a:srgbClr val="1D1C2D"/>
                </a:solidFill>
                <a:latin typeface="Arial"/>
                <a:cs typeface="Arial"/>
              </a:rPr>
              <a:t>y</a:t>
            </a:r>
            <a:r>
              <a:rPr dirty="0" sz="750" spc="-10" b="1">
                <a:solidFill>
                  <a:srgbClr val="0C070C"/>
                </a:solidFill>
                <a:latin typeface="Arial"/>
                <a:cs typeface="Arial"/>
              </a:rPr>
              <a:t>no</a:t>
            </a:r>
            <a:r>
              <a:rPr dirty="0" sz="750" spc="-10" b="1">
                <a:solidFill>
                  <a:srgbClr val="1D1C2D"/>
                </a:solidFill>
                <a:latin typeface="Arial"/>
                <a:cs typeface="Arial"/>
              </a:rPr>
              <a:t>m</a:t>
            </a:r>
            <a:r>
              <a:rPr dirty="0" sz="750" spc="-10" b="1">
                <a:solidFill>
                  <a:srgbClr val="0C070C"/>
                </a:solidFill>
                <a:latin typeface="Arial"/>
                <a:cs typeface="Arial"/>
              </a:rPr>
              <a:t>in</a:t>
            </a:r>
            <a:r>
              <a:rPr dirty="0" sz="750" spc="-10" b="1">
                <a:solidFill>
                  <a:srgbClr val="1D1C2D"/>
                </a:solidFill>
                <a:latin typeface="Arial"/>
                <a:cs typeface="Arial"/>
              </a:rPr>
              <a:t>a</a:t>
            </a:r>
            <a:r>
              <a:rPr dirty="0" sz="750" spc="-10" b="1">
                <a:solidFill>
                  <a:srgbClr val="4B0131"/>
                </a:solidFill>
                <a:latin typeface="Arial"/>
                <a:cs typeface="Arial"/>
              </a:rPr>
              <a:t>l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Arial"/>
              <a:cs typeface="Arial"/>
            </a:endParaRPr>
          </a:p>
          <a:p>
            <a:pPr marL="15240" marR="5080" indent="4445">
              <a:lnSpc>
                <a:spcPct val="87200"/>
              </a:lnSpc>
              <a:spcBef>
                <a:spcPts val="5"/>
              </a:spcBef>
            </a:pPr>
            <a:r>
              <a:rPr dirty="0" sz="650">
                <a:solidFill>
                  <a:srgbClr val="575967"/>
                </a:solidFill>
                <a:latin typeface="Times New Roman"/>
                <a:cs typeface="Times New Roman"/>
              </a:rPr>
              <a:t>po</a:t>
            </a:r>
            <a:r>
              <a:rPr dirty="0" sz="650">
                <a:solidFill>
                  <a:srgbClr val="421346"/>
                </a:solidFill>
                <a:latin typeface="Times New Roman"/>
                <a:cs typeface="Times New Roman"/>
              </a:rPr>
              <a:t>l</a:t>
            </a:r>
            <a:r>
              <a:rPr dirty="0" sz="650">
                <a:solidFill>
                  <a:srgbClr val="7C6491"/>
                </a:solidFill>
                <a:latin typeface="Times New Roman"/>
                <a:cs typeface="Times New Roman"/>
              </a:rPr>
              <a:t>y</a:t>
            </a:r>
            <a:r>
              <a:rPr dirty="0" sz="650">
                <a:solidFill>
                  <a:srgbClr val="A823FB"/>
                </a:solidFill>
                <a:latin typeface="Times New Roman"/>
                <a:cs typeface="Times New Roman"/>
              </a:rPr>
              <a:t>=</a:t>
            </a:r>
            <a:r>
              <a:rPr dirty="0" sz="650">
                <a:solidFill>
                  <a:srgbClr val="213852"/>
                </a:solidFill>
                <a:latin typeface="Times New Roman"/>
                <a:cs typeface="Times New Roman"/>
              </a:rPr>
              <a:t>P</a:t>
            </a:r>
            <a:r>
              <a:rPr dirty="0" sz="650" spc="340">
                <a:solidFill>
                  <a:srgbClr val="213852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421346"/>
                </a:solidFill>
                <a:latin typeface="Times New Roman"/>
                <a:cs typeface="Times New Roman"/>
              </a:rPr>
              <a:t>l</a:t>
            </a:r>
            <a:r>
              <a:rPr dirty="0" sz="650">
                <a:solidFill>
                  <a:srgbClr val="747477"/>
                </a:solidFill>
                <a:latin typeface="Times New Roman"/>
                <a:cs typeface="Times New Roman"/>
              </a:rPr>
              <a:t>yn</a:t>
            </a:r>
            <a:r>
              <a:rPr dirty="0" sz="650">
                <a:solidFill>
                  <a:srgbClr val="64563F"/>
                </a:solidFill>
                <a:latin typeface="Times New Roman"/>
                <a:cs typeface="Times New Roman"/>
              </a:rPr>
              <a:t>c</a:t>
            </a:r>
            <a:r>
              <a:rPr dirty="0" sz="650" spc="225">
                <a:solidFill>
                  <a:srgbClr val="64563F"/>
                </a:solidFill>
                <a:latin typeface="Times New Roman"/>
                <a:cs typeface="Times New Roman"/>
              </a:rPr>
              <a:t>  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i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al</a:t>
            </a:r>
            <a:r>
              <a:rPr dirty="0" sz="650">
                <a:solidFill>
                  <a:srgbClr val="A8A595"/>
                </a:solidFill>
                <a:latin typeface="Times New Roman"/>
                <a:cs typeface="Times New Roman"/>
              </a:rPr>
              <a:t>1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F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ea</a:t>
            </a:r>
            <a:r>
              <a:rPr dirty="0" sz="650">
                <a:solidFill>
                  <a:srgbClr val="384B6B"/>
                </a:solidFill>
                <a:latin typeface="Times New Roman"/>
                <a:cs typeface="Times New Roman"/>
              </a:rPr>
              <a:t>t</a:t>
            </a:r>
            <a:r>
              <a:rPr dirty="0" sz="650">
                <a:solidFill>
                  <a:srgbClr val="747477"/>
                </a:solidFill>
                <a:latin typeface="Times New Roman"/>
                <a:cs typeface="Times New Roman"/>
              </a:rPr>
              <a:t>ur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es</a:t>
            </a:r>
            <a:r>
              <a:rPr dirty="0" sz="650">
                <a:solidFill>
                  <a:srgbClr val="727E99"/>
                </a:solidFill>
                <a:latin typeface="Times New Roman"/>
                <a:cs typeface="Times New Roman"/>
              </a:rPr>
              <a:t>(</a:t>
            </a:r>
            <a:r>
              <a:rPr dirty="0" sz="650" spc="215">
                <a:solidFill>
                  <a:srgbClr val="727E99"/>
                </a:solidFill>
                <a:latin typeface="Times New Roman"/>
                <a:cs typeface="Times New Roman"/>
              </a:rPr>
              <a:t>  </a:t>
            </a:r>
            <a:r>
              <a:rPr dirty="0" sz="650" spc="-10">
                <a:solidFill>
                  <a:srgbClr val="1D1C2D"/>
                </a:solidFill>
                <a:latin typeface="Times New Roman"/>
                <a:cs typeface="Times New Roman"/>
              </a:rPr>
              <a:t>e</a:t>
            </a:r>
            <a:r>
              <a:rPr dirty="0" sz="650" spc="-10">
                <a:solidFill>
                  <a:srgbClr val="49333B"/>
                </a:solidFill>
                <a:latin typeface="Times New Roman"/>
                <a:cs typeface="Times New Roman"/>
              </a:rPr>
              <a:t>g</a:t>
            </a:r>
            <a:r>
              <a:rPr dirty="0" sz="650" spc="-10">
                <a:solidFill>
                  <a:srgbClr val="575967"/>
                </a:solidFill>
                <a:latin typeface="Times New Roman"/>
                <a:cs typeface="Times New Roman"/>
              </a:rPr>
              <a:t>r</a:t>
            </a:r>
            <a:r>
              <a:rPr dirty="0" sz="650" spc="-10">
                <a:solidFill>
                  <a:srgbClr val="49333B"/>
                </a:solidFill>
                <a:latin typeface="Times New Roman"/>
                <a:cs typeface="Times New Roman"/>
              </a:rPr>
              <a:t>ee</a:t>
            </a:r>
            <a:r>
              <a:rPr dirty="0" sz="650" spc="-10">
                <a:solidFill>
                  <a:srgbClr val="A823FB"/>
                </a:solidFill>
                <a:latin typeface="Times New Roman"/>
                <a:cs typeface="Times New Roman"/>
              </a:rPr>
              <a:t>=</a:t>
            </a:r>
            <a:r>
              <a:rPr dirty="0" sz="650" spc="-10">
                <a:solidFill>
                  <a:srgbClr val="4F8C49"/>
                </a:solidFill>
                <a:latin typeface="Times New Roman"/>
                <a:cs typeface="Times New Roman"/>
              </a:rPr>
              <a:t>3</a:t>
            </a:r>
            <a:r>
              <a:rPr dirty="0" sz="650" spc="-10">
                <a:solidFill>
                  <a:srgbClr val="727E99"/>
                </a:solidFill>
                <a:latin typeface="Times New Roman"/>
                <a:cs typeface="Times New Roman"/>
              </a:rPr>
              <a:t>)</a:t>
            </a:r>
            <a:r>
              <a:rPr dirty="0" sz="650" spc="50">
                <a:solidFill>
                  <a:srgbClr val="727E99"/>
                </a:solidFill>
                <a:latin typeface="Times New Roman"/>
                <a:cs typeface="Times New Roman"/>
              </a:rPr>
              <a:t> </a:t>
            </a:r>
            <a:r>
              <a:rPr dirty="0" sz="650" spc="50">
                <a:solidFill>
                  <a:srgbClr val="495B7C"/>
                </a:solidFill>
                <a:latin typeface="Times New Roman"/>
                <a:cs typeface="Times New Roman"/>
              </a:rPr>
              <a:t>x</a:t>
            </a:r>
            <a:r>
              <a:rPr dirty="0" sz="650" spc="50">
                <a:solidFill>
                  <a:srgbClr val="4B4452"/>
                </a:solidFill>
                <a:latin typeface="Times New Roman"/>
                <a:cs typeface="Times New Roman"/>
              </a:rPr>
              <a:t>t</a:t>
            </a:r>
            <a:r>
              <a:rPr dirty="0" sz="650" spc="50">
                <a:solidFill>
                  <a:srgbClr val="746759"/>
                </a:solidFill>
                <a:latin typeface="Times New Roman"/>
                <a:cs typeface="Times New Roman"/>
              </a:rPr>
              <a:t>r</a:t>
            </a:r>
            <a:r>
              <a:rPr dirty="0" sz="650" spc="50">
                <a:solidFill>
                  <a:srgbClr val="384B6B"/>
                </a:solidFill>
                <a:latin typeface="Times New Roman"/>
                <a:cs typeface="Times New Roman"/>
              </a:rPr>
              <a:t>a</a:t>
            </a:r>
            <a:r>
              <a:rPr dirty="0" sz="650" spc="50">
                <a:solidFill>
                  <a:srgbClr val="4B4452"/>
                </a:solidFill>
                <a:latin typeface="Times New Roman"/>
                <a:cs typeface="Times New Roman"/>
              </a:rPr>
              <a:t>i</a:t>
            </a:r>
            <a:r>
              <a:rPr dirty="0" sz="650" spc="50">
                <a:solidFill>
                  <a:srgbClr val="384B6B"/>
                </a:solidFill>
                <a:latin typeface="Times New Roman"/>
                <a:cs typeface="Times New Roman"/>
              </a:rPr>
              <a:t>n</a:t>
            </a:r>
            <a:r>
              <a:rPr dirty="0" sz="650" spc="50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50">
                <a:solidFill>
                  <a:srgbClr val="4B4452"/>
                </a:solidFill>
                <a:latin typeface="Times New Roman"/>
                <a:cs typeface="Times New Roman"/>
              </a:rPr>
              <a:t>pol</a:t>
            </a:r>
            <a:r>
              <a:rPr dirty="0" sz="650" spc="50">
                <a:solidFill>
                  <a:srgbClr val="747477"/>
                </a:solidFill>
                <a:latin typeface="Times New Roman"/>
                <a:cs typeface="Times New Roman"/>
              </a:rPr>
              <a:t>y</a:t>
            </a:r>
            <a:r>
              <a:rPr dirty="0" sz="650" spc="50">
                <a:solidFill>
                  <a:srgbClr val="A823FB"/>
                </a:solidFill>
                <a:latin typeface="Times New Roman"/>
                <a:cs typeface="Times New Roman"/>
              </a:rPr>
              <a:t>=</a:t>
            </a:r>
            <a:r>
              <a:rPr dirty="0" sz="650" spc="50">
                <a:solidFill>
                  <a:srgbClr val="575967"/>
                </a:solidFill>
                <a:latin typeface="Times New Roman"/>
                <a:cs typeface="Times New Roman"/>
              </a:rPr>
              <a:t>po</a:t>
            </a:r>
            <a:r>
              <a:rPr dirty="0" sz="650" spc="50">
                <a:solidFill>
                  <a:srgbClr val="421346"/>
                </a:solidFill>
                <a:latin typeface="Times New Roman"/>
                <a:cs typeface="Times New Roman"/>
              </a:rPr>
              <a:t>l</a:t>
            </a:r>
            <a:r>
              <a:rPr dirty="0" sz="650" spc="50">
                <a:solidFill>
                  <a:srgbClr val="7C6491"/>
                </a:solidFill>
                <a:latin typeface="Times New Roman"/>
                <a:cs typeface="Times New Roman"/>
              </a:rPr>
              <a:t>y</a:t>
            </a:r>
            <a:r>
              <a:rPr dirty="0" sz="650" spc="50">
                <a:solidFill>
                  <a:srgbClr val="384B6B"/>
                </a:solidFill>
                <a:latin typeface="Times New Roman"/>
                <a:cs typeface="Times New Roman"/>
              </a:rPr>
              <a:t>.,</a:t>
            </a:r>
            <a:r>
              <a:rPr dirty="0" sz="750" spc="50">
                <a:solidFill>
                  <a:srgbClr val="342A3F"/>
                </a:solidFill>
                <a:latin typeface="Times New Roman"/>
                <a:cs typeface="Times New Roman"/>
              </a:rPr>
              <a:t>fi</a:t>
            </a:r>
            <a:r>
              <a:rPr dirty="0" sz="750" spc="50">
                <a:solidFill>
                  <a:srgbClr val="4B4452"/>
                </a:solidFill>
                <a:latin typeface="Times New Roman"/>
                <a:cs typeface="Times New Roman"/>
              </a:rPr>
              <a:t>t</a:t>
            </a:r>
            <a:r>
              <a:rPr dirty="0" sz="750" spc="50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50">
                <a:solidFill>
                  <a:srgbClr val="64563F"/>
                </a:solidFill>
                <a:latin typeface="Times New Roman"/>
                <a:cs typeface="Times New Roman"/>
              </a:rPr>
              <a:t>t</a:t>
            </a:r>
            <a:r>
              <a:rPr dirty="0" sz="650" spc="50">
                <a:solidFill>
                  <a:srgbClr val="747477"/>
                </a:solidFill>
                <a:latin typeface="Times New Roman"/>
                <a:cs typeface="Times New Roman"/>
              </a:rPr>
              <a:t>r</a:t>
            </a:r>
            <a:r>
              <a:rPr dirty="0" sz="650" spc="50">
                <a:solidFill>
                  <a:srgbClr val="342A3F"/>
                </a:solidFill>
                <a:latin typeface="Times New Roman"/>
                <a:cs typeface="Times New Roman"/>
              </a:rPr>
              <a:t>a</a:t>
            </a:r>
            <a:r>
              <a:rPr dirty="0" sz="650" spc="50">
                <a:solidFill>
                  <a:srgbClr val="575967"/>
                </a:solidFill>
                <a:latin typeface="Times New Roman"/>
                <a:cs typeface="Times New Roman"/>
              </a:rPr>
              <a:t>n</a:t>
            </a:r>
            <a:r>
              <a:rPr dirty="0" sz="650" spc="50">
                <a:solidFill>
                  <a:srgbClr val="49333B"/>
                </a:solidFill>
                <a:latin typeface="Times New Roman"/>
                <a:cs typeface="Times New Roman"/>
              </a:rPr>
              <a:t>s</a:t>
            </a:r>
            <a:r>
              <a:rPr dirty="0" sz="650" spc="50">
                <a:solidFill>
                  <a:srgbClr val="575967"/>
                </a:solidFill>
                <a:latin typeface="Times New Roman"/>
                <a:cs typeface="Times New Roman"/>
              </a:rPr>
              <a:t>fo</a:t>
            </a:r>
            <a:r>
              <a:rPr dirty="0" sz="650" spc="50">
                <a:solidFill>
                  <a:srgbClr val="727E99"/>
                </a:solidFill>
                <a:latin typeface="Times New Roman"/>
                <a:cs typeface="Times New Roman"/>
              </a:rPr>
              <a:t>r</a:t>
            </a:r>
            <a:r>
              <a:rPr dirty="0" sz="650" spc="50">
                <a:solidFill>
                  <a:srgbClr val="978C7C"/>
                </a:solidFill>
                <a:latin typeface="Times New Roman"/>
                <a:cs typeface="Times New Roman"/>
              </a:rPr>
              <a:t>o,</a:t>
            </a:r>
            <a:r>
              <a:rPr dirty="0" sz="650" spc="50">
                <a:solidFill>
                  <a:srgbClr val="727E99"/>
                </a:solidFill>
                <a:latin typeface="Times New Roman"/>
                <a:cs typeface="Times New Roman"/>
              </a:rPr>
              <a:t>(</a:t>
            </a:r>
            <a:r>
              <a:rPr dirty="0" sz="650" spc="50">
                <a:solidFill>
                  <a:srgbClr val="575967"/>
                </a:solidFill>
                <a:latin typeface="Times New Roman"/>
                <a:cs typeface="Times New Roman"/>
              </a:rPr>
              <a:t>,::</a:t>
            </a:r>
            <a:r>
              <a:rPr dirty="0" sz="650" spc="50">
                <a:solidFill>
                  <a:srgbClr val="281A01"/>
                </a:solidFill>
                <a:latin typeface="Times New Roman"/>
                <a:cs typeface="Times New Roman"/>
              </a:rPr>
              <a:t>_</a:t>
            </a:r>
            <a:r>
              <a:rPr dirty="0" sz="650" spc="50">
                <a:solidFill>
                  <a:srgbClr val="49333B"/>
                </a:solidFill>
                <a:latin typeface="Times New Roman"/>
                <a:cs typeface="Times New Roman"/>
              </a:rPr>
              <a:t>t</a:t>
            </a:r>
            <a:r>
              <a:rPr dirty="0" sz="650" spc="50">
                <a:solidFill>
                  <a:srgbClr val="8E7969"/>
                </a:solidFill>
                <a:latin typeface="Times New Roman"/>
                <a:cs typeface="Times New Roman"/>
              </a:rPr>
              <a:t>r</a:t>
            </a:r>
            <a:r>
              <a:rPr dirty="0" sz="650" spc="50">
                <a:solidFill>
                  <a:srgbClr val="342A3F"/>
                </a:solidFill>
                <a:latin typeface="Times New Roman"/>
                <a:cs typeface="Times New Roman"/>
              </a:rPr>
              <a:t>a</a:t>
            </a:r>
            <a:r>
              <a:rPr dirty="0" sz="650" spc="50">
                <a:solidFill>
                  <a:srgbClr val="4B4452"/>
                </a:solidFill>
                <a:latin typeface="Times New Roman"/>
                <a:cs typeface="Times New Roman"/>
              </a:rPr>
              <a:t>i</a:t>
            </a:r>
            <a:r>
              <a:rPr dirty="0" sz="650" spc="110">
                <a:solidFill>
                  <a:srgbClr val="4B4452"/>
                </a:solidFill>
                <a:latin typeface="Times New Roman"/>
                <a:cs typeface="Times New Roman"/>
              </a:rPr>
              <a:t> </a:t>
            </a:r>
            <a:r>
              <a:rPr dirty="0" sz="650" spc="90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90">
                <a:solidFill>
                  <a:srgbClr val="4B4452"/>
                </a:solidFill>
                <a:latin typeface="Times New Roman"/>
                <a:cs typeface="Times New Roman"/>
              </a:rPr>
              <a:t>sc</a:t>
            </a:r>
            <a:r>
              <a:rPr dirty="0" sz="650" spc="90">
                <a:solidFill>
                  <a:srgbClr val="7C6491"/>
                </a:solidFill>
                <a:latin typeface="Times New Roman"/>
                <a:cs typeface="Times New Roman"/>
              </a:rPr>
              <a:t>) </a:t>
            </a:r>
            <a:r>
              <a:rPr dirty="0" sz="650" spc="55">
                <a:solidFill>
                  <a:srgbClr val="495B7C"/>
                </a:solidFill>
                <a:latin typeface="Times New Roman"/>
                <a:cs typeface="Times New Roman"/>
              </a:rPr>
              <a:t>x</a:t>
            </a:r>
            <a:r>
              <a:rPr dirty="0" sz="650" spc="55">
                <a:solidFill>
                  <a:srgbClr val="4B4452"/>
                </a:solidFill>
                <a:latin typeface="Times New Roman"/>
                <a:cs typeface="Times New Roman"/>
              </a:rPr>
              <a:t>t</a:t>
            </a:r>
            <a:r>
              <a:rPr dirty="0" sz="650" spc="55">
                <a:solidFill>
                  <a:srgbClr val="342A3F"/>
                </a:solidFill>
                <a:latin typeface="Times New Roman"/>
                <a:cs typeface="Times New Roman"/>
              </a:rPr>
              <a:t>es</a:t>
            </a:r>
            <a:r>
              <a:rPr dirty="0" sz="650" spc="55">
                <a:solidFill>
                  <a:srgbClr val="213852"/>
                </a:solidFill>
                <a:latin typeface="Times New Roman"/>
                <a:cs typeface="Times New Roman"/>
              </a:rPr>
              <a:t>t</a:t>
            </a:r>
            <a:r>
              <a:rPr dirty="0" sz="650" spc="55">
                <a:solidFill>
                  <a:srgbClr val="64563F"/>
                </a:solidFill>
                <a:latin typeface="Times New Roman"/>
                <a:cs typeface="Times New Roman"/>
              </a:rPr>
              <a:t>_J</a:t>
            </a:r>
            <a:r>
              <a:rPr dirty="0" sz="650" spc="55">
                <a:solidFill>
                  <a:srgbClr val="4B4452"/>
                </a:solidFill>
                <a:latin typeface="Times New Roman"/>
                <a:cs typeface="Times New Roman"/>
              </a:rPr>
              <a:t>p</a:t>
            </a:r>
            <a:r>
              <a:rPr dirty="0" sz="650" spc="55">
                <a:solidFill>
                  <a:srgbClr val="384B6B"/>
                </a:solidFill>
                <a:latin typeface="Times New Roman"/>
                <a:cs typeface="Times New Roman"/>
              </a:rPr>
              <a:t>o</a:t>
            </a:r>
            <a:r>
              <a:rPr dirty="0" sz="650" spc="55">
                <a:solidFill>
                  <a:srgbClr val="421346"/>
                </a:solidFill>
                <a:latin typeface="Times New Roman"/>
                <a:cs typeface="Times New Roman"/>
              </a:rPr>
              <a:t>l</a:t>
            </a:r>
            <a:r>
              <a:rPr dirty="0" sz="650" spc="55">
                <a:solidFill>
                  <a:srgbClr val="727E99"/>
                </a:solidFill>
                <a:latin typeface="Times New Roman"/>
                <a:cs typeface="Times New Roman"/>
              </a:rPr>
              <a:t>y</a:t>
            </a:r>
            <a:r>
              <a:rPr dirty="0" sz="650" spc="55">
                <a:solidFill>
                  <a:srgbClr val="A823FB"/>
                </a:solidFill>
                <a:latin typeface="Times New Roman"/>
                <a:cs typeface="Times New Roman"/>
              </a:rPr>
              <a:t>=</a:t>
            </a:r>
            <a:r>
              <a:rPr dirty="0" sz="650" spc="55">
                <a:solidFill>
                  <a:srgbClr val="384B6B"/>
                </a:solidFill>
                <a:latin typeface="Times New Roman"/>
                <a:cs typeface="Times New Roman"/>
              </a:rPr>
              <a:t>po</a:t>
            </a:r>
            <a:r>
              <a:rPr dirty="0" sz="650" spc="55">
                <a:solidFill>
                  <a:srgbClr val="0F5982"/>
                </a:solidFill>
                <a:latin typeface="Times New Roman"/>
                <a:cs typeface="Times New Roman"/>
              </a:rPr>
              <a:t>l</a:t>
            </a:r>
            <a:r>
              <a:rPr dirty="0" sz="650" spc="55">
                <a:solidFill>
                  <a:srgbClr val="727E99"/>
                </a:solidFill>
                <a:latin typeface="Times New Roman"/>
                <a:cs typeface="Times New Roman"/>
              </a:rPr>
              <a:t>y</a:t>
            </a:r>
            <a:r>
              <a:rPr dirty="0" sz="650" spc="55">
                <a:solidFill>
                  <a:srgbClr val="64563F"/>
                </a:solidFill>
                <a:latin typeface="Times New Roman"/>
                <a:cs typeface="Times New Roman"/>
              </a:rPr>
              <a:t>.</a:t>
            </a:r>
            <a:r>
              <a:rPr dirty="0" sz="650" spc="55">
                <a:solidFill>
                  <a:srgbClr val="83C3F6"/>
                </a:solidFill>
                <a:latin typeface="Times New Roman"/>
                <a:cs typeface="Times New Roman"/>
              </a:rPr>
              <a:t>,</a:t>
            </a:r>
            <a:r>
              <a:rPr dirty="0" sz="650" spc="55">
                <a:solidFill>
                  <a:srgbClr val="4B4452"/>
                </a:solidFill>
                <a:latin typeface="Times New Roman"/>
                <a:cs typeface="Times New Roman"/>
              </a:rPr>
              <a:t>t</a:t>
            </a:r>
            <a:r>
              <a:rPr dirty="0" sz="650" spc="55">
                <a:solidFill>
                  <a:srgbClr val="342A3F"/>
                </a:solidFill>
                <a:latin typeface="Times New Roman"/>
                <a:cs typeface="Times New Roman"/>
              </a:rPr>
              <a:t>ra</a:t>
            </a:r>
            <a:r>
              <a:rPr dirty="0" sz="650" spc="55">
                <a:solidFill>
                  <a:srgbClr val="4B4452"/>
                </a:solidFill>
                <a:latin typeface="Times New Roman"/>
                <a:cs typeface="Times New Roman"/>
              </a:rPr>
              <a:t>s</a:t>
            </a:r>
            <a:r>
              <a:rPr dirty="0" sz="650" spc="110">
                <a:solidFill>
                  <a:srgbClr val="4B4452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342A3F"/>
                </a:solidFill>
                <a:latin typeface="Arial"/>
                <a:cs typeface="Arial"/>
              </a:rPr>
              <a:t>fo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r</a:t>
            </a:r>
            <a:r>
              <a:rPr dirty="0" sz="650">
                <a:solidFill>
                  <a:srgbClr val="8E7969"/>
                </a:solidFill>
                <a:latin typeface="Times New Roman"/>
                <a:cs typeface="Times New Roman"/>
              </a:rPr>
              <a:t>&lt;&gt;</a:t>
            </a:r>
            <a:r>
              <a:rPr dirty="0" sz="650">
                <a:solidFill>
                  <a:srgbClr val="727E99"/>
                </a:solidFill>
                <a:latin typeface="Times New Roman"/>
                <a:cs typeface="Times New Roman"/>
              </a:rPr>
              <a:t>(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x</a:t>
            </a:r>
            <a:r>
              <a:rPr dirty="0" sz="650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>
                <a:solidFill>
                  <a:srgbClr val="64563F"/>
                </a:solidFill>
                <a:latin typeface="Times New Roman"/>
                <a:cs typeface="Times New Roman"/>
              </a:rPr>
              <a:t>t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60">
                <a:solidFill>
                  <a:srgbClr val="342A3F"/>
                </a:solidFill>
                <a:latin typeface="Times New Roman"/>
                <a:cs typeface="Times New Roman"/>
              </a:rPr>
              <a:t> st</a:t>
            </a:r>
            <a:r>
              <a:rPr dirty="0" sz="650" spc="60">
                <a:solidFill>
                  <a:srgbClr val="281A01"/>
                </a:solidFill>
                <a:latin typeface="Times New Roman"/>
                <a:cs typeface="Times New Roman"/>
              </a:rPr>
              <a:t>_</a:t>
            </a:r>
            <a:r>
              <a:rPr dirty="0" sz="650" spc="60">
                <a:solidFill>
                  <a:srgbClr val="49333B"/>
                </a:solidFill>
                <a:latin typeface="Times New Roman"/>
                <a:cs typeface="Times New Roman"/>
              </a:rPr>
              <a:t>sc</a:t>
            </a:r>
            <a:r>
              <a:rPr dirty="0" sz="650" spc="60">
                <a:solidFill>
                  <a:srgbClr val="978C7C"/>
                </a:solidFill>
                <a:latin typeface="Times New Roman"/>
                <a:cs typeface="Times New Roman"/>
              </a:rPr>
              <a:t>)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16510">
              <a:lnSpc>
                <a:spcPts val="775"/>
              </a:lnSpc>
              <a:spcBef>
                <a:spcPts val="5"/>
              </a:spcBef>
            </a:pPr>
            <a:r>
              <a:rPr dirty="0" sz="650" spc="65">
                <a:solidFill>
                  <a:srgbClr val="1C4D69"/>
                </a:solidFill>
                <a:latin typeface="Times New Roman"/>
                <a:cs typeface="Times New Roman"/>
              </a:rPr>
              <a:t>l</a:t>
            </a:r>
            <a:r>
              <a:rPr dirty="0" sz="650" spc="65">
                <a:solidFill>
                  <a:srgbClr val="747477"/>
                </a:solidFill>
                <a:latin typeface="Times New Roman"/>
                <a:cs typeface="Times New Roman"/>
              </a:rPr>
              <a:t>r</a:t>
            </a:r>
            <a:r>
              <a:rPr dirty="0" sz="650" spc="65">
                <a:solidFill>
                  <a:srgbClr val="4B4452"/>
                </a:solidFill>
                <a:latin typeface="Times New Roman"/>
                <a:cs typeface="Times New Roman"/>
              </a:rPr>
              <a:t>2</a:t>
            </a:r>
            <a:r>
              <a:rPr dirty="0" sz="650" spc="65">
                <a:solidFill>
                  <a:srgbClr val="AA36F9"/>
                </a:solidFill>
                <a:latin typeface="Times New Roman"/>
                <a:cs typeface="Times New Roman"/>
              </a:rPr>
              <a:t>=</a:t>
            </a:r>
            <a:r>
              <a:rPr dirty="0" sz="650" spc="65">
                <a:solidFill>
                  <a:srgbClr val="520152"/>
                </a:solidFill>
                <a:latin typeface="Times New Roman"/>
                <a:cs typeface="Times New Roman"/>
              </a:rPr>
              <a:t>L</a:t>
            </a:r>
            <a:r>
              <a:rPr dirty="0" sz="650" spc="65">
                <a:solidFill>
                  <a:srgbClr val="384B6B"/>
                </a:solidFill>
                <a:latin typeface="Times New Roman"/>
                <a:cs typeface="Times New Roman"/>
              </a:rPr>
              <a:t>i</a:t>
            </a:r>
            <a:r>
              <a:rPr dirty="0" sz="650" spc="65">
                <a:solidFill>
                  <a:srgbClr val="575967"/>
                </a:solidFill>
                <a:latin typeface="Times New Roman"/>
                <a:cs typeface="Times New Roman"/>
              </a:rPr>
              <a:t>n</a:t>
            </a:r>
            <a:r>
              <a:rPr dirty="0" sz="650" spc="65">
                <a:solidFill>
                  <a:srgbClr val="1D1C2D"/>
                </a:solidFill>
                <a:latin typeface="Times New Roman"/>
                <a:cs typeface="Times New Roman"/>
              </a:rPr>
              <a:t>e</a:t>
            </a:r>
            <a:r>
              <a:rPr dirty="0" sz="650" spc="65">
                <a:solidFill>
                  <a:srgbClr val="575967"/>
                </a:solidFill>
                <a:latin typeface="Times New Roman"/>
                <a:cs typeface="Times New Roman"/>
              </a:rPr>
              <a:t>ar</a:t>
            </a:r>
            <a:r>
              <a:rPr dirty="0" sz="650" spc="65">
                <a:solidFill>
                  <a:srgbClr val="384B6B"/>
                </a:solidFill>
                <a:latin typeface="Times New Roman"/>
                <a:cs typeface="Times New Roman"/>
              </a:rPr>
              <a:t>R</a:t>
            </a:r>
            <a:r>
              <a:rPr dirty="0" sz="650" spc="65">
                <a:solidFill>
                  <a:srgbClr val="342A3F"/>
                </a:solidFill>
                <a:latin typeface="Times New Roman"/>
                <a:cs typeface="Times New Roman"/>
              </a:rPr>
              <a:t>eg</a:t>
            </a:r>
            <a:r>
              <a:rPr dirty="0" sz="650" spc="65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50" spc="65">
                <a:solidFill>
                  <a:srgbClr val="1D1C2D"/>
                </a:solidFill>
                <a:latin typeface="Times New Roman"/>
                <a:cs typeface="Times New Roman"/>
              </a:rPr>
              <a:t>e</a:t>
            </a:r>
            <a:r>
              <a:rPr dirty="0" sz="650" spc="65">
                <a:solidFill>
                  <a:srgbClr val="4B4452"/>
                </a:solidFill>
                <a:latin typeface="Times New Roman"/>
                <a:cs typeface="Times New Roman"/>
              </a:rPr>
              <a:t>ss</a:t>
            </a:r>
            <a:r>
              <a:rPr dirty="0" sz="650" spc="65">
                <a:solidFill>
                  <a:srgbClr val="342A3F"/>
                </a:solidFill>
                <a:latin typeface="Times New Roman"/>
                <a:cs typeface="Times New Roman"/>
              </a:rPr>
              <a:t>i</a:t>
            </a:r>
            <a:r>
              <a:rPr dirty="0" sz="650" spc="65">
                <a:solidFill>
                  <a:srgbClr val="747477"/>
                </a:solidFill>
                <a:latin typeface="Times New Roman"/>
                <a:cs typeface="Times New Roman"/>
              </a:rPr>
              <a:t>o</a:t>
            </a:r>
            <a:r>
              <a:rPr dirty="0" sz="650" spc="95">
                <a:solidFill>
                  <a:srgbClr val="747477"/>
                </a:solidFill>
                <a:latin typeface="Times New Roman"/>
                <a:cs typeface="Times New Roman"/>
              </a:rPr>
              <a:t> </a:t>
            </a:r>
            <a:r>
              <a:rPr dirty="0" sz="650" spc="25">
                <a:solidFill>
                  <a:srgbClr val="9C6977"/>
                </a:solidFill>
                <a:latin typeface="Times New Roman"/>
                <a:cs typeface="Times New Roman"/>
              </a:rPr>
              <a:t>(</a:t>
            </a:r>
            <a:r>
              <a:rPr dirty="0" sz="650" spc="25">
                <a:solidFill>
                  <a:srgbClr val="7C6491"/>
                </a:solidFill>
                <a:latin typeface="Times New Roman"/>
                <a:cs typeface="Times New Roman"/>
              </a:rPr>
              <a:t>)</a:t>
            </a:r>
            <a:endParaRPr sz="650">
              <a:latin typeface="Times New Roman"/>
              <a:cs typeface="Times New Roman"/>
            </a:endParaRPr>
          </a:p>
          <a:p>
            <a:pPr marL="16510">
              <a:lnSpc>
                <a:spcPts val="775"/>
              </a:lnSpc>
            </a:pPr>
            <a:r>
              <a:rPr dirty="0" sz="650" spc="95">
                <a:solidFill>
                  <a:srgbClr val="1C4D69"/>
                </a:solidFill>
                <a:latin typeface="Times New Roman"/>
                <a:cs typeface="Times New Roman"/>
              </a:rPr>
              <a:t>l</a:t>
            </a:r>
            <a:r>
              <a:rPr dirty="0" sz="650" spc="95">
                <a:solidFill>
                  <a:srgbClr val="746759"/>
                </a:solidFill>
                <a:latin typeface="Times New Roman"/>
                <a:cs typeface="Times New Roman"/>
              </a:rPr>
              <a:t>r</a:t>
            </a:r>
            <a:r>
              <a:rPr dirty="0" sz="650" spc="95">
                <a:solidFill>
                  <a:srgbClr val="49333B"/>
                </a:solidFill>
                <a:latin typeface="Times New Roman"/>
                <a:cs typeface="Times New Roman"/>
              </a:rPr>
              <a:t>2</a:t>
            </a:r>
            <a:r>
              <a:rPr dirty="0" sz="650" spc="95">
                <a:solidFill>
                  <a:srgbClr val="0C070C"/>
                </a:solidFill>
                <a:latin typeface="Times New Roman"/>
                <a:cs typeface="Times New Roman"/>
              </a:rPr>
              <a:t>.</a:t>
            </a:r>
            <a:r>
              <a:rPr dirty="0" sz="650" spc="10">
                <a:solidFill>
                  <a:srgbClr val="0C070C"/>
                </a:solidFill>
                <a:latin typeface="Times New Roman"/>
                <a:cs typeface="Times New Roman"/>
              </a:rPr>
              <a:t> </a:t>
            </a:r>
            <a:r>
              <a:rPr dirty="0" sz="650" spc="80">
                <a:solidFill>
                  <a:srgbClr val="520152"/>
                </a:solidFill>
                <a:latin typeface="Times New Roman"/>
                <a:cs typeface="Times New Roman"/>
              </a:rPr>
              <a:t>f</a:t>
            </a:r>
            <a:r>
              <a:rPr dirty="0" sz="650" spc="80">
                <a:solidFill>
                  <a:srgbClr val="4B4452"/>
                </a:solidFill>
                <a:latin typeface="Times New Roman"/>
                <a:cs typeface="Times New Roman"/>
              </a:rPr>
              <a:t>it</a:t>
            </a:r>
            <a:r>
              <a:rPr dirty="0" sz="650" spc="395">
                <a:solidFill>
                  <a:srgbClr val="4B4452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7C6491"/>
                </a:solidFill>
                <a:latin typeface="Times New Roman"/>
                <a:cs typeface="Times New Roman"/>
              </a:rPr>
              <a:t>(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x</a:t>
            </a:r>
            <a:r>
              <a:rPr dirty="0" sz="650">
                <a:solidFill>
                  <a:srgbClr val="64563F"/>
                </a:solidFill>
                <a:latin typeface="Times New Roman"/>
                <a:cs typeface="Times New Roman"/>
              </a:rPr>
              <a:t>t</a:t>
            </a:r>
            <a:r>
              <a:rPr dirty="0" sz="650">
                <a:solidFill>
                  <a:srgbClr val="384B6B"/>
                </a:solidFill>
                <a:latin typeface="Times New Roman"/>
                <a:cs typeface="Times New Roman"/>
              </a:rPr>
              <a:t>r</a:t>
            </a:r>
            <a:r>
              <a:rPr dirty="0" sz="650">
                <a:solidFill>
                  <a:srgbClr val="83C3F6"/>
                </a:solidFill>
                <a:latin typeface="Times New Roman"/>
                <a:cs typeface="Times New Roman"/>
              </a:rPr>
              <a:t>·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ai</a:t>
            </a:r>
            <a:r>
              <a:rPr dirty="0" sz="650">
                <a:solidFill>
                  <a:srgbClr val="384B6B"/>
                </a:solidFill>
                <a:latin typeface="Times New Roman"/>
                <a:cs typeface="Times New Roman"/>
              </a:rPr>
              <a:t>n</a:t>
            </a:r>
            <a:r>
              <a:rPr dirty="0" sz="650">
                <a:solidFill>
                  <a:srgbClr val="281A01"/>
                </a:solidFill>
                <a:latin typeface="Times New Roman"/>
                <a:cs typeface="Times New Roman"/>
              </a:rPr>
              <a:t>_</a:t>
            </a:r>
            <a:r>
              <a:rPr dirty="0" sz="650">
                <a:solidFill>
                  <a:srgbClr val="64563F"/>
                </a:solidFill>
                <a:latin typeface="Times New Roman"/>
                <a:cs typeface="Times New Roman"/>
              </a:rPr>
              <a:t>p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o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l</a:t>
            </a:r>
            <a:r>
              <a:rPr dirty="0" sz="650">
                <a:solidFill>
                  <a:srgbClr val="747477"/>
                </a:solidFill>
                <a:latin typeface="Times New Roman"/>
                <a:cs typeface="Times New Roman"/>
              </a:rPr>
              <a:t>y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,</a:t>
            </a:r>
            <a:r>
              <a:rPr dirty="0" sz="650" spc="229">
                <a:solidFill>
                  <a:srgbClr val="4B4452"/>
                </a:solidFill>
                <a:latin typeface="Times New Roman"/>
                <a:cs typeface="Times New Roman"/>
              </a:rPr>
              <a:t> </a:t>
            </a:r>
            <a:r>
              <a:rPr dirty="0" sz="650" spc="60">
                <a:solidFill>
                  <a:srgbClr val="747477"/>
                </a:solidFill>
                <a:latin typeface="Times New Roman"/>
                <a:cs typeface="Times New Roman"/>
              </a:rPr>
              <a:t>y</a:t>
            </a:r>
            <a:r>
              <a:rPr dirty="0" sz="650" spc="60">
                <a:solidFill>
                  <a:srgbClr val="1D1C2D"/>
                </a:solidFill>
                <a:latin typeface="Times New Roman"/>
                <a:cs typeface="Times New Roman"/>
              </a:rPr>
              <a:t>_</a:t>
            </a:r>
            <a:r>
              <a:rPr dirty="0" sz="650" spc="60">
                <a:solidFill>
                  <a:srgbClr val="64563F"/>
                </a:solidFill>
                <a:latin typeface="Times New Roman"/>
                <a:cs typeface="Times New Roman"/>
              </a:rPr>
              <a:t>t</a:t>
            </a:r>
            <a:r>
              <a:rPr dirty="0" sz="650" spc="60">
                <a:solidFill>
                  <a:srgbClr val="4B4452"/>
                </a:solidFill>
                <a:latin typeface="Times New Roman"/>
                <a:cs typeface="Times New Roman"/>
              </a:rPr>
              <a:t>r</a:t>
            </a:r>
            <a:r>
              <a:rPr dirty="0" sz="650" spc="60">
                <a:solidFill>
                  <a:srgbClr val="342A3F"/>
                </a:solidFill>
                <a:latin typeface="Times New Roman"/>
                <a:cs typeface="Times New Roman"/>
              </a:rPr>
              <a:t>ai</a:t>
            </a:r>
            <a:r>
              <a:rPr dirty="0" sz="650" spc="60">
                <a:solidFill>
                  <a:srgbClr val="575967"/>
                </a:solidFill>
                <a:latin typeface="Times New Roman"/>
                <a:cs typeface="Times New Roman"/>
              </a:rPr>
              <a:t>n</a:t>
            </a:r>
            <a:r>
              <a:rPr dirty="0" sz="650" spc="60">
                <a:solidFill>
                  <a:srgbClr val="7C6491"/>
                </a:solidFill>
                <a:latin typeface="Times New Roman"/>
                <a:cs typeface="Times New Roman"/>
              </a:rPr>
              <a:t>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04734" y="1846934"/>
            <a:ext cx="855980" cy="79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0580" algn="l"/>
              </a:tabLst>
            </a:pPr>
            <a:r>
              <a:rPr dirty="0" sz="350" spc="-50">
                <a:solidFill>
                  <a:srgbClr val="747477"/>
                </a:solidFill>
                <a:latin typeface="Arial"/>
                <a:cs typeface="Arial"/>
              </a:rPr>
              <a:t>j</a:t>
            </a:r>
            <a:r>
              <a:rPr dirty="0" sz="350">
                <a:solidFill>
                  <a:srgbClr val="747477"/>
                </a:solidFill>
                <a:latin typeface="Arial"/>
                <a:cs typeface="Arial"/>
              </a:rPr>
              <a:t>	</a:t>
            </a:r>
            <a:r>
              <a:rPr dirty="0" sz="350" spc="-50">
                <a:solidFill>
                  <a:srgbClr val="0C070C"/>
                </a:solidFill>
                <a:latin typeface="Arial"/>
                <a:cs typeface="Arial"/>
              </a:rPr>
              <a:t>:</a:t>
            </a:r>
            <a:endParaRPr sz="3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95977" y="1853799"/>
            <a:ext cx="87249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4B4452"/>
                </a:solidFill>
                <a:latin typeface="Arial"/>
                <a:cs typeface="Arial"/>
              </a:rPr>
              <a:t>i</a:t>
            </a:r>
            <a:r>
              <a:rPr dirty="0" sz="800" spc="-70">
                <a:solidFill>
                  <a:srgbClr val="4B4452"/>
                </a:solidFill>
                <a:latin typeface="Arial"/>
                <a:cs typeface="Arial"/>
              </a:rPr>
              <a:t> </a:t>
            </a:r>
            <a:r>
              <a:rPr dirty="0" sz="800" spc="-150">
                <a:solidFill>
                  <a:srgbClr val="727E99"/>
                </a:solidFill>
                <a:latin typeface="Arial"/>
                <a:cs typeface="Arial"/>
              </a:rPr>
              <a:t>..-</a:t>
            </a:r>
            <a:r>
              <a:rPr dirty="0" sz="800" spc="95">
                <a:solidFill>
                  <a:srgbClr val="727E99"/>
                </a:solidFill>
                <a:latin typeface="Arial"/>
                <a:cs typeface="Arial"/>
              </a:rPr>
              <a:t> </a:t>
            </a:r>
            <a:r>
              <a:rPr dirty="0" sz="600" spc="50" b="1">
                <a:solidFill>
                  <a:srgbClr val="575967"/>
                </a:solidFill>
                <a:latin typeface="Times New Roman"/>
                <a:cs typeface="Times New Roman"/>
              </a:rPr>
              <a:t>L</a:t>
            </a:r>
            <a:r>
              <a:rPr dirty="0" sz="600" spc="50" b="1">
                <a:solidFill>
                  <a:srgbClr val="342A3F"/>
                </a:solidFill>
                <a:latin typeface="Times New Roman"/>
                <a:cs typeface="Times New Roman"/>
              </a:rPr>
              <a:t>i</a:t>
            </a:r>
            <a:r>
              <a:rPr dirty="0" sz="600" spc="50" b="1">
                <a:solidFill>
                  <a:srgbClr val="746759"/>
                </a:solidFill>
                <a:latin typeface="Times New Roman"/>
                <a:cs typeface="Times New Roman"/>
              </a:rPr>
              <a:t>n</a:t>
            </a:r>
            <a:r>
              <a:rPr dirty="0" sz="600" spc="50" b="1">
                <a:solidFill>
                  <a:srgbClr val="342A3F"/>
                </a:solidFill>
                <a:latin typeface="Times New Roman"/>
                <a:cs typeface="Times New Roman"/>
              </a:rPr>
              <a:t>ea</a:t>
            </a:r>
            <a:r>
              <a:rPr dirty="0" sz="600" spc="50" b="1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00" spc="50" b="1">
                <a:solidFill>
                  <a:srgbClr val="4B4452"/>
                </a:solidFill>
                <a:latin typeface="Times New Roman"/>
                <a:cs typeface="Times New Roman"/>
              </a:rPr>
              <a:t>R</a:t>
            </a:r>
            <a:r>
              <a:rPr dirty="0" sz="600" spc="50" b="1">
                <a:solidFill>
                  <a:srgbClr val="342A3F"/>
                </a:solidFill>
                <a:latin typeface="Times New Roman"/>
                <a:cs typeface="Times New Roman"/>
              </a:rPr>
              <a:t>eg</a:t>
            </a:r>
            <a:r>
              <a:rPr dirty="0" sz="600" spc="50" b="1">
                <a:solidFill>
                  <a:srgbClr val="575967"/>
                </a:solidFill>
                <a:latin typeface="Times New Roman"/>
                <a:cs typeface="Times New Roman"/>
              </a:rPr>
              <a:t>re</a:t>
            </a:r>
            <a:r>
              <a:rPr dirty="0" sz="600" spc="50" b="1">
                <a:solidFill>
                  <a:srgbClr val="342A3F"/>
                </a:solidFill>
                <a:latin typeface="Times New Roman"/>
                <a:cs typeface="Times New Roman"/>
              </a:rPr>
              <a:t>ssio</a:t>
            </a:r>
            <a:r>
              <a:rPr dirty="0" sz="600" spc="50" b="1">
                <a:solidFill>
                  <a:srgbClr val="575967"/>
                </a:solidFill>
                <a:latin typeface="Times New Roman"/>
                <a:cs typeface="Times New Roman"/>
              </a:rPr>
              <a:t>n</a:t>
            </a:r>
            <a:r>
              <a:rPr dirty="0" sz="600" spc="45" b="1">
                <a:solidFill>
                  <a:srgbClr val="575967"/>
                </a:solidFill>
                <a:latin typeface="Times New Roman"/>
                <a:cs typeface="Times New Roman"/>
              </a:rPr>
              <a:t> </a:t>
            </a:r>
            <a:r>
              <a:rPr dirty="0" sz="800" spc="-50">
                <a:solidFill>
                  <a:srgbClr val="0C070C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654865" y="1974587"/>
            <a:ext cx="3042285" cy="2305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</a:pPr>
            <a:r>
              <a:rPr dirty="0" sz="950" spc="-65">
                <a:solidFill>
                  <a:srgbClr val="747477"/>
                </a:solidFill>
                <a:latin typeface="Arial"/>
                <a:cs typeface="Arial"/>
              </a:rPr>
              <a:t>I</a:t>
            </a:r>
            <a:r>
              <a:rPr dirty="0" sz="950" spc="-105">
                <a:solidFill>
                  <a:srgbClr val="747477"/>
                </a:solidFill>
                <a:latin typeface="Arial"/>
                <a:cs typeface="Arial"/>
              </a:rPr>
              <a:t> </a:t>
            </a:r>
            <a:r>
              <a:rPr dirty="0" u="heavy" sz="650" spc="45">
                <a:solidFill>
                  <a:srgbClr val="07669C"/>
                </a:solidFill>
                <a:uFill>
                  <a:solidFill>
                    <a:srgbClr val="527C9C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650" spc="45">
                <a:solidFill>
                  <a:srgbClr val="575967"/>
                </a:solidFill>
                <a:uFill>
                  <a:solidFill>
                    <a:srgbClr val="527C9C"/>
                  </a:solidFill>
                </a:uFill>
                <a:latin typeface="Times New Roman"/>
                <a:cs typeface="Times New Roman"/>
              </a:rPr>
              <a:t>inea</a:t>
            </a:r>
            <a:r>
              <a:rPr dirty="0" u="heavy" sz="650" spc="45">
                <a:solidFill>
                  <a:srgbClr val="746759"/>
                </a:solidFill>
                <a:uFill>
                  <a:solidFill>
                    <a:srgbClr val="527C9C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650" spc="45">
                <a:solidFill>
                  <a:srgbClr val="747477"/>
                </a:solidFill>
                <a:uFill>
                  <a:solidFill>
                    <a:srgbClr val="527C9C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650" spc="45">
                <a:solidFill>
                  <a:srgbClr val="4B4452"/>
                </a:solidFill>
                <a:uFill>
                  <a:solidFill>
                    <a:srgbClr val="527C9C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650" spc="45">
                <a:solidFill>
                  <a:srgbClr val="342A3F"/>
                </a:solidFill>
                <a:uFill>
                  <a:solidFill>
                    <a:srgbClr val="527C9C"/>
                  </a:solidFill>
                </a:uFill>
                <a:latin typeface="Times New Roman"/>
                <a:cs typeface="Times New Roman"/>
              </a:rPr>
              <a:t>g</a:t>
            </a:r>
            <a:r>
              <a:rPr dirty="0" u="heavy" sz="650" spc="45">
                <a:solidFill>
                  <a:srgbClr val="60216B"/>
                </a:solidFill>
                <a:uFill>
                  <a:solidFill>
                    <a:srgbClr val="527C9C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650" spc="45">
                <a:solidFill>
                  <a:srgbClr val="342A3F"/>
                </a:solidFill>
                <a:uFill>
                  <a:solidFill>
                    <a:srgbClr val="527C9C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650" spc="45">
                <a:solidFill>
                  <a:srgbClr val="4B4452"/>
                </a:solidFill>
                <a:uFill>
                  <a:solidFill>
                    <a:srgbClr val="527C9C"/>
                  </a:solidFill>
                </a:uFill>
                <a:latin typeface="Times New Roman"/>
                <a:cs typeface="Times New Roman"/>
              </a:rPr>
              <a:t>ssicn</a:t>
            </a:r>
            <a:r>
              <a:rPr dirty="0" u="heavy" sz="650" spc="45">
                <a:solidFill>
                  <a:srgbClr val="527C9C"/>
                </a:solidFill>
                <a:uFill>
                  <a:solidFill>
                    <a:srgbClr val="527C9C"/>
                  </a:solidFill>
                </a:uFill>
                <a:latin typeface="Times New Roman"/>
                <a:cs typeface="Times New Roman"/>
              </a:rPr>
              <a:t>()</a:t>
            </a:r>
            <a:r>
              <a:rPr dirty="0" sz="650" spc="140">
                <a:solidFill>
                  <a:srgbClr val="527C9C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0C070C"/>
                </a:solidFill>
                <a:latin typeface="Arial"/>
                <a:cs typeface="Arial"/>
              </a:rPr>
              <a:t>i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"/>
              <a:cs typeface="Arial"/>
            </a:endParaRPr>
          </a:p>
          <a:p>
            <a:pPr marL="66675" marR="1459865">
              <a:lnSpc>
                <a:spcPts val="770"/>
              </a:lnSpc>
            </a:pPr>
            <a:r>
              <a:rPr dirty="0" sz="650" spc="75">
                <a:solidFill>
                  <a:srgbClr val="495B7C"/>
                </a:solidFill>
                <a:latin typeface="Times New Roman"/>
                <a:cs typeface="Times New Roman"/>
              </a:rPr>
              <a:t>p</a:t>
            </a:r>
            <a:r>
              <a:rPr dirty="0" sz="650" spc="75">
                <a:solidFill>
                  <a:srgbClr val="747477"/>
                </a:solidFill>
                <a:latin typeface="Times New Roman"/>
                <a:cs typeface="Times New Roman"/>
              </a:rPr>
              <a:t>r</a:t>
            </a:r>
            <a:r>
              <a:rPr dirty="0" sz="650" spc="75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75">
                <a:solidFill>
                  <a:srgbClr val="384B6B"/>
                </a:solidFill>
                <a:latin typeface="Times New Roman"/>
                <a:cs typeface="Times New Roman"/>
              </a:rPr>
              <a:t>d</a:t>
            </a:r>
            <a:r>
              <a:rPr dirty="0" sz="650" spc="75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75">
                <a:solidFill>
                  <a:srgbClr val="213852"/>
                </a:solidFill>
                <a:latin typeface="Times New Roman"/>
                <a:cs typeface="Times New Roman"/>
              </a:rPr>
              <a:t>t</a:t>
            </a:r>
            <a:r>
              <a:rPr dirty="0" sz="650" spc="75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50" spc="75">
                <a:solidFill>
                  <a:srgbClr val="4B4452"/>
                </a:solidFill>
                <a:latin typeface="Times New Roman"/>
                <a:cs typeface="Times New Roman"/>
              </a:rPr>
              <a:t>a</a:t>
            </a:r>
            <a:r>
              <a:rPr dirty="0" sz="650" spc="75">
                <a:solidFill>
                  <a:srgbClr val="342A3F"/>
                </a:solidFill>
                <a:latin typeface="Times New Roman"/>
                <a:cs typeface="Times New Roman"/>
              </a:rPr>
              <a:t>i</a:t>
            </a:r>
            <a:r>
              <a:rPr dirty="0" sz="650" spc="75">
                <a:solidFill>
                  <a:srgbClr val="747477"/>
                </a:solidFill>
                <a:latin typeface="Times New Roman"/>
                <a:cs typeface="Times New Roman"/>
              </a:rPr>
              <a:t>n</a:t>
            </a:r>
            <a:r>
              <a:rPr dirty="0" sz="650" spc="75">
                <a:solidFill>
                  <a:srgbClr val="A823FB"/>
                </a:solidFill>
                <a:latin typeface="Times New Roman"/>
                <a:cs typeface="Times New Roman"/>
              </a:rPr>
              <a:t>=</a:t>
            </a:r>
            <a:r>
              <a:rPr dirty="0" sz="650" spc="75">
                <a:solidFill>
                  <a:srgbClr val="575967"/>
                </a:solidFill>
                <a:latin typeface="Times New Roman"/>
                <a:cs typeface="Times New Roman"/>
              </a:rPr>
              <a:t>l</a:t>
            </a:r>
            <a:r>
              <a:rPr dirty="0" sz="650" spc="75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50" spc="75">
                <a:solidFill>
                  <a:srgbClr val="4B4452"/>
                </a:solidFill>
                <a:latin typeface="Times New Roman"/>
                <a:cs typeface="Times New Roman"/>
              </a:rPr>
              <a:t>2</a:t>
            </a:r>
            <a:r>
              <a:rPr dirty="0" sz="650" spc="75">
                <a:solidFill>
                  <a:srgbClr val="03014F"/>
                </a:solidFill>
                <a:latin typeface="Times New Roman"/>
                <a:cs typeface="Times New Roman"/>
              </a:rPr>
              <a:t>.</a:t>
            </a:r>
            <a:r>
              <a:rPr dirty="0" sz="650" spc="75">
                <a:solidFill>
                  <a:srgbClr val="64563F"/>
                </a:solidFill>
                <a:latin typeface="Times New Roman"/>
                <a:cs typeface="Times New Roman"/>
              </a:rPr>
              <a:t>p</a:t>
            </a:r>
            <a:r>
              <a:rPr dirty="0" sz="650" spc="75">
                <a:solidFill>
                  <a:srgbClr val="8E7969"/>
                </a:solidFill>
                <a:latin typeface="Times New Roman"/>
                <a:cs typeface="Times New Roman"/>
              </a:rPr>
              <a:t>r</a:t>
            </a:r>
            <a:r>
              <a:rPr dirty="0" sz="650" spc="75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120">
                <a:solidFill>
                  <a:srgbClr val="342A3F"/>
                </a:solidFill>
                <a:latin typeface="Times New Roman"/>
                <a:cs typeface="Times New Roman"/>
              </a:rPr>
              <a:t> </a:t>
            </a:r>
            <a:r>
              <a:rPr dirty="0" sz="650" spc="70">
                <a:solidFill>
                  <a:srgbClr val="213852"/>
                </a:solidFill>
                <a:latin typeface="Times New Roman"/>
                <a:cs typeface="Times New Roman"/>
              </a:rPr>
              <a:t>i</a:t>
            </a:r>
            <a:r>
              <a:rPr dirty="0" sz="650" spc="70">
                <a:solidFill>
                  <a:srgbClr val="4B4452"/>
                </a:solidFill>
                <a:latin typeface="Times New Roman"/>
                <a:cs typeface="Times New Roman"/>
              </a:rPr>
              <a:t>ct</a:t>
            </a:r>
            <a:r>
              <a:rPr dirty="0" sz="650" spc="70">
                <a:solidFill>
                  <a:srgbClr val="747477"/>
                </a:solidFill>
                <a:latin typeface="Times New Roman"/>
                <a:cs typeface="Times New Roman"/>
              </a:rPr>
              <a:t>(</a:t>
            </a:r>
            <a:r>
              <a:rPr dirty="0" sz="650" spc="70">
                <a:solidFill>
                  <a:srgbClr val="746759"/>
                </a:solidFill>
                <a:latin typeface="Times New Roman"/>
                <a:cs typeface="Times New Roman"/>
              </a:rPr>
              <a:t>x</a:t>
            </a:r>
            <a:r>
              <a:rPr dirty="0" sz="650" spc="70">
                <a:solidFill>
                  <a:srgbClr val="49333B"/>
                </a:solidFill>
                <a:latin typeface="Times New Roman"/>
                <a:cs typeface="Times New Roman"/>
              </a:rPr>
              <a:t>t</a:t>
            </a:r>
            <a:r>
              <a:rPr dirty="0" sz="650" spc="70">
                <a:solidFill>
                  <a:srgbClr val="421346"/>
                </a:solidFill>
                <a:latin typeface="Times New Roman"/>
                <a:cs typeface="Times New Roman"/>
              </a:rPr>
              <a:t>r</a:t>
            </a:r>
            <a:r>
              <a:rPr dirty="0" sz="650" spc="70">
                <a:solidFill>
                  <a:srgbClr val="4B4452"/>
                </a:solidFill>
                <a:latin typeface="Times New Roman"/>
                <a:cs typeface="Times New Roman"/>
              </a:rPr>
              <a:t>a</a:t>
            </a:r>
            <a:r>
              <a:rPr dirty="0" sz="650" spc="70">
                <a:solidFill>
                  <a:srgbClr val="421346"/>
                </a:solidFill>
                <a:latin typeface="Times New Roman"/>
                <a:cs typeface="Times New Roman"/>
              </a:rPr>
              <a:t>i</a:t>
            </a:r>
            <a:r>
              <a:rPr dirty="0" sz="650" spc="70">
                <a:solidFill>
                  <a:srgbClr val="747477"/>
                </a:solidFill>
                <a:latin typeface="Times New Roman"/>
                <a:cs typeface="Times New Roman"/>
              </a:rPr>
              <a:t>n</a:t>
            </a:r>
            <a:r>
              <a:rPr dirty="0" sz="650" spc="70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70">
                <a:solidFill>
                  <a:srgbClr val="384B6B"/>
                </a:solidFill>
                <a:latin typeface="Times New Roman"/>
                <a:cs typeface="Times New Roman"/>
              </a:rPr>
              <a:t>po</a:t>
            </a:r>
            <a:r>
              <a:rPr dirty="0" sz="650" spc="70">
                <a:solidFill>
                  <a:srgbClr val="421346"/>
                </a:solidFill>
                <a:latin typeface="Times New Roman"/>
                <a:cs typeface="Times New Roman"/>
              </a:rPr>
              <a:t>l</a:t>
            </a:r>
            <a:r>
              <a:rPr dirty="0" sz="650" spc="70">
                <a:solidFill>
                  <a:srgbClr val="727E99"/>
                </a:solidFill>
                <a:latin typeface="Times New Roman"/>
                <a:cs typeface="Times New Roman"/>
              </a:rPr>
              <a:t>y</a:t>
            </a:r>
            <a:r>
              <a:rPr dirty="0" sz="650" spc="70">
                <a:solidFill>
                  <a:srgbClr val="7C6491"/>
                </a:solidFill>
                <a:latin typeface="Times New Roman"/>
                <a:cs typeface="Times New Roman"/>
              </a:rPr>
              <a:t>) </a:t>
            </a:r>
            <a:r>
              <a:rPr dirty="0" sz="650" spc="70">
                <a:solidFill>
                  <a:srgbClr val="495B7C"/>
                </a:solidFill>
                <a:latin typeface="Times New Roman"/>
                <a:cs typeface="Times New Roman"/>
              </a:rPr>
              <a:t>p</a:t>
            </a:r>
            <a:r>
              <a:rPr dirty="0" sz="650" spc="70">
                <a:solidFill>
                  <a:srgbClr val="747477"/>
                </a:solidFill>
                <a:latin typeface="Times New Roman"/>
                <a:cs typeface="Times New Roman"/>
              </a:rPr>
              <a:t>r</a:t>
            </a:r>
            <a:r>
              <a:rPr dirty="0" sz="650" spc="70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70">
                <a:solidFill>
                  <a:srgbClr val="495B7C"/>
                </a:solidFill>
                <a:latin typeface="Times New Roman"/>
                <a:cs typeface="Times New Roman"/>
              </a:rPr>
              <a:t>d</a:t>
            </a:r>
            <a:r>
              <a:rPr dirty="0" sz="650" spc="70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70">
                <a:solidFill>
                  <a:srgbClr val="213852"/>
                </a:solidFill>
                <a:latin typeface="Times New Roman"/>
                <a:cs typeface="Times New Roman"/>
              </a:rPr>
              <a:t>tes</a:t>
            </a:r>
            <a:r>
              <a:rPr dirty="0" sz="650" spc="70">
                <a:solidFill>
                  <a:srgbClr val="49333B"/>
                </a:solidFill>
                <a:latin typeface="Times New Roman"/>
                <a:cs typeface="Times New Roman"/>
              </a:rPr>
              <a:t>t</a:t>
            </a:r>
            <a:r>
              <a:rPr dirty="0" sz="650" spc="70">
                <a:solidFill>
                  <a:srgbClr val="AA36F9"/>
                </a:solidFill>
                <a:latin typeface="Times New Roman"/>
                <a:cs typeface="Times New Roman"/>
              </a:rPr>
              <a:t>=</a:t>
            </a:r>
            <a:r>
              <a:rPr dirty="0" sz="650" spc="70">
                <a:solidFill>
                  <a:srgbClr val="4B4452"/>
                </a:solidFill>
                <a:latin typeface="Times New Roman"/>
                <a:cs typeface="Times New Roman"/>
              </a:rPr>
              <a:t>lr</a:t>
            </a:r>
            <a:r>
              <a:rPr dirty="0" sz="650" spc="70">
                <a:solidFill>
                  <a:srgbClr val="384B6B"/>
                </a:solidFill>
                <a:latin typeface="Times New Roman"/>
                <a:cs typeface="Times New Roman"/>
              </a:rPr>
              <a:t>2</a:t>
            </a:r>
            <a:r>
              <a:rPr dirty="0" sz="650" spc="70">
                <a:solidFill>
                  <a:srgbClr val="03014F"/>
                </a:solidFill>
                <a:latin typeface="Times New Roman"/>
                <a:cs typeface="Times New Roman"/>
              </a:rPr>
              <a:t>.</a:t>
            </a:r>
            <a:r>
              <a:rPr dirty="0" sz="650" spc="-75">
                <a:solidFill>
                  <a:srgbClr val="03014F"/>
                </a:solidFill>
                <a:latin typeface="Times New Roman"/>
                <a:cs typeface="Times New Roman"/>
              </a:rPr>
              <a:t> </a:t>
            </a:r>
            <a:r>
              <a:rPr dirty="0" sz="650" spc="75">
                <a:solidFill>
                  <a:srgbClr val="64563F"/>
                </a:solidFill>
                <a:latin typeface="Times New Roman"/>
                <a:cs typeface="Times New Roman"/>
              </a:rPr>
              <a:t>p</a:t>
            </a:r>
            <a:r>
              <a:rPr dirty="0" sz="650" spc="75">
                <a:solidFill>
                  <a:srgbClr val="8E7969"/>
                </a:solidFill>
                <a:latin typeface="Times New Roman"/>
                <a:cs typeface="Times New Roman"/>
              </a:rPr>
              <a:t>r</a:t>
            </a:r>
            <a:r>
              <a:rPr dirty="0" sz="650" spc="75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75">
                <a:solidFill>
                  <a:srgbClr val="4B4452"/>
                </a:solidFill>
                <a:latin typeface="Times New Roman"/>
                <a:cs typeface="Times New Roman"/>
              </a:rPr>
              <a:t>d</a:t>
            </a:r>
            <a:r>
              <a:rPr dirty="0" sz="650" spc="75">
                <a:solidFill>
                  <a:srgbClr val="384B6B"/>
                </a:solidFill>
                <a:latin typeface="Times New Roman"/>
                <a:cs typeface="Times New Roman"/>
              </a:rPr>
              <a:t>i</a:t>
            </a:r>
            <a:r>
              <a:rPr dirty="0" sz="650" spc="75">
                <a:solidFill>
                  <a:srgbClr val="4B4452"/>
                </a:solidFill>
                <a:latin typeface="Times New Roman"/>
                <a:cs typeface="Times New Roman"/>
              </a:rPr>
              <a:t>ct(x</a:t>
            </a:r>
            <a:r>
              <a:rPr dirty="0" sz="650" spc="75">
                <a:solidFill>
                  <a:srgbClr val="213852"/>
                </a:solidFill>
                <a:latin typeface="Times New Roman"/>
                <a:cs typeface="Times New Roman"/>
              </a:rPr>
              <a:t>t</a:t>
            </a:r>
            <a:r>
              <a:rPr dirty="0" sz="650" spc="75">
                <a:solidFill>
                  <a:srgbClr val="1D1C2D"/>
                </a:solidFill>
                <a:latin typeface="Times New Roman"/>
                <a:cs typeface="Times New Roman"/>
              </a:rPr>
              <a:t>e</a:t>
            </a:r>
            <a:r>
              <a:rPr dirty="0" sz="650" spc="75">
                <a:solidFill>
                  <a:srgbClr val="49333B"/>
                </a:solidFill>
                <a:latin typeface="Times New Roman"/>
                <a:cs typeface="Times New Roman"/>
              </a:rPr>
              <a:t>st</a:t>
            </a:r>
            <a:r>
              <a:rPr dirty="0" sz="650" spc="75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75">
                <a:solidFill>
                  <a:srgbClr val="575967"/>
                </a:solidFill>
                <a:latin typeface="Times New Roman"/>
                <a:cs typeface="Times New Roman"/>
              </a:rPr>
              <a:t>p</a:t>
            </a:r>
            <a:r>
              <a:rPr dirty="0" sz="650" spc="200">
                <a:solidFill>
                  <a:srgbClr val="575967"/>
                </a:solidFill>
                <a:latin typeface="Times New Roman"/>
                <a:cs typeface="Times New Roman"/>
              </a:rPr>
              <a:t>  </a:t>
            </a:r>
            <a:r>
              <a:rPr dirty="0" sz="550" spc="65">
                <a:solidFill>
                  <a:srgbClr val="747477"/>
                </a:solidFill>
                <a:latin typeface="Arial"/>
                <a:cs typeface="Arial"/>
              </a:rPr>
              <a:t>y</a:t>
            </a:r>
            <a:r>
              <a:rPr dirty="0" sz="550" spc="65">
                <a:solidFill>
                  <a:srgbClr val="727E99"/>
                </a:solidFill>
                <a:latin typeface="Arial"/>
                <a:cs typeface="Arial"/>
              </a:rPr>
              <a:t>)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  <a:spcBef>
                <a:spcPts val="5"/>
              </a:spcBef>
            </a:pPr>
            <a:r>
              <a:rPr dirty="0" sz="650" spc="75">
                <a:solidFill>
                  <a:srgbClr val="4B4452"/>
                </a:solidFill>
                <a:latin typeface="Times New Roman"/>
                <a:cs typeface="Times New Roman"/>
              </a:rPr>
              <a:t>r2</a:t>
            </a:r>
            <a:r>
              <a:rPr dirty="0" sz="650" spc="75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75">
                <a:solidFill>
                  <a:srgbClr val="4B4452"/>
                </a:solidFill>
                <a:latin typeface="Times New Roman"/>
                <a:cs typeface="Times New Roman"/>
              </a:rPr>
              <a:t>tr</a:t>
            </a:r>
            <a:r>
              <a:rPr dirty="0" sz="650" spc="75">
                <a:solidFill>
                  <a:srgbClr val="342A3F"/>
                </a:solidFill>
                <a:latin typeface="Times New Roman"/>
                <a:cs typeface="Times New Roman"/>
              </a:rPr>
              <a:t>ai</a:t>
            </a:r>
            <a:r>
              <a:rPr dirty="0" sz="650" spc="75">
                <a:solidFill>
                  <a:srgbClr val="575967"/>
                </a:solidFill>
                <a:latin typeface="Times New Roman"/>
                <a:cs typeface="Times New Roman"/>
              </a:rPr>
              <a:t>n</a:t>
            </a:r>
            <a:r>
              <a:rPr dirty="0" sz="650" spc="175">
                <a:solidFill>
                  <a:srgbClr val="575967"/>
                </a:solidFill>
                <a:latin typeface="Times New Roman"/>
                <a:cs typeface="Times New Roman"/>
              </a:rPr>
              <a:t> </a:t>
            </a:r>
            <a:r>
              <a:rPr dirty="0" sz="550" spc="95">
                <a:solidFill>
                  <a:srgbClr val="AA36F9"/>
                </a:solidFill>
                <a:latin typeface="Arial"/>
                <a:cs typeface="Arial"/>
              </a:rPr>
              <a:t>=</a:t>
            </a:r>
            <a:r>
              <a:rPr dirty="0" sz="550" spc="195">
                <a:solidFill>
                  <a:srgbClr val="AA36F9"/>
                </a:solidFill>
                <a:latin typeface="Arial"/>
                <a:cs typeface="Arial"/>
              </a:rPr>
              <a:t> </a:t>
            </a:r>
            <a:r>
              <a:rPr dirty="0" sz="650" spc="65">
                <a:solidFill>
                  <a:srgbClr val="575967"/>
                </a:solidFill>
                <a:latin typeface="Times New Roman"/>
                <a:cs typeface="Times New Roman"/>
              </a:rPr>
              <a:t>r2</a:t>
            </a:r>
            <a:r>
              <a:rPr dirty="0" sz="650" spc="65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65">
                <a:solidFill>
                  <a:srgbClr val="4B4452"/>
                </a:solidFill>
                <a:latin typeface="Times New Roman"/>
                <a:cs typeface="Times New Roman"/>
              </a:rPr>
              <a:t>sc</a:t>
            </a:r>
            <a:r>
              <a:rPr dirty="0" sz="650" spc="65">
                <a:solidFill>
                  <a:srgbClr val="342A3F"/>
                </a:solidFill>
                <a:latin typeface="Times New Roman"/>
                <a:cs typeface="Times New Roman"/>
              </a:rPr>
              <a:t>o</a:t>
            </a:r>
            <a:r>
              <a:rPr dirty="0" sz="650" spc="65">
                <a:solidFill>
                  <a:srgbClr val="4B4452"/>
                </a:solidFill>
                <a:latin typeface="Times New Roman"/>
                <a:cs typeface="Times New Roman"/>
              </a:rPr>
              <a:t>r</a:t>
            </a:r>
            <a:r>
              <a:rPr dirty="0" sz="650" spc="65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65">
                <a:solidFill>
                  <a:srgbClr val="727E99"/>
                </a:solidFill>
                <a:latin typeface="Times New Roman"/>
                <a:cs typeface="Times New Roman"/>
              </a:rPr>
              <a:t>(</a:t>
            </a:r>
            <a:r>
              <a:rPr dirty="0" sz="650" spc="65">
                <a:solidFill>
                  <a:srgbClr val="747477"/>
                </a:solidFill>
                <a:latin typeface="Times New Roman"/>
                <a:cs typeface="Times New Roman"/>
              </a:rPr>
              <a:t>y</a:t>
            </a:r>
            <a:r>
              <a:rPr dirty="0" sz="650" spc="65">
                <a:solidFill>
                  <a:srgbClr val="1D1C2D"/>
                </a:solidFill>
                <a:latin typeface="Times New Roman"/>
                <a:cs typeface="Times New Roman"/>
              </a:rPr>
              <a:t>_</a:t>
            </a:r>
            <a:r>
              <a:rPr dirty="0" sz="650" spc="65">
                <a:solidFill>
                  <a:srgbClr val="4B4452"/>
                </a:solidFill>
                <a:latin typeface="Times New Roman"/>
                <a:cs typeface="Times New Roman"/>
              </a:rPr>
              <a:t>tr</a:t>
            </a:r>
            <a:r>
              <a:rPr dirty="0" sz="650" spc="65">
                <a:solidFill>
                  <a:srgbClr val="342A3F"/>
                </a:solidFill>
                <a:latin typeface="Times New Roman"/>
                <a:cs typeface="Times New Roman"/>
              </a:rPr>
              <a:t>ai</a:t>
            </a:r>
            <a:r>
              <a:rPr dirty="0" sz="650" spc="65">
                <a:solidFill>
                  <a:srgbClr val="575967"/>
                </a:solidFill>
                <a:latin typeface="Times New Roman"/>
                <a:cs typeface="Times New Roman"/>
              </a:rPr>
              <a:t>n</a:t>
            </a:r>
            <a:r>
              <a:rPr dirty="0" sz="650" spc="65">
                <a:solidFill>
                  <a:srgbClr val="342A3F"/>
                </a:solidFill>
                <a:latin typeface="Times New Roman"/>
                <a:cs typeface="Times New Roman"/>
              </a:rPr>
              <a:t>,</a:t>
            </a:r>
            <a:r>
              <a:rPr dirty="0" sz="650" spc="390">
                <a:solidFill>
                  <a:srgbClr val="342A3F"/>
                </a:solidFill>
                <a:latin typeface="Times New Roman"/>
                <a:cs typeface="Times New Roman"/>
              </a:rPr>
              <a:t> </a:t>
            </a:r>
            <a:r>
              <a:rPr dirty="0" sz="650" spc="-10">
                <a:solidFill>
                  <a:srgbClr val="384B6B"/>
                </a:solidFill>
                <a:latin typeface="Times New Roman"/>
                <a:cs typeface="Times New Roman"/>
              </a:rPr>
              <a:t>p</a:t>
            </a:r>
            <a:r>
              <a:rPr dirty="0" sz="650" spc="-10">
                <a:solidFill>
                  <a:srgbClr val="4B4452"/>
                </a:solidFill>
                <a:latin typeface="Times New Roman"/>
                <a:cs typeface="Times New Roman"/>
              </a:rPr>
              <a:t>r</a:t>
            </a:r>
            <a:r>
              <a:rPr dirty="0" sz="650" spc="-10">
                <a:solidFill>
                  <a:srgbClr val="1D1C2D"/>
                </a:solidFill>
                <a:latin typeface="Times New Roman"/>
                <a:cs typeface="Times New Roman"/>
              </a:rPr>
              <a:t>e</a:t>
            </a:r>
            <a:r>
              <a:rPr dirty="0" sz="650" spc="-10">
                <a:solidFill>
                  <a:srgbClr val="575967"/>
                </a:solidFill>
                <a:latin typeface="Times New Roman"/>
                <a:cs typeface="Times New Roman"/>
              </a:rPr>
              <a:t>d</a:t>
            </a:r>
            <a:r>
              <a:rPr dirty="0" sz="650" spc="-10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-10">
                <a:solidFill>
                  <a:srgbClr val="49333B"/>
                </a:solidFill>
                <a:latin typeface="Times New Roman"/>
                <a:cs typeface="Times New Roman"/>
              </a:rPr>
              <a:t>tra</a:t>
            </a:r>
            <a:r>
              <a:rPr dirty="0" sz="650" spc="-10">
                <a:solidFill>
                  <a:srgbClr val="213852"/>
                </a:solidFill>
                <a:latin typeface="Times New Roman"/>
                <a:cs typeface="Times New Roman"/>
              </a:rPr>
              <a:t>i</a:t>
            </a:r>
            <a:r>
              <a:rPr dirty="0" sz="650" spc="-10">
                <a:solidFill>
                  <a:srgbClr val="83C3F6"/>
                </a:solidFill>
                <a:latin typeface="Times New Roman"/>
                <a:cs typeface="Times New Roman"/>
              </a:rPr>
              <a:t>.</a:t>
            </a:r>
            <a:r>
              <a:rPr dirty="0" sz="650" spc="-10">
                <a:solidFill>
                  <a:srgbClr val="746759"/>
                </a:solidFill>
                <a:latin typeface="Times New Roman"/>
                <a:cs typeface="Times New Roman"/>
              </a:rPr>
              <a:t>n</a:t>
            </a:r>
            <a:r>
              <a:rPr dirty="0" sz="650" spc="-10">
                <a:solidFill>
                  <a:srgbClr val="727E99"/>
                </a:solidFill>
                <a:latin typeface="Times New Roman"/>
                <a:cs typeface="Times New Roman"/>
              </a:rPr>
              <a:t>)</a:t>
            </a:r>
            <a:endParaRPr sz="65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35"/>
              </a:spcBef>
            </a:pPr>
            <a:r>
              <a:rPr dirty="0" sz="600" b="1">
                <a:solidFill>
                  <a:srgbClr val="4F9A69"/>
                </a:solidFill>
                <a:latin typeface="Times New Roman"/>
                <a:cs typeface="Times New Roman"/>
              </a:rPr>
              <a:t>p</a:t>
            </a:r>
            <a:r>
              <a:rPr dirty="0" sz="600" b="1">
                <a:solidFill>
                  <a:srgbClr val="67A36E"/>
                </a:solidFill>
                <a:latin typeface="Times New Roman"/>
                <a:cs typeface="Times New Roman"/>
              </a:rPr>
              <a:t>r</a:t>
            </a:r>
            <a:r>
              <a:rPr dirty="0" sz="600" b="1">
                <a:solidFill>
                  <a:srgbClr val="4F8C49"/>
                </a:solidFill>
                <a:latin typeface="Times New Roman"/>
                <a:cs typeface="Times New Roman"/>
              </a:rPr>
              <a:t>i</a:t>
            </a:r>
            <a:r>
              <a:rPr dirty="0" sz="600" b="1">
                <a:solidFill>
                  <a:srgbClr val="67A36E"/>
                </a:solidFill>
                <a:latin typeface="Times New Roman"/>
                <a:cs typeface="Times New Roman"/>
              </a:rPr>
              <a:t>n</a:t>
            </a:r>
            <a:r>
              <a:rPr dirty="0" sz="600" b="1">
                <a:solidFill>
                  <a:srgbClr val="138E5B"/>
                </a:solidFill>
                <a:latin typeface="Times New Roman"/>
                <a:cs typeface="Times New Roman"/>
              </a:rPr>
              <a:t>t</a:t>
            </a:r>
            <a:r>
              <a:rPr dirty="0" sz="600" b="1">
                <a:solidFill>
                  <a:srgbClr val="727E99"/>
                </a:solidFill>
                <a:latin typeface="Times New Roman"/>
                <a:cs typeface="Times New Roman"/>
              </a:rPr>
              <a:t>("</a:t>
            </a:r>
            <a:r>
              <a:rPr dirty="0" sz="600" b="1">
                <a:solidFill>
                  <a:srgbClr val="C1444F"/>
                </a:solidFill>
                <a:latin typeface="Times New Roman"/>
                <a:cs typeface="Times New Roman"/>
              </a:rPr>
              <a:t>T</a:t>
            </a:r>
            <a:r>
              <a:rPr dirty="0" sz="600" b="1">
                <a:solidFill>
                  <a:srgbClr val="CA727C"/>
                </a:solidFill>
                <a:latin typeface="Times New Roman"/>
                <a:cs typeface="Times New Roman"/>
              </a:rPr>
              <a:t>h</a:t>
            </a:r>
            <a:r>
              <a:rPr dirty="0" sz="600" b="1">
                <a:solidFill>
                  <a:srgbClr val="C1444F"/>
                </a:solidFill>
                <a:latin typeface="Times New Roman"/>
                <a:cs typeface="Times New Roman"/>
              </a:rPr>
              <a:t>e</a:t>
            </a:r>
            <a:r>
              <a:rPr dirty="0" sz="600" spc="400" b="1">
                <a:solidFill>
                  <a:srgbClr val="C1444F"/>
                </a:solidFill>
                <a:latin typeface="Times New Roman"/>
                <a:cs typeface="Times New Roman"/>
              </a:rPr>
              <a:t> </a:t>
            </a:r>
            <a:r>
              <a:rPr dirty="0" sz="600" spc="85" b="1">
                <a:solidFill>
                  <a:srgbClr val="C3566B"/>
                </a:solidFill>
                <a:latin typeface="Times New Roman"/>
                <a:cs typeface="Times New Roman"/>
              </a:rPr>
              <a:t>train</a:t>
            </a:r>
            <a:r>
              <a:rPr dirty="0" sz="600" spc="390" b="1">
                <a:solidFill>
                  <a:srgbClr val="C3566B"/>
                </a:solidFill>
                <a:latin typeface="Times New Roman"/>
                <a:cs typeface="Times New Roman"/>
              </a:rPr>
              <a:t> </a:t>
            </a:r>
            <a:r>
              <a:rPr dirty="0" sz="600" b="1">
                <a:solidFill>
                  <a:srgbClr val="C3566B"/>
                </a:solidFill>
                <a:latin typeface="Times New Roman"/>
                <a:cs typeface="Times New Roman"/>
              </a:rPr>
              <a:t>R-square</a:t>
            </a:r>
            <a:r>
              <a:rPr dirty="0" sz="600" spc="434" b="1">
                <a:solidFill>
                  <a:srgbClr val="C3566B"/>
                </a:solidFill>
                <a:latin typeface="Times New Roman"/>
                <a:cs typeface="Times New Roman"/>
              </a:rPr>
              <a:t> </a:t>
            </a:r>
            <a:r>
              <a:rPr dirty="0" sz="600" b="1">
                <a:solidFill>
                  <a:srgbClr val="CA727C"/>
                </a:solidFill>
                <a:latin typeface="Times New Roman"/>
                <a:cs typeface="Times New Roman"/>
              </a:rPr>
              <a:t>v</a:t>
            </a:r>
            <a:r>
              <a:rPr dirty="0" sz="600" b="1">
                <a:solidFill>
                  <a:srgbClr val="C3566B"/>
                </a:solidFill>
                <a:latin typeface="Times New Roman"/>
                <a:cs typeface="Times New Roman"/>
              </a:rPr>
              <a:t>a</a:t>
            </a:r>
            <a:r>
              <a:rPr dirty="0" sz="600" b="1">
                <a:solidFill>
                  <a:srgbClr val="C1444F"/>
                </a:solidFill>
                <a:latin typeface="Times New Roman"/>
                <a:cs typeface="Times New Roman"/>
              </a:rPr>
              <a:t>l</a:t>
            </a:r>
            <a:r>
              <a:rPr dirty="0" sz="600" b="1">
                <a:solidFill>
                  <a:srgbClr val="CA727C"/>
                </a:solidFill>
                <a:latin typeface="Times New Roman"/>
                <a:cs typeface="Times New Roman"/>
              </a:rPr>
              <a:t>u</a:t>
            </a:r>
            <a:r>
              <a:rPr dirty="0" sz="600" b="1">
                <a:solidFill>
                  <a:srgbClr val="C1444F"/>
                </a:solidFill>
                <a:latin typeface="Times New Roman"/>
                <a:cs typeface="Times New Roman"/>
              </a:rPr>
              <a:t>e</a:t>
            </a:r>
            <a:r>
              <a:rPr dirty="0" sz="600" spc="470" b="1">
                <a:solidFill>
                  <a:srgbClr val="C1444F"/>
                </a:solidFill>
                <a:latin typeface="Times New Roman"/>
                <a:cs typeface="Times New Roman"/>
              </a:rPr>
              <a:t> </a:t>
            </a:r>
            <a:r>
              <a:rPr dirty="0" sz="600" spc="120" b="1">
                <a:solidFill>
                  <a:srgbClr val="C3566B"/>
                </a:solidFill>
                <a:latin typeface="Times New Roman"/>
                <a:cs typeface="Times New Roman"/>
              </a:rPr>
              <a:t>i</a:t>
            </a:r>
            <a:r>
              <a:rPr dirty="0" sz="600" spc="120" b="1">
                <a:solidFill>
                  <a:srgbClr val="C1444F"/>
                </a:solidFill>
                <a:latin typeface="Times New Roman"/>
                <a:cs typeface="Times New Roman"/>
              </a:rPr>
              <a:t>s</a:t>
            </a:r>
            <a:r>
              <a:rPr dirty="0" sz="600" spc="120" b="1">
                <a:solidFill>
                  <a:srgbClr val="C6215E"/>
                </a:solidFill>
                <a:latin typeface="Times New Roman"/>
                <a:cs typeface="Times New Roman"/>
              </a:rPr>
              <a:t>:</a:t>
            </a:r>
            <a:r>
              <a:rPr dirty="0" sz="600" spc="345" b="1">
                <a:solidFill>
                  <a:srgbClr val="C6215E"/>
                </a:solidFill>
                <a:latin typeface="Times New Roman"/>
                <a:cs typeface="Times New Roman"/>
              </a:rPr>
              <a:t> </a:t>
            </a:r>
            <a:r>
              <a:rPr dirty="0" sz="300" spc="140" b="1">
                <a:solidFill>
                  <a:srgbClr val="CA8E97"/>
                </a:solidFill>
                <a:latin typeface="Times New Roman"/>
                <a:cs typeface="Times New Roman"/>
              </a:rPr>
              <a:t>'</a:t>
            </a:r>
            <a:r>
              <a:rPr dirty="0" sz="300" spc="140" b="1">
                <a:solidFill>
                  <a:srgbClr val="4B4452"/>
                </a:solidFill>
                <a:latin typeface="Times New Roman"/>
                <a:cs typeface="Times New Roman"/>
              </a:rPr>
              <a:t>J</a:t>
            </a:r>
            <a:r>
              <a:rPr dirty="0" sz="300" spc="275" b="1">
                <a:solidFill>
                  <a:srgbClr val="4B4452"/>
                </a:solidFill>
                <a:latin typeface="Times New Roman"/>
                <a:cs typeface="Times New Roman"/>
              </a:rPr>
              <a:t>  </a:t>
            </a:r>
            <a:r>
              <a:rPr dirty="0" sz="600" spc="55" b="1">
                <a:solidFill>
                  <a:srgbClr val="746759"/>
                </a:solidFill>
                <a:latin typeface="Times New Roman"/>
                <a:cs typeface="Times New Roman"/>
              </a:rPr>
              <a:t>r</a:t>
            </a:r>
            <a:r>
              <a:rPr dirty="0" sz="600" spc="55" b="1">
                <a:solidFill>
                  <a:srgbClr val="49333B"/>
                </a:solidFill>
                <a:latin typeface="Times New Roman"/>
                <a:cs typeface="Times New Roman"/>
              </a:rPr>
              <a:t>2</a:t>
            </a:r>
            <a:r>
              <a:rPr dirty="0" sz="600" spc="55" b="1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00" spc="55" b="1">
                <a:solidFill>
                  <a:srgbClr val="213852"/>
                </a:solidFill>
                <a:latin typeface="Times New Roman"/>
                <a:cs typeface="Times New Roman"/>
              </a:rPr>
              <a:t>t</a:t>
            </a:r>
            <a:r>
              <a:rPr dirty="0" sz="600" spc="55" b="1">
                <a:solidFill>
                  <a:srgbClr val="421346"/>
                </a:solidFill>
                <a:latin typeface="Times New Roman"/>
                <a:cs typeface="Times New Roman"/>
              </a:rPr>
              <a:t>r</a:t>
            </a:r>
            <a:r>
              <a:rPr dirty="0" sz="600" spc="55" b="1">
                <a:solidFill>
                  <a:srgbClr val="49333B"/>
                </a:solidFill>
                <a:latin typeface="Times New Roman"/>
                <a:cs typeface="Times New Roman"/>
              </a:rPr>
              <a:t>a</a:t>
            </a:r>
            <a:r>
              <a:rPr dirty="0" sz="600" spc="55" b="1">
                <a:solidFill>
                  <a:srgbClr val="421346"/>
                </a:solidFill>
                <a:latin typeface="Times New Roman"/>
                <a:cs typeface="Times New Roman"/>
              </a:rPr>
              <a:t>i</a:t>
            </a:r>
            <a:r>
              <a:rPr dirty="0" sz="600" spc="55" b="1">
                <a:solidFill>
                  <a:srgbClr val="575967"/>
                </a:solidFill>
                <a:latin typeface="Times New Roman"/>
                <a:cs typeface="Times New Roman"/>
              </a:rPr>
              <a:t>n.r</a:t>
            </a:r>
            <a:r>
              <a:rPr dirty="0" sz="600" spc="55" b="1">
                <a:solidFill>
                  <a:srgbClr val="64563F"/>
                </a:solidFill>
                <a:latin typeface="Times New Roman"/>
                <a:cs typeface="Times New Roman"/>
              </a:rPr>
              <a:t>o</a:t>
            </a:r>
            <a:r>
              <a:rPr dirty="0" sz="600" spc="55" b="1">
                <a:solidFill>
                  <a:srgbClr val="746759"/>
                </a:solidFill>
                <a:latin typeface="Times New Roman"/>
                <a:cs typeface="Times New Roman"/>
              </a:rPr>
              <a:t>u</a:t>
            </a:r>
            <a:r>
              <a:rPr dirty="0" sz="600" spc="55" b="1">
                <a:solidFill>
                  <a:srgbClr val="575967"/>
                </a:solidFill>
                <a:latin typeface="Times New Roman"/>
                <a:cs typeface="Times New Roman"/>
              </a:rPr>
              <a:t>nd</a:t>
            </a:r>
            <a:r>
              <a:rPr dirty="0" sz="600" spc="55" b="1">
                <a:solidFill>
                  <a:srgbClr val="746759"/>
                </a:solidFill>
                <a:latin typeface="Times New Roman"/>
                <a:cs typeface="Times New Roman"/>
              </a:rPr>
              <a:t>(</a:t>
            </a:r>
            <a:r>
              <a:rPr dirty="0" sz="600" spc="55" b="1">
                <a:solidFill>
                  <a:srgbClr val="4F9A69"/>
                </a:solidFill>
                <a:latin typeface="Times New Roman"/>
                <a:cs typeface="Times New Roman"/>
              </a:rPr>
              <a:t>4</a:t>
            </a:r>
            <a:r>
              <a:rPr dirty="0" sz="600" spc="55" b="1">
                <a:solidFill>
                  <a:srgbClr val="8E7969"/>
                </a:solidFill>
                <a:latin typeface="Times New Roman"/>
                <a:cs typeface="Times New Roman"/>
              </a:rPr>
              <a:t>))</a:t>
            </a: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dirty="0" sz="650" b="1">
                <a:solidFill>
                  <a:srgbClr val="384B6B"/>
                </a:solidFill>
                <a:latin typeface="Times New Roman"/>
                <a:cs typeface="Times New Roman"/>
              </a:rPr>
              <a:t>T</a:t>
            </a:r>
            <a:r>
              <a:rPr dirty="0" sz="650" b="1">
                <a:solidFill>
                  <a:srgbClr val="747477"/>
                </a:solidFill>
                <a:latin typeface="Times New Roman"/>
                <a:cs typeface="Times New Roman"/>
              </a:rPr>
              <a:t>h</a:t>
            </a:r>
            <a:r>
              <a:rPr dirty="0" sz="650" b="1">
                <a:solidFill>
                  <a:srgbClr val="49333B"/>
                </a:solidFill>
                <a:latin typeface="Times New Roman"/>
                <a:cs typeface="Times New Roman"/>
              </a:rPr>
              <a:t>e</a:t>
            </a:r>
            <a:r>
              <a:rPr dirty="0" sz="650" spc="240" b="1">
                <a:solidFill>
                  <a:srgbClr val="49333B"/>
                </a:solidFill>
                <a:latin typeface="Times New Roman"/>
                <a:cs typeface="Times New Roman"/>
              </a:rPr>
              <a:t> </a:t>
            </a:r>
            <a:r>
              <a:rPr dirty="0" sz="650" spc="65" b="1">
                <a:solidFill>
                  <a:srgbClr val="4B4452"/>
                </a:solidFill>
                <a:latin typeface="Times New Roman"/>
                <a:cs typeface="Times New Roman"/>
              </a:rPr>
              <a:t>t</a:t>
            </a:r>
            <a:r>
              <a:rPr dirty="0" sz="650" spc="65" b="1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50" spc="65" b="1">
                <a:solidFill>
                  <a:srgbClr val="575967"/>
                </a:solidFill>
                <a:latin typeface="Times New Roman"/>
                <a:cs typeface="Times New Roman"/>
              </a:rPr>
              <a:t>a</a:t>
            </a:r>
            <a:r>
              <a:rPr dirty="0" sz="650" spc="65" b="1">
                <a:solidFill>
                  <a:srgbClr val="49333B"/>
                </a:solidFill>
                <a:latin typeface="Times New Roman"/>
                <a:cs typeface="Times New Roman"/>
              </a:rPr>
              <a:t>i</a:t>
            </a:r>
            <a:r>
              <a:rPr dirty="0" sz="650" spc="65" b="1">
                <a:solidFill>
                  <a:srgbClr val="747477"/>
                </a:solidFill>
                <a:latin typeface="Times New Roman"/>
                <a:cs typeface="Times New Roman"/>
              </a:rPr>
              <a:t>n</a:t>
            </a:r>
            <a:r>
              <a:rPr dirty="0" sz="650" spc="225" b="1">
                <a:solidFill>
                  <a:srgbClr val="747477"/>
                </a:solidFill>
                <a:latin typeface="Times New Roman"/>
                <a:cs typeface="Times New Roman"/>
              </a:rPr>
              <a:t> </a:t>
            </a:r>
            <a:r>
              <a:rPr dirty="0" sz="650" b="1">
                <a:solidFill>
                  <a:srgbClr val="4B4452"/>
                </a:solidFill>
                <a:latin typeface="Times New Roman"/>
                <a:cs typeface="Times New Roman"/>
              </a:rPr>
              <a:t>R</a:t>
            </a:r>
            <a:r>
              <a:rPr dirty="0" sz="650" b="1">
                <a:solidFill>
                  <a:srgbClr val="00263D"/>
                </a:solidFill>
                <a:latin typeface="Times New Roman"/>
                <a:cs typeface="Times New Roman"/>
              </a:rPr>
              <a:t>-</a:t>
            </a:r>
            <a:r>
              <a:rPr dirty="0" sz="650" b="1">
                <a:solidFill>
                  <a:srgbClr val="49333B"/>
                </a:solidFill>
                <a:latin typeface="Times New Roman"/>
                <a:cs typeface="Times New Roman"/>
              </a:rPr>
              <a:t>s</a:t>
            </a:r>
            <a:r>
              <a:rPr dirty="0" sz="650" b="1">
                <a:solidFill>
                  <a:srgbClr val="495B7C"/>
                </a:solidFill>
                <a:latin typeface="Times New Roman"/>
                <a:cs typeface="Times New Roman"/>
              </a:rPr>
              <a:t>qu</a:t>
            </a:r>
            <a:r>
              <a:rPr dirty="0" sz="650" b="1">
                <a:solidFill>
                  <a:srgbClr val="213852"/>
                </a:solidFill>
                <a:latin typeface="Times New Roman"/>
                <a:cs typeface="Times New Roman"/>
              </a:rPr>
              <a:t>a</a:t>
            </a:r>
            <a:r>
              <a:rPr dirty="0" sz="650" b="1">
                <a:solidFill>
                  <a:srgbClr val="384B6B"/>
                </a:solidFill>
                <a:latin typeface="Times New Roman"/>
                <a:cs typeface="Times New Roman"/>
              </a:rPr>
              <a:t>r</a:t>
            </a:r>
            <a:r>
              <a:rPr dirty="0" sz="650" b="1">
                <a:solidFill>
                  <a:srgbClr val="1D1C2D"/>
                </a:solidFill>
                <a:latin typeface="Times New Roman"/>
                <a:cs typeface="Times New Roman"/>
              </a:rPr>
              <a:t>e</a:t>
            </a:r>
            <a:r>
              <a:rPr dirty="0" sz="650" spc="225" b="1">
                <a:solidFill>
                  <a:srgbClr val="1D1C2D"/>
                </a:solidFill>
                <a:latin typeface="Times New Roman"/>
                <a:cs typeface="Times New Roman"/>
              </a:rPr>
              <a:t> </a:t>
            </a:r>
            <a:r>
              <a:rPr dirty="0" sz="650" b="1">
                <a:solidFill>
                  <a:srgbClr val="7C6491"/>
                </a:solidFill>
                <a:latin typeface="Times New Roman"/>
                <a:cs typeface="Times New Roman"/>
              </a:rPr>
              <a:t>v</a:t>
            </a:r>
            <a:r>
              <a:rPr dirty="0" sz="650" b="1">
                <a:solidFill>
                  <a:srgbClr val="4B4452"/>
                </a:solidFill>
                <a:latin typeface="Times New Roman"/>
                <a:cs typeface="Times New Roman"/>
              </a:rPr>
              <a:t>a</a:t>
            </a:r>
            <a:r>
              <a:rPr dirty="0" sz="650" spc="220" b="1">
                <a:solidFill>
                  <a:srgbClr val="4B4452"/>
                </a:solidFill>
                <a:latin typeface="Times New Roman"/>
                <a:cs typeface="Times New Roman"/>
              </a:rPr>
              <a:t> </a:t>
            </a:r>
            <a:r>
              <a:rPr dirty="0" sz="650" b="1">
                <a:solidFill>
                  <a:srgbClr val="495B7C"/>
                </a:solidFill>
                <a:latin typeface="Times New Roman"/>
                <a:cs typeface="Times New Roman"/>
              </a:rPr>
              <a:t>u</a:t>
            </a:r>
            <a:r>
              <a:rPr dirty="0" sz="650" b="1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220" b="1">
                <a:solidFill>
                  <a:srgbClr val="342A3F"/>
                </a:solidFill>
                <a:latin typeface="Times New Roman"/>
                <a:cs typeface="Times New Roman"/>
              </a:rPr>
              <a:t> </a:t>
            </a:r>
            <a:r>
              <a:rPr dirty="0" sz="650" b="1">
                <a:solidFill>
                  <a:srgbClr val="421346"/>
                </a:solidFill>
                <a:latin typeface="Times New Roman"/>
                <a:cs typeface="Times New Roman"/>
              </a:rPr>
              <a:t>i</a:t>
            </a:r>
            <a:r>
              <a:rPr dirty="0" sz="650" b="1">
                <a:solidFill>
                  <a:srgbClr val="4B4452"/>
                </a:solidFill>
                <a:latin typeface="Times New Roman"/>
                <a:cs typeface="Times New Roman"/>
              </a:rPr>
              <a:t>:s</a:t>
            </a:r>
            <a:r>
              <a:rPr dirty="0" sz="650" b="1">
                <a:solidFill>
                  <a:srgbClr val="520152"/>
                </a:solidFill>
                <a:latin typeface="Times New Roman"/>
                <a:cs typeface="Times New Roman"/>
              </a:rPr>
              <a:t>:</a:t>
            </a:r>
            <a:r>
              <a:rPr dirty="0" sz="650" spc="220" b="1">
                <a:solidFill>
                  <a:srgbClr val="520152"/>
                </a:solidFill>
                <a:latin typeface="Times New Roman"/>
                <a:cs typeface="Times New Roman"/>
              </a:rPr>
              <a:t>  </a:t>
            </a:r>
            <a:r>
              <a:rPr dirty="0" sz="550" spc="-10" b="1">
                <a:solidFill>
                  <a:srgbClr val="4B4452"/>
                </a:solidFill>
                <a:latin typeface="Times New Roman"/>
                <a:cs typeface="Times New Roman"/>
              </a:rPr>
              <a:t>ll.</a:t>
            </a:r>
            <a:r>
              <a:rPr dirty="0" sz="550" spc="-10" b="1">
                <a:solidFill>
                  <a:srgbClr val="03014F"/>
                </a:solidFill>
                <a:latin typeface="Times New Roman"/>
                <a:cs typeface="Times New Roman"/>
              </a:rPr>
              <a:t>.</a:t>
            </a:r>
            <a:r>
              <a:rPr dirty="0" sz="550" spc="-45" b="1">
                <a:solidFill>
                  <a:srgbClr val="03014F"/>
                </a:solidFill>
                <a:latin typeface="Times New Roman"/>
                <a:cs typeface="Times New Roman"/>
              </a:rPr>
              <a:t> </a:t>
            </a:r>
            <a:r>
              <a:rPr dirty="0" sz="650" spc="-50" b="1">
                <a:solidFill>
                  <a:srgbClr val="49333B"/>
                </a:solidFill>
                <a:latin typeface="Times New Roman"/>
                <a:cs typeface="Times New Roman"/>
              </a:rPr>
              <a:t>0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66040">
              <a:lnSpc>
                <a:spcPts val="740"/>
              </a:lnSpc>
            </a:pPr>
            <a:r>
              <a:rPr dirty="0" sz="650" spc="55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50" spc="55">
                <a:solidFill>
                  <a:srgbClr val="4B4452"/>
                </a:solidFill>
                <a:latin typeface="Times New Roman"/>
                <a:cs typeface="Times New Roman"/>
              </a:rPr>
              <a:t>2</a:t>
            </a:r>
            <a:r>
              <a:rPr dirty="0" sz="650" spc="55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55">
                <a:solidFill>
                  <a:srgbClr val="64563F"/>
                </a:solidFill>
                <a:latin typeface="Times New Roman"/>
                <a:cs typeface="Times New Roman"/>
              </a:rPr>
              <a:t>t</a:t>
            </a:r>
            <a:r>
              <a:rPr dirty="0" sz="650" spc="55">
                <a:solidFill>
                  <a:srgbClr val="342A3F"/>
                </a:solidFill>
                <a:latin typeface="Times New Roman"/>
                <a:cs typeface="Times New Roman"/>
              </a:rPr>
              <a:t>est</a:t>
            </a:r>
            <a:r>
              <a:rPr dirty="0" sz="650" spc="425">
                <a:solidFill>
                  <a:srgbClr val="342A3F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AA36F9"/>
                </a:solidFill>
                <a:latin typeface="Times New Roman"/>
                <a:cs typeface="Times New Roman"/>
              </a:rPr>
              <a:t>=</a:t>
            </a:r>
            <a:r>
              <a:rPr dirty="0" sz="650" spc="280">
                <a:solidFill>
                  <a:srgbClr val="AA36F9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r</a:t>
            </a:r>
            <a:r>
              <a:rPr dirty="0" sz="650">
                <a:solidFill>
                  <a:srgbClr val="83C3F6"/>
                </a:solidFill>
                <a:latin typeface="Times New Roman"/>
                <a:cs typeface="Times New Roman"/>
              </a:rPr>
              <a:t>·</a:t>
            </a:r>
            <a:r>
              <a:rPr dirty="0" sz="650">
                <a:solidFill>
                  <a:srgbClr val="575967"/>
                </a:solidFill>
                <a:latin typeface="Times New Roman"/>
                <a:cs typeface="Times New Roman"/>
              </a:rPr>
              <a:t>2</a:t>
            </a:r>
            <a:r>
              <a:rPr dirty="0" sz="650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sco</a:t>
            </a:r>
            <a:r>
              <a:rPr dirty="0" sz="650">
                <a:solidFill>
                  <a:srgbClr val="8E7969"/>
                </a:solidFill>
                <a:latin typeface="Times New Roman"/>
                <a:cs typeface="Times New Roman"/>
              </a:rPr>
              <a:t>r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-10">
                <a:solidFill>
                  <a:srgbClr val="342A3F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727E99"/>
                </a:solidFill>
                <a:latin typeface="Arial"/>
                <a:cs typeface="Arial"/>
              </a:rPr>
              <a:t>(</a:t>
            </a:r>
            <a:r>
              <a:rPr dirty="0" sz="550">
                <a:solidFill>
                  <a:srgbClr val="747477"/>
                </a:solidFill>
                <a:latin typeface="Arial"/>
                <a:cs typeface="Arial"/>
              </a:rPr>
              <a:t>y</a:t>
            </a:r>
            <a:r>
              <a:rPr dirty="0" sz="550" spc="-45">
                <a:solidFill>
                  <a:srgbClr val="747477"/>
                </a:solidFill>
                <a:latin typeface="Arial"/>
                <a:cs typeface="Arial"/>
              </a:rPr>
              <a:t> </a:t>
            </a:r>
            <a:r>
              <a:rPr dirty="0" sz="550" spc="80">
                <a:solidFill>
                  <a:srgbClr val="0C070C"/>
                </a:solidFill>
                <a:latin typeface="Arial"/>
                <a:cs typeface="Arial"/>
              </a:rPr>
              <a:t>_</a:t>
            </a:r>
            <a:r>
              <a:rPr dirty="0" sz="650" spc="80">
                <a:solidFill>
                  <a:srgbClr val="64563F"/>
                </a:solidFill>
                <a:latin typeface="Times New Roman"/>
                <a:cs typeface="Times New Roman"/>
              </a:rPr>
              <a:t>t</a:t>
            </a:r>
            <a:r>
              <a:rPr dirty="0" sz="650" spc="80">
                <a:solidFill>
                  <a:srgbClr val="342A3F"/>
                </a:solidFill>
                <a:latin typeface="Times New Roman"/>
                <a:cs typeface="Times New Roman"/>
              </a:rPr>
              <a:t>est</a:t>
            </a:r>
            <a:r>
              <a:rPr dirty="0" sz="650" spc="80">
                <a:solidFill>
                  <a:srgbClr val="4B4452"/>
                </a:solidFill>
                <a:latin typeface="Times New Roman"/>
                <a:cs typeface="Times New Roman"/>
              </a:rPr>
              <a:t>,</a:t>
            </a:r>
            <a:r>
              <a:rPr dirty="0" sz="650" spc="409">
                <a:solidFill>
                  <a:srgbClr val="4B4452"/>
                </a:solidFill>
                <a:latin typeface="Times New Roman"/>
                <a:cs typeface="Times New Roman"/>
              </a:rPr>
              <a:t> </a:t>
            </a:r>
            <a:r>
              <a:rPr dirty="0" sz="650" spc="55">
                <a:solidFill>
                  <a:srgbClr val="575967"/>
                </a:solidFill>
                <a:latin typeface="Times New Roman"/>
                <a:cs typeface="Times New Roman"/>
              </a:rPr>
              <a:t>p</a:t>
            </a:r>
            <a:r>
              <a:rPr dirty="0" sz="650" spc="55">
                <a:solidFill>
                  <a:srgbClr val="727E99"/>
                </a:solidFill>
                <a:latin typeface="Times New Roman"/>
                <a:cs typeface="Times New Roman"/>
              </a:rPr>
              <a:t>r</a:t>
            </a:r>
            <a:r>
              <a:rPr dirty="0" sz="650" spc="55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55">
                <a:solidFill>
                  <a:srgbClr val="4B4452"/>
                </a:solidFill>
                <a:latin typeface="Times New Roman"/>
                <a:cs typeface="Times New Roman"/>
              </a:rPr>
              <a:t>d</a:t>
            </a:r>
            <a:r>
              <a:rPr dirty="0" sz="650" spc="55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55">
                <a:solidFill>
                  <a:srgbClr val="49333B"/>
                </a:solidFill>
                <a:latin typeface="Times New Roman"/>
                <a:cs typeface="Times New Roman"/>
              </a:rPr>
              <a:t>tes</a:t>
            </a:r>
            <a:r>
              <a:rPr dirty="0" sz="650" spc="55">
                <a:solidFill>
                  <a:srgbClr val="213852"/>
                </a:solidFill>
                <a:latin typeface="Times New Roman"/>
                <a:cs typeface="Times New Roman"/>
              </a:rPr>
              <a:t>t</a:t>
            </a:r>
            <a:r>
              <a:rPr dirty="0" sz="650" spc="55">
                <a:solidFill>
                  <a:srgbClr val="978C7C"/>
                </a:solidFill>
                <a:latin typeface="Times New Roman"/>
                <a:cs typeface="Times New Roman"/>
              </a:rPr>
              <a:t>)</a:t>
            </a:r>
            <a:endParaRPr sz="650">
              <a:latin typeface="Times New Roman"/>
              <a:cs typeface="Times New Roman"/>
            </a:endParaRPr>
          </a:p>
          <a:p>
            <a:pPr marL="66675">
              <a:lnSpc>
                <a:spcPts val="740"/>
              </a:lnSpc>
              <a:tabLst>
                <a:tab pos="1713864" algn="l"/>
              </a:tabLst>
            </a:pPr>
            <a:r>
              <a:rPr dirty="0" sz="650" spc="70">
                <a:solidFill>
                  <a:srgbClr val="4F9A69"/>
                </a:solidFill>
                <a:latin typeface="Times New Roman"/>
                <a:cs typeface="Times New Roman"/>
              </a:rPr>
              <a:t>p</a:t>
            </a:r>
            <a:r>
              <a:rPr dirty="0" sz="650" spc="70">
                <a:solidFill>
                  <a:srgbClr val="67A36E"/>
                </a:solidFill>
                <a:latin typeface="Times New Roman"/>
                <a:cs typeface="Times New Roman"/>
              </a:rPr>
              <a:t>r</a:t>
            </a:r>
            <a:r>
              <a:rPr dirty="0" sz="650" spc="70">
                <a:solidFill>
                  <a:srgbClr val="4F8C49"/>
                </a:solidFill>
                <a:latin typeface="Times New Roman"/>
                <a:cs typeface="Times New Roman"/>
              </a:rPr>
              <a:t>i</a:t>
            </a:r>
            <a:r>
              <a:rPr dirty="0" sz="650" spc="70">
                <a:solidFill>
                  <a:srgbClr val="67A36E"/>
                </a:solidFill>
                <a:latin typeface="Times New Roman"/>
                <a:cs typeface="Times New Roman"/>
              </a:rPr>
              <a:t>n</a:t>
            </a:r>
            <a:r>
              <a:rPr dirty="0" sz="650" spc="70">
                <a:solidFill>
                  <a:srgbClr val="138E5B"/>
                </a:solidFill>
                <a:latin typeface="Times New Roman"/>
                <a:cs typeface="Times New Roman"/>
              </a:rPr>
              <a:t>t</a:t>
            </a:r>
            <a:r>
              <a:rPr dirty="0" sz="650" spc="70">
                <a:solidFill>
                  <a:srgbClr val="727E99"/>
                </a:solidFill>
                <a:latin typeface="Times New Roman"/>
                <a:cs typeface="Times New Roman"/>
              </a:rPr>
              <a:t>(</a:t>
            </a:r>
            <a:r>
              <a:rPr dirty="0" sz="650" spc="70">
                <a:solidFill>
                  <a:srgbClr val="CA8E97"/>
                </a:solidFill>
                <a:latin typeface="Times New Roman"/>
                <a:cs typeface="Times New Roman"/>
              </a:rPr>
              <a:t>'</a:t>
            </a:r>
            <a:r>
              <a:rPr dirty="0" sz="650" spc="70">
                <a:solidFill>
                  <a:srgbClr val="C1444F"/>
                </a:solidFill>
                <a:latin typeface="Times New Roman"/>
                <a:cs typeface="Times New Roman"/>
              </a:rPr>
              <a:t>T</a:t>
            </a:r>
            <a:r>
              <a:rPr dirty="0" sz="650" spc="70">
                <a:solidFill>
                  <a:srgbClr val="CA727C"/>
                </a:solidFill>
                <a:latin typeface="Times New Roman"/>
                <a:cs typeface="Times New Roman"/>
              </a:rPr>
              <a:t>h</a:t>
            </a:r>
            <a:r>
              <a:rPr dirty="0" sz="650" spc="70">
                <a:solidFill>
                  <a:srgbClr val="C1444F"/>
                </a:solidFill>
                <a:latin typeface="Times New Roman"/>
                <a:cs typeface="Times New Roman"/>
              </a:rPr>
              <a:t>e</a:t>
            </a:r>
            <a:r>
              <a:rPr dirty="0" sz="650" spc="305">
                <a:solidFill>
                  <a:srgbClr val="C1444F"/>
                </a:solidFill>
                <a:latin typeface="Times New Roman"/>
                <a:cs typeface="Times New Roman"/>
              </a:rPr>
              <a:t> </a:t>
            </a:r>
            <a:r>
              <a:rPr dirty="0" sz="650" spc="95">
                <a:solidFill>
                  <a:srgbClr val="C3566B"/>
                </a:solidFill>
                <a:latin typeface="Times New Roman"/>
                <a:cs typeface="Times New Roman"/>
              </a:rPr>
              <a:t>test</a:t>
            </a:r>
            <a:r>
              <a:rPr dirty="0" sz="650" spc="320">
                <a:solidFill>
                  <a:srgbClr val="C3566B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CF725E"/>
                </a:solidFill>
                <a:latin typeface="Times New Roman"/>
                <a:cs typeface="Times New Roman"/>
              </a:rPr>
              <a:t>R-</a:t>
            </a:r>
            <a:r>
              <a:rPr dirty="0" sz="650">
                <a:solidFill>
                  <a:srgbClr val="C1444F"/>
                </a:solidFill>
                <a:latin typeface="Times New Roman"/>
                <a:cs typeface="Times New Roman"/>
              </a:rPr>
              <a:t>s</a:t>
            </a:r>
            <a:r>
              <a:rPr dirty="0" sz="650">
                <a:solidFill>
                  <a:srgbClr val="C3566B"/>
                </a:solidFill>
                <a:latin typeface="Times New Roman"/>
                <a:cs typeface="Times New Roman"/>
              </a:rPr>
              <a:t>q</a:t>
            </a:r>
            <a:r>
              <a:rPr dirty="0" sz="650">
                <a:solidFill>
                  <a:srgbClr val="CA727C"/>
                </a:solidFill>
                <a:latin typeface="Times New Roman"/>
                <a:cs typeface="Times New Roman"/>
              </a:rPr>
              <a:t>u</a:t>
            </a:r>
            <a:r>
              <a:rPr dirty="0" sz="650">
                <a:solidFill>
                  <a:srgbClr val="C1444F"/>
                </a:solidFill>
                <a:latin typeface="Times New Roman"/>
                <a:cs typeface="Times New Roman"/>
              </a:rPr>
              <a:t>a</a:t>
            </a:r>
            <a:r>
              <a:rPr dirty="0" sz="650">
                <a:solidFill>
                  <a:srgbClr val="CA727C"/>
                </a:solidFill>
                <a:latin typeface="Times New Roman"/>
                <a:cs typeface="Times New Roman"/>
              </a:rPr>
              <a:t>r</a:t>
            </a:r>
            <a:r>
              <a:rPr dirty="0" sz="650">
                <a:solidFill>
                  <a:srgbClr val="C85D4D"/>
                </a:solidFill>
                <a:latin typeface="Times New Roman"/>
                <a:cs typeface="Times New Roman"/>
              </a:rPr>
              <a:t>e</a:t>
            </a:r>
            <a:r>
              <a:rPr dirty="0" sz="650" spc="310">
                <a:solidFill>
                  <a:srgbClr val="C85D4D"/>
                </a:solidFill>
                <a:latin typeface="Times New Roman"/>
                <a:cs typeface="Times New Roman"/>
              </a:rPr>
              <a:t> </a:t>
            </a:r>
            <a:r>
              <a:rPr dirty="0" sz="650" spc="50">
                <a:solidFill>
                  <a:srgbClr val="CA727C"/>
                </a:solidFill>
                <a:latin typeface="Times New Roman"/>
                <a:cs typeface="Times New Roman"/>
              </a:rPr>
              <a:t>v</a:t>
            </a:r>
            <a:r>
              <a:rPr dirty="0" sz="650" spc="50">
                <a:solidFill>
                  <a:srgbClr val="C85D4D"/>
                </a:solidFill>
                <a:latin typeface="Times New Roman"/>
                <a:cs typeface="Times New Roman"/>
              </a:rPr>
              <a:t>a</a:t>
            </a:r>
            <a:r>
              <a:rPr dirty="0" sz="650" spc="50">
                <a:solidFill>
                  <a:srgbClr val="C33460"/>
                </a:solidFill>
                <a:latin typeface="Times New Roman"/>
                <a:cs typeface="Times New Roman"/>
              </a:rPr>
              <a:t>l</a:t>
            </a:r>
            <a:r>
              <a:rPr dirty="0" sz="650" spc="50">
                <a:solidFill>
                  <a:srgbClr val="CA727C"/>
                </a:solidFill>
                <a:latin typeface="Times New Roman"/>
                <a:cs typeface="Times New Roman"/>
              </a:rPr>
              <a:t>u</a:t>
            </a:r>
            <a:r>
              <a:rPr dirty="0" sz="650" spc="50">
                <a:solidFill>
                  <a:srgbClr val="C1444F"/>
                </a:solidFill>
                <a:latin typeface="Times New Roman"/>
                <a:cs typeface="Times New Roman"/>
              </a:rPr>
              <a:t>e</a:t>
            </a:r>
            <a:r>
              <a:rPr dirty="0" sz="650" spc="355">
                <a:solidFill>
                  <a:srgbClr val="C1444F"/>
                </a:solidFill>
                <a:latin typeface="Times New Roman"/>
                <a:cs typeface="Times New Roman"/>
              </a:rPr>
              <a:t> </a:t>
            </a:r>
            <a:r>
              <a:rPr dirty="0" sz="650" spc="90">
                <a:solidFill>
                  <a:srgbClr val="C3566B"/>
                </a:solidFill>
                <a:latin typeface="Times New Roman"/>
                <a:cs typeface="Times New Roman"/>
              </a:rPr>
              <a:t>i</a:t>
            </a:r>
            <a:r>
              <a:rPr dirty="0" sz="650" spc="90">
                <a:solidFill>
                  <a:srgbClr val="C1444F"/>
                </a:solidFill>
                <a:latin typeface="Times New Roman"/>
                <a:cs typeface="Times New Roman"/>
              </a:rPr>
              <a:t>s</a:t>
            </a:r>
            <a:r>
              <a:rPr dirty="0" sz="650" spc="90">
                <a:solidFill>
                  <a:srgbClr val="BC2182"/>
                </a:solidFill>
                <a:latin typeface="Times New Roman"/>
                <a:cs typeface="Times New Roman"/>
              </a:rPr>
              <a:t>:</a:t>
            </a:r>
            <a:r>
              <a:rPr dirty="0" sz="650">
                <a:solidFill>
                  <a:srgbClr val="BC2182"/>
                </a:solidFill>
                <a:latin typeface="Times New Roman"/>
                <a:cs typeface="Times New Roman"/>
              </a:rPr>
              <a:t>	</a:t>
            </a:r>
            <a:r>
              <a:rPr dirty="0" sz="650" spc="50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50" spc="50">
                <a:solidFill>
                  <a:srgbClr val="4B4452"/>
                </a:solidFill>
                <a:latin typeface="Times New Roman"/>
                <a:cs typeface="Times New Roman"/>
              </a:rPr>
              <a:t>2</a:t>
            </a:r>
            <a:r>
              <a:rPr dirty="0" sz="650" spc="50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50">
                <a:solidFill>
                  <a:srgbClr val="64563F"/>
                </a:solidFill>
                <a:latin typeface="Times New Roman"/>
                <a:cs typeface="Times New Roman"/>
              </a:rPr>
              <a:t>t</a:t>
            </a:r>
            <a:r>
              <a:rPr dirty="0" sz="650" spc="50">
                <a:solidFill>
                  <a:srgbClr val="4B4452"/>
                </a:solidFill>
                <a:latin typeface="Times New Roman"/>
                <a:cs typeface="Times New Roman"/>
              </a:rPr>
              <a:t>es</a:t>
            </a:r>
            <a:r>
              <a:rPr dirty="0" sz="650" spc="50">
                <a:solidFill>
                  <a:srgbClr val="342A3F"/>
                </a:solidFill>
                <a:latin typeface="Times New Roman"/>
                <a:cs typeface="Times New Roman"/>
              </a:rPr>
              <a:t>t</a:t>
            </a:r>
            <a:r>
              <a:rPr dirty="0" sz="650" spc="50">
                <a:solidFill>
                  <a:srgbClr val="DFA14F"/>
                </a:solidFill>
                <a:latin typeface="Times New Roman"/>
                <a:cs typeface="Times New Roman"/>
              </a:rPr>
              <a:t>,</a:t>
            </a:r>
            <a:r>
              <a:rPr dirty="0" sz="650" spc="50">
                <a:solidFill>
                  <a:srgbClr val="342A3F"/>
                </a:solidFill>
                <a:latin typeface="Times New Roman"/>
                <a:cs typeface="Times New Roman"/>
              </a:rPr>
              <a:t>.</a:t>
            </a:r>
            <a:r>
              <a:rPr dirty="0" sz="650" spc="50">
                <a:solidFill>
                  <a:srgbClr val="747477"/>
                </a:solidFill>
                <a:latin typeface="Times New Roman"/>
                <a:cs typeface="Times New Roman"/>
              </a:rPr>
              <a:t>r</a:t>
            </a:r>
            <a:r>
              <a:rPr dirty="0" sz="650" spc="50">
                <a:solidFill>
                  <a:srgbClr val="49333B"/>
                </a:solidFill>
                <a:latin typeface="Times New Roman"/>
                <a:cs typeface="Times New Roman"/>
              </a:rPr>
              <a:t>o</a:t>
            </a:r>
            <a:r>
              <a:rPr dirty="0" sz="650" spc="50">
                <a:solidFill>
                  <a:srgbClr val="575967"/>
                </a:solidFill>
                <a:latin typeface="Times New Roman"/>
                <a:cs typeface="Times New Roman"/>
              </a:rPr>
              <a:t>und</a:t>
            </a:r>
            <a:r>
              <a:rPr dirty="0" sz="650" spc="50">
                <a:solidFill>
                  <a:srgbClr val="7C6491"/>
                </a:solidFill>
                <a:latin typeface="Times New Roman"/>
                <a:cs typeface="Times New Roman"/>
              </a:rPr>
              <a:t>(</a:t>
            </a:r>
            <a:r>
              <a:rPr dirty="0" sz="650" spc="50">
                <a:solidFill>
                  <a:srgbClr val="4F9A69"/>
                </a:solidFill>
                <a:latin typeface="Times New Roman"/>
                <a:cs typeface="Times New Roman"/>
              </a:rPr>
              <a:t>4</a:t>
            </a:r>
            <a:r>
              <a:rPr dirty="0" sz="650" spc="50">
                <a:solidFill>
                  <a:srgbClr val="7C6491"/>
                </a:solidFill>
                <a:latin typeface="Times New Roman"/>
                <a:cs typeface="Times New Roman"/>
              </a:rPr>
              <a:t>)</a:t>
            </a:r>
            <a:r>
              <a:rPr dirty="0" sz="650" spc="50">
                <a:solidFill>
                  <a:srgbClr val="978C7C"/>
                </a:solidFill>
                <a:latin typeface="Times New Roman"/>
                <a:cs typeface="Times New Roman"/>
              </a:rPr>
              <a:t>)</a:t>
            </a:r>
            <a:endParaRPr sz="65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484"/>
              </a:spcBef>
            </a:pPr>
            <a:r>
              <a:rPr dirty="0" sz="650" spc="-25">
                <a:solidFill>
                  <a:srgbClr val="384B6B"/>
                </a:solidFill>
                <a:latin typeface="Times New Roman"/>
                <a:cs typeface="Times New Roman"/>
              </a:rPr>
              <a:t>T</a:t>
            </a:r>
            <a:r>
              <a:rPr dirty="0" sz="650" spc="-25">
                <a:solidFill>
                  <a:srgbClr val="747477"/>
                </a:solidFill>
                <a:latin typeface="Times New Roman"/>
                <a:cs typeface="Times New Roman"/>
              </a:rPr>
              <a:t>h</a:t>
            </a:r>
            <a:r>
              <a:rPr dirty="0" sz="650" spc="-25">
                <a:solidFill>
                  <a:srgbClr val="8E7969"/>
                </a:solidFill>
                <a:latin typeface="Times New Roman"/>
                <a:cs typeface="Times New Roman"/>
              </a:rPr>
              <a:t>·</a:t>
            </a:r>
            <a:r>
              <a:rPr dirty="0" sz="650" spc="-25">
                <a:solidFill>
                  <a:srgbClr val="342A3F"/>
                </a:solidFill>
                <a:latin typeface="Times New Roman"/>
                <a:cs typeface="Times New Roman"/>
              </a:rPr>
              <a:t>•</a:t>
            </a:r>
            <a:r>
              <a:rPr dirty="0" sz="650" spc="300">
                <a:solidFill>
                  <a:srgbClr val="342A3F"/>
                </a:solidFill>
                <a:latin typeface="Times New Roman"/>
                <a:cs typeface="Times New Roman"/>
              </a:rPr>
              <a:t> </a:t>
            </a:r>
            <a:r>
              <a:rPr dirty="0" sz="650" spc="65">
                <a:solidFill>
                  <a:srgbClr val="342A3F"/>
                </a:solidFill>
                <a:latin typeface="Times New Roman"/>
                <a:cs typeface="Times New Roman"/>
              </a:rPr>
              <a:t>te</a:t>
            </a:r>
            <a:r>
              <a:rPr dirty="0" sz="650" spc="65">
                <a:solidFill>
                  <a:srgbClr val="4B4452"/>
                </a:solidFill>
                <a:latin typeface="Times New Roman"/>
                <a:cs typeface="Times New Roman"/>
              </a:rPr>
              <a:t>st</a:t>
            </a:r>
            <a:r>
              <a:rPr dirty="0" sz="650" spc="390">
                <a:solidFill>
                  <a:srgbClr val="4B4452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384B6B"/>
                </a:solidFill>
                <a:latin typeface="Times New Roman"/>
                <a:cs typeface="Times New Roman"/>
              </a:rPr>
              <a:t>R</a:t>
            </a:r>
            <a:r>
              <a:rPr dirty="0" sz="650">
                <a:solidFill>
                  <a:srgbClr val="00263D"/>
                </a:solidFill>
                <a:latin typeface="Times New Roman"/>
                <a:cs typeface="Times New Roman"/>
              </a:rPr>
              <a:t>-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s</a:t>
            </a:r>
            <a:r>
              <a:rPr dirty="0" sz="650">
                <a:solidFill>
                  <a:srgbClr val="746759"/>
                </a:solidFill>
                <a:latin typeface="Times New Roman"/>
                <a:cs typeface="Times New Roman"/>
              </a:rPr>
              <a:t>q</a:t>
            </a:r>
            <a:r>
              <a:rPr dirty="0" sz="650">
                <a:solidFill>
                  <a:srgbClr val="575967"/>
                </a:solidFill>
                <a:latin typeface="Times New Roman"/>
                <a:cs typeface="Times New Roman"/>
              </a:rPr>
              <a:t>u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a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re</a:t>
            </a:r>
            <a:r>
              <a:rPr dirty="0" sz="650" spc="345">
                <a:solidFill>
                  <a:srgbClr val="4B4452"/>
                </a:solidFill>
                <a:latin typeface="Times New Roman"/>
                <a:cs typeface="Times New Roman"/>
              </a:rPr>
              <a:t> </a:t>
            </a:r>
            <a:r>
              <a:rPr dirty="0" sz="650" spc="50">
                <a:solidFill>
                  <a:srgbClr val="727E99"/>
                </a:solidFill>
                <a:latin typeface="Times New Roman"/>
                <a:cs typeface="Times New Roman"/>
              </a:rPr>
              <a:t>v</a:t>
            </a:r>
            <a:r>
              <a:rPr dirty="0" sz="650" spc="50">
                <a:solidFill>
                  <a:srgbClr val="384B6B"/>
                </a:solidFill>
                <a:latin typeface="Times New Roman"/>
                <a:cs typeface="Times New Roman"/>
              </a:rPr>
              <a:t>a</a:t>
            </a:r>
            <a:r>
              <a:rPr dirty="0" sz="650" spc="50">
                <a:solidFill>
                  <a:srgbClr val="49333B"/>
                </a:solidFill>
                <a:latin typeface="Times New Roman"/>
                <a:cs typeface="Times New Roman"/>
              </a:rPr>
              <a:t>l</a:t>
            </a:r>
            <a:r>
              <a:rPr dirty="0" sz="650" spc="50">
                <a:solidFill>
                  <a:srgbClr val="495B7C"/>
                </a:solidFill>
                <a:latin typeface="Times New Roman"/>
                <a:cs typeface="Times New Roman"/>
              </a:rPr>
              <a:t>u</a:t>
            </a:r>
            <a:r>
              <a:rPr dirty="0" sz="650" spc="50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220">
                <a:solidFill>
                  <a:srgbClr val="342A3F"/>
                </a:solidFill>
                <a:latin typeface="Times New Roman"/>
                <a:cs typeface="Times New Roman"/>
              </a:rPr>
              <a:t> </a:t>
            </a:r>
            <a:r>
              <a:rPr dirty="0" sz="650" spc="114">
                <a:solidFill>
                  <a:srgbClr val="213852"/>
                </a:solidFill>
                <a:latin typeface="Times New Roman"/>
                <a:cs typeface="Times New Roman"/>
              </a:rPr>
              <a:t>i</a:t>
            </a:r>
            <a:r>
              <a:rPr dirty="0" sz="650" spc="114">
                <a:solidFill>
                  <a:srgbClr val="4B4452"/>
                </a:solidFill>
                <a:latin typeface="Times New Roman"/>
                <a:cs typeface="Times New Roman"/>
              </a:rPr>
              <a:t>s</a:t>
            </a:r>
            <a:r>
              <a:rPr dirty="0" sz="650" spc="114">
                <a:solidFill>
                  <a:srgbClr val="520152"/>
                </a:solidFill>
                <a:latin typeface="Times New Roman"/>
                <a:cs typeface="Times New Roman"/>
              </a:rPr>
              <a:t>:</a:t>
            </a:r>
            <a:r>
              <a:rPr dirty="0" sz="650" spc="190">
                <a:solidFill>
                  <a:srgbClr val="520152"/>
                </a:solidFill>
                <a:latin typeface="Times New Roman"/>
                <a:cs typeface="Times New Roman"/>
              </a:rPr>
              <a:t>  </a:t>
            </a:r>
            <a:r>
              <a:rPr dirty="0" sz="800" spc="50">
                <a:solidFill>
                  <a:srgbClr val="495B7C"/>
                </a:solidFill>
                <a:latin typeface="Times New Roman"/>
                <a:cs typeface="Times New Roman"/>
              </a:rPr>
              <a:t>e</a:t>
            </a:r>
            <a:r>
              <a:rPr dirty="0" sz="800" spc="50">
                <a:solidFill>
                  <a:srgbClr val="64563F"/>
                </a:solidFill>
                <a:latin typeface="Times New Roman"/>
                <a:cs typeface="Times New Roman"/>
              </a:rPr>
              <a:t>.</a:t>
            </a:r>
            <a:r>
              <a:rPr dirty="0" sz="500" spc="50">
                <a:solidFill>
                  <a:srgbClr val="384B6B"/>
                </a:solidFill>
                <a:latin typeface="Arial"/>
                <a:cs typeface="Arial"/>
              </a:rPr>
              <a:t>7937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ts val="775"/>
              </a:lnSpc>
            </a:pPr>
            <a:r>
              <a:rPr dirty="0" sz="650" spc="105">
                <a:solidFill>
                  <a:srgbClr val="527C9C"/>
                </a:solidFill>
                <a:latin typeface="Times New Roman"/>
                <a:cs typeface="Times New Roman"/>
              </a:rPr>
              <a:t>m</a:t>
            </a:r>
            <a:r>
              <a:rPr dirty="0" sz="650" spc="105">
                <a:solidFill>
                  <a:srgbClr val="4B4452"/>
                </a:solidFill>
                <a:latin typeface="Times New Roman"/>
                <a:cs typeface="Times New Roman"/>
              </a:rPr>
              <a:t>s</a:t>
            </a:r>
            <a:r>
              <a:rPr dirty="0" sz="650" spc="105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445">
                <a:solidFill>
                  <a:srgbClr val="342A3F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A823FB"/>
                </a:solidFill>
                <a:latin typeface="Times New Roman"/>
                <a:cs typeface="Times New Roman"/>
              </a:rPr>
              <a:t>=</a:t>
            </a:r>
            <a:r>
              <a:rPr dirty="0" sz="650" spc="340">
                <a:solidFill>
                  <a:srgbClr val="A823FB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527C9C"/>
                </a:solidFill>
                <a:latin typeface="Times New Roman"/>
                <a:cs typeface="Times New Roman"/>
              </a:rPr>
              <a:t>rn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a</a:t>
            </a:r>
            <a:r>
              <a:rPr dirty="0" sz="650">
                <a:solidFill>
                  <a:srgbClr val="747477"/>
                </a:solidFill>
                <a:latin typeface="Times New Roman"/>
                <a:cs typeface="Times New Roman"/>
              </a:rPr>
              <a:t>n</a:t>
            </a:r>
            <a:r>
              <a:rPr dirty="0" sz="650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s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q</a:t>
            </a:r>
            <a:r>
              <a:rPr dirty="0" sz="650">
                <a:solidFill>
                  <a:srgbClr val="495B7C"/>
                </a:solidFill>
                <a:latin typeface="Times New Roman"/>
                <a:cs typeface="Times New Roman"/>
              </a:rPr>
              <a:t>u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a</a:t>
            </a:r>
            <a:r>
              <a:rPr dirty="0" sz="650">
                <a:solidFill>
                  <a:srgbClr val="8E7969"/>
                </a:solidFill>
                <a:latin typeface="Times New Roman"/>
                <a:cs typeface="Times New Roman"/>
              </a:rPr>
              <a:t>r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d</a:t>
            </a:r>
            <a:r>
              <a:rPr dirty="0" sz="650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e</a:t>
            </a:r>
            <a:r>
              <a:rPr dirty="0" sz="650">
                <a:solidFill>
                  <a:srgbClr val="747477"/>
                </a:solidFill>
                <a:latin typeface="Times New Roman"/>
                <a:cs typeface="Times New Roman"/>
              </a:rPr>
              <a:t>rr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o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r</a:t>
            </a:r>
            <a:r>
              <a:rPr dirty="0" sz="650" spc="40">
                <a:solidFill>
                  <a:srgbClr val="4B4452"/>
                </a:solidFill>
                <a:latin typeface="Times New Roman"/>
                <a:cs typeface="Times New Roman"/>
              </a:rPr>
              <a:t> </a:t>
            </a:r>
            <a:r>
              <a:rPr dirty="0" sz="650" spc="70">
                <a:solidFill>
                  <a:srgbClr val="727E99"/>
                </a:solidFill>
                <a:latin typeface="Times New Roman"/>
                <a:cs typeface="Times New Roman"/>
              </a:rPr>
              <a:t>(</a:t>
            </a:r>
            <a:r>
              <a:rPr dirty="0" sz="650" spc="70">
                <a:solidFill>
                  <a:srgbClr val="575967"/>
                </a:solidFill>
                <a:latin typeface="Times New Roman"/>
                <a:cs typeface="Times New Roman"/>
              </a:rPr>
              <a:t>y_</a:t>
            </a:r>
            <a:r>
              <a:rPr dirty="0" sz="650" spc="70">
                <a:solidFill>
                  <a:srgbClr val="64563F"/>
                </a:solidFill>
                <a:latin typeface="Times New Roman"/>
                <a:cs typeface="Times New Roman"/>
              </a:rPr>
              <a:t>t</a:t>
            </a:r>
            <a:r>
              <a:rPr dirty="0" sz="650" spc="70">
                <a:solidFill>
                  <a:srgbClr val="342A3F"/>
                </a:solidFill>
                <a:latin typeface="Times New Roman"/>
                <a:cs typeface="Times New Roman"/>
              </a:rPr>
              <a:t>est</a:t>
            </a:r>
            <a:r>
              <a:rPr dirty="0" sz="650" spc="70">
                <a:solidFill>
                  <a:srgbClr val="182D6E"/>
                </a:solidFill>
                <a:latin typeface="Times New Roman"/>
                <a:cs typeface="Times New Roman"/>
              </a:rPr>
              <a:t>,</a:t>
            </a:r>
            <a:r>
              <a:rPr dirty="0" sz="650" spc="185">
                <a:solidFill>
                  <a:srgbClr val="182D6E"/>
                </a:solidFill>
                <a:latin typeface="Times New Roman"/>
                <a:cs typeface="Times New Roman"/>
              </a:rPr>
              <a:t>  </a:t>
            </a:r>
            <a:r>
              <a:rPr dirty="0" sz="650" spc="60">
                <a:solidFill>
                  <a:srgbClr val="575967"/>
                </a:solidFill>
                <a:latin typeface="Times New Roman"/>
                <a:cs typeface="Times New Roman"/>
              </a:rPr>
              <a:t>p</a:t>
            </a:r>
            <a:r>
              <a:rPr dirty="0" sz="650" spc="60">
                <a:solidFill>
                  <a:srgbClr val="8E7969"/>
                </a:solidFill>
                <a:latin typeface="Times New Roman"/>
                <a:cs typeface="Times New Roman"/>
              </a:rPr>
              <a:t>r</a:t>
            </a:r>
            <a:r>
              <a:rPr dirty="0" sz="650" spc="60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60">
                <a:solidFill>
                  <a:srgbClr val="4B4452"/>
                </a:solidFill>
                <a:latin typeface="Times New Roman"/>
                <a:cs typeface="Times New Roman"/>
              </a:rPr>
              <a:t>d</a:t>
            </a:r>
            <a:r>
              <a:rPr dirty="0" sz="650" spc="60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60">
                <a:solidFill>
                  <a:srgbClr val="49333B"/>
                </a:solidFill>
                <a:latin typeface="Times New Roman"/>
                <a:cs typeface="Times New Roman"/>
              </a:rPr>
              <a:t>tes</a:t>
            </a:r>
            <a:r>
              <a:rPr dirty="0" sz="650" spc="60">
                <a:solidFill>
                  <a:srgbClr val="64563F"/>
                </a:solidFill>
                <a:latin typeface="Times New Roman"/>
                <a:cs typeface="Times New Roman"/>
              </a:rPr>
              <a:t>t</a:t>
            </a:r>
            <a:r>
              <a:rPr dirty="0" sz="650" spc="60">
                <a:solidFill>
                  <a:srgbClr val="8E7969"/>
                </a:solidFill>
                <a:latin typeface="Times New Roman"/>
                <a:cs typeface="Times New Roman"/>
              </a:rPr>
              <a:t>)</a:t>
            </a:r>
            <a:endParaRPr sz="650">
              <a:latin typeface="Times New Roman"/>
              <a:cs typeface="Times New Roman"/>
            </a:endParaRPr>
          </a:p>
          <a:p>
            <a:pPr marL="66675" marR="5080">
              <a:lnSpc>
                <a:spcPts val="720"/>
              </a:lnSpc>
              <a:spcBef>
                <a:spcPts val="70"/>
              </a:spcBef>
            </a:pPr>
            <a:r>
              <a:rPr dirty="0" sz="650" spc="55">
                <a:solidFill>
                  <a:srgbClr val="4F9A69"/>
                </a:solidFill>
                <a:latin typeface="Times New Roman"/>
                <a:cs typeface="Times New Roman"/>
              </a:rPr>
              <a:t>p</a:t>
            </a:r>
            <a:r>
              <a:rPr dirty="0" sz="650" spc="55">
                <a:solidFill>
                  <a:srgbClr val="67A36E"/>
                </a:solidFill>
                <a:latin typeface="Times New Roman"/>
                <a:cs typeface="Times New Roman"/>
              </a:rPr>
              <a:t>r</a:t>
            </a:r>
            <a:r>
              <a:rPr dirty="0" sz="650" spc="55">
                <a:solidFill>
                  <a:srgbClr val="4F8C49"/>
                </a:solidFill>
                <a:latin typeface="Times New Roman"/>
                <a:cs typeface="Times New Roman"/>
              </a:rPr>
              <a:t>i</a:t>
            </a:r>
            <a:r>
              <a:rPr dirty="0" sz="650" spc="55">
                <a:solidFill>
                  <a:srgbClr val="67A36E"/>
                </a:solidFill>
                <a:latin typeface="Times New Roman"/>
                <a:cs typeface="Times New Roman"/>
              </a:rPr>
              <a:t>n</a:t>
            </a:r>
            <a:r>
              <a:rPr dirty="0" sz="650" spc="55">
                <a:solidFill>
                  <a:srgbClr val="138E5B"/>
                </a:solidFill>
                <a:latin typeface="Times New Roman"/>
                <a:cs typeface="Times New Roman"/>
              </a:rPr>
              <a:t>t</a:t>
            </a:r>
            <a:r>
              <a:rPr dirty="0" sz="650" spc="55">
                <a:solidFill>
                  <a:srgbClr val="727E99"/>
                </a:solidFill>
                <a:latin typeface="Times New Roman"/>
                <a:cs typeface="Times New Roman"/>
              </a:rPr>
              <a:t>(</a:t>
            </a:r>
            <a:r>
              <a:rPr dirty="0" sz="650" spc="55">
                <a:solidFill>
                  <a:srgbClr val="CA8E97"/>
                </a:solidFill>
                <a:latin typeface="Times New Roman"/>
                <a:cs typeface="Times New Roman"/>
              </a:rPr>
              <a:t>'i</a:t>
            </a:r>
            <a:r>
              <a:rPr dirty="0" sz="650" spc="55">
                <a:solidFill>
                  <a:srgbClr val="CA727C"/>
                </a:solidFill>
                <a:latin typeface="Times New Roman"/>
                <a:cs typeface="Times New Roman"/>
              </a:rPr>
              <a:t>1</a:t>
            </a:r>
            <a:r>
              <a:rPr dirty="0" sz="650" spc="55">
                <a:solidFill>
                  <a:srgbClr val="C1444F"/>
                </a:solidFill>
                <a:latin typeface="Times New Roman"/>
                <a:cs typeface="Times New Roman"/>
              </a:rPr>
              <a:t>e</a:t>
            </a:r>
            <a:r>
              <a:rPr dirty="0" sz="650" spc="55">
                <a:solidFill>
                  <a:srgbClr val="C3566B"/>
                </a:solidFill>
                <a:latin typeface="Times New Roman"/>
                <a:cs typeface="Times New Roman"/>
              </a:rPr>
              <a:t>a</a:t>
            </a:r>
            <a:r>
              <a:rPr dirty="0" sz="650" spc="55">
                <a:solidFill>
                  <a:srgbClr val="CA727C"/>
                </a:solidFill>
                <a:latin typeface="Times New Roman"/>
                <a:cs typeface="Times New Roman"/>
              </a:rPr>
              <a:t>n</a:t>
            </a:r>
            <a:r>
              <a:rPr dirty="0" sz="650" spc="229">
                <a:solidFill>
                  <a:srgbClr val="CA727C"/>
                </a:solidFill>
                <a:latin typeface="Times New Roman"/>
                <a:cs typeface="Times New Roman"/>
              </a:rPr>
              <a:t> </a:t>
            </a:r>
            <a:r>
              <a:rPr dirty="0" sz="650" spc="50">
                <a:solidFill>
                  <a:srgbClr val="C1444F"/>
                </a:solidFill>
                <a:latin typeface="Times New Roman"/>
                <a:cs typeface="Times New Roman"/>
              </a:rPr>
              <a:t>absolute</a:t>
            </a:r>
            <a:r>
              <a:rPr dirty="0" sz="650" spc="285">
                <a:solidFill>
                  <a:srgbClr val="C1444F"/>
                </a:solidFill>
                <a:latin typeface="Times New Roman"/>
                <a:cs typeface="Times New Roman"/>
              </a:rPr>
              <a:t> </a:t>
            </a:r>
            <a:r>
              <a:rPr dirty="0" sz="650" spc="65">
                <a:solidFill>
                  <a:srgbClr val="C1444F"/>
                </a:solidFill>
                <a:latin typeface="Times New Roman"/>
                <a:cs typeface="Times New Roman"/>
              </a:rPr>
              <a:t>e</a:t>
            </a:r>
            <a:r>
              <a:rPr dirty="0" sz="650" spc="65">
                <a:solidFill>
                  <a:srgbClr val="CA727C"/>
                </a:solidFill>
                <a:latin typeface="Times New Roman"/>
                <a:cs typeface="Times New Roman"/>
              </a:rPr>
              <a:t>r</a:t>
            </a:r>
            <a:r>
              <a:rPr dirty="0" sz="650" spc="65">
                <a:solidFill>
                  <a:srgbClr val="C3566B"/>
                </a:solidFill>
                <a:latin typeface="Times New Roman"/>
                <a:cs typeface="Times New Roman"/>
              </a:rPr>
              <a:t>r</a:t>
            </a:r>
            <a:r>
              <a:rPr dirty="0" sz="650" spc="65">
                <a:solidFill>
                  <a:srgbClr val="CF725E"/>
                </a:solidFill>
                <a:latin typeface="Times New Roman"/>
                <a:cs typeface="Times New Roman"/>
              </a:rPr>
              <a:t>o</a:t>
            </a:r>
            <a:r>
              <a:rPr dirty="0" sz="650" spc="65">
                <a:solidFill>
                  <a:srgbClr val="C3566B"/>
                </a:solidFill>
                <a:latin typeface="Times New Roman"/>
                <a:cs typeface="Times New Roman"/>
              </a:rPr>
              <a:t>r</a:t>
            </a:r>
            <a:r>
              <a:rPr dirty="0" sz="650" spc="385">
                <a:solidFill>
                  <a:srgbClr val="C3566B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BC2182"/>
                </a:solidFill>
                <a:latin typeface="Times New Roman"/>
                <a:cs typeface="Times New Roman"/>
              </a:rPr>
              <a:t>:</a:t>
            </a:r>
            <a:r>
              <a:rPr dirty="0" sz="650" spc="30">
                <a:solidFill>
                  <a:srgbClr val="BC2182"/>
                </a:solidFill>
                <a:latin typeface="Times New Roman"/>
                <a:cs typeface="Times New Roman"/>
              </a:rPr>
              <a:t> </a:t>
            </a:r>
            <a:r>
              <a:rPr dirty="0" sz="650" spc="80">
                <a:solidFill>
                  <a:srgbClr val="C6215E"/>
                </a:solidFill>
                <a:latin typeface="Times New Roman"/>
                <a:cs typeface="Times New Roman"/>
              </a:rPr>
              <a:t>'</a:t>
            </a:r>
            <a:r>
              <a:rPr dirty="0" sz="650" spc="80">
                <a:solidFill>
                  <a:srgbClr val="4B4452"/>
                </a:solidFill>
                <a:latin typeface="Times New Roman"/>
                <a:cs typeface="Times New Roman"/>
              </a:rPr>
              <a:t>,</a:t>
            </a:r>
            <a:r>
              <a:rPr dirty="0" sz="650" spc="295">
                <a:solidFill>
                  <a:srgbClr val="4B4452"/>
                </a:solidFill>
                <a:latin typeface="Times New Roman"/>
                <a:cs typeface="Times New Roman"/>
              </a:rPr>
              <a:t> </a:t>
            </a:r>
            <a:r>
              <a:rPr dirty="0" sz="650" spc="45">
                <a:solidFill>
                  <a:srgbClr val="727E99"/>
                </a:solidFill>
                <a:latin typeface="Times New Roman"/>
                <a:cs typeface="Times New Roman"/>
              </a:rPr>
              <a:t>rn</a:t>
            </a:r>
            <a:r>
              <a:rPr dirty="0" sz="650" spc="45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45">
                <a:solidFill>
                  <a:srgbClr val="4B4452"/>
                </a:solidFill>
                <a:latin typeface="Times New Roman"/>
                <a:cs typeface="Times New Roman"/>
              </a:rPr>
              <a:t>a</a:t>
            </a:r>
            <a:r>
              <a:rPr dirty="0" sz="650" spc="45">
                <a:solidFill>
                  <a:srgbClr val="746759"/>
                </a:solidFill>
                <a:latin typeface="Times New Roman"/>
                <a:cs typeface="Times New Roman"/>
              </a:rPr>
              <a:t>n</a:t>
            </a:r>
            <a:r>
              <a:rPr dirty="0" sz="650" spc="45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45">
                <a:solidFill>
                  <a:srgbClr val="213852"/>
                </a:solidFill>
                <a:latin typeface="Times New Roman"/>
                <a:cs typeface="Times New Roman"/>
              </a:rPr>
              <a:t>a</a:t>
            </a:r>
            <a:r>
              <a:rPr dirty="0" sz="650" spc="45">
                <a:solidFill>
                  <a:srgbClr val="575967"/>
                </a:solidFill>
                <a:latin typeface="Times New Roman"/>
                <a:cs typeface="Times New Roman"/>
              </a:rPr>
              <a:t>t&gt;</a:t>
            </a:r>
            <a:r>
              <a:rPr dirty="0" sz="650" spc="45">
                <a:solidFill>
                  <a:srgbClr val="342A3F"/>
                </a:solidFill>
                <a:latin typeface="Times New Roman"/>
                <a:cs typeface="Times New Roman"/>
              </a:rPr>
              <a:t>s</a:t>
            </a:r>
            <a:r>
              <a:rPr dirty="0" sz="650" spc="45">
                <a:solidFill>
                  <a:srgbClr val="4B4452"/>
                </a:solidFill>
                <a:latin typeface="Times New Roman"/>
                <a:cs typeface="Times New Roman"/>
              </a:rPr>
              <a:t>ol</a:t>
            </a:r>
            <a:r>
              <a:rPr dirty="0" sz="650" spc="45">
                <a:solidFill>
                  <a:srgbClr val="747477"/>
                </a:solidFill>
                <a:latin typeface="Times New Roman"/>
                <a:cs typeface="Times New Roman"/>
              </a:rPr>
              <a:t>u</a:t>
            </a:r>
            <a:r>
              <a:rPr dirty="0" sz="650" spc="45">
                <a:solidFill>
                  <a:srgbClr val="213852"/>
                </a:solidFill>
                <a:latin typeface="Times New Roman"/>
                <a:cs typeface="Times New Roman"/>
              </a:rPr>
              <a:t>t</a:t>
            </a:r>
            <a:r>
              <a:rPr dirty="0" sz="650" spc="45">
                <a:solidFill>
                  <a:srgbClr val="1D1C2D"/>
                </a:solidFill>
                <a:latin typeface="Times New Roman"/>
                <a:cs typeface="Times New Roman"/>
              </a:rPr>
              <a:t>e</a:t>
            </a:r>
            <a:r>
              <a:rPr dirty="0" sz="650" spc="45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45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45">
                <a:solidFill>
                  <a:srgbClr val="747477"/>
                </a:solidFill>
                <a:latin typeface="Times New Roman"/>
                <a:cs typeface="Times New Roman"/>
              </a:rPr>
              <a:t>r</a:t>
            </a:r>
            <a:r>
              <a:rPr dirty="0" sz="650" spc="45">
                <a:solidFill>
                  <a:srgbClr val="495B7C"/>
                </a:solidFill>
                <a:latin typeface="Times New Roman"/>
                <a:cs typeface="Times New Roman"/>
              </a:rPr>
              <a:t>r</a:t>
            </a:r>
            <a:r>
              <a:rPr dirty="0" sz="650" spc="45">
                <a:solidFill>
                  <a:srgbClr val="64563F"/>
                </a:solidFill>
                <a:latin typeface="Times New Roman"/>
                <a:cs typeface="Times New Roman"/>
              </a:rPr>
              <a:t>c</a:t>
            </a:r>
            <a:r>
              <a:rPr dirty="0" sz="650" spc="45">
                <a:solidFill>
                  <a:srgbClr val="4B4452"/>
                </a:solidFill>
                <a:latin typeface="Times New Roman"/>
                <a:cs typeface="Times New Roman"/>
              </a:rPr>
              <a:t>r</a:t>
            </a:r>
            <a:r>
              <a:rPr dirty="0" sz="650" spc="45">
                <a:solidFill>
                  <a:srgbClr val="727E99"/>
                </a:solidFill>
                <a:latin typeface="Times New Roman"/>
                <a:cs typeface="Times New Roman"/>
              </a:rPr>
              <a:t>(y</a:t>
            </a:r>
            <a:r>
              <a:rPr dirty="0" sz="650" spc="45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45">
                <a:solidFill>
                  <a:srgbClr val="64563F"/>
                </a:solidFill>
                <a:latin typeface="Times New Roman"/>
                <a:cs typeface="Times New Roman"/>
              </a:rPr>
              <a:t>t</a:t>
            </a:r>
            <a:r>
              <a:rPr dirty="0" sz="650" spc="45">
                <a:solidFill>
                  <a:srgbClr val="4B4452"/>
                </a:solidFill>
                <a:latin typeface="Times New Roman"/>
                <a:cs typeface="Times New Roman"/>
              </a:rPr>
              <a:t>e</a:t>
            </a:r>
            <a:r>
              <a:rPr dirty="0" sz="650" spc="45">
                <a:solidFill>
                  <a:srgbClr val="342A3F"/>
                </a:solidFill>
                <a:latin typeface="Times New Roman"/>
                <a:cs typeface="Times New Roman"/>
              </a:rPr>
              <a:t>st</a:t>
            </a:r>
            <a:r>
              <a:rPr dirty="0" sz="650" spc="45">
                <a:solidFill>
                  <a:srgbClr val="182D6E"/>
                </a:solidFill>
                <a:latin typeface="Times New Roman"/>
                <a:cs typeface="Times New Roman"/>
              </a:rPr>
              <a:t>,</a:t>
            </a:r>
            <a:r>
              <a:rPr dirty="0" sz="650" spc="45">
                <a:solidFill>
                  <a:srgbClr val="4B4452"/>
                </a:solidFill>
                <a:latin typeface="Times New Roman"/>
                <a:cs typeface="Times New Roman"/>
              </a:rPr>
              <a:t>p</a:t>
            </a:r>
            <a:r>
              <a:rPr dirty="0" sz="650" spc="45">
                <a:solidFill>
                  <a:srgbClr val="8E7969"/>
                </a:solidFill>
                <a:latin typeface="Times New Roman"/>
                <a:cs typeface="Times New Roman"/>
              </a:rPr>
              <a:t>r</a:t>
            </a:r>
            <a:r>
              <a:rPr dirty="0" sz="650" spc="45">
                <a:solidFill>
                  <a:srgbClr val="49333B"/>
                </a:solidFill>
                <a:latin typeface="Times New Roman"/>
                <a:cs typeface="Times New Roman"/>
              </a:rPr>
              <a:t>ed</a:t>
            </a:r>
            <a:r>
              <a:rPr dirty="0" sz="650" spc="45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45">
                <a:solidFill>
                  <a:srgbClr val="342A3F"/>
                </a:solidFill>
                <a:latin typeface="Times New Roman"/>
                <a:cs typeface="Times New Roman"/>
              </a:rPr>
              <a:t>tes</a:t>
            </a:r>
            <a:r>
              <a:rPr dirty="0" sz="650" spc="45">
                <a:solidFill>
                  <a:srgbClr val="575967"/>
                </a:solidFill>
                <a:latin typeface="Times New Roman"/>
                <a:cs typeface="Times New Roman"/>
              </a:rPr>
              <a:t>t</a:t>
            </a:r>
            <a:r>
              <a:rPr dirty="0" sz="650" spc="45">
                <a:solidFill>
                  <a:srgbClr val="978C7C"/>
                </a:solidFill>
                <a:latin typeface="Times New Roman"/>
                <a:cs typeface="Times New Roman"/>
              </a:rPr>
              <a:t>)) </a:t>
            </a:r>
            <a:r>
              <a:rPr dirty="0" sz="650">
                <a:solidFill>
                  <a:srgbClr val="4F9A69"/>
                </a:solidFill>
                <a:latin typeface="Times New Roman"/>
                <a:cs typeface="Times New Roman"/>
              </a:rPr>
              <a:t>p</a:t>
            </a:r>
            <a:r>
              <a:rPr dirty="0" sz="650">
                <a:solidFill>
                  <a:srgbClr val="67A36E"/>
                </a:solidFill>
                <a:latin typeface="Times New Roman"/>
                <a:cs typeface="Times New Roman"/>
              </a:rPr>
              <a:t>r</a:t>
            </a:r>
            <a:r>
              <a:rPr dirty="0" sz="650">
                <a:solidFill>
                  <a:srgbClr val="4F8C49"/>
                </a:solidFill>
                <a:latin typeface="Times New Roman"/>
                <a:cs typeface="Times New Roman"/>
              </a:rPr>
              <a:t>i</a:t>
            </a:r>
            <a:r>
              <a:rPr dirty="0" sz="650">
                <a:solidFill>
                  <a:srgbClr val="67A36E"/>
                </a:solidFill>
                <a:latin typeface="Times New Roman"/>
                <a:cs typeface="Times New Roman"/>
              </a:rPr>
              <a:t>n</a:t>
            </a:r>
            <a:r>
              <a:rPr dirty="0" sz="650">
                <a:solidFill>
                  <a:srgbClr val="138E5B"/>
                </a:solidFill>
                <a:latin typeface="Times New Roman"/>
                <a:cs typeface="Times New Roman"/>
              </a:rPr>
              <a:t>t</a:t>
            </a:r>
            <a:r>
              <a:rPr dirty="0" sz="650">
                <a:solidFill>
                  <a:srgbClr val="747477"/>
                </a:solidFill>
                <a:latin typeface="Times New Roman"/>
                <a:cs typeface="Times New Roman"/>
              </a:rPr>
              <a:t>(</a:t>
            </a:r>
            <a:r>
              <a:rPr dirty="0" sz="650">
                <a:solidFill>
                  <a:srgbClr val="CA8E97"/>
                </a:solidFill>
                <a:latin typeface="Times New Roman"/>
                <a:cs typeface="Times New Roman"/>
              </a:rPr>
              <a:t>'</a:t>
            </a:r>
            <a:r>
              <a:rPr dirty="0" sz="650">
                <a:solidFill>
                  <a:srgbClr val="CA727C"/>
                </a:solidFill>
                <a:latin typeface="Times New Roman"/>
                <a:cs typeface="Times New Roman"/>
              </a:rPr>
              <a:t>Rl-</a:t>
            </a:r>
            <a:r>
              <a:rPr dirty="0" sz="650">
                <a:solidFill>
                  <a:srgbClr val="C3566B"/>
                </a:solidFill>
                <a:latin typeface="Times New Roman"/>
                <a:cs typeface="Times New Roman"/>
              </a:rPr>
              <a:t>1S</a:t>
            </a:r>
            <a:r>
              <a:rPr dirty="0" sz="650">
                <a:solidFill>
                  <a:srgbClr val="C1444F"/>
                </a:solidFill>
                <a:latin typeface="Times New Roman"/>
                <a:cs typeface="Times New Roman"/>
              </a:rPr>
              <a:t>E</a:t>
            </a:r>
            <a:r>
              <a:rPr dirty="0" sz="650" spc="150">
                <a:solidFill>
                  <a:srgbClr val="C1444F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BA212A"/>
                </a:solidFill>
                <a:latin typeface="Times New Roman"/>
                <a:cs typeface="Times New Roman"/>
              </a:rPr>
              <a:t>=</a:t>
            </a:r>
            <a:r>
              <a:rPr dirty="0" sz="650" spc="420">
                <a:solidFill>
                  <a:srgbClr val="BA212A"/>
                </a:solidFill>
                <a:latin typeface="Times New Roman"/>
                <a:cs typeface="Times New Roman"/>
              </a:rPr>
              <a:t> </a:t>
            </a:r>
            <a:r>
              <a:rPr dirty="0" sz="650" spc="95">
                <a:solidFill>
                  <a:srgbClr val="BC2182"/>
                </a:solidFill>
                <a:latin typeface="Times New Roman"/>
                <a:cs typeface="Times New Roman"/>
              </a:rPr>
              <a:t>'</a:t>
            </a:r>
            <a:r>
              <a:rPr dirty="0" sz="650" spc="95">
                <a:solidFill>
                  <a:srgbClr val="575967"/>
                </a:solidFill>
                <a:latin typeface="Times New Roman"/>
                <a:cs typeface="Times New Roman"/>
              </a:rPr>
              <a:t>,</a:t>
            </a:r>
            <a:r>
              <a:rPr dirty="0" sz="650" spc="395">
                <a:solidFill>
                  <a:srgbClr val="575967"/>
                </a:solidFill>
                <a:latin typeface="Times New Roman"/>
                <a:cs typeface="Times New Roman"/>
              </a:rPr>
              <a:t> </a:t>
            </a:r>
            <a:r>
              <a:rPr dirty="0" sz="650" spc="55">
                <a:solidFill>
                  <a:srgbClr val="4B4452"/>
                </a:solidFill>
                <a:latin typeface="Times New Roman"/>
                <a:cs typeface="Times New Roman"/>
              </a:rPr>
              <a:t>np</a:t>
            </a:r>
            <a:r>
              <a:rPr dirty="0" sz="650" spc="55">
                <a:solidFill>
                  <a:srgbClr val="64563F"/>
                </a:solidFill>
                <a:latin typeface="Times New Roman"/>
                <a:cs typeface="Times New Roman"/>
              </a:rPr>
              <a:t>.</a:t>
            </a:r>
            <a:r>
              <a:rPr dirty="0" sz="650" spc="55">
                <a:solidFill>
                  <a:srgbClr val="4B4452"/>
                </a:solidFill>
                <a:latin typeface="Times New Roman"/>
                <a:cs typeface="Times New Roman"/>
              </a:rPr>
              <a:t>s</a:t>
            </a:r>
            <a:r>
              <a:rPr dirty="0" sz="650" spc="55">
                <a:solidFill>
                  <a:srgbClr val="384B6B"/>
                </a:solidFill>
                <a:latin typeface="Times New Roman"/>
                <a:cs typeface="Times New Roman"/>
              </a:rPr>
              <a:t>qr</a:t>
            </a:r>
            <a:r>
              <a:rPr dirty="0" sz="650" spc="55">
                <a:solidFill>
                  <a:srgbClr val="213852"/>
                </a:solidFill>
                <a:latin typeface="Times New Roman"/>
                <a:cs typeface="Times New Roman"/>
              </a:rPr>
              <a:t>t</a:t>
            </a:r>
            <a:r>
              <a:rPr dirty="0" sz="650" spc="55">
                <a:solidFill>
                  <a:srgbClr val="727E99"/>
                </a:solidFill>
                <a:latin typeface="Times New Roman"/>
                <a:cs typeface="Times New Roman"/>
              </a:rPr>
              <a:t>(</a:t>
            </a:r>
            <a:r>
              <a:rPr dirty="0" sz="650" spc="55">
                <a:solidFill>
                  <a:srgbClr val="527C9C"/>
                </a:solidFill>
                <a:latin typeface="Times New Roman"/>
                <a:cs typeface="Times New Roman"/>
              </a:rPr>
              <a:t>m</a:t>
            </a:r>
            <a:r>
              <a:rPr dirty="0" sz="650" spc="55">
                <a:solidFill>
                  <a:srgbClr val="4B4452"/>
                </a:solidFill>
                <a:latin typeface="Times New Roman"/>
                <a:cs typeface="Times New Roman"/>
              </a:rPr>
              <a:t>se</a:t>
            </a:r>
            <a:r>
              <a:rPr dirty="0" sz="650" spc="55">
                <a:solidFill>
                  <a:srgbClr val="7C6491"/>
                </a:solidFill>
                <a:latin typeface="Times New Roman"/>
                <a:cs typeface="Times New Roman"/>
              </a:rPr>
              <a:t>)</a:t>
            </a:r>
            <a:r>
              <a:rPr dirty="0" sz="650" spc="-15">
                <a:solidFill>
                  <a:srgbClr val="7C6491"/>
                </a:solidFill>
                <a:latin typeface="Times New Roman"/>
                <a:cs typeface="Times New Roman"/>
              </a:rPr>
              <a:t> </a:t>
            </a:r>
            <a:r>
              <a:rPr dirty="0" sz="650" spc="-10">
                <a:solidFill>
                  <a:srgbClr val="49333B"/>
                </a:solidFill>
                <a:latin typeface="Times New Roman"/>
                <a:cs typeface="Times New Roman"/>
              </a:rPr>
              <a:t>.</a:t>
            </a:r>
            <a:r>
              <a:rPr dirty="0" sz="650" spc="-10">
                <a:solidFill>
                  <a:srgbClr val="575967"/>
                </a:solidFill>
                <a:latin typeface="Times New Roman"/>
                <a:cs typeface="Times New Roman"/>
              </a:rPr>
              <a:t>rournd</a:t>
            </a:r>
            <a:r>
              <a:rPr dirty="0" sz="650" spc="-10">
                <a:solidFill>
                  <a:srgbClr val="727E99"/>
                </a:solidFill>
                <a:latin typeface="Times New Roman"/>
                <a:cs typeface="Times New Roman"/>
              </a:rPr>
              <a:t>(</a:t>
            </a:r>
            <a:r>
              <a:rPr dirty="0" sz="650" spc="-10">
                <a:solidFill>
                  <a:srgbClr val="67A36E"/>
                </a:solidFill>
                <a:latin typeface="Times New Roman"/>
                <a:cs typeface="Times New Roman"/>
              </a:rPr>
              <a:t>4</a:t>
            </a:r>
            <a:r>
              <a:rPr dirty="0" sz="650" spc="-10">
                <a:solidFill>
                  <a:srgbClr val="978C7C"/>
                </a:solidFill>
                <a:latin typeface="Times New Roman"/>
                <a:cs typeface="Times New Roman"/>
              </a:rPr>
              <a:t>)</a:t>
            </a:r>
            <a:r>
              <a:rPr dirty="0" sz="650" spc="-10">
                <a:solidFill>
                  <a:srgbClr val="527C9C"/>
                </a:solidFill>
                <a:latin typeface="Times New Roman"/>
                <a:cs typeface="Times New Roman"/>
              </a:rPr>
              <a:t>)</a:t>
            </a:r>
            <a:endParaRPr sz="650">
              <a:latin typeface="Times New Roman"/>
              <a:cs typeface="Times New Roman"/>
            </a:endParaRPr>
          </a:p>
          <a:p>
            <a:pPr marL="64769" marR="1187450" indent="-6350">
              <a:lnSpc>
                <a:spcPct val="101699"/>
              </a:lnSpc>
              <a:spcBef>
                <a:spcPts val="585"/>
              </a:spcBef>
              <a:tabLst>
                <a:tab pos="408305" algn="l"/>
                <a:tab pos="1015365" algn="l"/>
              </a:tabLst>
            </a:pPr>
            <a:r>
              <a:rPr dirty="0" sz="650">
                <a:solidFill>
                  <a:srgbClr val="7C6491"/>
                </a:solidFill>
                <a:latin typeface="Times New Roman"/>
                <a:cs typeface="Times New Roman"/>
              </a:rPr>
              <a:t>M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ea</a:t>
            </a:r>
            <a:r>
              <a:rPr dirty="0" sz="650">
                <a:solidFill>
                  <a:srgbClr val="575967"/>
                </a:solidFill>
                <a:latin typeface="Times New Roman"/>
                <a:cs typeface="Times New Roman"/>
              </a:rPr>
              <a:t>n</a:t>
            </a:r>
            <a:r>
              <a:rPr dirty="0" sz="650" spc="185">
                <a:solidFill>
                  <a:srgbClr val="575967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49333B"/>
                </a:solidFill>
                <a:latin typeface="Times New Roman"/>
                <a:cs typeface="Times New Roman"/>
              </a:rPr>
              <a:t>abso</a:t>
            </a:r>
            <a:r>
              <a:rPr dirty="0" sz="650">
                <a:solidFill>
                  <a:srgbClr val="575967"/>
                </a:solidFill>
                <a:latin typeface="Times New Roman"/>
                <a:cs typeface="Times New Roman"/>
              </a:rPr>
              <a:t>lurl: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225">
                <a:solidFill>
                  <a:srgbClr val="342A3F"/>
                </a:solidFill>
                <a:latin typeface="Times New Roman"/>
                <a:cs typeface="Times New Roman"/>
              </a:rPr>
              <a:t> </a:t>
            </a:r>
            <a:r>
              <a:rPr dirty="0" sz="650" spc="55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55">
                <a:solidFill>
                  <a:srgbClr val="4B4452"/>
                </a:solidFill>
                <a:latin typeface="Times New Roman"/>
                <a:cs typeface="Times New Roman"/>
              </a:rPr>
              <a:t>rro</a:t>
            </a:r>
            <a:r>
              <a:rPr dirty="0" sz="650" spc="55">
                <a:solidFill>
                  <a:srgbClr val="89703D"/>
                </a:solidFill>
                <a:latin typeface="Times New Roman"/>
                <a:cs typeface="Times New Roman"/>
              </a:rPr>
              <a:t>r</a:t>
            </a:r>
            <a:r>
              <a:rPr dirty="0" sz="650">
                <a:solidFill>
                  <a:srgbClr val="89703D"/>
                </a:solidFill>
                <a:latin typeface="Times New Roman"/>
                <a:cs typeface="Times New Roman"/>
              </a:rPr>
              <a:t>	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0</a:t>
            </a:r>
            <a:r>
              <a:rPr dirty="0" sz="650">
                <a:solidFill>
                  <a:srgbClr val="384B6B"/>
                </a:solidFill>
                <a:latin typeface="Times New Roman"/>
                <a:cs typeface="Times New Roman"/>
              </a:rPr>
              <a:t>.</a:t>
            </a:r>
            <a:r>
              <a:rPr dirty="0" sz="650">
                <a:solidFill>
                  <a:srgbClr val="182D6E"/>
                </a:solidFill>
                <a:latin typeface="Times New Roman"/>
                <a:cs typeface="Times New Roman"/>
              </a:rPr>
              <a:t>1</a:t>
            </a:r>
            <a:r>
              <a:rPr dirty="0" sz="650">
                <a:solidFill>
                  <a:srgbClr val="575967"/>
                </a:solidFill>
                <a:latin typeface="Times New Roman"/>
                <a:cs typeface="Times New Roman"/>
              </a:rPr>
              <a:t>214</a:t>
            </a:r>
            <a:r>
              <a:rPr dirty="0" sz="650">
                <a:solidFill>
                  <a:srgbClr val="64563F"/>
                </a:solidFill>
                <a:latin typeface="Times New Roman"/>
                <a:cs typeface="Times New Roman"/>
              </a:rPr>
              <a:t>\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%764</a:t>
            </a:r>
            <a:r>
              <a:rPr dirty="0" sz="650" spc="360">
                <a:solidFill>
                  <a:srgbClr val="4B4452"/>
                </a:solidFill>
                <a:latin typeface="Times New Roman"/>
                <a:cs typeface="Times New Roman"/>
              </a:rPr>
              <a:t> </a:t>
            </a:r>
            <a:r>
              <a:rPr dirty="0" sz="650" spc="-10">
                <a:solidFill>
                  <a:srgbClr val="342A3F"/>
                </a:solidFill>
                <a:latin typeface="Times New Roman"/>
                <a:cs typeface="Times New Roman"/>
              </a:rPr>
              <a:t>353</a:t>
            </a:r>
            <a:r>
              <a:rPr dirty="0" sz="650" spc="-10">
                <a:solidFill>
                  <a:srgbClr val="4B4452"/>
                </a:solidFill>
                <a:latin typeface="Times New Roman"/>
                <a:cs typeface="Times New Roman"/>
              </a:rPr>
              <a:t>02</a:t>
            </a:r>
            <a:r>
              <a:rPr dirty="0" sz="650" spc="-10">
                <a:solidFill>
                  <a:srgbClr val="342A3F"/>
                </a:solidFill>
                <a:latin typeface="Times New Roman"/>
                <a:cs typeface="Times New Roman"/>
              </a:rPr>
              <a:t>25</a:t>
            </a:r>
            <a:r>
              <a:rPr dirty="0" sz="650" spc="500">
                <a:solidFill>
                  <a:srgbClr val="342A3F"/>
                </a:solidFill>
                <a:latin typeface="Times New Roman"/>
                <a:cs typeface="Times New Roman"/>
              </a:rPr>
              <a:t> </a:t>
            </a:r>
            <a:r>
              <a:rPr dirty="0" sz="650" spc="-10">
                <a:solidFill>
                  <a:srgbClr val="746759"/>
                </a:solidFill>
                <a:latin typeface="Times New Roman"/>
                <a:cs typeface="Times New Roman"/>
              </a:rPr>
              <a:t>R</a:t>
            </a:r>
            <a:r>
              <a:rPr dirty="0" sz="650" spc="-10">
                <a:solidFill>
                  <a:srgbClr val="7C6491"/>
                </a:solidFill>
                <a:latin typeface="Times New Roman"/>
                <a:cs typeface="Times New Roman"/>
              </a:rPr>
              <a:t>II</a:t>
            </a:r>
            <a:r>
              <a:rPr dirty="0" sz="650" spc="-10">
                <a:solidFill>
                  <a:srgbClr val="342A3F"/>
                </a:solidFill>
                <a:latin typeface="Times New Roman"/>
                <a:cs typeface="Times New Roman"/>
              </a:rPr>
              <a:t>SE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	</a:t>
            </a:r>
            <a:r>
              <a:rPr dirty="0" sz="500">
                <a:solidFill>
                  <a:srgbClr val="421346"/>
                </a:solidFill>
                <a:latin typeface="Arial"/>
                <a:cs typeface="Arial"/>
              </a:rPr>
              <a:t>0</a:t>
            </a:r>
            <a:r>
              <a:rPr dirty="0" sz="500" spc="5">
                <a:solidFill>
                  <a:srgbClr val="421346"/>
                </a:solidFill>
                <a:latin typeface="Arial"/>
                <a:cs typeface="Arial"/>
              </a:rPr>
              <a:t> </a:t>
            </a:r>
            <a:r>
              <a:rPr dirty="0" sz="650" spc="-10">
                <a:solidFill>
                  <a:srgbClr val="4B4452"/>
                </a:solidFill>
                <a:latin typeface="Times New Roman"/>
                <a:cs typeface="Times New Roman"/>
              </a:rPr>
              <a:t>.1754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730480" y="4527400"/>
            <a:ext cx="3185160" cy="3246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ts val="805"/>
              </a:lnSpc>
              <a:spcBef>
                <a:spcPts val="100"/>
              </a:spcBef>
            </a:pPr>
            <a:r>
              <a:rPr dirty="0" sz="500">
                <a:solidFill>
                  <a:srgbClr val="5697A1"/>
                </a:solidFill>
                <a:latin typeface="Arial"/>
                <a:cs typeface="Arial"/>
              </a:rPr>
              <a:t>#</a:t>
            </a:r>
            <a:r>
              <a:rPr dirty="0" sz="500" spc="290">
                <a:solidFill>
                  <a:srgbClr val="5697A1"/>
                </a:solidFill>
                <a:latin typeface="Arial"/>
                <a:cs typeface="Arial"/>
              </a:rPr>
              <a:t> </a:t>
            </a:r>
            <a:r>
              <a:rPr dirty="0" sz="700" b="1" i="1">
                <a:solidFill>
                  <a:srgbClr val="779CA5"/>
                </a:solidFill>
                <a:latin typeface="Times New Roman"/>
                <a:cs typeface="Times New Roman"/>
              </a:rPr>
              <a:t>u</a:t>
            </a:r>
            <a:r>
              <a:rPr dirty="0" sz="700" b="1" i="1">
                <a:solidFill>
                  <a:srgbClr val="5697A1"/>
                </a:solidFill>
                <a:latin typeface="Times New Roman"/>
                <a:cs typeface="Times New Roman"/>
              </a:rPr>
              <a:t>si</a:t>
            </a:r>
            <a:r>
              <a:rPr dirty="0" sz="700" b="1" i="1">
                <a:solidFill>
                  <a:srgbClr val="779CA5"/>
                </a:solidFill>
                <a:latin typeface="Times New Roman"/>
                <a:cs typeface="Times New Roman"/>
              </a:rPr>
              <a:t>n</a:t>
            </a:r>
            <a:r>
              <a:rPr dirty="0" sz="700" b="1" i="1">
                <a:solidFill>
                  <a:srgbClr val="368A97"/>
                </a:solidFill>
                <a:latin typeface="Times New Roman"/>
                <a:cs typeface="Times New Roman"/>
              </a:rPr>
              <a:t>g</a:t>
            </a:r>
            <a:r>
              <a:rPr dirty="0" sz="700" spc="300" b="1" i="1">
                <a:solidFill>
                  <a:srgbClr val="368A97"/>
                </a:solidFill>
                <a:latin typeface="Times New Roman"/>
                <a:cs typeface="Times New Roman"/>
              </a:rPr>
              <a:t> </a:t>
            </a:r>
            <a:r>
              <a:rPr dirty="0" sz="700" b="1" i="1">
                <a:solidFill>
                  <a:srgbClr val="5697A1"/>
                </a:solidFill>
                <a:latin typeface="Times New Roman"/>
                <a:cs typeface="Times New Roman"/>
              </a:rPr>
              <a:t>l</a:t>
            </a:r>
            <a:r>
              <a:rPr dirty="0" sz="700" b="1" i="1">
                <a:solidFill>
                  <a:srgbClr val="368A97"/>
                </a:solidFill>
                <a:latin typeface="Times New Roman"/>
                <a:cs typeface="Times New Roman"/>
              </a:rPr>
              <a:t>a</a:t>
            </a:r>
            <a:r>
              <a:rPr dirty="0" sz="700" b="1" i="1">
                <a:solidFill>
                  <a:srgbClr val="5697A1"/>
                </a:solidFill>
                <a:latin typeface="Times New Roman"/>
                <a:cs typeface="Times New Roman"/>
              </a:rPr>
              <a:t>s</a:t>
            </a:r>
            <a:r>
              <a:rPr dirty="0" sz="700" b="1" i="1">
                <a:solidFill>
                  <a:srgbClr val="368A97"/>
                </a:solidFill>
                <a:latin typeface="Times New Roman"/>
                <a:cs typeface="Times New Roman"/>
              </a:rPr>
              <a:t>s</a:t>
            </a:r>
            <a:r>
              <a:rPr dirty="0" sz="700" b="1" i="1">
                <a:solidFill>
                  <a:srgbClr val="5697A1"/>
                </a:solidFill>
                <a:latin typeface="Times New Roman"/>
                <a:cs typeface="Times New Roman"/>
              </a:rPr>
              <a:t>o</a:t>
            </a:r>
            <a:r>
              <a:rPr dirty="0" sz="700" spc="305" b="1" i="1">
                <a:solidFill>
                  <a:srgbClr val="5697A1"/>
                </a:solidFill>
                <a:latin typeface="Times New Roman"/>
                <a:cs typeface="Times New Roman"/>
              </a:rPr>
              <a:t> </a:t>
            </a:r>
            <a:r>
              <a:rPr dirty="0" sz="700" spc="-10" b="1" i="1">
                <a:solidFill>
                  <a:srgbClr val="5697A1"/>
                </a:solidFill>
                <a:latin typeface="Times New Roman"/>
                <a:cs typeface="Times New Roman"/>
              </a:rPr>
              <a:t>r</a:t>
            </a:r>
            <a:r>
              <a:rPr dirty="0" sz="700" spc="-10" b="1" i="1">
                <a:solidFill>
                  <a:srgbClr val="368A97"/>
                </a:solidFill>
                <a:latin typeface="Times New Roman"/>
                <a:cs typeface="Times New Roman"/>
              </a:rPr>
              <a:t>e</a:t>
            </a:r>
            <a:r>
              <a:rPr dirty="0" sz="700" spc="-10" b="1" i="1">
                <a:solidFill>
                  <a:srgbClr val="5697A1"/>
                </a:solidFill>
                <a:latin typeface="Times New Roman"/>
                <a:cs typeface="Times New Roman"/>
              </a:rPr>
              <a:t>gul</a:t>
            </a:r>
            <a:r>
              <a:rPr dirty="0" sz="700" spc="-10" b="1" i="1">
                <a:solidFill>
                  <a:srgbClr val="779CA5"/>
                </a:solidFill>
                <a:latin typeface="Times New Roman"/>
                <a:cs typeface="Times New Roman"/>
              </a:rPr>
              <a:t>ar</a:t>
            </a:r>
            <a:r>
              <a:rPr dirty="0" sz="700" spc="-10" b="1" i="1">
                <a:solidFill>
                  <a:srgbClr val="368A97"/>
                </a:solidFill>
                <a:latin typeface="Times New Roman"/>
                <a:cs typeface="Times New Roman"/>
              </a:rPr>
              <a:t>iz</a:t>
            </a:r>
            <a:r>
              <a:rPr dirty="0" sz="700" spc="-10" b="1" i="1">
                <a:solidFill>
                  <a:srgbClr val="5697A1"/>
                </a:solidFill>
                <a:latin typeface="Times New Roman"/>
                <a:cs typeface="Times New Roman"/>
              </a:rPr>
              <a:t>atio</a:t>
            </a:r>
            <a:r>
              <a:rPr dirty="0" sz="700" spc="-10" b="1" i="1">
                <a:solidFill>
                  <a:srgbClr val="779CA5"/>
                </a:solidFill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  <a:p>
            <a:pPr marL="14604">
              <a:lnSpc>
                <a:spcPts val="745"/>
              </a:lnSpc>
            </a:pPr>
            <a:r>
              <a:rPr dirty="0" sz="650">
                <a:solidFill>
                  <a:srgbClr val="49333B"/>
                </a:solidFill>
                <a:latin typeface="Times New Roman"/>
                <a:cs typeface="Times New Roman"/>
              </a:rPr>
              <a:t>t</a:t>
            </a:r>
            <a:r>
              <a:rPr dirty="0" sz="650">
                <a:solidFill>
                  <a:srgbClr val="495B7C"/>
                </a:solidFill>
                <a:latin typeface="Times New Roman"/>
                <a:cs typeface="Times New Roman"/>
              </a:rPr>
              <a:t>un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d</a:t>
            </a:r>
            <a:r>
              <a:rPr dirty="0" sz="650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pa</a:t>
            </a:r>
            <a:r>
              <a:rPr dirty="0" sz="650">
                <a:solidFill>
                  <a:srgbClr val="746759"/>
                </a:solidFill>
                <a:latin typeface="Times New Roman"/>
                <a:cs typeface="Times New Roman"/>
              </a:rPr>
              <a:t>r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a</a:t>
            </a:r>
            <a:r>
              <a:rPr dirty="0" sz="650">
                <a:solidFill>
                  <a:srgbClr val="7E3F62"/>
                </a:solidFill>
                <a:latin typeface="Times New Roman"/>
                <a:cs typeface="Times New Roman"/>
              </a:rPr>
              <a:t>m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t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>
                <a:solidFill>
                  <a:srgbClr val="747477"/>
                </a:solidFill>
                <a:latin typeface="Times New Roman"/>
                <a:cs typeface="Times New Roman"/>
              </a:rPr>
              <a:t>r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s</a:t>
            </a:r>
            <a:r>
              <a:rPr dirty="0" sz="650" spc="395">
                <a:solidFill>
                  <a:srgbClr val="342A3F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A823FB"/>
                </a:solidFill>
                <a:latin typeface="Times New Roman"/>
                <a:cs typeface="Times New Roman"/>
              </a:rPr>
              <a:t>=</a:t>
            </a:r>
            <a:r>
              <a:rPr dirty="0" sz="650" spc="455">
                <a:solidFill>
                  <a:srgbClr val="A823FB"/>
                </a:solidFill>
                <a:latin typeface="Times New Roman"/>
                <a:cs typeface="Times New Roman"/>
              </a:rPr>
              <a:t> </a:t>
            </a:r>
            <a:r>
              <a:rPr dirty="0" sz="650" spc="90">
                <a:solidFill>
                  <a:srgbClr val="384B6B"/>
                </a:solidFill>
                <a:latin typeface="Times New Roman"/>
                <a:cs typeface="Times New Roman"/>
              </a:rPr>
              <a:t>[</a:t>
            </a:r>
            <a:r>
              <a:rPr dirty="0" sz="650" spc="90">
                <a:solidFill>
                  <a:srgbClr val="527C9C"/>
                </a:solidFill>
                <a:latin typeface="Times New Roman"/>
                <a:cs typeface="Times New Roman"/>
              </a:rPr>
              <a:t>{</a:t>
            </a:r>
            <a:r>
              <a:rPr dirty="0" sz="650" spc="90">
                <a:solidFill>
                  <a:srgbClr val="C6215E"/>
                </a:solidFill>
                <a:latin typeface="Times New Roman"/>
                <a:cs typeface="Times New Roman"/>
              </a:rPr>
              <a:t>'</a:t>
            </a:r>
            <a:r>
              <a:rPr dirty="0" sz="650" spc="90">
                <a:solidFill>
                  <a:srgbClr val="C3566B"/>
                </a:solidFill>
                <a:latin typeface="Times New Roman"/>
                <a:cs typeface="Times New Roman"/>
              </a:rPr>
              <a:t>a</a:t>
            </a:r>
            <a:r>
              <a:rPr dirty="0" sz="650" spc="90">
                <a:solidFill>
                  <a:srgbClr val="C85D4D"/>
                </a:solidFill>
                <a:latin typeface="Times New Roman"/>
                <a:cs typeface="Times New Roman"/>
              </a:rPr>
              <a:t>l</a:t>
            </a:r>
            <a:r>
              <a:rPr dirty="0" sz="650" spc="90">
                <a:solidFill>
                  <a:srgbClr val="C3566B"/>
                </a:solidFill>
                <a:latin typeface="Times New Roman"/>
                <a:cs typeface="Times New Roman"/>
              </a:rPr>
              <a:t>ph</a:t>
            </a:r>
            <a:r>
              <a:rPr dirty="0" sz="650" spc="90">
                <a:solidFill>
                  <a:srgbClr val="C1444F"/>
                </a:solidFill>
                <a:latin typeface="Times New Roman"/>
                <a:cs typeface="Times New Roman"/>
              </a:rPr>
              <a:t>a</a:t>
            </a:r>
            <a:r>
              <a:rPr dirty="0" sz="650" spc="90">
                <a:solidFill>
                  <a:srgbClr val="BC2182"/>
                </a:solidFill>
                <a:latin typeface="Times New Roman"/>
                <a:cs typeface="Times New Roman"/>
              </a:rPr>
              <a:t>'</a:t>
            </a:r>
            <a:r>
              <a:rPr dirty="0" sz="650" spc="90">
                <a:solidFill>
                  <a:srgbClr val="520152"/>
                </a:solidFill>
                <a:latin typeface="Times New Roman"/>
                <a:cs typeface="Times New Roman"/>
              </a:rPr>
              <a:t>:</a:t>
            </a:r>
            <a:r>
              <a:rPr dirty="0" sz="650" spc="434">
                <a:solidFill>
                  <a:srgbClr val="520152"/>
                </a:solidFill>
                <a:latin typeface="Times New Roman"/>
                <a:cs typeface="Times New Roman"/>
              </a:rPr>
              <a:t> </a:t>
            </a:r>
            <a:r>
              <a:rPr dirty="0" sz="550" spc="90" b="1">
                <a:solidFill>
                  <a:srgbClr val="07669C"/>
                </a:solidFill>
                <a:latin typeface="Times New Roman"/>
                <a:cs typeface="Times New Roman"/>
              </a:rPr>
              <a:t>[</a:t>
            </a:r>
            <a:r>
              <a:rPr dirty="0" sz="550" spc="90" b="1">
                <a:solidFill>
                  <a:srgbClr val="67A36E"/>
                </a:solidFill>
                <a:latin typeface="Times New Roman"/>
                <a:cs typeface="Times New Roman"/>
              </a:rPr>
              <a:t>0</a:t>
            </a:r>
            <a:r>
              <a:rPr dirty="0" sz="550" spc="90" b="1">
                <a:solidFill>
                  <a:srgbClr val="699E46"/>
                </a:solidFill>
                <a:latin typeface="Times New Roman"/>
                <a:cs typeface="Times New Roman"/>
              </a:rPr>
              <a:t>.</a:t>
            </a:r>
            <a:r>
              <a:rPr dirty="0" sz="550" spc="90" b="1">
                <a:solidFill>
                  <a:srgbClr val="4F9A69"/>
                </a:solidFill>
                <a:latin typeface="Times New Roman"/>
                <a:cs typeface="Times New Roman"/>
              </a:rPr>
              <a:t>0</a:t>
            </a:r>
            <a:r>
              <a:rPr dirty="0" sz="550" spc="90" b="1">
                <a:solidFill>
                  <a:srgbClr val="4F8C49"/>
                </a:solidFill>
                <a:latin typeface="Times New Roman"/>
                <a:cs typeface="Times New Roman"/>
              </a:rPr>
              <a:t>0</a:t>
            </a:r>
            <a:r>
              <a:rPr dirty="0" sz="550" spc="90" b="1">
                <a:solidFill>
                  <a:srgbClr val="2B9967"/>
                </a:solidFill>
                <a:latin typeface="Times New Roman"/>
                <a:cs typeface="Times New Roman"/>
              </a:rPr>
              <a:t>1</a:t>
            </a:r>
            <a:r>
              <a:rPr dirty="0" sz="550" spc="90" b="1">
                <a:solidFill>
                  <a:srgbClr val="384B6B"/>
                </a:solidFill>
                <a:latin typeface="Times New Roman"/>
                <a:cs typeface="Times New Roman"/>
              </a:rPr>
              <a:t>,</a:t>
            </a:r>
            <a:r>
              <a:rPr dirty="0" sz="550" spc="90" b="1">
                <a:solidFill>
                  <a:srgbClr val="67A36E"/>
                </a:solidFill>
                <a:latin typeface="Times New Roman"/>
                <a:cs typeface="Times New Roman"/>
              </a:rPr>
              <a:t>e</a:t>
            </a:r>
            <a:r>
              <a:rPr dirty="0" sz="550" spc="90" b="1">
                <a:solidFill>
                  <a:srgbClr val="138E5B"/>
                </a:solidFill>
                <a:latin typeface="Times New Roman"/>
                <a:cs typeface="Times New Roman"/>
              </a:rPr>
              <a:t>.</a:t>
            </a:r>
            <a:r>
              <a:rPr dirty="0" sz="550" spc="90" b="1">
                <a:solidFill>
                  <a:srgbClr val="4F9A69"/>
                </a:solidFill>
                <a:latin typeface="Times New Roman"/>
                <a:cs typeface="Times New Roman"/>
              </a:rPr>
              <a:t>0</a:t>
            </a:r>
            <a:r>
              <a:rPr dirty="0" sz="550" spc="90" b="1">
                <a:solidFill>
                  <a:srgbClr val="67A36E"/>
                </a:solidFill>
                <a:latin typeface="Times New Roman"/>
                <a:cs typeface="Times New Roman"/>
              </a:rPr>
              <a:t>1</a:t>
            </a:r>
            <a:r>
              <a:rPr dirty="0" sz="550" spc="90" b="1">
                <a:solidFill>
                  <a:srgbClr val="593121"/>
                </a:solidFill>
                <a:latin typeface="Times New Roman"/>
                <a:cs typeface="Times New Roman"/>
              </a:rPr>
              <a:t>,</a:t>
            </a:r>
            <a:r>
              <a:rPr dirty="0" sz="550" spc="90" b="1">
                <a:solidFill>
                  <a:srgbClr val="67A36E"/>
                </a:solidFill>
                <a:latin typeface="Times New Roman"/>
                <a:cs typeface="Times New Roman"/>
              </a:rPr>
              <a:t>0</a:t>
            </a:r>
            <a:r>
              <a:rPr dirty="0" sz="550" spc="90" b="1">
                <a:solidFill>
                  <a:srgbClr val="2B9967"/>
                </a:solidFill>
                <a:latin typeface="Times New Roman"/>
                <a:cs typeface="Times New Roman"/>
              </a:rPr>
              <a:t>.1</a:t>
            </a:r>
            <a:r>
              <a:rPr dirty="0" sz="550" spc="90" b="1">
                <a:solidFill>
                  <a:srgbClr val="421346"/>
                </a:solidFill>
                <a:latin typeface="Times New Roman"/>
                <a:cs typeface="Times New Roman"/>
              </a:rPr>
              <a:t>,</a:t>
            </a:r>
            <a:r>
              <a:rPr dirty="0" sz="550" spc="90" b="1">
                <a:solidFill>
                  <a:srgbClr val="4F8C49"/>
                </a:solidFill>
                <a:latin typeface="Times New Roman"/>
                <a:cs typeface="Times New Roman"/>
              </a:rPr>
              <a:t>0</a:t>
            </a:r>
            <a:r>
              <a:rPr dirty="0" sz="550" spc="90" b="1">
                <a:solidFill>
                  <a:srgbClr val="289746"/>
                </a:solidFill>
                <a:latin typeface="Times New Roman"/>
                <a:cs typeface="Times New Roman"/>
              </a:rPr>
              <a:t>.,</a:t>
            </a:r>
            <a:r>
              <a:rPr dirty="0" sz="550" spc="90" b="1">
                <a:solidFill>
                  <a:srgbClr val="4F9A69"/>
                </a:solidFill>
                <a:latin typeface="Times New Roman"/>
                <a:cs typeface="Times New Roman"/>
              </a:rPr>
              <a:t>00</a:t>
            </a:r>
            <a:r>
              <a:rPr dirty="0" sz="550" spc="90" b="1">
                <a:solidFill>
                  <a:srgbClr val="4F8C49"/>
                </a:solidFill>
                <a:latin typeface="Times New Roman"/>
                <a:cs typeface="Times New Roman"/>
              </a:rPr>
              <a:t>3</a:t>
            </a:r>
            <a:r>
              <a:rPr dirty="0" sz="550" spc="90" b="1">
                <a:solidFill>
                  <a:srgbClr val="1C4D69"/>
                </a:solidFill>
                <a:latin typeface="Times New Roman"/>
                <a:cs typeface="Times New Roman"/>
              </a:rPr>
              <a:t>],</a:t>
            </a:r>
            <a:r>
              <a:rPr dirty="0" sz="550" spc="370" b="1">
                <a:solidFill>
                  <a:srgbClr val="1C4D69"/>
                </a:solidFill>
                <a:latin typeface="Times New Roman"/>
                <a:cs typeface="Times New Roman"/>
              </a:rPr>
              <a:t> </a:t>
            </a:r>
            <a:r>
              <a:rPr dirty="0" sz="650" spc="65">
                <a:solidFill>
                  <a:srgbClr val="C6215E"/>
                </a:solidFill>
                <a:latin typeface="Times New Roman"/>
                <a:cs typeface="Times New Roman"/>
              </a:rPr>
              <a:t>'</a:t>
            </a:r>
            <a:r>
              <a:rPr dirty="0" sz="650" spc="65">
                <a:solidFill>
                  <a:srgbClr val="C3566B"/>
                </a:solidFill>
                <a:latin typeface="Times New Roman"/>
                <a:cs typeface="Times New Roman"/>
              </a:rPr>
              <a:t>r</a:t>
            </a:r>
            <a:r>
              <a:rPr dirty="0" sz="650" spc="65">
                <a:solidFill>
                  <a:srgbClr val="C1444F"/>
                </a:solidFill>
                <a:latin typeface="Times New Roman"/>
                <a:cs typeface="Times New Roman"/>
              </a:rPr>
              <a:t>an</a:t>
            </a:r>
            <a:r>
              <a:rPr dirty="0" sz="650" spc="65">
                <a:solidFill>
                  <a:srgbClr val="CA727C"/>
                </a:solidFill>
                <a:latin typeface="Times New Roman"/>
                <a:cs typeface="Times New Roman"/>
              </a:rPr>
              <a:t>d</a:t>
            </a:r>
            <a:r>
              <a:rPr dirty="0" sz="650" spc="65">
                <a:solidFill>
                  <a:srgbClr val="C3566B"/>
                </a:solidFill>
                <a:latin typeface="Times New Roman"/>
                <a:cs typeface="Times New Roman"/>
              </a:rPr>
              <a:t>om</a:t>
            </a:r>
            <a:r>
              <a:rPr dirty="0" sz="650" spc="65">
                <a:solidFill>
                  <a:srgbClr val="C1444F"/>
                </a:solidFill>
                <a:latin typeface="Times New Roman"/>
                <a:cs typeface="Times New Roman"/>
              </a:rPr>
              <a:t>_st</a:t>
            </a:r>
            <a:r>
              <a:rPr dirty="0" sz="650" spc="65">
                <a:solidFill>
                  <a:srgbClr val="C3566B"/>
                </a:solidFill>
                <a:latin typeface="Times New Roman"/>
                <a:cs typeface="Times New Roman"/>
              </a:rPr>
              <a:t>a</a:t>
            </a:r>
            <a:r>
              <a:rPr dirty="0" sz="650" spc="65">
                <a:solidFill>
                  <a:srgbClr val="C1444F"/>
                </a:solidFill>
                <a:latin typeface="Times New Roman"/>
                <a:cs typeface="Times New Roman"/>
              </a:rPr>
              <a:t>te</a:t>
            </a:r>
            <a:r>
              <a:rPr dirty="0" sz="650" spc="65">
                <a:solidFill>
                  <a:srgbClr val="C6215E"/>
                </a:solidFill>
                <a:latin typeface="Times New Roman"/>
                <a:cs typeface="Times New Roman"/>
              </a:rPr>
              <a:t>'</a:t>
            </a:r>
            <a:r>
              <a:rPr dirty="0" sz="650" spc="65">
                <a:solidFill>
                  <a:srgbClr val="746759"/>
                </a:solidFill>
                <a:latin typeface="Times New Roman"/>
                <a:cs typeface="Times New Roman"/>
              </a:rPr>
              <a:t>:</a:t>
            </a:r>
            <a:r>
              <a:rPr dirty="0" sz="650" spc="-5">
                <a:solidFill>
                  <a:srgbClr val="746759"/>
                </a:solidFill>
                <a:latin typeface="Times New Roman"/>
                <a:cs typeface="Times New Roman"/>
              </a:rPr>
              <a:t> </a:t>
            </a:r>
            <a:r>
              <a:rPr dirty="0" sz="600" spc="65">
                <a:solidFill>
                  <a:srgbClr val="384B6B"/>
                </a:solidFill>
                <a:latin typeface="Times New Roman"/>
                <a:cs typeface="Times New Roman"/>
              </a:rPr>
              <a:t>[</a:t>
            </a:r>
            <a:r>
              <a:rPr dirty="0" sz="600" spc="65">
                <a:solidFill>
                  <a:srgbClr val="4F8C49"/>
                </a:solidFill>
                <a:latin typeface="Times New Roman"/>
                <a:cs typeface="Times New Roman"/>
              </a:rPr>
              <a:t>5</a:t>
            </a:r>
            <a:r>
              <a:rPr dirty="0" sz="600" spc="65">
                <a:solidFill>
                  <a:srgbClr val="67A36E"/>
                </a:solidFill>
                <a:latin typeface="Times New Roman"/>
                <a:cs typeface="Times New Roman"/>
              </a:rPr>
              <a:t>8</a:t>
            </a:r>
            <a:r>
              <a:rPr dirty="0" sz="600" spc="65">
                <a:solidFill>
                  <a:srgbClr val="575967"/>
                </a:solidFill>
                <a:latin typeface="Times New Roman"/>
                <a:cs typeface="Times New Roman"/>
              </a:rPr>
              <a:t>H</a:t>
            </a:r>
            <a:r>
              <a:rPr dirty="0" sz="600" spc="65">
                <a:solidFill>
                  <a:srgbClr val="7B4231"/>
                </a:solidFill>
                <a:latin typeface="Times New Roman"/>
                <a:cs typeface="Times New Roman"/>
              </a:rPr>
              <a:t>]</a:t>
            </a: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Times New Roman"/>
              <a:cs typeface="Times New Roman"/>
            </a:endParaRPr>
          </a:p>
          <a:p>
            <a:pPr marL="16510">
              <a:lnSpc>
                <a:spcPts val="775"/>
              </a:lnSpc>
            </a:pPr>
            <a:r>
              <a:rPr dirty="0" sz="650">
                <a:solidFill>
                  <a:srgbClr val="7B4231"/>
                </a:solidFill>
                <a:latin typeface="Times New Roman"/>
                <a:cs typeface="Times New Roman"/>
              </a:rPr>
              <a:t>L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as</a:t>
            </a:r>
            <a:r>
              <a:rPr dirty="0" sz="650">
                <a:solidFill>
                  <a:srgbClr val="384B6B"/>
                </a:solidFill>
                <a:latin typeface="Times New Roman"/>
                <a:cs typeface="Times New Roman"/>
              </a:rPr>
              <a:t>s</a:t>
            </a:r>
            <a:r>
              <a:rPr dirty="0" sz="650">
                <a:solidFill>
                  <a:srgbClr val="64563F"/>
                </a:solidFill>
                <a:latin typeface="Times New Roman"/>
                <a:cs typeface="Times New Roman"/>
              </a:rPr>
              <a:t>c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c</a:t>
            </a:r>
            <a:r>
              <a:rPr dirty="0" sz="650">
                <a:solidFill>
                  <a:srgbClr val="747477"/>
                </a:solidFill>
                <a:latin typeface="Times New Roman"/>
                <a:cs typeface="Times New Roman"/>
              </a:rPr>
              <a:t>v</a:t>
            </a:r>
            <a:r>
              <a:rPr dirty="0" sz="650" spc="270">
                <a:solidFill>
                  <a:srgbClr val="747477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AA36F9"/>
                </a:solidFill>
                <a:latin typeface="Times New Roman"/>
                <a:cs typeface="Times New Roman"/>
              </a:rPr>
              <a:t>=</a:t>
            </a:r>
            <a:r>
              <a:rPr dirty="0" sz="650" spc="215">
                <a:solidFill>
                  <a:srgbClr val="AA36F9"/>
                </a:solidFill>
                <a:latin typeface="Times New Roman"/>
                <a:cs typeface="Times New Roman"/>
              </a:rPr>
              <a:t> </a:t>
            </a:r>
            <a:r>
              <a:rPr dirty="0" sz="650" spc="55">
                <a:solidFill>
                  <a:srgbClr val="49333B"/>
                </a:solidFill>
                <a:latin typeface="Times New Roman"/>
                <a:cs typeface="Times New Roman"/>
              </a:rPr>
              <a:t>Gr</a:t>
            </a:r>
            <a:r>
              <a:rPr dirty="0" sz="650" spc="55">
                <a:solidFill>
                  <a:srgbClr val="213852"/>
                </a:solidFill>
                <a:latin typeface="Times New Roman"/>
                <a:cs typeface="Times New Roman"/>
              </a:rPr>
              <a:t>i</a:t>
            </a:r>
            <a:r>
              <a:rPr dirty="0" sz="650" spc="55">
                <a:solidFill>
                  <a:srgbClr val="575967"/>
                </a:solidFill>
                <a:latin typeface="Times New Roman"/>
                <a:cs typeface="Times New Roman"/>
              </a:rPr>
              <a:t>d</a:t>
            </a:r>
            <a:r>
              <a:rPr dirty="0" sz="650" spc="55">
                <a:solidFill>
                  <a:srgbClr val="49333B"/>
                </a:solidFill>
                <a:latin typeface="Times New Roman"/>
                <a:cs typeface="Times New Roman"/>
              </a:rPr>
              <a:t>sea</a:t>
            </a:r>
            <a:r>
              <a:rPr dirty="0" sz="650" spc="55">
                <a:solidFill>
                  <a:srgbClr val="384B6B"/>
                </a:solidFill>
                <a:latin typeface="Times New Roman"/>
                <a:cs typeface="Times New Roman"/>
              </a:rPr>
              <a:t>r</a:t>
            </a:r>
            <a:r>
              <a:rPr dirty="0" sz="650" spc="55">
                <a:solidFill>
                  <a:srgbClr val="49333B"/>
                </a:solidFill>
                <a:latin typeface="Times New Roman"/>
                <a:cs typeface="Times New Roman"/>
              </a:rPr>
              <a:t>c</a:t>
            </a:r>
            <a:r>
              <a:rPr dirty="0" sz="650" spc="215">
                <a:solidFill>
                  <a:srgbClr val="49333B"/>
                </a:solidFill>
                <a:latin typeface="Times New Roman"/>
                <a:cs typeface="Times New Roman"/>
              </a:rPr>
              <a:t> </a:t>
            </a:r>
            <a:r>
              <a:rPr dirty="0" sz="650" spc="45">
                <a:solidFill>
                  <a:srgbClr val="4B4452"/>
                </a:solidFill>
                <a:latin typeface="Times New Roman"/>
                <a:cs typeface="Times New Roman"/>
              </a:rPr>
              <a:t>(</a:t>
            </a:r>
            <a:r>
              <a:rPr dirty="0" sz="650" spc="45">
                <a:solidFill>
                  <a:srgbClr val="6B4D74"/>
                </a:solidFill>
                <a:latin typeface="Times New Roman"/>
                <a:cs typeface="Times New Roman"/>
              </a:rPr>
              <a:t>\/</a:t>
            </a:r>
            <a:r>
              <a:rPr dirty="0" sz="650" spc="45">
                <a:solidFill>
                  <a:srgbClr val="7C6491"/>
                </a:solidFill>
                <a:latin typeface="Times New Roman"/>
                <a:cs typeface="Times New Roman"/>
              </a:rPr>
              <a:t>(</a:t>
            </a:r>
            <a:r>
              <a:rPr dirty="0" sz="650" spc="45">
                <a:solidFill>
                  <a:srgbClr val="520152"/>
                </a:solidFill>
                <a:latin typeface="Times New Roman"/>
                <a:cs typeface="Times New Roman"/>
              </a:rPr>
              <a:t>L</a:t>
            </a:r>
            <a:r>
              <a:rPr dirty="0" sz="650" spc="45">
                <a:solidFill>
                  <a:srgbClr val="342A3F"/>
                </a:solidFill>
                <a:latin typeface="Times New Roman"/>
                <a:cs typeface="Times New Roman"/>
              </a:rPr>
              <a:t>ass</a:t>
            </a:r>
            <a:r>
              <a:rPr dirty="0" sz="650" spc="45">
                <a:solidFill>
                  <a:srgbClr val="4B4452"/>
                </a:solidFill>
                <a:latin typeface="Times New Roman"/>
                <a:cs typeface="Times New Roman"/>
              </a:rPr>
              <a:t>o</a:t>
            </a:r>
            <a:r>
              <a:rPr dirty="0" sz="650" spc="45">
                <a:solidFill>
                  <a:srgbClr val="747477"/>
                </a:solidFill>
                <a:latin typeface="Times New Roman"/>
                <a:cs typeface="Times New Roman"/>
              </a:rPr>
              <a:t>()</a:t>
            </a:r>
            <a:r>
              <a:rPr dirty="0" sz="650" spc="45">
                <a:solidFill>
                  <a:srgbClr val="575967"/>
                </a:solidFill>
                <a:latin typeface="Times New Roman"/>
                <a:cs typeface="Times New Roman"/>
              </a:rPr>
              <a:t>,</a:t>
            </a:r>
            <a:endParaRPr sz="650">
              <a:latin typeface="Times New Roman"/>
              <a:cs typeface="Times New Roman"/>
            </a:endParaRPr>
          </a:p>
          <a:p>
            <a:pPr marL="822325">
              <a:lnSpc>
                <a:spcPts val="775"/>
              </a:lnSpc>
            </a:pPr>
            <a:r>
              <a:rPr dirty="0" sz="650" spc="-10" b="1">
                <a:solidFill>
                  <a:srgbClr val="49333B"/>
                </a:solidFill>
                <a:latin typeface="Times New Roman"/>
                <a:cs typeface="Times New Roman"/>
              </a:rPr>
              <a:t>t</a:t>
            </a:r>
            <a:r>
              <a:rPr dirty="0" sz="650" spc="-10" b="1">
                <a:solidFill>
                  <a:srgbClr val="575967"/>
                </a:solidFill>
                <a:latin typeface="Times New Roman"/>
                <a:cs typeface="Times New Roman"/>
              </a:rPr>
              <a:t>un</a:t>
            </a:r>
            <a:r>
              <a:rPr dirty="0" sz="650" spc="-10" b="1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-10" b="1">
                <a:solidFill>
                  <a:srgbClr val="4B4452"/>
                </a:solidFill>
                <a:latin typeface="Times New Roman"/>
                <a:cs typeface="Times New Roman"/>
              </a:rPr>
              <a:t>d</a:t>
            </a:r>
            <a:r>
              <a:rPr dirty="0" sz="650" spc="-10" b="1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-10" b="1">
                <a:solidFill>
                  <a:srgbClr val="4B4452"/>
                </a:solidFill>
                <a:latin typeface="Times New Roman"/>
                <a:cs typeface="Times New Roman"/>
              </a:rPr>
              <a:t>pa</a:t>
            </a:r>
            <a:r>
              <a:rPr dirty="0" sz="650" spc="-10" b="1">
                <a:solidFill>
                  <a:srgbClr val="746759"/>
                </a:solidFill>
                <a:latin typeface="Times New Roman"/>
                <a:cs typeface="Times New Roman"/>
              </a:rPr>
              <a:t>r</a:t>
            </a:r>
            <a:r>
              <a:rPr dirty="0" sz="650" spc="-10" b="1">
                <a:solidFill>
                  <a:srgbClr val="4B4452"/>
                </a:solidFill>
                <a:latin typeface="Times New Roman"/>
                <a:cs typeface="Times New Roman"/>
              </a:rPr>
              <a:t>a</a:t>
            </a:r>
            <a:r>
              <a:rPr dirty="0" sz="650" spc="-10" b="1">
                <a:solidFill>
                  <a:srgbClr val="7E3F62"/>
                </a:solidFill>
                <a:latin typeface="Times New Roman"/>
                <a:cs typeface="Times New Roman"/>
              </a:rPr>
              <a:t>m</a:t>
            </a:r>
            <a:r>
              <a:rPr dirty="0" sz="650" spc="-10" b="1">
                <a:solidFill>
                  <a:srgbClr val="213852"/>
                </a:solidFill>
                <a:latin typeface="Times New Roman"/>
                <a:cs typeface="Times New Roman"/>
              </a:rPr>
              <a:t>et</a:t>
            </a:r>
            <a:r>
              <a:rPr dirty="0" sz="650" spc="-10" b="1">
                <a:solidFill>
                  <a:srgbClr val="1D1C2D"/>
                </a:solidFill>
                <a:latin typeface="Times New Roman"/>
                <a:cs typeface="Times New Roman"/>
              </a:rPr>
              <a:t>e</a:t>
            </a:r>
            <a:r>
              <a:rPr dirty="0" sz="650" spc="-10" b="1">
                <a:solidFill>
                  <a:srgbClr val="746759"/>
                </a:solidFill>
                <a:latin typeface="Times New Roman"/>
                <a:cs typeface="Times New Roman"/>
              </a:rPr>
              <a:t>r</a:t>
            </a:r>
            <a:r>
              <a:rPr dirty="0" sz="650" spc="-10" b="1">
                <a:solidFill>
                  <a:srgbClr val="4B4452"/>
                </a:solidFill>
                <a:latin typeface="Times New Roman"/>
                <a:cs typeface="Times New Roman"/>
              </a:rPr>
              <a:t>s</a:t>
            </a:r>
            <a:r>
              <a:rPr dirty="0" sz="350" spc="-10" b="1">
                <a:solidFill>
                  <a:srgbClr val="342A3F"/>
                </a:solidFill>
                <a:latin typeface="Times New Roman"/>
                <a:cs typeface="Times New Roman"/>
              </a:rPr>
              <a:t>J</a:t>
            </a:r>
            <a:endParaRPr sz="350">
              <a:latin typeface="Times New Roman"/>
              <a:cs typeface="Times New Roman"/>
            </a:endParaRPr>
          </a:p>
          <a:p>
            <a:pPr marL="830580">
              <a:lnSpc>
                <a:spcPct val="100000"/>
              </a:lnSpc>
              <a:spcBef>
                <a:spcPts val="190"/>
              </a:spcBef>
            </a:pPr>
            <a:r>
              <a:rPr dirty="0" sz="450" spc="-10" b="1">
                <a:solidFill>
                  <a:srgbClr val="342A3F"/>
                </a:solidFill>
                <a:latin typeface="Arial"/>
                <a:cs typeface="Arial"/>
              </a:rPr>
              <a:t>C</a:t>
            </a:r>
            <a:r>
              <a:rPr dirty="0" sz="450" spc="-10" b="1">
                <a:solidFill>
                  <a:srgbClr val="7C6491"/>
                </a:solidFill>
                <a:latin typeface="Arial"/>
                <a:cs typeface="Arial"/>
              </a:rPr>
              <a:t>V</a:t>
            </a:r>
            <a:r>
              <a:rPr dirty="0" sz="450" spc="-10" b="1">
                <a:solidFill>
                  <a:srgbClr val="AA36F9"/>
                </a:solidFill>
                <a:latin typeface="Arial"/>
                <a:cs typeface="Arial"/>
              </a:rPr>
              <a:t>=</a:t>
            </a:r>
            <a:r>
              <a:rPr dirty="0" sz="450" spc="-10" b="1">
                <a:solidFill>
                  <a:srgbClr val="699E46"/>
                </a:solidFill>
                <a:latin typeface="Arial"/>
                <a:cs typeface="Arial"/>
              </a:rPr>
              <a:t>10</a:t>
            </a:r>
            <a:r>
              <a:rPr dirty="0" sz="450" spc="-10" b="1">
                <a:solidFill>
                  <a:srgbClr val="213852"/>
                </a:solidFill>
                <a:latin typeface="Arial"/>
                <a:cs typeface="Arial"/>
              </a:rPr>
              <a:t>J</a:t>
            </a:r>
            <a:endParaRPr sz="450">
              <a:latin typeface="Arial"/>
              <a:cs typeface="Arial"/>
            </a:endParaRPr>
          </a:p>
          <a:p>
            <a:pPr marL="822960" marR="929640" indent="4445">
              <a:lnSpc>
                <a:spcPct val="98400"/>
              </a:lnSpc>
              <a:spcBef>
                <a:spcPts val="40"/>
              </a:spcBef>
            </a:pPr>
            <a:r>
              <a:rPr dirty="0" sz="600" spc="-20" b="1">
                <a:solidFill>
                  <a:srgbClr val="575967"/>
                </a:solidFill>
                <a:latin typeface="Arial"/>
                <a:cs typeface="Arial"/>
              </a:rPr>
              <a:t>n</a:t>
            </a:r>
            <a:r>
              <a:rPr dirty="0" sz="600" spc="-20" b="1">
                <a:solidFill>
                  <a:srgbClr val="0C070C"/>
                </a:solidFill>
                <a:latin typeface="Arial"/>
                <a:cs typeface="Arial"/>
              </a:rPr>
              <a:t>_</a:t>
            </a:r>
            <a:r>
              <a:rPr dirty="0" sz="600" spc="-20" b="1">
                <a:solidFill>
                  <a:srgbClr val="4B4452"/>
                </a:solidFill>
                <a:latin typeface="Arial"/>
                <a:cs typeface="Arial"/>
              </a:rPr>
              <a:t>jo</a:t>
            </a:r>
            <a:r>
              <a:rPr dirty="0" sz="600" spc="-20" b="1">
                <a:solidFill>
                  <a:srgbClr val="384B6B"/>
                </a:solidFill>
                <a:latin typeface="Arial"/>
                <a:cs typeface="Arial"/>
              </a:rPr>
              <a:t>b-</a:t>
            </a:r>
            <a:r>
              <a:rPr dirty="0" sz="600" b="1">
                <a:solidFill>
                  <a:srgbClr val="49333B"/>
                </a:solidFill>
                <a:latin typeface="Arial"/>
                <a:cs typeface="Arial"/>
              </a:rPr>
              <a:t>s</a:t>
            </a:r>
            <a:r>
              <a:rPr dirty="0" sz="600" b="1">
                <a:solidFill>
                  <a:srgbClr val="A823FB"/>
                </a:solidFill>
                <a:latin typeface="Arial"/>
                <a:cs typeface="Arial"/>
              </a:rPr>
              <a:t>=</a:t>
            </a:r>
            <a:r>
              <a:rPr dirty="0" sz="550" b="1">
                <a:solidFill>
                  <a:srgbClr val="A823FB"/>
                </a:solidFill>
                <a:latin typeface="Times New Roman"/>
                <a:cs typeface="Times New Roman"/>
              </a:rPr>
              <a:t>-</a:t>
            </a:r>
            <a:r>
              <a:rPr dirty="0" sz="550" spc="85" b="1">
                <a:solidFill>
                  <a:srgbClr val="4F8C49"/>
                </a:solidFill>
                <a:latin typeface="Times New Roman"/>
                <a:cs typeface="Times New Roman"/>
              </a:rPr>
              <a:t>l</a:t>
            </a:r>
            <a:r>
              <a:rPr dirty="0" sz="550" spc="85" b="1">
                <a:solidFill>
                  <a:srgbClr val="3B2418"/>
                </a:solidFill>
                <a:latin typeface="Times New Roman"/>
                <a:cs typeface="Times New Roman"/>
              </a:rPr>
              <a:t>J </a:t>
            </a:r>
            <a:r>
              <a:rPr dirty="0" sz="600" b="1">
                <a:solidFill>
                  <a:srgbClr val="49333B"/>
                </a:solidFill>
                <a:latin typeface="Times New Roman"/>
                <a:cs typeface="Times New Roman"/>
              </a:rPr>
              <a:t>s</a:t>
            </a:r>
            <a:r>
              <a:rPr dirty="0" sz="600" b="1">
                <a:solidFill>
                  <a:srgbClr val="64563F"/>
                </a:solidFill>
                <a:latin typeface="Times New Roman"/>
                <a:cs typeface="Times New Roman"/>
              </a:rPr>
              <a:t>c</a:t>
            </a:r>
            <a:r>
              <a:rPr dirty="0" sz="600" b="1">
                <a:solidFill>
                  <a:srgbClr val="4B4452"/>
                </a:solidFill>
                <a:latin typeface="Times New Roman"/>
                <a:cs typeface="Times New Roman"/>
              </a:rPr>
              <a:t>ori</a:t>
            </a:r>
            <a:r>
              <a:rPr dirty="0" sz="600" b="1">
                <a:solidFill>
                  <a:srgbClr val="384B6B"/>
                </a:solidFill>
                <a:latin typeface="Times New Roman"/>
                <a:cs typeface="Times New Roman"/>
              </a:rPr>
              <a:t>n</a:t>
            </a:r>
            <a:r>
              <a:rPr dirty="0" sz="600" b="1">
                <a:solidFill>
                  <a:srgbClr val="342A3F"/>
                </a:solidFill>
                <a:latin typeface="Times New Roman"/>
                <a:cs typeface="Times New Roman"/>
              </a:rPr>
              <a:t>g</a:t>
            </a:r>
            <a:r>
              <a:rPr dirty="0" sz="600" b="1">
                <a:solidFill>
                  <a:srgbClr val="A823FB"/>
                </a:solidFill>
                <a:latin typeface="Times New Roman"/>
                <a:cs typeface="Times New Roman"/>
              </a:rPr>
              <a:t>=</a:t>
            </a:r>
            <a:r>
              <a:rPr dirty="0" sz="600" b="1">
                <a:solidFill>
                  <a:srgbClr val="BC2182"/>
                </a:solidFill>
                <a:latin typeface="Times New Roman"/>
                <a:cs typeface="Times New Roman"/>
              </a:rPr>
              <a:t>'</a:t>
            </a:r>
            <a:r>
              <a:rPr dirty="0" sz="600" b="1">
                <a:solidFill>
                  <a:srgbClr val="CA727C"/>
                </a:solidFill>
                <a:latin typeface="Times New Roman"/>
                <a:cs typeface="Times New Roman"/>
              </a:rPr>
              <a:t>ri</a:t>
            </a:r>
            <a:r>
              <a:rPr dirty="0" sz="600" b="1">
                <a:solidFill>
                  <a:srgbClr val="C1444F"/>
                </a:solidFill>
                <a:latin typeface="Times New Roman"/>
                <a:cs typeface="Times New Roman"/>
              </a:rPr>
              <a:t>eg</a:t>
            </a:r>
            <a:r>
              <a:rPr dirty="0" sz="600" b="1">
                <a:solidFill>
                  <a:srgbClr val="BA212A"/>
                </a:solidFill>
                <a:latin typeface="Times New Roman"/>
                <a:cs typeface="Times New Roman"/>
              </a:rPr>
              <a:t>_</a:t>
            </a:r>
            <a:r>
              <a:rPr dirty="0" sz="600" b="1">
                <a:solidFill>
                  <a:srgbClr val="CA8E97"/>
                </a:solidFill>
                <a:latin typeface="Times New Roman"/>
                <a:cs typeface="Times New Roman"/>
              </a:rPr>
              <a:t>m</a:t>
            </a:r>
            <a:r>
              <a:rPr dirty="0" sz="600" b="1">
                <a:solidFill>
                  <a:srgbClr val="C1444F"/>
                </a:solidFill>
                <a:latin typeface="Times New Roman"/>
                <a:cs typeface="Times New Roman"/>
              </a:rPr>
              <a:t>e</a:t>
            </a:r>
            <a:r>
              <a:rPr dirty="0" sz="600" b="1">
                <a:solidFill>
                  <a:srgbClr val="C3566B"/>
                </a:solidFill>
                <a:latin typeface="Times New Roman"/>
                <a:cs typeface="Times New Roman"/>
              </a:rPr>
              <a:t>a</a:t>
            </a:r>
            <a:r>
              <a:rPr dirty="0" sz="600" b="1">
                <a:solidFill>
                  <a:srgbClr val="CA727C"/>
                </a:solidFill>
                <a:latin typeface="Times New Roman"/>
                <a:cs typeface="Times New Roman"/>
              </a:rPr>
              <a:t>ri</a:t>
            </a:r>
            <a:r>
              <a:rPr dirty="0" sz="600" b="1">
                <a:solidFill>
                  <a:srgbClr val="BA212A"/>
                </a:solidFill>
                <a:latin typeface="Times New Roman"/>
                <a:cs typeface="Times New Roman"/>
              </a:rPr>
              <a:t>_</a:t>
            </a:r>
            <a:r>
              <a:rPr dirty="0" sz="600" b="1">
                <a:solidFill>
                  <a:srgbClr val="C1444F"/>
                </a:solidFill>
                <a:latin typeface="Times New Roman"/>
                <a:cs typeface="Times New Roman"/>
              </a:rPr>
              <a:t>s</a:t>
            </a:r>
            <a:r>
              <a:rPr dirty="0" sz="600" b="1">
                <a:solidFill>
                  <a:srgbClr val="C3566B"/>
                </a:solidFill>
                <a:latin typeface="Times New Roman"/>
                <a:cs typeface="Times New Roman"/>
              </a:rPr>
              <a:t>(l</a:t>
            </a:r>
            <a:r>
              <a:rPr dirty="0" sz="600" b="1">
                <a:solidFill>
                  <a:srgbClr val="CA727C"/>
                </a:solidFill>
                <a:latin typeface="Times New Roman"/>
                <a:cs typeface="Times New Roman"/>
              </a:rPr>
              <a:t>u</a:t>
            </a:r>
            <a:r>
              <a:rPr dirty="0" sz="600" b="1">
                <a:solidFill>
                  <a:srgbClr val="C3566B"/>
                </a:solidFill>
                <a:latin typeface="Times New Roman"/>
                <a:cs typeface="Times New Roman"/>
              </a:rPr>
              <a:t>a</a:t>
            </a:r>
            <a:r>
              <a:rPr dirty="0" sz="600" b="1">
                <a:solidFill>
                  <a:srgbClr val="CA727C"/>
                </a:solidFill>
                <a:latin typeface="Times New Roman"/>
                <a:cs typeface="Times New Roman"/>
              </a:rPr>
              <a:t>r</a:t>
            </a:r>
            <a:r>
              <a:rPr dirty="0" sz="600" b="1">
                <a:solidFill>
                  <a:srgbClr val="C1444F"/>
                </a:solidFill>
                <a:latin typeface="Times New Roman"/>
                <a:cs typeface="Times New Roman"/>
              </a:rPr>
              <a:t>e</a:t>
            </a:r>
            <a:r>
              <a:rPr dirty="0" sz="600" b="1">
                <a:solidFill>
                  <a:srgbClr val="C3566B"/>
                </a:solidFill>
                <a:latin typeface="Times New Roman"/>
                <a:cs typeface="Times New Roman"/>
              </a:rPr>
              <a:t>d</a:t>
            </a:r>
            <a:r>
              <a:rPr dirty="0" sz="600" b="1">
                <a:solidFill>
                  <a:srgbClr val="BA212A"/>
                </a:solidFill>
                <a:latin typeface="Times New Roman"/>
                <a:cs typeface="Times New Roman"/>
              </a:rPr>
              <a:t>_</a:t>
            </a:r>
            <a:r>
              <a:rPr dirty="0" sz="600" b="1">
                <a:solidFill>
                  <a:srgbClr val="C1444F"/>
                </a:solidFill>
                <a:latin typeface="Times New Roman"/>
                <a:cs typeface="Times New Roman"/>
              </a:rPr>
              <a:t>er</a:t>
            </a:r>
            <a:r>
              <a:rPr dirty="0" sz="600" b="1">
                <a:solidFill>
                  <a:srgbClr val="CA727C"/>
                </a:solidFill>
                <a:latin typeface="Times New Roman"/>
                <a:cs typeface="Times New Roman"/>
              </a:rPr>
              <a:t>r</a:t>
            </a:r>
            <a:r>
              <a:rPr dirty="0" sz="600" b="1">
                <a:solidFill>
                  <a:srgbClr val="CF725E"/>
                </a:solidFill>
                <a:latin typeface="Times New Roman"/>
                <a:cs typeface="Times New Roman"/>
              </a:rPr>
              <a:t>o</a:t>
            </a:r>
            <a:r>
              <a:rPr dirty="0" sz="600" b="1">
                <a:solidFill>
                  <a:srgbClr val="C3566B"/>
                </a:solidFill>
                <a:latin typeface="Times New Roman"/>
                <a:cs typeface="Times New Roman"/>
              </a:rPr>
              <a:t>r</a:t>
            </a:r>
            <a:r>
              <a:rPr dirty="0" sz="600" spc="370" b="1">
                <a:solidFill>
                  <a:srgbClr val="C3566B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CA8E97"/>
                </a:solidFill>
                <a:latin typeface="Times New Roman"/>
                <a:cs typeface="Times New Roman"/>
              </a:rPr>
              <a:t>•</a:t>
            </a:r>
            <a:r>
              <a:rPr dirty="0" sz="600" spc="240">
                <a:solidFill>
                  <a:srgbClr val="CA8E97"/>
                </a:solidFill>
                <a:latin typeface="Times New Roman"/>
                <a:cs typeface="Times New Roman"/>
              </a:rPr>
              <a:t>  </a:t>
            </a:r>
            <a:r>
              <a:rPr dirty="0" sz="600" spc="-25">
                <a:solidFill>
                  <a:srgbClr val="421346"/>
                </a:solidFill>
                <a:latin typeface="Times New Roman"/>
                <a:cs typeface="Times New Roman"/>
              </a:rPr>
              <a:t>,</a:t>
            </a:r>
            <a:r>
              <a:rPr dirty="0" sz="600" spc="-25">
                <a:solidFill>
                  <a:srgbClr val="83C3F6"/>
                </a:solidFill>
                <a:latin typeface="Times New Roman"/>
                <a:cs typeface="Times New Roman"/>
              </a:rPr>
              <a:t>,</a:t>
            </a:r>
            <a:r>
              <a:rPr dirty="0" sz="600" spc="500">
                <a:solidFill>
                  <a:srgbClr val="83C3F6"/>
                </a:solidFill>
                <a:latin typeface="Times New Roman"/>
                <a:cs typeface="Times New Roman"/>
              </a:rPr>
              <a:t> </a:t>
            </a:r>
            <a:r>
              <a:rPr dirty="0" sz="650" spc="-10">
                <a:solidFill>
                  <a:srgbClr val="978C7C"/>
                </a:solidFill>
                <a:latin typeface="Times New Roman"/>
                <a:cs typeface="Times New Roman"/>
              </a:rPr>
              <a:t>v</a:t>
            </a:r>
            <a:r>
              <a:rPr dirty="0" sz="650" spc="-10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-10">
                <a:solidFill>
                  <a:srgbClr val="747477"/>
                </a:solidFill>
                <a:latin typeface="Times New Roman"/>
                <a:cs typeface="Times New Roman"/>
              </a:rPr>
              <a:t>r</a:t>
            </a:r>
            <a:r>
              <a:rPr dirty="0" sz="650" spc="-10">
                <a:solidFill>
                  <a:srgbClr val="64563F"/>
                </a:solidFill>
                <a:latin typeface="Times New Roman"/>
                <a:cs typeface="Times New Roman"/>
              </a:rPr>
              <a:t>b</a:t>
            </a:r>
            <a:r>
              <a:rPr dirty="0" sz="650" spc="-10">
                <a:solidFill>
                  <a:srgbClr val="746759"/>
                </a:solidFill>
                <a:latin typeface="Times New Roman"/>
                <a:cs typeface="Times New Roman"/>
              </a:rPr>
              <a:t>o</a:t>
            </a:r>
            <a:r>
              <a:rPr dirty="0" sz="650" spc="-10">
                <a:solidFill>
                  <a:srgbClr val="342A3F"/>
                </a:solidFill>
                <a:latin typeface="Times New Roman"/>
                <a:cs typeface="Times New Roman"/>
              </a:rPr>
              <a:t>se</a:t>
            </a:r>
            <a:r>
              <a:rPr dirty="0" sz="650" spc="-10">
                <a:solidFill>
                  <a:srgbClr val="AA36F9"/>
                </a:solidFill>
                <a:latin typeface="Times New Roman"/>
                <a:cs typeface="Times New Roman"/>
              </a:rPr>
              <a:t>=</a:t>
            </a:r>
            <a:r>
              <a:rPr dirty="0" sz="650" spc="-10">
                <a:solidFill>
                  <a:srgbClr val="67A36E"/>
                </a:solidFill>
                <a:latin typeface="Times New Roman"/>
                <a:cs typeface="Times New Roman"/>
              </a:rPr>
              <a:t>2</a:t>
            </a:r>
            <a:r>
              <a:rPr dirty="0" sz="650" spc="-10">
                <a:solidFill>
                  <a:srgbClr val="7C6491"/>
                </a:solidFill>
                <a:latin typeface="Times New Roman"/>
                <a:cs typeface="Times New Roman"/>
              </a:rPr>
              <a:t>)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5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</a:pPr>
            <a:r>
              <a:rPr dirty="0" sz="650" spc="60">
                <a:solidFill>
                  <a:srgbClr val="694242"/>
                </a:solidFill>
                <a:latin typeface="Times New Roman"/>
                <a:cs typeface="Times New Roman"/>
              </a:rPr>
              <a:t>L</a:t>
            </a:r>
            <a:r>
              <a:rPr dirty="0" sz="650" spc="60">
                <a:solidFill>
                  <a:srgbClr val="4B4452"/>
                </a:solidFill>
                <a:latin typeface="Times New Roman"/>
                <a:cs typeface="Times New Roman"/>
              </a:rPr>
              <a:t>as</a:t>
            </a:r>
            <a:r>
              <a:rPr dirty="0" sz="650" spc="60">
                <a:solidFill>
                  <a:srgbClr val="213852"/>
                </a:solidFill>
                <a:latin typeface="Times New Roman"/>
                <a:cs typeface="Times New Roman"/>
              </a:rPr>
              <a:t>s</a:t>
            </a:r>
            <a:r>
              <a:rPr dirty="0" sz="650" spc="60">
                <a:solidFill>
                  <a:srgbClr val="4B4452"/>
                </a:solidFill>
                <a:latin typeface="Times New Roman"/>
                <a:cs typeface="Times New Roman"/>
              </a:rPr>
              <a:t>cc</a:t>
            </a:r>
            <a:r>
              <a:rPr dirty="0" sz="650" spc="60">
                <a:solidFill>
                  <a:srgbClr val="747477"/>
                </a:solidFill>
                <a:latin typeface="Times New Roman"/>
                <a:cs typeface="Times New Roman"/>
              </a:rPr>
              <a:t>v</a:t>
            </a:r>
            <a:r>
              <a:rPr dirty="0" sz="650" spc="60">
                <a:solidFill>
                  <a:srgbClr val="DFA14F"/>
                </a:solidFill>
                <a:latin typeface="Times New Roman"/>
                <a:cs typeface="Times New Roman"/>
              </a:rPr>
              <a:t>,</a:t>
            </a:r>
            <a:r>
              <a:rPr dirty="0" sz="650" spc="60">
                <a:solidFill>
                  <a:srgbClr val="342A3F"/>
                </a:solidFill>
                <a:latin typeface="Times New Roman"/>
                <a:cs typeface="Times New Roman"/>
              </a:rPr>
              <a:t>.</a:t>
            </a:r>
            <a:r>
              <a:rPr dirty="0" sz="650" spc="60">
                <a:solidFill>
                  <a:srgbClr val="4B4452"/>
                </a:solidFill>
                <a:latin typeface="Times New Roman"/>
                <a:cs typeface="Times New Roman"/>
              </a:rPr>
              <a:t>fi</a:t>
            </a:r>
            <a:r>
              <a:rPr dirty="0" sz="650" spc="60">
                <a:solidFill>
                  <a:srgbClr val="213852"/>
                </a:solidFill>
                <a:latin typeface="Times New Roman"/>
                <a:cs typeface="Times New Roman"/>
              </a:rPr>
              <a:t>t</a:t>
            </a:r>
            <a:r>
              <a:rPr dirty="0" sz="650" spc="60">
                <a:solidFill>
                  <a:srgbClr val="747477"/>
                </a:solidFill>
                <a:latin typeface="Times New Roman"/>
                <a:cs typeface="Times New Roman"/>
              </a:rPr>
              <a:t>(</a:t>
            </a:r>
            <a:r>
              <a:rPr dirty="0" sz="650" spc="60">
                <a:solidFill>
                  <a:srgbClr val="575967"/>
                </a:solidFill>
                <a:latin typeface="Times New Roman"/>
                <a:cs typeface="Times New Roman"/>
              </a:rPr>
              <a:t>x</a:t>
            </a:r>
            <a:r>
              <a:rPr dirty="0" sz="650" spc="60">
                <a:solidFill>
                  <a:srgbClr val="49333B"/>
                </a:solidFill>
                <a:latin typeface="Times New Roman"/>
                <a:cs typeface="Times New Roman"/>
              </a:rPr>
              <a:t>t</a:t>
            </a:r>
            <a:r>
              <a:rPr dirty="0" sz="650" spc="60">
                <a:solidFill>
                  <a:srgbClr val="746759"/>
                </a:solidFill>
                <a:latin typeface="Times New Roman"/>
                <a:cs typeface="Times New Roman"/>
              </a:rPr>
              <a:t>r</a:t>
            </a:r>
            <a:r>
              <a:rPr dirty="0" sz="650" spc="60">
                <a:solidFill>
                  <a:srgbClr val="4B4452"/>
                </a:solidFill>
                <a:latin typeface="Times New Roman"/>
                <a:cs typeface="Times New Roman"/>
              </a:rPr>
              <a:t>ai</a:t>
            </a:r>
            <a:r>
              <a:rPr dirty="0" sz="650" spc="60">
                <a:solidFill>
                  <a:srgbClr val="384B6B"/>
                </a:solidFill>
                <a:latin typeface="Times New Roman"/>
                <a:cs typeface="Times New Roman"/>
              </a:rPr>
              <a:t>n</a:t>
            </a:r>
            <a:r>
              <a:rPr dirty="0" sz="650" spc="60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60">
                <a:solidFill>
                  <a:srgbClr val="575967"/>
                </a:solidFill>
                <a:latin typeface="Times New Roman"/>
                <a:cs typeface="Times New Roman"/>
              </a:rPr>
              <a:t>po</a:t>
            </a:r>
            <a:r>
              <a:rPr dirty="0" sz="650" spc="60">
                <a:solidFill>
                  <a:srgbClr val="342A3F"/>
                </a:solidFill>
                <a:latin typeface="Times New Roman"/>
                <a:cs typeface="Times New Roman"/>
              </a:rPr>
              <a:t>l</a:t>
            </a:r>
            <a:r>
              <a:rPr dirty="0" sz="650" spc="60">
                <a:solidFill>
                  <a:srgbClr val="7C6491"/>
                </a:solidFill>
                <a:latin typeface="Times New Roman"/>
                <a:cs typeface="Times New Roman"/>
              </a:rPr>
              <a:t>y</a:t>
            </a:r>
            <a:r>
              <a:rPr dirty="0" sz="650" spc="60">
                <a:solidFill>
                  <a:srgbClr val="384B6B"/>
                </a:solidFill>
                <a:latin typeface="Times New Roman"/>
                <a:cs typeface="Times New Roman"/>
              </a:rPr>
              <a:t>,</a:t>
            </a:r>
            <a:r>
              <a:rPr dirty="0" sz="650" spc="65">
                <a:solidFill>
                  <a:srgbClr val="384B6B"/>
                </a:solidFill>
                <a:latin typeface="Times New Roman"/>
                <a:cs typeface="Times New Roman"/>
              </a:rPr>
              <a:t> </a:t>
            </a:r>
            <a:r>
              <a:rPr dirty="0" sz="650" spc="50" i="1">
                <a:solidFill>
                  <a:srgbClr val="4B4452"/>
                </a:solidFill>
                <a:latin typeface="Times New Roman"/>
                <a:cs typeface="Times New Roman"/>
              </a:rPr>
              <a:t>y_</a:t>
            </a:r>
            <a:r>
              <a:rPr dirty="0" sz="650" spc="50">
                <a:solidFill>
                  <a:srgbClr val="4B4452"/>
                </a:solidFill>
                <a:latin typeface="Times New Roman"/>
                <a:cs typeface="Times New Roman"/>
              </a:rPr>
              <a:t>t</a:t>
            </a:r>
            <a:r>
              <a:rPr dirty="0" sz="650" spc="50">
                <a:solidFill>
                  <a:srgbClr val="746759"/>
                </a:solidFill>
                <a:latin typeface="Times New Roman"/>
                <a:cs typeface="Times New Roman"/>
              </a:rPr>
              <a:t>r</a:t>
            </a:r>
            <a:r>
              <a:rPr dirty="0" sz="650" spc="50">
                <a:solidFill>
                  <a:srgbClr val="4B4452"/>
                </a:solidFill>
                <a:latin typeface="Times New Roman"/>
                <a:cs typeface="Times New Roman"/>
              </a:rPr>
              <a:t>ain</a:t>
            </a:r>
            <a:r>
              <a:rPr dirty="0" sz="650" spc="50">
                <a:solidFill>
                  <a:srgbClr val="978C7C"/>
                </a:solidFill>
                <a:latin typeface="Times New Roman"/>
                <a:cs typeface="Times New Roman"/>
              </a:rPr>
              <a:t>)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600" spc="85" b="1">
                <a:solidFill>
                  <a:srgbClr val="4F9A69"/>
                </a:solidFill>
                <a:latin typeface="Times New Roman"/>
                <a:cs typeface="Times New Roman"/>
              </a:rPr>
              <a:t>p</a:t>
            </a:r>
            <a:r>
              <a:rPr dirty="0" sz="600" spc="85" b="1">
                <a:solidFill>
                  <a:srgbClr val="67A36E"/>
                </a:solidFill>
                <a:latin typeface="Times New Roman"/>
                <a:cs typeface="Times New Roman"/>
              </a:rPr>
              <a:t>r</a:t>
            </a:r>
            <a:r>
              <a:rPr dirty="0" sz="600" spc="85" b="1">
                <a:solidFill>
                  <a:srgbClr val="4F8C49"/>
                </a:solidFill>
                <a:latin typeface="Times New Roman"/>
                <a:cs typeface="Times New Roman"/>
              </a:rPr>
              <a:t>i</a:t>
            </a:r>
            <a:r>
              <a:rPr dirty="0" sz="600" spc="85" b="1">
                <a:solidFill>
                  <a:srgbClr val="67A36E"/>
                </a:solidFill>
                <a:latin typeface="Times New Roman"/>
                <a:cs typeface="Times New Roman"/>
              </a:rPr>
              <a:t>n</a:t>
            </a:r>
            <a:r>
              <a:rPr dirty="0" sz="600" spc="85" b="1">
                <a:solidFill>
                  <a:srgbClr val="138E5B"/>
                </a:solidFill>
                <a:latin typeface="Times New Roman"/>
                <a:cs typeface="Times New Roman"/>
              </a:rPr>
              <a:t>t</a:t>
            </a:r>
            <a:r>
              <a:rPr dirty="0" sz="600" spc="85" b="1">
                <a:solidFill>
                  <a:srgbClr val="727E99"/>
                </a:solidFill>
                <a:latin typeface="Times New Roman"/>
                <a:cs typeface="Times New Roman"/>
              </a:rPr>
              <a:t>(</a:t>
            </a:r>
            <a:r>
              <a:rPr dirty="0" sz="600" spc="85" b="1">
                <a:solidFill>
                  <a:srgbClr val="CA8E97"/>
                </a:solidFill>
                <a:latin typeface="Times New Roman"/>
                <a:cs typeface="Times New Roman"/>
              </a:rPr>
              <a:t>'</a:t>
            </a:r>
            <a:r>
              <a:rPr dirty="0" sz="600" spc="10" b="1">
                <a:solidFill>
                  <a:srgbClr val="CA8E97"/>
                </a:solidFill>
                <a:latin typeface="Times New Roman"/>
                <a:cs typeface="Times New Roman"/>
              </a:rPr>
              <a:t> </a:t>
            </a:r>
            <a:r>
              <a:rPr dirty="0" sz="600" b="1">
                <a:solidFill>
                  <a:srgbClr val="C85D4D"/>
                </a:solidFill>
                <a:latin typeface="Times New Roman"/>
                <a:cs typeface="Times New Roman"/>
              </a:rPr>
              <a:t>Best</a:t>
            </a:r>
            <a:r>
              <a:rPr dirty="0" sz="600" spc="245" b="1">
                <a:solidFill>
                  <a:srgbClr val="C85D4D"/>
                </a:solidFill>
                <a:latin typeface="Times New Roman"/>
                <a:cs typeface="Times New Roman"/>
              </a:rPr>
              <a:t>  </a:t>
            </a:r>
            <a:r>
              <a:rPr dirty="0" sz="600" b="1">
                <a:solidFill>
                  <a:srgbClr val="C1444F"/>
                </a:solidFill>
                <a:latin typeface="Times New Roman"/>
                <a:cs typeface="Times New Roman"/>
              </a:rPr>
              <a:t>c</a:t>
            </a:r>
            <a:r>
              <a:rPr dirty="0" sz="600" b="1">
                <a:solidFill>
                  <a:srgbClr val="CA727C"/>
                </a:solidFill>
                <a:latin typeface="Times New Roman"/>
                <a:cs typeface="Times New Roman"/>
              </a:rPr>
              <a:t>o</a:t>
            </a:r>
            <a:r>
              <a:rPr dirty="0" sz="600" b="1">
                <a:solidFill>
                  <a:srgbClr val="C3566B"/>
                </a:solidFill>
                <a:latin typeface="Times New Roman"/>
                <a:cs typeface="Times New Roman"/>
              </a:rPr>
              <a:t>m</a:t>
            </a:r>
            <a:r>
              <a:rPr dirty="0" sz="600" b="1">
                <a:solidFill>
                  <a:srgbClr val="C85D4D"/>
                </a:solidFill>
                <a:latin typeface="Times New Roman"/>
                <a:cs typeface="Times New Roman"/>
              </a:rPr>
              <a:t>bi</a:t>
            </a:r>
            <a:r>
              <a:rPr dirty="0" sz="600" b="1">
                <a:solidFill>
                  <a:srgbClr val="CA727C"/>
                </a:solidFill>
                <a:latin typeface="Times New Roman"/>
                <a:cs typeface="Times New Roman"/>
              </a:rPr>
              <a:t>11</a:t>
            </a:r>
            <a:r>
              <a:rPr dirty="0" sz="600" b="1">
                <a:solidFill>
                  <a:srgbClr val="C1444F"/>
                </a:solidFill>
                <a:latin typeface="Times New Roman"/>
                <a:cs typeface="Times New Roman"/>
              </a:rPr>
              <a:t>ation</a:t>
            </a:r>
            <a:r>
              <a:rPr dirty="0" sz="600" b="1">
                <a:solidFill>
                  <a:srgbClr val="CA727C"/>
                </a:solidFill>
                <a:latin typeface="Times New Roman"/>
                <a:cs typeface="Times New Roman"/>
              </a:rPr>
              <a:t>:</a:t>
            </a:r>
            <a:r>
              <a:rPr dirty="0" sz="300" b="1">
                <a:solidFill>
                  <a:srgbClr val="CA8E97"/>
                </a:solidFill>
                <a:latin typeface="Times New Roman"/>
                <a:cs typeface="Times New Roman"/>
              </a:rPr>
              <a:t>'</a:t>
            </a:r>
            <a:r>
              <a:rPr dirty="0" sz="300" b="1">
                <a:solidFill>
                  <a:srgbClr val="213852"/>
                </a:solidFill>
                <a:latin typeface="Times New Roman"/>
                <a:cs typeface="Times New Roman"/>
              </a:rPr>
              <a:t>J</a:t>
            </a:r>
            <a:r>
              <a:rPr dirty="0" sz="300" spc="385" b="1">
                <a:solidFill>
                  <a:srgbClr val="213852"/>
                </a:solidFill>
                <a:latin typeface="Times New Roman"/>
                <a:cs typeface="Times New Roman"/>
              </a:rPr>
              <a:t>  </a:t>
            </a:r>
            <a:r>
              <a:rPr dirty="0" sz="600" b="1">
                <a:solidFill>
                  <a:srgbClr val="978C7C"/>
                </a:solidFill>
                <a:latin typeface="Times New Roman"/>
                <a:cs typeface="Times New Roman"/>
              </a:rPr>
              <a:t>L</a:t>
            </a:r>
            <a:r>
              <a:rPr dirty="0" sz="600" b="1">
                <a:solidFill>
                  <a:srgbClr val="4B4452"/>
                </a:solidFill>
                <a:latin typeface="Times New Roman"/>
                <a:cs typeface="Times New Roman"/>
              </a:rPr>
              <a:t>a</a:t>
            </a:r>
            <a:r>
              <a:rPr dirty="0" sz="600" b="1">
                <a:solidFill>
                  <a:srgbClr val="342A3F"/>
                </a:solidFill>
                <a:latin typeface="Times New Roman"/>
                <a:cs typeface="Times New Roman"/>
              </a:rPr>
              <a:t>ss</a:t>
            </a:r>
            <a:r>
              <a:rPr dirty="0" sz="600" b="1">
                <a:solidFill>
                  <a:srgbClr val="747477"/>
                </a:solidFill>
                <a:latin typeface="Times New Roman"/>
                <a:cs typeface="Times New Roman"/>
              </a:rPr>
              <a:t>o</a:t>
            </a:r>
            <a:r>
              <a:rPr dirty="0" sz="600" b="1">
                <a:solidFill>
                  <a:srgbClr val="575967"/>
                </a:solidFill>
                <a:latin typeface="Times New Roman"/>
                <a:cs typeface="Times New Roman"/>
              </a:rPr>
              <a:t>C\f</a:t>
            </a:r>
            <a:r>
              <a:rPr dirty="0" sz="600" b="1">
                <a:solidFill>
                  <a:srgbClr val="0C070C"/>
                </a:solidFill>
                <a:latin typeface="Times New Roman"/>
                <a:cs typeface="Times New Roman"/>
              </a:rPr>
              <a:t>,</a:t>
            </a:r>
            <a:r>
              <a:rPr dirty="0" sz="600" spc="50" b="1">
                <a:solidFill>
                  <a:srgbClr val="0C070C"/>
                </a:solidFill>
                <a:latin typeface="Times New Roman"/>
                <a:cs typeface="Times New Roman"/>
              </a:rPr>
              <a:t> </a:t>
            </a:r>
            <a:r>
              <a:rPr dirty="0" sz="600" spc="-10" b="1">
                <a:solidFill>
                  <a:srgbClr val="1C4D69"/>
                </a:solidFill>
                <a:latin typeface="Times New Roman"/>
                <a:cs typeface="Times New Roman"/>
              </a:rPr>
              <a:t>b</a:t>
            </a:r>
            <a:r>
              <a:rPr dirty="0" sz="600" spc="-10" b="1">
                <a:solidFill>
                  <a:srgbClr val="4B4452"/>
                </a:solidFill>
                <a:latin typeface="Times New Roman"/>
                <a:cs typeface="Times New Roman"/>
              </a:rPr>
              <a:t>es</a:t>
            </a:r>
            <a:r>
              <a:rPr dirty="0" sz="600" spc="-10" b="1">
                <a:solidFill>
                  <a:srgbClr val="342A3F"/>
                </a:solidFill>
                <a:latin typeface="Times New Roman"/>
                <a:cs typeface="Times New Roman"/>
              </a:rPr>
              <a:t>t</a:t>
            </a:r>
            <a:r>
              <a:rPr dirty="0" sz="600" spc="-10" b="1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00" spc="-10" b="1">
                <a:solidFill>
                  <a:srgbClr val="575967"/>
                </a:solidFill>
                <a:latin typeface="Times New Roman"/>
                <a:cs typeface="Times New Roman"/>
              </a:rPr>
              <a:t>p</a:t>
            </a:r>
            <a:r>
              <a:rPr dirty="0" sz="600" spc="-10" b="1">
                <a:solidFill>
                  <a:srgbClr val="213852"/>
                </a:solidFill>
                <a:latin typeface="Times New Roman"/>
                <a:cs typeface="Times New Roman"/>
              </a:rPr>
              <a:t>a</a:t>
            </a:r>
            <a:r>
              <a:rPr dirty="0" sz="600" spc="-10" b="1">
                <a:solidFill>
                  <a:srgbClr val="384B6B"/>
                </a:solidFill>
                <a:latin typeface="Times New Roman"/>
                <a:cs typeface="Times New Roman"/>
              </a:rPr>
              <a:t>r</a:t>
            </a:r>
            <a:r>
              <a:rPr dirty="0" sz="600" spc="-10" b="1">
                <a:solidFill>
                  <a:srgbClr val="83C3F6"/>
                </a:solidFill>
                <a:latin typeface="Times New Roman"/>
                <a:cs typeface="Times New Roman"/>
              </a:rPr>
              <a:t>·</a:t>
            </a:r>
            <a:r>
              <a:rPr dirty="0" sz="600" spc="-10" b="1">
                <a:solidFill>
                  <a:srgbClr val="49333B"/>
                </a:solidFill>
                <a:latin typeface="Times New Roman"/>
                <a:cs typeface="Times New Roman"/>
              </a:rPr>
              <a:t>a</a:t>
            </a:r>
            <a:r>
              <a:rPr dirty="0" sz="600" spc="-10" b="1">
                <a:solidFill>
                  <a:srgbClr val="527C9C"/>
                </a:solidFill>
                <a:latin typeface="Times New Roman"/>
                <a:cs typeface="Times New Roman"/>
              </a:rPr>
              <a:t>:m</a:t>
            </a:r>
            <a:r>
              <a:rPr dirty="0" sz="600" spc="-10" b="1">
                <a:solidFill>
                  <a:srgbClr val="4B4452"/>
                </a:solidFill>
                <a:latin typeface="Times New Roman"/>
                <a:cs typeface="Times New Roman"/>
              </a:rPr>
              <a:t>:s.</a:t>
            </a:r>
            <a:r>
              <a:rPr dirty="0" sz="600" spc="-10" b="1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00" spc="-10" b="1">
                <a:solidFill>
                  <a:srgbClr val="7C6491"/>
                </a:solidFill>
                <a:latin typeface="Times New Roman"/>
                <a:cs typeface="Times New Roman"/>
              </a:rPr>
              <a:t>)</a:t>
            </a:r>
            <a:r>
              <a:rPr dirty="0" sz="600" spc="-10" b="1">
                <a:solidFill>
                  <a:srgbClr val="575967"/>
                </a:solidFill>
                <a:latin typeface="Times New Roman"/>
                <a:cs typeface="Times New Roman"/>
              </a:rPr>
              <a:t>;</a:t>
            </a: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Times New Roman"/>
              <a:cs typeface="Times New Roman"/>
            </a:endParaRPr>
          </a:p>
          <a:p>
            <a:pPr marL="16510" marR="596265">
              <a:lnSpc>
                <a:spcPts val="770"/>
              </a:lnSpc>
            </a:pPr>
            <a:r>
              <a:rPr dirty="0" sz="650" spc="45">
                <a:solidFill>
                  <a:srgbClr val="4B4452"/>
                </a:solidFill>
                <a:latin typeface="Times New Roman"/>
                <a:cs typeface="Times New Roman"/>
              </a:rPr>
              <a:t>H</a:t>
            </a:r>
            <a:r>
              <a:rPr dirty="0" sz="650" spc="45">
                <a:solidFill>
                  <a:srgbClr val="213852"/>
                </a:solidFill>
                <a:latin typeface="Times New Roman"/>
                <a:cs typeface="Times New Roman"/>
              </a:rPr>
              <a:t>tti</a:t>
            </a:r>
            <a:r>
              <a:rPr dirty="0" sz="650" spc="45">
                <a:solidFill>
                  <a:srgbClr val="8E7969"/>
                </a:solidFill>
                <a:latin typeface="Times New Roman"/>
                <a:cs typeface="Times New Roman"/>
              </a:rPr>
              <a:t>1n</a:t>
            </a:r>
            <a:r>
              <a:rPr dirty="0" sz="650" spc="45">
                <a:solidFill>
                  <a:srgbClr val="49333B"/>
                </a:solidFill>
                <a:latin typeface="Times New Roman"/>
                <a:cs typeface="Times New Roman"/>
              </a:rPr>
              <a:t>g</a:t>
            </a:r>
            <a:r>
              <a:rPr dirty="0" sz="650" spc="140">
                <a:solidFill>
                  <a:srgbClr val="49333B"/>
                </a:solidFill>
                <a:latin typeface="Times New Roman"/>
                <a:cs typeface="Times New Roman"/>
              </a:rPr>
              <a:t> </a:t>
            </a:r>
            <a:r>
              <a:rPr dirty="0" sz="650" spc="55">
                <a:solidFill>
                  <a:srgbClr val="64563F"/>
                </a:solidFill>
                <a:latin typeface="Times New Roman"/>
                <a:cs typeface="Times New Roman"/>
              </a:rPr>
              <a:t>10</a:t>
            </a:r>
            <a:r>
              <a:rPr dirty="0" sz="650" spc="185">
                <a:solidFill>
                  <a:srgbClr val="64563F"/>
                </a:solidFill>
                <a:latin typeface="Times New Roman"/>
                <a:cs typeface="Times New Roman"/>
              </a:rPr>
              <a:t> </a:t>
            </a:r>
            <a:r>
              <a:rPr dirty="0" sz="650" spc="65">
                <a:solidFill>
                  <a:srgbClr val="49333B"/>
                </a:solidFill>
                <a:latin typeface="Times New Roman"/>
                <a:cs typeface="Times New Roman"/>
              </a:rPr>
              <a:t>fol</a:t>
            </a:r>
            <a:r>
              <a:rPr dirty="0" sz="650" spc="65">
                <a:solidFill>
                  <a:srgbClr val="384B6B"/>
                </a:solidFill>
                <a:latin typeface="Times New Roman"/>
                <a:cs typeface="Times New Roman"/>
              </a:rPr>
              <a:t>d</a:t>
            </a:r>
            <a:r>
              <a:rPr dirty="0" sz="650" spc="65">
                <a:solidFill>
                  <a:srgbClr val="342A3F"/>
                </a:solidFill>
                <a:latin typeface="Times New Roman"/>
                <a:cs typeface="Times New Roman"/>
              </a:rPr>
              <a:t>s</a:t>
            </a:r>
            <a:r>
              <a:rPr dirty="0" sz="650" spc="254">
                <a:solidFill>
                  <a:srgbClr val="342A3F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49333B"/>
                </a:solidFill>
                <a:latin typeface="Times New Roman"/>
                <a:cs typeface="Times New Roman"/>
              </a:rPr>
              <a:t>fo</a:t>
            </a:r>
            <a:r>
              <a:rPr dirty="0" sz="650">
                <a:solidFill>
                  <a:srgbClr val="746759"/>
                </a:solidFill>
                <a:latin typeface="Times New Roman"/>
                <a:cs typeface="Times New Roman"/>
              </a:rPr>
              <a:t>r</a:t>
            </a:r>
            <a:r>
              <a:rPr dirty="0" sz="650" spc="345">
                <a:solidFill>
                  <a:srgbClr val="746759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eac</a:t>
            </a:r>
            <a:r>
              <a:rPr dirty="0" sz="650">
                <a:solidFill>
                  <a:srgbClr val="747477"/>
                </a:solidFill>
                <a:latin typeface="Times New Roman"/>
                <a:cs typeface="Times New Roman"/>
              </a:rPr>
              <a:t>h</a:t>
            </a:r>
            <a:r>
              <a:rPr dirty="0" sz="650" spc="204">
                <a:solidFill>
                  <a:srgbClr val="747477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o</a:t>
            </a:r>
            <a:r>
              <a:rPr dirty="0" sz="650">
                <a:solidFill>
                  <a:srgbClr val="1C4D69"/>
                </a:solidFill>
                <a:latin typeface="Times New Roman"/>
                <a:cs typeface="Times New Roman"/>
              </a:rPr>
              <a:t>f</a:t>
            </a:r>
            <a:r>
              <a:rPr dirty="0" sz="650" spc="335">
                <a:solidFill>
                  <a:srgbClr val="1C4D69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575967"/>
                </a:solidFill>
                <a:latin typeface="Times New Roman"/>
                <a:cs typeface="Times New Roman"/>
              </a:rPr>
              <a:t>4</a:t>
            </a:r>
            <a:r>
              <a:rPr dirty="0" sz="650" spc="229">
                <a:solidFill>
                  <a:srgbClr val="575967"/>
                </a:solidFill>
                <a:latin typeface="Times New Roman"/>
                <a:cs typeface="Times New Roman"/>
              </a:rPr>
              <a:t> </a:t>
            </a:r>
            <a:r>
              <a:rPr dirty="0" sz="650" spc="60">
                <a:solidFill>
                  <a:srgbClr val="746759"/>
                </a:solidFill>
                <a:latin typeface="Times New Roman"/>
                <a:cs typeface="Times New Roman"/>
              </a:rPr>
              <a:t>c</a:t>
            </a:r>
            <a:r>
              <a:rPr dirty="0" sz="650" spc="60">
                <a:solidFill>
                  <a:srgbClr val="213852"/>
                </a:solidFill>
                <a:latin typeface="Times New Roman"/>
                <a:cs typeface="Times New Roman"/>
              </a:rPr>
              <a:t>a</a:t>
            </a:r>
            <a:r>
              <a:rPr dirty="0" sz="650" spc="60">
                <a:solidFill>
                  <a:srgbClr val="747477"/>
                </a:solidFill>
                <a:latin typeface="Times New Roman"/>
                <a:cs typeface="Times New Roman"/>
              </a:rPr>
              <a:t>n</a:t>
            </a:r>
            <a:r>
              <a:rPr dirty="0" sz="650" spc="60">
                <a:solidFill>
                  <a:srgbClr val="4B4452"/>
                </a:solidFill>
                <a:latin typeface="Times New Roman"/>
                <a:cs typeface="Times New Roman"/>
              </a:rPr>
              <a:t>didate</a:t>
            </a:r>
            <a:r>
              <a:rPr dirty="0" sz="650" spc="60">
                <a:solidFill>
                  <a:srgbClr val="342A3F"/>
                </a:solidFill>
                <a:latin typeface="Times New Roman"/>
                <a:cs typeface="Times New Roman"/>
              </a:rPr>
              <a:t>s</a:t>
            </a:r>
            <a:r>
              <a:rPr dirty="0" sz="650" spc="60">
                <a:solidFill>
                  <a:srgbClr val="384B6B"/>
                </a:solidFill>
                <a:latin typeface="Times New Roman"/>
                <a:cs typeface="Times New Roman"/>
              </a:rPr>
              <a:t>,</a:t>
            </a:r>
            <a:r>
              <a:rPr dirty="0" sz="650" spc="350">
                <a:solidFill>
                  <a:srgbClr val="384B6B"/>
                </a:solidFill>
                <a:latin typeface="Times New Roman"/>
                <a:cs typeface="Times New Roman"/>
              </a:rPr>
              <a:t> </a:t>
            </a:r>
            <a:r>
              <a:rPr dirty="0" sz="650" spc="90">
                <a:solidFill>
                  <a:srgbClr val="342A3F"/>
                </a:solidFill>
                <a:latin typeface="Times New Roman"/>
                <a:cs typeface="Times New Roman"/>
              </a:rPr>
              <a:t>t</a:t>
            </a:r>
            <a:r>
              <a:rPr dirty="0" sz="650" spc="90">
                <a:solidFill>
                  <a:srgbClr val="4B4452"/>
                </a:solidFill>
                <a:latin typeface="Times New Roman"/>
                <a:cs typeface="Times New Roman"/>
              </a:rPr>
              <a:t>ot</a:t>
            </a:r>
            <a:r>
              <a:rPr dirty="0" sz="650" spc="90">
                <a:solidFill>
                  <a:srgbClr val="213852"/>
                </a:solidFill>
                <a:latin typeface="Times New Roman"/>
                <a:cs typeface="Times New Roman"/>
              </a:rPr>
              <a:t>a</a:t>
            </a:r>
            <a:r>
              <a:rPr dirty="0" sz="650" spc="90">
                <a:solidFill>
                  <a:srgbClr val="495B7C"/>
                </a:solidFill>
                <a:latin typeface="Times New Roman"/>
                <a:cs typeface="Times New Roman"/>
              </a:rPr>
              <a:t>ll</a:t>
            </a:r>
            <a:r>
              <a:rPr dirty="0" sz="650" spc="90">
                <a:solidFill>
                  <a:srgbClr val="213852"/>
                </a:solidFill>
                <a:latin typeface="Times New Roman"/>
                <a:cs typeface="Times New Roman"/>
              </a:rPr>
              <a:t>i</a:t>
            </a:r>
            <a:r>
              <a:rPr dirty="0" sz="650" spc="90">
                <a:solidFill>
                  <a:srgbClr val="575967"/>
                </a:solidFill>
                <a:latin typeface="Times New Roman"/>
                <a:cs typeface="Times New Roman"/>
              </a:rPr>
              <a:t>ng</a:t>
            </a:r>
            <a:r>
              <a:rPr dirty="0" sz="650" spc="190">
                <a:solidFill>
                  <a:srgbClr val="575967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575967"/>
                </a:solidFill>
                <a:latin typeface="Times New Roman"/>
                <a:cs typeface="Times New Roman"/>
              </a:rPr>
              <a:t>46</a:t>
            </a:r>
            <a:r>
              <a:rPr dirty="0" sz="650" spc="195">
                <a:solidFill>
                  <a:srgbClr val="575967"/>
                </a:solidFill>
                <a:latin typeface="Times New Roman"/>
                <a:cs typeface="Times New Roman"/>
              </a:rPr>
              <a:t> </a:t>
            </a:r>
            <a:r>
              <a:rPr dirty="0" sz="650" spc="95">
                <a:solidFill>
                  <a:srgbClr val="4B4452"/>
                </a:solidFill>
                <a:latin typeface="Times New Roman"/>
                <a:cs typeface="Times New Roman"/>
              </a:rPr>
              <a:t>fit</a:t>
            </a:r>
            <a:r>
              <a:rPr dirty="0" sz="650" spc="95">
                <a:solidFill>
                  <a:srgbClr val="342A3F"/>
                </a:solidFill>
                <a:latin typeface="Times New Roman"/>
                <a:cs typeface="Times New Roman"/>
              </a:rPr>
              <a:t>s 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B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est</a:t>
            </a:r>
            <a:r>
              <a:rPr dirty="0" sz="650" spc="484">
                <a:solidFill>
                  <a:srgbClr val="342A3F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co</a:t>
            </a:r>
            <a:r>
              <a:rPr dirty="0" sz="650">
                <a:solidFill>
                  <a:srgbClr val="7E3F62"/>
                </a:solidFill>
                <a:latin typeface="Times New Roman"/>
                <a:cs typeface="Times New Roman"/>
              </a:rPr>
              <a:t>m</a:t>
            </a:r>
            <a:r>
              <a:rPr dirty="0" sz="650">
                <a:solidFill>
                  <a:srgbClr val="64563F"/>
                </a:solidFill>
                <a:latin typeface="Times New Roman"/>
                <a:cs typeface="Times New Roman"/>
              </a:rPr>
              <a:t>b</a:t>
            </a:r>
            <a:r>
              <a:rPr dirty="0" sz="650">
                <a:solidFill>
                  <a:srgbClr val="495B7C"/>
                </a:solidFill>
                <a:latin typeface="Times New Roman"/>
                <a:cs typeface="Times New Roman"/>
              </a:rPr>
              <a:t>i</a:t>
            </a:r>
            <a:r>
              <a:rPr dirty="0" sz="650">
                <a:solidFill>
                  <a:srgbClr val="746759"/>
                </a:solidFill>
                <a:latin typeface="Times New Roman"/>
                <a:cs typeface="Times New Roman"/>
              </a:rPr>
              <a:t>n</a:t>
            </a:r>
            <a:r>
              <a:rPr dirty="0" sz="650">
                <a:solidFill>
                  <a:srgbClr val="49333B"/>
                </a:solidFill>
                <a:latin typeface="Times New Roman"/>
                <a:cs typeface="Times New Roman"/>
              </a:rPr>
              <a:t>atio</a:t>
            </a:r>
            <a:r>
              <a:rPr dirty="0" sz="650">
                <a:solidFill>
                  <a:srgbClr val="575967"/>
                </a:solidFill>
                <a:latin typeface="Times New Roman"/>
                <a:cs typeface="Times New Roman"/>
              </a:rPr>
              <a:t>n</a:t>
            </a:r>
            <a:r>
              <a:rPr dirty="0" sz="650">
                <a:solidFill>
                  <a:srgbClr val="727E99"/>
                </a:solidFill>
                <a:latin typeface="Times New Roman"/>
                <a:cs typeface="Times New Roman"/>
              </a:rPr>
              <a:t>:</a:t>
            </a:r>
            <a:r>
              <a:rPr dirty="0" sz="650" spc="250">
                <a:solidFill>
                  <a:srgbClr val="727E99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527C9C"/>
                </a:solidFill>
                <a:latin typeface="Times New Roman"/>
                <a:cs typeface="Times New Roman"/>
              </a:rPr>
              <a:t>{</a:t>
            </a:r>
            <a:r>
              <a:rPr dirty="0" sz="650" spc="10">
                <a:solidFill>
                  <a:srgbClr val="527C9C"/>
                </a:solidFill>
                <a:latin typeface="Times New Roman"/>
                <a:cs typeface="Times New Roman"/>
              </a:rPr>
              <a:t> </a:t>
            </a:r>
            <a:r>
              <a:rPr dirty="0" sz="650" spc="120">
                <a:solidFill>
                  <a:srgbClr val="520083"/>
                </a:solidFill>
                <a:latin typeface="Times New Roman"/>
                <a:cs typeface="Times New Roman"/>
              </a:rPr>
              <a:t>'</a:t>
            </a:r>
            <a:r>
              <a:rPr dirty="0" sz="650" spc="120">
                <a:solidFill>
                  <a:srgbClr val="4B4452"/>
                </a:solidFill>
                <a:latin typeface="Times New Roman"/>
                <a:cs typeface="Times New Roman"/>
              </a:rPr>
              <a:t>a</a:t>
            </a:r>
            <a:r>
              <a:rPr dirty="0" sz="650" spc="120">
                <a:solidFill>
                  <a:srgbClr val="747477"/>
                </a:solidFill>
                <a:latin typeface="Times New Roman"/>
                <a:cs typeface="Times New Roman"/>
              </a:rPr>
              <a:t>l</a:t>
            </a:r>
            <a:r>
              <a:rPr dirty="0" sz="650" spc="120">
                <a:solidFill>
                  <a:srgbClr val="575967"/>
                </a:solidFill>
                <a:latin typeface="Times New Roman"/>
                <a:cs typeface="Times New Roman"/>
              </a:rPr>
              <a:t>p</a:t>
            </a:r>
            <a:r>
              <a:rPr dirty="0" sz="650" spc="145">
                <a:solidFill>
                  <a:srgbClr val="575967"/>
                </a:solidFill>
                <a:latin typeface="Times New Roman"/>
                <a:cs typeface="Times New Roman"/>
              </a:rPr>
              <a:t> </a:t>
            </a:r>
            <a:r>
              <a:rPr dirty="0" sz="650" spc="100">
                <a:solidFill>
                  <a:srgbClr val="49333B"/>
                </a:solidFill>
                <a:latin typeface="Times New Roman"/>
                <a:cs typeface="Times New Roman"/>
              </a:rPr>
              <a:t>a</a:t>
            </a:r>
            <a:r>
              <a:rPr dirty="0" sz="650" spc="100">
                <a:solidFill>
                  <a:srgbClr val="520083"/>
                </a:solidFill>
                <a:latin typeface="Times New Roman"/>
                <a:cs typeface="Times New Roman"/>
              </a:rPr>
              <a:t>'</a:t>
            </a:r>
            <a:r>
              <a:rPr dirty="0" sz="650" spc="100">
                <a:solidFill>
                  <a:srgbClr val="520152"/>
                </a:solidFill>
                <a:latin typeface="Times New Roman"/>
                <a:cs typeface="Times New Roman"/>
              </a:rPr>
              <a:t>:</a:t>
            </a:r>
            <a:r>
              <a:rPr dirty="0" sz="650" spc="275">
                <a:solidFill>
                  <a:srgbClr val="520152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575967"/>
                </a:solidFill>
                <a:latin typeface="Times New Roman"/>
                <a:cs typeface="Times New Roman"/>
              </a:rPr>
              <a:t>0</a:t>
            </a:r>
            <a:r>
              <a:rPr dirty="0" sz="650">
                <a:solidFill>
                  <a:srgbClr val="64563F"/>
                </a:solidFill>
                <a:latin typeface="Times New Roman"/>
                <a:cs typeface="Times New Roman"/>
              </a:rPr>
              <a:t>.</a:t>
            </a:r>
            <a:r>
              <a:rPr dirty="0" sz="650">
                <a:solidFill>
                  <a:srgbClr val="978C7C"/>
                </a:solidFill>
                <a:latin typeface="Times New Roman"/>
                <a:cs typeface="Times New Roman"/>
              </a:rPr>
              <a:t>,</a:t>
            </a:r>
            <a:r>
              <a:rPr dirty="0" sz="650">
                <a:solidFill>
                  <a:srgbClr val="575967"/>
                </a:solidFill>
                <a:latin typeface="Times New Roman"/>
                <a:cs typeface="Times New Roman"/>
              </a:rPr>
              <a:t>0</a:t>
            </a:r>
            <a:r>
              <a:rPr dirty="0" sz="650">
                <a:solidFill>
                  <a:srgbClr val="5E2442"/>
                </a:solidFill>
                <a:latin typeface="Times New Roman"/>
                <a:cs typeface="Times New Roman"/>
              </a:rPr>
              <a:t>1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,</a:t>
            </a:r>
            <a:r>
              <a:rPr dirty="0" sz="650" spc="170">
                <a:solidFill>
                  <a:srgbClr val="4B4452"/>
                </a:solidFill>
                <a:latin typeface="Times New Roman"/>
                <a:cs typeface="Times New Roman"/>
              </a:rPr>
              <a:t>  </a:t>
            </a:r>
            <a:r>
              <a:rPr dirty="0" sz="650" spc="-10">
                <a:solidFill>
                  <a:srgbClr val="978C7C"/>
                </a:solidFill>
                <a:latin typeface="Times New Roman"/>
                <a:cs typeface="Times New Roman"/>
              </a:rPr>
              <a:t>'</a:t>
            </a:r>
            <a:r>
              <a:rPr dirty="0" sz="650" spc="-10">
                <a:solidFill>
                  <a:srgbClr val="575967"/>
                </a:solidFill>
                <a:latin typeface="Times New Roman"/>
                <a:cs typeface="Times New Roman"/>
              </a:rPr>
              <a:t>r</a:t>
            </a:r>
            <a:r>
              <a:rPr dirty="0" sz="650" spc="-10">
                <a:solidFill>
                  <a:srgbClr val="7C97C6"/>
                </a:solidFill>
                <a:latin typeface="Times New Roman"/>
                <a:cs typeface="Times New Roman"/>
              </a:rPr>
              <a:t>·</a:t>
            </a:r>
            <a:r>
              <a:rPr dirty="0" sz="650" spc="-10">
                <a:solidFill>
                  <a:srgbClr val="342A3F"/>
                </a:solidFill>
                <a:latin typeface="Times New Roman"/>
                <a:cs typeface="Times New Roman"/>
              </a:rPr>
              <a:t>a</a:t>
            </a:r>
            <a:r>
              <a:rPr dirty="0" sz="650" spc="-10">
                <a:solidFill>
                  <a:srgbClr val="747477"/>
                </a:solidFill>
                <a:latin typeface="Times New Roman"/>
                <a:cs typeface="Times New Roman"/>
              </a:rPr>
              <a:t>rn</a:t>
            </a:r>
            <a:r>
              <a:rPr dirty="0" sz="650" spc="-10">
                <a:solidFill>
                  <a:srgbClr val="527C9C"/>
                </a:solidFill>
                <a:latin typeface="Times New Roman"/>
                <a:cs typeface="Times New Roman"/>
              </a:rPr>
              <a:t>d</a:t>
            </a:r>
            <a:r>
              <a:rPr dirty="0" sz="650" spc="-10">
                <a:solidFill>
                  <a:srgbClr val="4B4452"/>
                </a:solidFill>
                <a:latin typeface="Times New Roman"/>
                <a:cs typeface="Times New Roman"/>
              </a:rPr>
              <a:t>o</a:t>
            </a:r>
            <a:r>
              <a:rPr dirty="0" sz="650" spc="225">
                <a:solidFill>
                  <a:srgbClr val="4B4452"/>
                </a:solidFill>
                <a:latin typeface="Times New Roman"/>
                <a:cs typeface="Times New Roman"/>
              </a:rPr>
              <a:t> </a:t>
            </a:r>
            <a:r>
              <a:rPr dirty="0" sz="650" spc="100">
                <a:solidFill>
                  <a:srgbClr val="1D1C2D"/>
                </a:solidFill>
                <a:latin typeface="Times New Roman"/>
                <a:cs typeface="Times New Roman"/>
              </a:rPr>
              <a:t>_st</a:t>
            </a:r>
            <a:r>
              <a:rPr dirty="0" sz="650" spc="100">
                <a:solidFill>
                  <a:srgbClr val="4B4452"/>
                </a:solidFill>
                <a:latin typeface="Times New Roman"/>
                <a:cs typeface="Times New Roman"/>
              </a:rPr>
              <a:t>ate'</a:t>
            </a:r>
            <a:r>
              <a:rPr dirty="0" sz="650" spc="100">
                <a:solidFill>
                  <a:srgbClr val="4F8C49"/>
                </a:solidFill>
                <a:latin typeface="Times New Roman"/>
                <a:cs typeface="Times New Roman"/>
              </a:rPr>
              <a:t>:</a:t>
            </a:r>
            <a:r>
              <a:rPr dirty="0" sz="650" spc="325">
                <a:solidFill>
                  <a:srgbClr val="4F8C49"/>
                </a:solidFill>
                <a:latin typeface="Times New Roman"/>
                <a:cs typeface="Times New Roman"/>
              </a:rPr>
              <a:t> </a:t>
            </a:r>
            <a:r>
              <a:rPr dirty="0" sz="650" spc="-25">
                <a:solidFill>
                  <a:srgbClr val="49333B"/>
                </a:solidFill>
                <a:latin typeface="Times New Roman"/>
                <a:cs typeface="Times New Roman"/>
              </a:rPr>
              <a:t>5</a:t>
            </a:r>
            <a:r>
              <a:rPr dirty="0" sz="650" spc="-25">
                <a:solidFill>
                  <a:srgbClr val="746759"/>
                </a:solidFill>
                <a:latin typeface="Times New Roman"/>
                <a:cs typeface="Times New Roman"/>
              </a:rPr>
              <a:t>8</a:t>
            </a:r>
            <a:r>
              <a:rPr dirty="0" sz="650" spc="-25">
                <a:solidFill>
                  <a:srgbClr val="8E7969"/>
                </a:solidFill>
                <a:latin typeface="Times New Roman"/>
                <a:cs typeface="Times New Roman"/>
              </a:rPr>
              <a:t>}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705"/>
              </a:lnSpc>
            </a:pPr>
            <a:r>
              <a:rPr dirty="0" sz="500" i="1">
                <a:solidFill>
                  <a:srgbClr val="5697A1"/>
                </a:solidFill>
                <a:latin typeface="Arial"/>
                <a:cs typeface="Arial"/>
              </a:rPr>
              <a:t>ft.</a:t>
            </a:r>
            <a:r>
              <a:rPr dirty="0" sz="500" spc="145" i="1">
                <a:solidFill>
                  <a:srgbClr val="5697A1"/>
                </a:solidFill>
                <a:latin typeface="Arial"/>
                <a:cs typeface="Arial"/>
              </a:rPr>
              <a:t> </a:t>
            </a:r>
            <a:r>
              <a:rPr dirty="0" sz="600" i="1">
                <a:solidFill>
                  <a:srgbClr val="779CA5"/>
                </a:solidFill>
                <a:latin typeface="Arial"/>
                <a:cs typeface="Arial"/>
              </a:rPr>
              <a:t>L</a:t>
            </a:r>
            <a:r>
              <a:rPr dirty="0" sz="600" i="1">
                <a:solidFill>
                  <a:srgbClr val="5697A1"/>
                </a:solidFill>
                <a:latin typeface="Arial"/>
                <a:cs typeface="Arial"/>
              </a:rPr>
              <a:t>a</a:t>
            </a:r>
            <a:r>
              <a:rPr dirty="0" sz="600" i="1">
                <a:solidFill>
                  <a:srgbClr val="368A97"/>
                </a:solidFill>
                <a:latin typeface="Arial"/>
                <a:cs typeface="Arial"/>
              </a:rPr>
              <a:t>s</a:t>
            </a:r>
            <a:r>
              <a:rPr dirty="0" sz="600" i="1">
                <a:solidFill>
                  <a:srgbClr val="5697A1"/>
                </a:solidFill>
                <a:latin typeface="Arial"/>
                <a:cs typeface="Arial"/>
              </a:rPr>
              <a:t>so</a:t>
            </a:r>
            <a:r>
              <a:rPr dirty="0" sz="600" spc="145" i="1">
                <a:solidFill>
                  <a:srgbClr val="5697A1"/>
                </a:solidFill>
                <a:latin typeface="Arial"/>
                <a:cs typeface="Arial"/>
              </a:rPr>
              <a:t> </a:t>
            </a:r>
            <a:r>
              <a:rPr dirty="0" sz="600" spc="-10" i="1">
                <a:solidFill>
                  <a:srgbClr val="779CA5"/>
                </a:solidFill>
                <a:latin typeface="Arial"/>
                <a:cs typeface="Arial"/>
              </a:rPr>
              <a:t>model</a:t>
            </a:r>
            <a:endParaRPr sz="600">
              <a:latin typeface="Arial"/>
              <a:cs typeface="Arial"/>
            </a:endParaRPr>
          </a:p>
          <a:p>
            <a:pPr marL="16510">
              <a:lnSpc>
                <a:spcPts val="725"/>
              </a:lnSpc>
            </a:pPr>
            <a:r>
              <a:rPr dirty="0" sz="650" spc="-10">
                <a:solidFill>
                  <a:srgbClr val="7B4231"/>
                </a:solidFill>
                <a:latin typeface="Times New Roman"/>
                <a:cs typeface="Times New Roman"/>
              </a:rPr>
              <a:t>L</a:t>
            </a:r>
            <a:r>
              <a:rPr dirty="0" sz="650" spc="-10">
                <a:solidFill>
                  <a:srgbClr val="4B4452"/>
                </a:solidFill>
                <a:latin typeface="Times New Roman"/>
                <a:cs typeface="Times New Roman"/>
              </a:rPr>
              <a:t>aS</a:t>
            </a:r>
            <a:r>
              <a:rPr dirty="0" sz="650" spc="-10">
                <a:solidFill>
                  <a:srgbClr val="1D1C2D"/>
                </a:solidFill>
                <a:latin typeface="Times New Roman"/>
                <a:cs typeface="Times New Roman"/>
              </a:rPr>
              <a:t>S</a:t>
            </a:r>
            <a:r>
              <a:rPr dirty="0" sz="650" spc="-10">
                <a:solidFill>
                  <a:srgbClr val="575967"/>
                </a:solidFill>
                <a:latin typeface="Times New Roman"/>
                <a:cs typeface="Times New Roman"/>
              </a:rPr>
              <a:t>O</a:t>
            </a:r>
            <a:r>
              <a:rPr dirty="0" sz="650" spc="-10">
                <a:solidFill>
                  <a:srgbClr val="A823FB"/>
                </a:solidFill>
                <a:latin typeface="Times New Roman"/>
                <a:cs typeface="Times New Roman"/>
              </a:rPr>
              <a:t>=</a:t>
            </a:r>
            <a:r>
              <a:rPr dirty="0" sz="650" spc="-10">
                <a:solidFill>
                  <a:srgbClr val="7B4231"/>
                </a:solidFill>
                <a:latin typeface="Times New Roman"/>
                <a:cs typeface="Times New Roman"/>
              </a:rPr>
              <a:t>L</a:t>
            </a:r>
            <a:r>
              <a:rPr dirty="0" sz="650" spc="-10">
                <a:solidFill>
                  <a:srgbClr val="4B4452"/>
                </a:solidFill>
                <a:latin typeface="Times New Roman"/>
                <a:cs typeface="Times New Roman"/>
              </a:rPr>
              <a:t>ass</a:t>
            </a:r>
            <a:r>
              <a:rPr dirty="0" sz="650" spc="-10">
                <a:solidFill>
                  <a:srgbClr val="747477"/>
                </a:solidFill>
                <a:latin typeface="Times New Roman"/>
                <a:cs typeface="Times New Roman"/>
              </a:rPr>
              <a:t>o</a:t>
            </a:r>
            <a:r>
              <a:rPr dirty="0" sz="650" spc="-10">
                <a:solidFill>
                  <a:srgbClr val="727E99"/>
                </a:solidFill>
                <a:latin typeface="Times New Roman"/>
                <a:cs typeface="Times New Roman"/>
              </a:rPr>
              <a:t>(</a:t>
            </a:r>
            <a:r>
              <a:rPr dirty="0" sz="650" spc="140">
                <a:solidFill>
                  <a:srgbClr val="727E99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49333B"/>
                </a:solidFill>
                <a:latin typeface="Times New Roman"/>
                <a:cs typeface="Times New Roman"/>
              </a:rPr>
              <a:t>a</a:t>
            </a:r>
            <a:r>
              <a:rPr dirty="0" sz="650">
                <a:solidFill>
                  <a:srgbClr val="421346"/>
                </a:solidFill>
                <a:latin typeface="Times New Roman"/>
                <a:cs typeface="Times New Roman"/>
              </a:rPr>
              <a:t>l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p</a:t>
            </a:r>
            <a:r>
              <a:rPr dirty="0" sz="650">
                <a:solidFill>
                  <a:srgbClr val="746759"/>
                </a:solidFill>
                <a:latin typeface="Times New Roman"/>
                <a:cs typeface="Times New Roman"/>
              </a:rPr>
              <a:t>h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a</a:t>
            </a:r>
            <a:r>
              <a:rPr dirty="0" sz="650">
                <a:solidFill>
                  <a:srgbClr val="A823FB"/>
                </a:solidFill>
                <a:latin typeface="Times New Roman"/>
                <a:cs typeface="Times New Roman"/>
              </a:rPr>
              <a:t>=</a:t>
            </a:r>
            <a:r>
              <a:rPr dirty="0" sz="650">
                <a:solidFill>
                  <a:srgbClr val="4F9A69"/>
                </a:solidFill>
                <a:latin typeface="Times New Roman"/>
                <a:cs typeface="Times New Roman"/>
              </a:rPr>
              <a:t>0</a:t>
            </a:r>
            <a:r>
              <a:rPr dirty="0" sz="650">
                <a:solidFill>
                  <a:srgbClr val="289746"/>
                </a:solidFill>
                <a:latin typeface="Times New Roman"/>
                <a:cs typeface="Times New Roman"/>
              </a:rPr>
              <a:t>.</a:t>
            </a:r>
            <a:r>
              <a:rPr dirty="0" sz="650" spc="100">
                <a:solidFill>
                  <a:srgbClr val="289746"/>
                </a:solidFill>
                <a:latin typeface="Times New Roman"/>
                <a:cs typeface="Times New Roman"/>
              </a:rPr>
              <a:t> </a:t>
            </a:r>
            <a:r>
              <a:rPr dirty="0" sz="550" spc="35" b="1">
                <a:solidFill>
                  <a:srgbClr val="4F9A69"/>
                </a:solidFill>
                <a:latin typeface="Times New Roman"/>
                <a:cs typeface="Times New Roman"/>
              </a:rPr>
              <a:t>0</a:t>
            </a:r>
            <a:r>
              <a:rPr dirty="0" sz="550" spc="35" b="1">
                <a:solidFill>
                  <a:srgbClr val="699E46"/>
                </a:solidFill>
                <a:latin typeface="Times New Roman"/>
                <a:cs typeface="Times New Roman"/>
              </a:rPr>
              <a:t>1</a:t>
            </a:r>
            <a:r>
              <a:rPr dirty="0" sz="550" spc="35" b="1">
                <a:solidFill>
                  <a:srgbClr val="7C6491"/>
                </a:solidFill>
                <a:latin typeface="Times New Roman"/>
                <a:cs typeface="Times New Roman"/>
              </a:rPr>
              <a:t>)</a:t>
            </a:r>
            <a:endParaRPr sz="550">
              <a:latin typeface="Times New Roman"/>
              <a:cs typeface="Times New Roman"/>
            </a:endParaRPr>
          </a:p>
          <a:p>
            <a:pPr marL="15875">
              <a:lnSpc>
                <a:spcPts val="740"/>
              </a:lnSpc>
            </a:pPr>
            <a:r>
              <a:rPr dirty="0" sz="650" spc="70">
                <a:solidFill>
                  <a:srgbClr val="1C4D69"/>
                </a:solidFill>
                <a:latin typeface="Times New Roman"/>
                <a:cs typeface="Times New Roman"/>
              </a:rPr>
              <a:t>l</a:t>
            </a:r>
            <a:r>
              <a:rPr dirty="0" sz="650" spc="70">
                <a:solidFill>
                  <a:srgbClr val="342A3F"/>
                </a:solidFill>
                <a:latin typeface="Times New Roman"/>
                <a:cs typeface="Times New Roman"/>
              </a:rPr>
              <a:t>a</a:t>
            </a:r>
            <a:r>
              <a:rPr dirty="0" sz="650" spc="70">
                <a:solidFill>
                  <a:srgbClr val="4B4452"/>
                </a:solidFill>
                <a:latin typeface="Times New Roman"/>
                <a:cs typeface="Times New Roman"/>
              </a:rPr>
              <a:t>s</a:t>
            </a:r>
            <a:r>
              <a:rPr dirty="0" sz="650" spc="70">
                <a:solidFill>
                  <a:srgbClr val="384B6B"/>
                </a:solidFill>
                <a:latin typeface="Times New Roman"/>
                <a:cs typeface="Times New Roman"/>
              </a:rPr>
              <a:t>s</a:t>
            </a:r>
            <a:r>
              <a:rPr dirty="0" sz="650" spc="409">
                <a:solidFill>
                  <a:srgbClr val="384B6B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>
                <a:solidFill>
                  <a:srgbClr val="527C9C"/>
                </a:solidFill>
                <a:latin typeface="Times New Roman"/>
                <a:cs typeface="Times New Roman"/>
              </a:rPr>
              <a:t>rn</a:t>
            </a:r>
            <a:r>
              <a:rPr dirty="0" sz="650">
                <a:solidFill>
                  <a:srgbClr val="575967"/>
                </a:solidFill>
                <a:latin typeface="Times New Roman"/>
                <a:cs typeface="Times New Roman"/>
              </a:rPr>
              <a:t>od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el</a:t>
            </a:r>
            <a:r>
              <a:rPr dirty="0" sz="650">
                <a:solidFill>
                  <a:srgbClr val="A823FB"/>
                </a:solidFill>
                <a:latin typeface="Times New Roman"/>
                <a:cs typeface="Times New Roman"/>
              </a:rPr>
              <a:t>=</a:t>
            </a:r>
            <a:r>
              <a:rPr dirty="0" sz="650">
                <a:solidFill>
                  <a:srgbClr val="593121"/>
                </a:solidFill>
                <a:latin typeface="Times New Roman"/>
                <a:cs typeface="Times New Roman"/>
              </a:rPr>
              <a:t>L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a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sso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.</a:t>
            </a:r>
            <a:r>
              <a:rPr dirty="0" sz="650" spc="-45">
                <a:solidFill>
                  <a:srgbClr val="4B4452"/>
                </a:solidFill>
                <a:latin typeface="Times New Roman"/>
                <a:cs typeface="Times New Roman"/>
              </a:rPr>
              <a:t> </a:t>
            </a:r>
            <a:r>
              <a:rPr dirty="0" sz="650" spc="65">
                <a:solidFill>
                  <a:srgbClr val="49333B"/>
                </a:solidFill>
                <a:latin typeface="Times New Roman"/>
                <a:cs typeface="Times New Roman"/>
              </a:rPr>
              <a:t>f</a:t>
            </a:r>
            <a:r>
              <a:rPr dirty="0" sz="650" spc="65">
                <a:solidFill>
                  <a:srgbClr val="213852"/>
                </a:solidFill>
                <a:latin typeface="Times New Roman"/>
                <a:cs typeface="Times New Roman"/>
              </a:rPr>
              <a:t>i</a:t>
            </a:r>
            <a:r>
              <a:rPr dirty="0" sz="650" spc="30">
                <a:solidFill>
                  <a:srgbClr val="213852"/>
                </a:solidFill>
                <a:latin typeface="Times New Roman"/>
                <a:cs typeface="Times New Roman"/>
              </a:rPr>
              <a:t> </a:t>
            </a:r>
            <a:r>
              <a:rPr dirty="0" sz="650" spc="55">
                <a:solidFill>
                  <a:srgbClr val="4B4452"/>
                </a:solidFill>
                <a:latin typeface="Times New Roman"/>
                <a:cs typeface="Times New Roman"/>
              </a:rPr>
              <a:t>t</a:t>
            </a:r>
            <a:r>
              <a:rPr dirty="0" sz="650" spc="55">
                <a:solidFill>
                  <a:srgbClr val="8E7969"/>
                </a:solidFill>
                <a:latin typeface="Times New Roman"/>
                <a:cs typeface="Times New Roman"/>
              </a:rPr>
              <a:t>(</a:t>
            </a:r>
            <a:r>
              <a:rPr dirty="0" sz="650" spc="55">
                <a:solidFill>
                  <a:srgbClr val="4B4452"/>
                </a:solidFill>
                <a:latin typeface="Times New Roman"/>
                <a:cs typeface="Times New Roman"/>
              </a:rPr>
              <a:t>x</a:t>
            </a:r>
            <a:r>
              <a:rPr dirty="0" sz="650" spc="55">
                <a:solidFill>
                  <a:srgbClr val="213852"/>
                </a:solidFill>
                <a:latin typeface="Times New Roman"/>
                <a:cs typeface="Times New Roman"/>
              </a:rPr>
              <a:t>t</a:t>
            </a:r>
            <a:r>
              <a:rPr dirty="0" sz="650" spc="55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50" spc="55">
                <a:solidFill>
                  <a:srgbClr val="49333B"/>
                </a:solidFill>
                <a:latin typeface="Times New Roman"/>
                <a:cs typeface="Times New Roman"/>
              </a:rPr>
              <a:t>a</a:t>
            </a:r>
            <a:r>
              <a:rPr dirty="0" sz="650" spc="55">
                <a:solidFill>
                  <a:srgbClr val="260C42"/>
                </a:solidFill>
                <a:latin typeface="Times New Roman"/>
                <a:cs typeface="Times New Roman"/>
              </a:rPr>
              <a:t>i</a:t>
            </a:r>
            <a:r>
              <a:rPr dirty="0" sz="650" spc="55">
                <a:solidFill>
                  <a:srgbClr val="575967"/>
                </a:solidFill>
                <a:latin typeface="Times New Roman"/>
                <a:cs typeface="Times New Roman"/>
              </a:rPr>
              <a:t>n</a:t>
            </a:r>
            <a:r>
              <a:rPr dirty="0" sz="650" spc="55">
                <a:solidFill>
                  <a:srgbClr val="1D1C2D"/>
                </a:solidFill>
                <a:latin typeface="Times New Roman"/>
                <a:cs typeface="Times New Roman"/>
              </a:rPr>
              <a:t>_</a:t>
            </a:r>
            <a:r>
              <a:rPr dirty="0" sz="650" spc="55">
                <a:solidFill>
                  <a:srgbClr val="384B6B"/>
                </a:solidFill>
                <a:latin typeface="Times New Roman"/>
                <a:cs typeface="Times New Roman"/>
              </a:rPr>
              <a:t>p</a:t>
            </a:r>
            <a:r>
              <a:rPr dirty="0" sz="650" spc="55">
                <a:solidFill>
                  <a:srgbClr val="746759"/>
                </a:solidFill>
                <a:latin typeface="Times New Roman"/>
                <a:cs typeface="Times New Roman"/>
              </a:rPr>
              <a:t>o</a:t>
            </a:r>
            <a:r>
              <a:rPr dirty="0" sz="650" spc="55">
                <a:solidFill>
                  <a:srgbClr val="1C4D69"/>
                </a:solidFill>
                <a:latin typeface="Times New Roman"/>
                <a:cs typeface="Times New Roman"/>
              </a:rPr>
              <a:t>l</a:t>
            </a:r>
            <a:r>
              <a:rPr dirty="0" sz="650" spc="55">
                <a:solidFill>
                  <a:srgbClr val="7C6491"/>
                </a:solidFill>
                <a:latin typeface="Times New Roman"/>
                <a:cs typeface="Times New Roman"/>
              </a:rPr>
              <a:t>y</a:t>
            </a:r>
            <a:r>
              <a:rPr dirty="0" sz="650" spc="55">
                <a:solidFill>
                  <a:srgbClr val="421346"/>
                </a:solidFill>
                <a:latin typeface="Times New Roman"/>
                <a:cs typeface="Times New Roman"/>
              </a:rPr>
              <a:t>,</a:t>
            </a:r>
            <a:r>
              <a:rPr dirty="0" sz="650" spc="55">
                <a:solidFill>
                  <a:srgbClr val="83C3F6"/>
                </a:solidFill>
                <a:latin typeface="Times New Roman"/>
                <a:cs typeface="Times New Roman"/>
              </a:rPr>
              <a:t>,</a:t>
            </a:r>
            <a:r>
              <a:rPr dirty="0" sz="650" spc="55">
                <a:solidFill>
                  <a:srgbClr val="747477"/>
                </a:solidFill>
                <a:latin typeface="Times New Roman"/>
                <a:cs typeface="Times New Roman"/>
              </a:rPr>
              <a:t>y</a:t>
            </a:r>
            <a:r>
              <a:rPr dirty="0" sz="650" spc="55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55">
                <a:solidFill>
                  <a:srgbClr val="213852"/>
                </a:solidFill>
                <a:latin typeface="Times New Roman"/>
                <a:cs typeface="Times New Roman"/>
              </a:rPr>
              <a:t>t</a:t>
            </a:r>
            <a:r>
              <a:rPr dirty="0" sz="650" spc="55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50" spc="55">
                <a:solidFill>
                  <a:srgbClr val="4B4452"/>
                </a:solidFill>
                <a:latin typeface="Times New Roman"/>
                <a:cs typeface="Times New Roman"/>
              </a:rPr>
              <a:t>a</a:t>
            </a:r>
            <a:r>
              <a:rPr dirty="0" sz="650" spc="55">
                <a:solidFill>
                  <a:srgbClr val="421346"/>
                </a:solidFill>
                <a:latin typeface="Times New Roman"/>
                <a:cs typeface="Times New Roman"/>
              </a:rPr>
              <a:t>i</a:t>
            </a:r>
            <a:r>
              <a:rPr dirty="0" sz="650" spc="55">
                <a:solidFill>
                  <a:srgbClr val="747477"/>
                </a:solidFill>
                <a:latin typeface="Times New Roman"/>
                <a:cs typeface="Times New Roman"/>
              </a:rPr>
              <a:t>n</a:t>
            </a:r>
            <a:r>
              <a:rPr dirty="0" sz="650" spc="55">
                <a:solidFill>
                  <a:srgbClr val="978C7C"/>
                </a:solidFill>
                <a:latin typeface="Times New Roman"/>
                <a:cs typeface="Times New Roman"/>
              </a:rPr>
              <a:t>}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00">
              <a:latin typeface="Times New Roman"/>
              <a:cs typeface="Times New Roman"/>
            </a:endParaRPr>
          </a:p>
          <a:p>
            <a:pPr marL="14604" marR="1330325">
              <a:lnSpc>
                <a:spcPts val="770"/>
              </a:lnSpc>
            </a:pPr>
            <a:r>
              <a:rPr dirty="0" sz="650" spc="65">
                <a:solidFill>
                  <a:srgbClr val="49333B"/>
                </a:solidFill>
                <a:latin typeface="Times New Roman"/>
                <a:cs typeface="Times New Roman"/>
              </a:rPr>
              <a:t>t</a:t>
            </a:r>
            <a:r>
              <a:rPr dirty="0" sz="650" spc="65">
                <a:solidFill>
                  <a:srgbClr val="746759"/>
                </a:solidFill>
                <a:latin typeface="Times New Roman"/>
                <a:cs typeface="Times New Roman"/>
              </a:rPr>
              <a:t>r</a:t>
            </a:r>
            <a:r>
              <a:rPr dirty="0" sz="650" spc="65">
                <a:solidFill>
                  <a:srgbClr val="4B4452"/>
                </a:solidFill>
                <a:latin typeface="Times New Roman"/>
                <a:cs typeface="Times New Roman"/>
              </a:rPr>
              <a:t>a</a:t>
            </a:r>
            <a:r>
              <a:rPr dirty="0" sz="650" spc="65">
                <a:solidFill>
                  <a:srgbClr val="342A3F"/>
                </a:solidFill>
                <a:latin typeface="Times New Roman"/>
                <a:cs typeface="Times New Roman"/>
              </a:rPr>
              <a:t>i</a:t>
            </a:r>
            <a:r>
              <a:rPr dirty="0" sz="650" spc="65">
                <a:solidFill>
                  <a:srgbClr val="495B7C"/>
                </a:solidFill>
                <a:latin typeface="Times New Roman"/>
                <a:cs typeface="Times New Roman"/>
              </a:rPr>
              <a:t>n</a:t>
            </a:r>
            <a:r>
              <a:rPr dirty="0" sz="650" spc="65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65">
                <a:solidFill>
                  <a:srgbClr val="575967"/>
                </a:solidFill>
                <a:latin typeface="Times New Roman"/>
                <a:cs typeface="Times New Roman"/>
              </a:rPr>
              <a:t>p</a:t>
            </a:r>
            <a:r>
              <a:rPr dirty="0" sz="650" spc="65">
                <a:solidFill>
                  <a:srgbClr val="747477"/>
                </a:solidFill>
                <a:latin typeface="Times New Roman"/>
                <a:cs typeface="Times New Roman"/>
              </a:rPr>
              <a:t>r</a:t>
            </a:r>
            <a:r>
              <a:rPr dirty="0" sz="650" spc="65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65">
                <a:solidFill>
                  <a:srgbClr val="495B7C"/>
                </a:solidFill>
                <a:latin typeface="Times New Roman"/>
                <a:cs typeface="Times New Roman"/>
              </a:rPr>
              <a:t>d</a:t>
            </a:r>
            <a:r>
              <a:rPr dirty="0" sz="650" spc="65">
                <a:solidFill>
                  <a:srgbClr val="A823FB"/>
                </a:solidFill>
                <a:latin typeface="Times New Roman"/>
                <a:cs typeface="Times New Roman"/>
              </a:rPr>
              <a:t>=</a:t>
            </a:r>
            <a:r>
              <a:rPr dirty="0" sz="650" spc="370">
                <a:solidFill>
                  <a:srgbClr val="A823FB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49333B"/>
                </a:solidFill>
                <a:latin typeface="Times New Roman"/>
                <a:cs typeface="Times New Roman"/>
              </a:rPr>
              <a:t>asso</a:t>
            </a:r>
            <a:r>
              <a:rPr dirty="0" sz="650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>
                <a:solidFill>
                  <a:srgbClr val="747477"/>
                </a:solidFill>
                <a:latin typeface="Times New Roman"/>
                <a:cs typeface="Times New Roman"/>
              </a:rPr>
              <a:t>rao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d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el</a:t>
            </a:r>
            <a:r>
              <a:rPr dirty="0" sz="650">
                <a:solidFill>
                  <a:srgbClr val="0C070C"/>
                </a:solidFill>
                <a:latin typeface="Times New Roman"/>
                <a:cs typeface="Times New Roman"/>
              </a:rPr>
              <a:t>.</a:t>
            </a:r>
            <a:r>
              <a:rPr dirty="0" sz="650" spc="85">
                <a:solidFill>
                  <a:srgbClr val="0C070C"/>
                </a:solidFill>
                <a:latin typeface="Times New Roman"/>
                <a:cs typeface="Times New Roman"/>
              </a:rPr>
              <a:t> </a:t>
            </a:r>
            <a:r>
              <a:rPr dirty="0" sz="650" spc="55">
                <a:solidFill>
                  <a:srgbClr val="384B6B"/>
                </a:solidFill>
                <a:latin typeface="Times New Roman"/>
                <a:cs typeface="Times New Roman"/>
              </a:rPr>
              <a:t>p</a:t>
            </a:r>
            <a:r>
              <a:rPr dirty="0" sz="650" spc="55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50" spc="55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55">
                <a:solidFill>
                  <a:srgbClr val="495B7C"/>
                </a:solidFill>
                <a:latin typeface="Times New Roman"/>
                <a:cs typeface="Times New Roman"/>
              </a:rPr>
              <a:t>d</a:t>
            </a:r>
            <a:r>
              <a:rPr dirty="0" sz="650" spc="55">
                <a:solidFill>
                  <a:srgbClr val="342A3F"/>
                </a:solidFill>
                <a:latin typeface="Times New Roman"/>
                <a:cs typeface="Times New Roman"/>
              </a:rPr>
              <a:t>i</a:t>
            </a:r>
            <a:r>
              <a:rPr dirty="0" sz="650" spc="55">
                <a:solidFill>
                  <a:srgbClr val="64563F"/>
                </a:solidFill>
                <a:latin typeface="Times New Roman"/>
                <a:cs typeface="Times New Roman"/>
              </a:rPr>
              <a:t>c</a:t>
            </a:r>
            <a:r>
              <a:rPr dirty="0" sz="650" spc="55">
                <a:solidFill>
                  <a:srgbClr val="213852"/>
                </a:solidFill>
                <a:latin typeface="Times New Roman"/>
                <a:cs typeface="Times New Roman"/>
              </a:rPr>
              <a:t>t</a:t>
            </a:r>
            <a:r>
              <a:rPr dirty="0" sz="650" spc="55">
                <a:solidFill>
                  <a:srgbClr val="727E99"/>
                </a:solidFill>
                <a:latin typeface="Times New Roman"/>
                <a:cs typeface="Times New Roman"/>
              </a:rPr>
              <a:t>(</a:t>
            </a:r>
            <a:r>
              <a:rPr dirty="0" sz="650" spc="55">
                <a:solidFill>
                  <a:srgbClr val="495B7C"/>
                </a:solidFill>
                <a:latin typeface="Times New Roman"/>
                <a:cs typeface="Times New Roman"/>
              </a:rPr>
              <a:t>x</a:t>
            </a:r>
            <a:r>
              <a:rPr dirty="0" sz="650" spc="55">
                <a:solidFill>
                  <a:srgbClr val="4B4452"/>
                </a:solidFill>
                <a:latin typeface="Times New Roman"/>
                <a:cs typeface="Times New Roman"/>
              </a:rPr>
              <a:t>t</a:t>
            </a:r>
            <a:r>
              <a:rPr dirty="0" sz="650" spc="55">
                <a:solidFill>
                  <a:srgbClr val="746759"/>
                </a:solidFill>
                <a:latin typeface="Times New Roman"/>
                <a:cs typeface="Times New Roman"/>
              </a:rPr>
              <a:t>r</a:t>
            </a:r>
            <a:r>
              <a:rPr dirty="0" sz="650" spc="55">
                <a:solidFill>
                  <a:srgbClr val="213852"/>
                </a:solidFill>
                <a:latin typeface="Times New Roman"/>
                <a:cs typeface="Times New Roman"/>
              </a:rPr>
              <a:t>a</a:t>
            </a:r>
            <a:r>
              <a:rPr dirty="0" sz="650" spc="55">
                <a:solidFill>
                  <a:srgbClr val="4B4452"/>
                </a:solidFill>
                <a:latin typeface="Times New Roman"/>
                <a:cs typeface="Times New Roman"/>
              </a:rPr>
              <a:t>i</a:t>
            </a:r>
            <a:r>
              <a:rPr dirty="0" sz="650" spc="55">
                <a:solidFill>
                  <a:srgbClr val="384B6B"/>
                </a:solidFill>
                <a:latin typeface="Times New Roman"/>
                <a:cs typeface="Times New Roman"/>
              </a:rPr>
              <a:t>n</a:t>
            </a:r>
            <a:r>
              <a:rPr dirty="0" sz="650" spc="55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55">
                <a:solidFill>
                  <a:srgbClr val="575967"/>
                </a:solidFill>
                <a:latin typeface="Times New Roman"/>
                <a:cs typeface="Times New Roman"/>
              </a:rPr>
              <a:t>po</a:t>
            </a:r>
            <a:r>
              <a:rPr dirty="0" sz="650" spc="55">
                <a:solidFill>
                  <a:srgbClr val="49333B"/>
                </a:solidFill>
                <a:latin typeface="Times New Roman"/>
                <a:cs typeface="Times New Roman"/>
              </a:rPr>
              <a:t>l</a:t>
            </a:r>
            <a:r>
              <a:rPr dirty="0" sz="650" spc="55">
                <a:solidFill>
                  <a:srgbClr val="7C6491"/>
                </a:solidFill>
                <a:latin typeface="Times New Roman"/>
                <a:cs typeface="Times New Roman"/>
              </a:rPr>
              <a:t>y</a:t>
            </a:r>
            <a:r>
              <a:rPr dirty="0" sz="650" spc="55">
                <a:solidFill>
                  <a:srgbClr val="8E7969"/>
                </a:solidFill>
                <a:latin typeface="Times New Roman"/>
                <a:cs typeface="Times New Roman"/>
              </a:rPr>
              <a:t>) </a:t>
            </a:r>
            <a:r>
              <a:rPr dirty="0" sz="650" spc="45">
                <a:solidFill>
                  <a:srgbClr val="49333B"/>
                </a:solidFill>
                <a:latin typeface="Times New Roman"/>
                <a:cs typeface="Times New Roman"/>
              </a:rPr>
              <a:t>t</a:t>
            </a:r>
            <a:r>
              <a:rPr dirty="0" sz="650" spc="45">
                <a:solidFill>
                  <a:srgbClr val="1D1C2D"/>
                </a:solidFill>
                <a:latin typeface="Times New Roman"/>
                <a:cs typeface="Times New Roman"/>
              </a:rPr>
              <a:t>e</a:t>
            </a:r>
            <a:r>
              <a:rPr dirty="0" sz="650" spc="45">
                <a:solidFill>
                  <a:srgbClr val="49333B"/>
                </a:solidFill>
                <a:latin typeface="Times New Roman"/>
                <a:cs typeface="Times New Roman"/>
              </a:rPr>
              <a:t>s</a:t>
            </a:r>
            <a:r>
              <a:rPr dirty="0" sz="650" spc="45">
                <a:solidFill>
                  <a:srgbClr val="64563F"/>
                </a:solidFill>
                <a:latin typeface="Times New Roman"/>
                <a:cs typeface="Times New Roman"/>
              </a:rPr>
              <a:t>t</a:t>
            </a:r>
            <a:r>
              <a:rPr dirty="0" sz="650" spc="45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45">
                <a:solidFill>
                  <a:srgbClr val="384B6B"/>
                </a:solidFill>
                <a:latin typeface="Times New Roman"/>
                <a:cs typeface="Times New Roman"/>
              </a:rPr>
              <a:t>p</a:t>
            </a:r>
            <a:r>
              <a:rPr dirty="0" sz="650" spc="45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50" spc="45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45">
                <a:solidFill>
                  <a:srgbClr val="495B7C"/>
                </a:solidFill>
                <a:latin typeface="Times New Roman"/>
                <a:cs typeface="Times New Roman"/>
              </a:rPr>
              <a:t>d</a:t>
            </a:r>
            <a:r>
              <a:rPr dirty="0" sz="650" spc="45">
                <a:solidFill>
                  <a:srgbClr val="AA36F9"/>
                </a:solidFill>
                <a:latin typeface="Times New Roman"/>
                <a:cs typeface="Times New Roman"/>
              </a:rPr>
              <a:t>=</a:t>
            </a:r>
            <a:r>
              <a:rPr dirty="0" sz="650" spc="45">
                <a:solidFill>
                  <a:srgbClr val="4B4452"/>
                </a:solidFill>
                <a:latin typeface="Times New Roman"/>
                <a:cs typeface="Times New Roman"/>
              </a:rPr>
              <a:t>l</a:t>
            </a:r>
            <a:r>
              <a:rPr dirty="0" sz="650" spc="45">
                <a:solidFill>
                  <a:srgbClr val="342A3F"/>
                </a:solidFill>
                <a:latin typeface="Times New Roman"/>
                <a:cs typeface="Times New Roman"/>
              </a:rPr>
              <a:t>ass</a:t>
            </a:r>
            <a:r>
              <a:rPr dirty="0" sz="650" spc="45">
                <a:solidFill>
                  <a:srgbClr val="4B4452"/>
                </a:solidFill>
                <a:latin typeface="Times New Roman"/>
                <a:cs typeface="Times New Roman"/>
              </a:rPr>
              <a:t>o</a:t>
            </a:r>
            <a:r>
              <a:rPr dirty="0" sz="650" spc="45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45">
                <a:solidFill>
                  <a:srgbClr val="7E3F62"/>
                </a:solidFill>
                <a:latin typeface="Times New Roman"/>
                <a:cs typeface="Times New Roman"/>
              </a:rPr>
              <a:t>m</a:t>
            </a:r>
            <a:r>
              <a:rPr dirty="0" sz="650" spc="45">
                <a:solidFill>
                  <a:srgbClr val="746759"/>
                </a:solidFill>
                <a:latin typeface="Times New Roman"/>
                <a:cs typeface="Times New Roman"/>
              </a:rPr>
              <a:t>c</a:t>
            </a:r>
            <a:r>
              <a:rPr dirty="0" sz="650" spc="45">
                <a:solidFill>
                  <a:srgbClr val="4B4452"/>
                </a:solidFill>
                <a:latin typeface="Times New Roman"/>
                <a:cs typeface="Times New Roman"/>
              </a:rPr>
              <a:t>d</a:t>
            </a:r>
            <a:r>
              <a:rPr dirty="0" sz="650" spc="45">
                <a:solidFill>
                  <a:srgbClr val="342A3F"/>
                </a:solidFill>
                <a:latin typeface="Times New Roman"/>
                <a:cs typeface="Times New Roman"/>
              </a:rPr>
              <a:t>el</a:t>
            </a:r>
            <a:r>
              <a:rPr dirty="0" sz="650" spc="45">
                <a:solidFill>
                  <a:srgbClr val="0C070C"/>
                </a:solidFill>
                <a:latin typeface="Times New Roman"/>
                <a:cs typeface="Times New Roman"/>
              </a:rPr>
              <a:t>.</a:t>
            </a:r>
            <a:r>
              <a:rPr dirty="0" sz="650" spc="45">
                <a:solidFill>
                  <a:srgbClr val="64563F"/>
                </a:solidFill>
                <a:latin typeface="Times New Roman"/>
                <a:cs typeface="Times New Roman"/>
              </a:rPr>
              <a:t>p</a:t>
            </a:r>
            <a:r>
              <a:rPr dirty="0" sz="650" spc="45">
                <a:solidFill>
                  <a:srgbClr val="384B6B"/>
                </a:solidFill>
                <a:latin typeface="Times New Roman"/>
                <a:cs typeface="Times New Roman"/>
              </a:rPr>
              <a:t>r</a:t>
            </a:r>
            <a:r>
              <a:rPr dirty="0" sz="650" spc="45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45">
                <a:solidFill>
                  <a:srgbClr val="4B4452"/>
                </a:solidFill>
                <a:latin typeface="Times New Roman"/>
                <a:cs typeface="Times New Roman"/>
              </a:rPr>
              <a:t>&lt;J</a:t>
            </a:r>
            <a:r>
              <a:rPr dirty="0" sz="650" spc="45">
                <a:solidFill>
                  <a:srgbClr val="260C42"/>
                </a:solidFill>
                <a:latin typeface="Times New Roman"/>
                <a:cs typeface="Times New Roman"/>
              </a:rPr>
              <a:t>i</a:t>
            </a:r>
            <a:r>
              <a:rPr dirty="0" sz="650" spc="45">
                <a:solidFill>
                  <a:srgbClr val="64563F"/>
                </a:solidFill>
                <a:latin typeface="Times New Roman"/>
                <a:cs typeface="Times New Roman"/>
              </a:rPr>
              <a:t>ct</a:t>
            </a:r>
            <a:r>
              <a:rPr dirty="0" sz="650" spc="45">
                <a:solidFill>
                  <a:srgbClr val="727E99"/>
                </a:solidFill>
                <a:latin typeface="Times New Roman"/>
                <a:cs typeface="Times New Roman"/>
              </a:rPr>
              <a:t>(</a:t>
            </a:r>
            <a:r>
              <a:rPr dirty="0" sz="650" spc="45">
                <a:solidFill>
                  <a:srgbClr val="7B4231"/>
                </a:solidFill>
                <a:latin typeface="Times New Roman"/>
                <a:cs typeface="Times New Roman"/>
              </a:rPr>
              <a:t>x</a:t>
            </a:r>
            <a:r>
              <a:rPr dirty="0" sz="650" spc="45">
                <a:solidFill>
                  <a:srgbClr val="342A3F"/>
                </a:solidFill>
                <a:latin typeface="Times New Roman"/>
                <a:cs typeface="Times New Roman"/>
              </a:rPr>
              <a:t>tes</a:t>
            </a:r>
            <a:r>
              <a:rPr dirty="0" sz="650" spc="45">
                <a:solidFill>
                  <a:srgbClr val="64563F"/>
                </a:solidFill>
                <a:latin typeface="Times New Roman"/>
                <a:cs typeface="Times New Roman"/>
              </a:rPr>
              <a:t>t</a:t>
            </a:r>
            <a:r>
              <a:rPr dirty="0" sz="650" spc="45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45">
                <a:solidFill>
                  <a:srgbClr val="384B6B"/>
                </a:solidFill>
                <a:latin typeface="Times New Roman"/>
                <a:cs typeface="Times New Roman"/>
              </a:rPr>
              <a:t>pol</a:t>
            </a:r>
            <a:r>
              <a:rPr dirty="0" sz="650" spc="45">
                <a:solidFill>
                  <a:srgbClr val="7C6491"/>
                </a:solidFill>
                <a:latin typeface="Times New Roman"/>
                <a:cs typeface="Times New Roman"/>
              </a:rPr>
              <a:t>y)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5240">
              <a:lnSpc>
                <a:spcPts val="685"/>
              </a:lnSpc>
            </a:pPr>
            <a:r>
              <a:rPr dirty="0" sz="600" b="1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00" b="1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00" b="1">
                <a:solidFill>
                  <a:srgbClr val="4B4452"/>
                </a:solidFill>
                <a:latin typeface="Times New Roman"/>
                <a:cs typeface="Times New Roman"/>
              </a:rPr>
              <a:t>s</a:t>
            </a:r>
            <a:r>
              <a:rPr dirty="0" sz="600" b="1">
                <a:solidFill>
                  <a:srgbClr val="384B6B"/>
                </a:solidFill>
                <a:latin typeface="Times New Roman"/>
                <a:cs typeface="Times New Roman"/>
              </a:rPr>
              <a:t>q</a:t>
            </a:r>
            <a:r>
              <a:rPr dirty="0" sz="600" b="1">
                <a:solidFill>
                  <a:srgbClr val="575967"/>
                </a:solidFill>
                <a:latin typeface="Times New Roman"/>
                <a:cs typeface="Times New Roman"/>
              </a:rPr>
              <a:t>u</a:t>
            </a:r>
            <a:r>
              <a:rPr dirty="0" sz="600" b="1">
                <a:solidFill>
                  <a:srgbClr val="342A3F"/>
                </a:solidFill>
                <a:latin typeface="Times New Roman"/>
                <a:cs typeface="Times New Roman"/>
              </a:rPr>
              <a:t>a</a:t>
            </a:r>
            <a:r>
              <a:rPr dirty="0" sz="600" b="1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00" b="1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00" b="1">
                <a:solidFill>
                  <a:srgbClr val="495B7C"/>
                </a:solidFill>
                <a:latin typeface="Times New Roman"/>
                <a:cs typeface="Times New Roman"/>
              </a:rPr>
              <a:t>d</a:t>
            </a:r>
            <a:r>
              <a:rPr dirty="0" sz="600" spc="365" b="1">
                <a:solidFill>
                  <a:srgbClr val="495B7C"/>
                </a:solidFill>
                <a:latin typeface="Times New Roman"/>
                <a:cs typeface="Times New Roman"/>
              </a:rPr>
              <a:t> </a:t>
            </a:r>
            <a:r>
              <a:rPr dirty="0" sz="450" b="1">
                <a:solidFill>
                  <a:srgbClr val="A823FB"/>
                </a:solidFill>
                <a:latin typeface="Arial"/>
                <a:cs typeface="Arial"/>
              </a:rPr>
              <a:t>=</a:t>
            </a:r>
            <a:r>
              <a:rPr dirty="0" sz="450" spc="450" b="1">
                <a:solidFill>
                  <a:srgbClr val="A823FB"/>
                </a:solidFill>
                <a:latin typeface="Arial"/>
                <a:cs typeface="Arial"/>
              </a:rPr>
              <a:t> </a:t>
            </a:r>
            <a:r>
              <a:rPr dirty="0" sz="600" spc="50" b="1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00" spc="50" b="1">
                <a:solidFill>
                  <a:srgbClr val="4B4452"/>
                </a:solidFill>
                <a:latin typeface="Times New Roman"/>
                <a:cs typeface="Times New Roman"/>
              </a:rPr>
              <a:t>2</a:t>
            </a:r>
            <a:r>
              <a:rPr dirty="0" sz="600" spc="50" b="1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00" spc="50" b="1">
                <a:solidFill>
                  <a:srgbClr val="213852"/>
                </a:solidFill>
                <a:latin typeface="Times New Roman"/>
                <a:cs typeface="Times New Roman"/>
              </a:rPr>
              <a:t>s</a:t>
            </a:r>
            <a:r>
              <a:rPr dirty="0" sz="600" spc="50" b="1">
                <a:solidFill>
                  <a:srgbClr val="4B4452"/>
                </a:solidFill>
                <a:latin typeface="Times New Roman"/>
                <a:cs typeface="Times New Roman"/>
              </a:rPr>
              <a:t>,co</a:t>
            </a:r>
            <a:r>
              <a:rPr dirty="0" sz="600" spc="50" b="1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00" spc="50" b="1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00" spc="50" b="1">
                <a:solidFill>
                  <a:srgbClr val="7C6491"/>
                </a:solidFill>
                <a:latin typeface="Times New Roman"/>
                <a:cs typeface="Times New Roman"/>
              </a:rPr>
              <a:t>(y</a:t>
            </a:r>
            <a:r>
              <a:rPr dirty="0" sz="600" spc="50" b="1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00" spc="50" b="1">
                <a:solidFill>
                  <a:srgbClr val="213852"/>
                </a:solidFill>
                <a:latin typeface="Times New Roman"/>
                <a:cs typeface="Times New Roman"/>
              </a:rPr>
              <a:t>t</a:t>
            </a:r>
            <a:r>
              <a:rPr dirty="0" sz="600" spc="50" b="1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00" spc="50" b="1">
                <a:solidFill>
                  <a:srgbClr val="342A3F"/>
                </a:solidFill>
                <a:latin typeface="Times New Roman"/>
                <a:cs typeface="Times New Roman"/>
              </a:rPr>
              <a:t>a</a:t>
            </a:r>
            <a:r>
              <a:rPr dirty="0" sz="600" spc="50" b="1">
                <a:solidFill>
                  <a:srgbClr val="260C42"/>
                </a:solidFill>
                <a:latin typeface="Times New Roman"/>
                <a:cs typeface="Times New Roman"/>
              </a:rPr>
              <a:t>i</a:t>
            </a:r>
            <a:r>
              <a:rPr dirty="0" sz="600" spc="50" b="1">
                <a:solidFill>
                  <a:srgbClr val="495B7C"/>
                </a:solidFill>
                <a:latin typeface="Times New Roman"/>
                <a:cs typeface="Times New Roman"/>
              </a:rPr>
              <a:t>n</a:t>
            </a:r>
            <a:r>
              <a:rPr dirty="0" sz="600" spc="50" b="1">
                <a:solidFill>
                  <a:srgbClr val="49333B"/>
                </a:solidFill>
                <a:latin typeface="Times New Roman"/>
                <a:cs typeface="Times New Roman"/>
              </a:rPr>
              <a:t>J</a:t>
            </a:r>
            <a:r>
              <a:rPr dirty="0" sz="600" spc="285" b="1">
                <a:solidFill>
                  <a:srgbClr val="49333B"/>
                </a:solidFill>
                <a:latin typeface="Times New Roman"/>
                <a:cs typeface="Times New Roman"/>
              </a:rPr>
              <a:t> </a:t>
            </a:r>
            <a:r>
              <a:rPr dirty="0" sz="600" spc="50" b="1">
                <a:solidFill>
                  <a:srgbClr val="213852"/>
                </a:solidFill>
                <a:latin typeface="Times New Roman"/>
                <a:cs typeface="Times New Roman"/>
              </a:rPr>
              <a:t>t</a:t>
            </a:r>
            <a:r>
              <a:rPr dirty="0" sz="600" spc="50" b="1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00" spc="50" b="1">
                <a:solidFill>
                  <a:srgbClr val="4B4452"/>
                </a:solidFill>
                <a:latin typeface="Times New Roman"/>
                <a:cs typeface="Times New Roman"/>
              </a:rPr>
              <a:t>a</a:t>
            </a:r>
            <a:r>
              <a:rPr dirty="0" sz="600" spc="50" b="1">
                <a:solidFill>
                  <a:srgbClr val="421346"/>
                </a:solidFill>
                <a:latin typeface="Times New Roman"/>
                <a:cs typeface="Times New Roman"/>
              </a:rPr>
              <a:t>i</a:t>
            </a:r>
            <a:r>
              <a:rPr dirty="0" sz="600" spc="50" b="1">
                <a:solidFill>
                  <a:srgbClr val="746759"/>
                </a:solidFill>
                <a:latin typeface="Times New Roman"/>
                <a:cs typeface="Times New Roman"/>
              </a:rPr>
              <a:t>n</a:t>
            </a:r>
            <a:r>
              <a:rPr dirty="0" sz="600" spc="50" b="1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00" spc="50" b="1">
                <a:solidFill>
                  <a:srgbClr val="384B6B"/>
                </a:solidFill>
                <a:latin typeface="Times New Roman"/>
                <a:cs typeface="Times New Roman"/>
              </a:rPr>
              <a:t>p</a:t>
            </a:r>
            <a:r>
              <a:rPr dirty="0" sz="600" spc="50" b="1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00" spc="50" b="1">
                <a:solidFill>
                  <a:srgbClr val="213852"/>
                </a:solidFill>
                <a:latin typeface="Times New Roman"/>
                <a:cs typeface="Times New Roman"/>
              </a:rPr>
              <a:t>e</a:t>
            </a:r>
            <a:r>
              <a:rPr dirty="0" sz="600" spc="50" b="1">
                <a:solidFill>
                  <a:srgbClr val="575967"/>
                </a:solidFill>
                <a:latin typeface="Times New Roman"/>
                <a:cs typeface="Times New Roman"/>
              </a:rPr>
              <a:t>d</a:t>
            </a:r>
            <a:r>
              <a:rPr dirty="0" sz="600" spc="50" b="1">
                <a:solidFill>
                  <a:srgbClr val="7C6491"/>
                </a:solidFill>
                <a:latin typeface="Times New Roman"/>
                <a:cs typeface="Times New Roman"/>
              </a:rPr>
              <a:t>)</a:t>
            </a:r>
            <a:endParaRPr sz="600">
              <a:latin typeface="Times New Roman"/>
              <a:cs typeface="Times New Roman"/>
            </a:endParaRPr>
          </a:p>
          <a:p>
            <a:pPr marL="18415">
              <a:lnSpc>
                <a:spcPts val="745"/>
              </a:lnSpc>
            </a:pPr>
            <a:r>
              <a:rPr dirty="0" sz="650" spc="65">
                <a:solidFill>
                  <a:srgbClr val="67A36E"/>
                </a:solidFill>
                <a:latin typeface="Times New Roman"/>
                <a:cs typeface="Times New Roman"/>
              </a:rPr>
              <a:t>pr</a:t>
            </a:r>
            <a:r>
              <a:rPr dirty="0" sz="650" spc="65">
                <a:solidFill>
                  <a:srgbClr val="4F8C49"/>
                </a:solidFill>
                <a:latin typeface="Times New Roman"/>
                <a:cs typeface="Times New Roman"/>
              </a:rPr>
              <a:t>i</a:t>
            </a:r>
            <a:r>
              <a:rPr dirty="0" sz="650" spc="65">
                <a:solidFill>
                  <a:srgbClr val="67A36E"/>
                </a:solidFill>
                <a:latin typeface="Times New Roman"/>
                <a:cs typeface="Times New Roman"/>
              </a:rPr>
              <a:t>n</a:t>
            </a:r>
            <a:r>
              <a:rPr dirty="0" sz="650" spc="65">
                <a:solidFill>
                  <a:srgbClr val="138E5B"/>
                </a:solidFill>
                <a:latin typeface="Times New Roman"/>
                <a:cs typeface="Times New Roman"/>
              </a:rPr>
              <a:t>t</a:t>
            </a:r>
            <a:r>
              <a:rPr dirty="0" sz="650" spc="65">
                <a:solidFill>
                  <a:srgbClr val="727E99"/>
                </a:solidFill>
                <a:latin typeface="Times New Roman"/>
                <a:cs typeface="Times New Roman"/>
              </a:rPr>
              <a:t>(</a:t>
            </a:r>
            <a:r>
              <a:rPr dirty="0" sz="650" spc="65">
                <a:solidFill>
                  <a:srgbClr val="CA8E97"/>
                </a:solidFill>
                <a:latin typeface="Times New Roman"/>
                <a:cs typeface="Times New Roman"/>
              </a:rPr>
              <a:t>'</a:t>
            </a:r>
            <a:r>
              <a:rPr dirty="0" sz="650" spc="65">
                <a:solidFill>
                  <a:srgbClr val="C3566B"/>
                </a:solidFill>
                <a:latin typeface="Times New Roman"/>
                <a:cs typeface="Times New Roman"/>
              </a:rPr>
              <a:t>T</a:t>
            </a:r>
            <a:r>
              <a:rPr dirty="0" sz="650" spc="65">
                <a:solidFill>
                  <a:srgbClr val="CA727C"/>
                </a:solidFill>
                <a:latin typeface="Times New Roman"/>
                <a:cs typeface="Times New Roman"/>
              </a:rPr>
              <a:t>h</a:t>
            </a:r>
            <a:r>
              <a:rPr dirty="0" sz="650" spc="65">
                <a:solidFill>
                  <a:srgbClr val="C1444F"/>
                </a:solidFill>
                <a:latin typeface="Times New Roman"/>
                <a:cs typeface="Times New Roman"/>
              </a:rPr>
              <a:t>e</a:t>
            </a:r>
            <a:r>
              <a:rPr dirty="0" sz="650" spc="350">
                <a:solidFill>
                  <a:srgbClr val="C1444F"/>
                </a:solidFill>
                <a:latin typeface="Times New Roman"/>
                <a:cs typeface="Times New Roman"/>
              </a:rPr>
              <a:t> </a:t>
            </a:r>
            <a:r>
              <a:rPr dirty="0" sz="650" spc="95">
                <a:solidFill>
                  <a:srgbClr val="C1444F"/>
                </a:solidFill>
                <a:latin typeface="Times New Roman"/>
                <a:cs typeface="Times New Roman"/>
              </a:rPr>
              <a:t>t</a:t>
            </a:r>
            <a:r>
              <a:rPr dirty="0" sz="650" spc="95">
                <a:solidFill>
                  <a:srgbClr val="C3566B"/>
                </a:solidFill>
                <a:latin typeface="Times New Roman"/>
                <a:cs typeface="Times New Roman"/>
              </a:rPr>
              <a:t>r</a:t>
            </a:r>
            <a:r>
              <a:rPr dirty="0" sz="650" spc="95">
                <a:solidFill>
                  <a:srgbClr val="C1444F"/>
                </a:solidFill>
                <a:latin typeface="Times New Roman"/>
                <a:cs typeface="Times New Roman"/>
              </a:rPr>
              <a:t>ai</a:t>
            </a:r>
            <a:r>
              <a:rPr dirty="0" sz="650" spc="95">
                <a:solidFill>
                  <a:srgbClr val="CF725E"/>
                </a:solidFill>
                <a:latin typeface="Times New Roman"/>
                <a:cs typeface="Times New Roman"/>
              </a:rPr>
              <a:t>n</a:t>
            </a:r>
            <a:r>
              <a:rPr dirty="0" sz="650" spc="330">
                <a:solidFill>
                  <a:srgbClr val="CF725E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C3566B"/>
                </a:solidFill>
                <a:latin typeface="Times New Roman"/>
                <a:cs typeface="Times New Roman"/>
              </a:rPr>
              <a:t>R-square</a:t>
            </a:r>
            <a:r>
              <a:rPr dirty="0" sz="650" spc="445">
                <a:solidFill>
                  <a:srgbClr val="C3566B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CA8E97"/>
                </a:solidFill>
                <a:latin typeface="Times New Roman"/>
                <a:cs typeface="Times New Roman"/>
              </a:rPr>
              <a:t>v</a:t>
            </a:r>
            <a:r>
              <a:rPr dirty="0" sz="650">
                <a:solidFill>
                  <a:srgbClr val="C3566B"/>
                </a:solidFill>
                <a:latin typeface="Times New Roman"/>
                <a:cs typeface="Times New Roman"/>
              </a:rPr>
              <a:t>a</a:t>
            </a:r>
            <a:r>
              <a:rPr dirty="0" sz="650">
                <a:solidFill>
                  <a:srgbClr val="C1444F"/>
                </a:solidFill>
                <a:latin typeface="Times New Roman"/>
                <a:cs typeface="Times New Roman"/>
              </a:rPr>
              <a:t>l</a:t>
            </a:r>
            <a:r>
              <a:rPr dirty="0" sz="650">
                <a:solidFill>
                  <a:srgbClr val="C3566B"/>
                </a:solidFill>
                <a:latin typeface="Times New Roman"/>
                <a:cs typeface="Times New Roman"/>
              </a:rPr>
              <a:t>ue</a:t>
            </a:r>
            <a:r>
              <a:rPr dirty="0" sz="650" spc="335">
                <a:solidFill>
                  <a:srgbClr val="C3566B"/>
                </a:solidFill>
                <a:latin typeface="Times New Roman"/>
                <a:cs typeface="Times New Roman"/>
              </a:rPr>
              <a:t> </a:t>
            </a:r>
            <a:r>
              <a:rPr dirty="0" sz="650" spc="114">
                <a:solidFill>
                  <a:srgbClr val="C3566B"/>
                </a:solidFill>
                <a:latin typeface="Times New Roman"/>
                <a:cs typeface="Times New Roman"/>
              </a:rPr>
              <a:t>is</a:t>
            </a:r>
            <a:r>
              <a:rPr dirty="0" sz="650" spc="114">
                <a:solidFill>
                  <a:srgbClr val="C6215E"/>
                </a:solidFill>
                <a:latin typeface="Times New Roman"/>
                <a:cs typeface="Times New Roman"/>
              </a:rPr>
              <a:t>:</a:t>
            </a:r>
            <a:r>
              <a:rPr dirty="0" sz="650" spc="434">
                <a:solidFill>
                  <a:srgbClr val="C6215E"/>
                </a:solidFill>
                <a:latin typeface="Times New Roman"/>
                <a:cs typeface="Times New Roman"/>
              </a:rPr>
              <a:t> </a:t>
            </a:r>
            <a:r>
              <a:rPr dirty="0" sz="650" spc="95">
                <a:solidFill>
                  <a:srgbClr val="CA8E97"/>
                </a:solidFill>
                <a:latin typeface="Times New Roman"/>
                <a:cs typeface="Times New Roman"/>
              </a:rPr>
              <a:t>'</a:t>
            </a:r>
            <a:r>
              <a:rPr dirty="0" sz="650" spc="95">
                <a:solidFill>
                  <a:srgbClr val="213852"/>
                </a:solidFill>
                <a:latin typeface="Times New Roman"/>
                <a:cs typeface="Times New Roman"/>
              </a:rPr>
              <a:t>,</a:t>
            </a:r>
            <a:r>
              <a:rPr dirty="0" sz="650" spc="490">
                <a:solidFill>
                  <a:srgbClr val="213852"/>
                </a:solidFill>
                <a:latin typeface="Times New Roman"/>
                <a:cs typeface="Times New Roman"/>
              </a:rPr>
              <a:t> </a:t>
            </a:r>
            <a:r>
              <a:rPr dirty="0" sz="650" spc="-10">
                <a:solidFill>
                  <a:srgbClr val="747477"/>
                </a:solidFill>
                <a:latin typeface="Times New Roman"/>
                <a:cs typeface="Times New Roman"/>
              </a:rPr>
              <a:t>r</a:t>
            </a:r>
            <a:r>
              <a:rPr dirty="0" sz="650" spc="-10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-10">
                <a:solidFill>
                  <a:srgbClr val="384B6B"/>
                </a:solidFill>
                <a:latin typeface="Times New Roman"/>
                <a:cs typeface="Times New Roman"/>
              </a:rPr>
              <a:t>s</a:t>
            </a:r>
            <a:r>
              <a:rPr dirty="0" sz="650" spc="-10">
                <a:solidFill>
                  <a:srgbClr val="4B4452"/>
                </a:solidFill>
                <a:latin typeface="Times New Roman"/>
                <a:cs typeface="Times New Roman"/>
              </a:rPr>
              <a:t>q</a:t>
            </a:r>
            <a:r>
              <a:rPr dirty="0" sz="650" spc="-10">
                <a:solidFill>
                  <a:srgbClr val="746759"/>
                </a:solidFill>
                <a:latin typeface="Times New Roman"/>
                <a:cs typeface="Times New Roman"/>
              </a:rPr>
              <a:t>u</a:t>
            </a:r>
            <a:r>
              <a:rPr dirty="0" sz="650" spc="-10">
                <a:solidFill>
                  <a:srgbClr val="342A3F"/>
                </a:solidFill>
                <a:latin typeface="Times New Roman"/>
                <a:cs typeface="Times New Roman"/>
              </a:rPr>
              <a:t>a</a:t>
            </a:r>
            <a:r>
              <a:rPr dirty="0" sz="650" spc="-10">
                <a:solidFill>
                  <a:srgbClr val="89703D"/>
                </a:solidFill>
                <a:latin typeface="Times New Roman"/>
                <a:cs typeface="Times New Roman"/>
              </a:rPr>
              <a:t>r</a:t>
            </a:r>
            <a:r>
              <a:rPr dirty="0" sz="650" spc="-10">
                <a:solidFill>
                  <a:srgbClr val="1D1C2D"/>
                </a:solidFill>
                <a:latin typeface="Times New Roman"/>
                <a:cs typeface="Times New Roman"/>
              </a:rPr>
              <a:t>e</a:t>
            </a:r>
            <a:r>
              <a:rPr dirty="0" sz="650" spc="-10">
                <a:solidFill>
                  <a:srgbClr val="384B6B"/>
                </a:solidFill>
                <a:latin typeface="Times New Roman"/>
                <a:cs typeface="Times New Roman"/>
              </a:rPr>
              <a:t>d</a:t>
            </a:r>
            <a:r>
              <a:rPr dirty="0" sz="650" spc="-10">
                <a:solidFill>
                  <a:srgbClr val="342A3F"/>
                </a:solidFill>
                <a:latin typeface="Times New Roman"/>
                <a:cs typeface="Times New Roman"/>
              </a:rPr>
              <a:t>.</a:t>
            </a:r>
            <a:r>
              <a:rPr dirty="0" sz="650" spc="-10">
                <a:solidFill>
                  <a:srgbClr val="575967"/>
                </a:solidFill>
                <a:latin typeface="Times New Roman"/>
                <a:cs typeface="Times New Roman"/>
              </a:rPr>
              <a:t>roun</a:t>
            </a:r>
            <a:r>
              <a:rPr dirty="0" sz="650" spc="-10">
                <a:solidFill>
                  <a:srgbClr val="384B6B"/>
                </a:solidFill>
                <a:latin typeface="Times New Roman"/>
                <a:cs typeface="Times New Roman"/>
              </a:rPr>
              <a:t>d</a:t>
            </a:r>
            <a:r>
              <a:rPr dirty="0" sz="650" spc="-10">
                <a:solidFill>
                  <a:srgbClr val="727E99"/>
                </a:solidFill>
                <a:latin typeface="Times New Roman"/>
                <a:cs typeface="Times New Roman"/>
              </a:rPr>
              <a:t>(</a:t>
            </a:r>
            <a:r>
              <a:rPr dirty="0" sz="650" spc="-10">
                <a:solidFill>
                  <a:srgbClr val="67A36E"/>
                </a:solidFill>
                <a:latin typeface="Times New Roman"/>
                <a:cs typeface="Times New Roman"/>
              </a:rPr>
              <a:t>4</a:t>
            </a:r>
            <a:r>
              <a:rPr dirty="0" sz="650" spc="-10">
                <a:solidFill>
                  <a:srgbClr val="978C7C"/>
                </a:solidFill>
                <a:latin typeface="Times New Roman"/>
                <a:cs typeface="Times New Roman"/>
              </a:rPr>
              <a:t>))</a:t>
            </a:r>
            <a:endParaRPr sz="65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590"/>
              </a:spcBef>
            </a:pPr>
            <a:r>
              <a:rPr dirty="0" sz="650">
                <a:solidFill>
                  <a:srgbClr val="213852"/>
                </a:solidFill>
                <a:latin typeface="Times New Roman"/>
                <a:cs typeface="Times New Roman"/>
              </a:rPr>
              <a:t>T</a:t>
            </a:r>
            <a:r>
              <a:rPr dirty="0" sz="650">
                <a:solidFill>
                  <a:srgbClr val="746759"/>
                </a:solidFill>
                <a:latin typeface="Times New Roman"/>
                <a:cs typeface="Times New Roman"/>
              </a:rPr>
              <a:t>h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e</a:t>
            </a:r>
            <a:r>
              <a:rPr dirty="0" sz="650" spc="330">
                <a:solidFill>
                  <a:srgbClr val="4B4452"/>
                </a:solidFill>
                <a:latin typeface="Times New Roman"/>
                <a:cs typeface="Times New Roman"/>
              </a:rPr>
              <a:t> </a:t>
            </a:r>
            <a:r>
              <a:rPr dirty="0" sz="650" spc="90">
                <a:solidFill>
                  <a:srgbClr val="342A3F"/>
                </a:solidFill>
                <a:latin typeface="Times New Roman"/>
                <a:cs typeface="Times New Roman"/>
              </a:rPr>
              <a:t>t</a:t>
            </a:r>
            <a:r>
              <a:rPr dirty="0" sz="650" spc="90">
                <a:solidFill>
                  <a:srgbClr val="4B4452"/>
                </a:solidFill>
                <a:latin typeface="Times New Roman"/>
                <a:cs typeface="Times New Roman"/>
              </a:rPr>
              <a:t>ra</a:t>
            </a:r>
            <a:r>
              <a:rPr dirty="0" sz="650" spc="90">
                <a:solidFill>
                  <a:srgbClr val="342A3F"/>
                </a:solidFill>
                <a:latin typeface="Times New Roman"/>
                <a:cs typeface="Times New Roman"/>
              </a:rPr>
              <a:t>i</a:t>
            </a:r>
            <a:r>
              <a:rPr dirty="0" sz="650" spc="90">
                <a:solidFill>
                  <a:srgbClr val="575967"/>
                </a:solidFill>
                <a:latin typeface="Times New Roman"/>
                <a:cs typeface="Times New Roman"/>
              </a:rPr>
              <a:t>n</a:t>
            </a:r>
            <a:r>
              <a:rPr dirty="0" sz="650" spc="280">
                <a:solidFill>
                  <a:srgbClr val="575967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R</a:t>
            </a:r>
            <a:r>
              <a:rPr dirty="0" sz="650">
                <a:solidFill>
                  <a:srgbClr val="00263D"/>
                </a:solidFill>
                <a:latin typeface="Times New Roman"/>
                <a:cs typeface="Times New Roman"/>
              </a:rPr>
              <a:t>-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s</a:t>
            </a:r>
            <a:r>
              <a:rPr dirty="0" sz="650">
                <a:solidFill>
                  <a:srgbClr val="384B6B"/>
                </a:solidFill>
                <a:latin typeface="Times New Roman"/>
                <a:cs typeface="Times New Roman"/>
              </a:rPr>
              <a:t>q</a:t>
            </a:r>
            <a:r>
              <a:rPr dirty="0" sz="650">
                <a:solidFill>
                  <a:srgbClr val="747477"/>
                </a:solidFill>
                <a:latin typeface="Times New Roman"/>
                <a:cs typeface="Times New Roman"/>
              </a:rPr>
              <a:t>u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ar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e</a:t>
            </a:r>
            <a:r>
              <a:rPr dirty="0" sz="650" spc="305">
                <a:solidFill>
                  <a:srgbClr val="4B4452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727E99"/>
                </a:solidFill>
                <a:latin typeface="Times New Roman"/>
                <a:cs typeface="Times New Roman"/>
              </a:rPr>
              <a:t>v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al</a:t>
            </a:r>
            <a:r>
              <a:rPr dirty="0" sz="650">
                <a:solidFill>
                  <a:srgbClr val="384B6B"/>
                </a:solidFill>
                <a:latin typeface="Times New Roman"/>
                <a:cs typeface="Times New Roman"/>
              </a:rPr>
              <a:t>u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285">
                <a:solidFill>
                  <a:srgbClr val="342A3F"/>
                </a:solidFill>
                <a:latin typeface="Times New Roman"/>
                <a:cs typeface="Times New Roman"/>
              </a:rPr>
              <a:t> </a:t>
            </a:r>
            <a:r>
              <a:rPr dirty="0" sz="650" spc="105">
                <a:solidFill>
                  <a:srgbClr val="421346"/>
                </a:solidFill>
                <a:latin typeface="Times New Roman"/>
                <a:cs typeface="Times New Roman"/>
              </a:rPr>
              <a:t>i</a:t>
            </a:r>
            <a:r>
              <a:rPr dirty="0" sz="650" spc="105">
                <a:solidFill>
                  <a:srgbClr val="4B4452"/>
                </a:solidFill>
                <a:latin typeface="Times New Roman"/>
                <a:cs typeface="Times New Roman"/>
              </a:rPr>
              <a:t>s</a:t>
            </a:r>
            <a:r>
              <a:rPr dirty="0" sz="650" spc="105">
                <a:solidFill>
                  <a:srgbClr val="520152"/>
                </a:solidFill>
                <a:latin typeface="Times New Roman"/>
                <a:cs typeface="Times New Roman"/>
              </a:rPr>
              <a:t>:</a:t>
            </a:r>
            <a:r>
              <a:rPr dirty="0" sz="650" spc="235">
                <a:solidFill>
                  <a:srgbClr val="520152"/>
                </a:solidFill>
                <a:latin typeface="Times New Roman"/>
                <a:cs typeface="Times New Roman"/>
              </a:rPr>
              <a:t>  </a:t>
            </a:r>
            <a:r>
              <a:rPr dirty="0" sz="650" spc="-10">
                <a:solidFill>
                  <a:srgbClr val="575967"/>
                </a:solidFill>
                <a:latin typeface="Times New Roman"/>
                <a:cs typeface="Times New Roman"/>
              </a:rPr>
              <a:t>e</a:t>
            </a:r>
            <a:r>
              <a:rPr dirty="0" sz="650" spc="-10">
                <a:solidFill>
                  <a:srgbClr val="03014F"/>
                </a:solidFill>
                <a:latin typeface="Times New Roman"/>
                <a:cs typeface="Times New Roman"/>
              </a:rPr>
              <a:t>.</a:t>
            </a:r>
            <a:r>
              <a:rPr dirty="0" sz="650" spc="-10">
                <a:solidFill>
                  <a:srgbClr val="4B4452"/>
                </a:solidFill>
                <a:latin typeface="Times New Roman"/>
                <a:cs typeface="Times New Roman"/>
              </a:rPr>
              <a:t>9462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 marL="17780">
              <a:lnSpc>
                <a:spcPts val="775"/>
              </a:lnSpc>
              <a:spcBef>
                <a:spcPts val="5"/>
              </a:spcBef>
            </a:pPr>
            <a:r>
              <a:rPr dirty="0" sz="650" spc="45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50" spc="45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45">
                <a:solidFill>
                  <a:srgbClr val="49333B"/>
                </a:solidFill>
                <a:latin typeface="Times New Roman"/>
                <a:cs typeface="Times New Roman"/>
              </a:rPr>
              <a:t>s</a:t>
            </a:r>
            <a:r>
              <a:rPr dirty="0" sz="650" spc="45">
                <a:solidFill>
                  <a:srgbClr val="384B6B"/>
                </a:solidFill>
                <a:latin typeface="Times New Roman"/>
                <a:cs typeface="Times New Roman"/>
              </a:rPr>
              <a:t>q</a:t>
            </a:r>
            <a:r>
              <a:rPr dirty="0" sz="650" spc="45">
                <a:solidFill>
                  <a:srgbClr val="575967"/>
                </a:solidFill>
                <a:latin typeface="Times New Roman"/>
                <a:cs typeface="Times New Roman"/>
              </a:rPr>
              <a:t>u</a:t>
            </a:r>
            <a:r>
              <a:rPr dirty="0" sz="650" spc="45">
                <a:solidFill>
                  <a:srgbClr val="342A3F"/>
                </a:solidFill>
                <a:latin typeface="Times New Roman"/>
                <a:cs typeface="Times New Roman"/>
              </a:rPr>
              <a:t>a</a:t>
            </a:r>
            <a:r>
              <a:rPr dirty="0" sz="650" spc="45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50" spc="45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45">
                <a:solidFill>
                  <a:srgbClr val="495B7C"/>
                </a:solidFill>
                <a:latin typeface="Times New Roman"/>
                <a:cs typeface="Times New Roman"/>
              </a:rPr>
              <a:t>d</a:t>
            </a:r>
            <a:r>
              <a:rPr dirty="0" sz="650" spc="185">
                <a:solidFill>
                  <a:srgbClr val="495B7C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A823FB"/>
                </a:solidFill>
                <a:latin typeface="Times New Roman"/>
                <a:cs typeface="Times New Roman"/>
              </a:rPr>
              <a:t>=</a:t>
            </a:r>
            <a:r>
              <a:rPr dirty="0" sz="650" spc="254">
                <a:solidFill>
                  <a:srgbClr val="A823FB"/>
                </a:solidFill>
                <a:latin typeface="Times New Roman"/>
                <a:cs typeface="Times New Roman"/>
              </a:rPr>
              <a:t> </a:t>
            </a:r>
            <a:r>
              <a:rPr dirty="0" sz="650" spc="65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50" spc="65">
                <a:solidFill>
                  <a:srgbClr val="4B4452"/>
                </a:solidFill>
                <a:latin typeface="Times New Roman"/>
                <a:cs typeface="Times New Roman"/>
              </a:rPr>
              <a:t>2</a:t>
            </a:r>
            <a:r>
              <a:rPr dirty="0" sz="650" spc="65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65">
                <a:solidFill>
                  <a:srgbClr val="213852"/>
                </a:solidFill>
                <a:latin typeface="Times New Roman"/>
                <a:cs typeface="Times New Roman"/>
              </a:rPr>
              <a:t>s</a:t>
            </a:r>
            <a:r>
              <a:rPr dirty="0" sz="650" spc="65">
                <a:solidFill>
                  <a:srgbClr val="4B4452"/>
                </a:solidFill>
                <a:latin typeface="Times New Roman"/>
                <a:cs typeface="Times New Roman"/>
              </a:rPr>
              <a:t>cc</a:t>
            </a:r>
            <a:r>
              <a:rPr dirty="0" sz="650" spc="65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50" spc="65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65">
                <a:solidFill>
                  <a:srgbClr val="7C6491"/>
                </a:solidFill>
                <a:latin typeface="Times New Roman"/>
                <a:cs typeface="Times New Roman"/>
              </a:rPr>
              <a:t>(</a:t>
            </a:r>
            <a:r>
              <a:rPr dirty="0" sz="650" spc="65">
                <a:solidFill>
                  <a:srgbClr val="575967"/>
                </a:solidFill>
                <a:latin typeface="Times New Roman"/>
                <a:cs typeface="Times New Roman"/>
              </a:rPr>
              <a:t>y_</a:t>
            </a:r>
            <a:r>
              <a:rPr dirty="0" sz="650" spc="65">
                <a:solidFill>
                  <a:srgbClr val="213852"/>
                </a:solidFill>
                <a:latin typeface="Times New Roman"/>
                <a:cs typeface="Times New Roman"/>
              </a:rPr>
              <a:t>tes</a:t>
            </a:r>
            <a:r>
              <a:rPr dirty="0" sz="650" spc="65">
                <a:solidFill>
                  <a:srgbClr val="49333B"/>
                </a:solidFill>
                <a:latin typeface="Times New Roman"/>
                <a:cs typeface="Times New Roman"/>
              </a:rPr>
              <a:t>t</a:t>
            </a:r>
            <a:r>
              <a:rPr dirty="0" sz="650" spc="65">
                <a:solidFill>
                  <a:srgbClr val="593121"/>
                </a:solidFill>
                <a:latin typeface="Times New Roman"/>
                <a:cs typeface="Times New Roman"/>
              </a:rPr>
              <a:t>,</a:t>
            </a:r>
            <a:r>
              <a:rPr dirty="0" sz="650" spc="254">
                <a:solidFill>
                  <a:srgbClr val="593121"/>
                </a:solidFill>
                <a:latin typeface="Times New Roman"/>
                <a:cs typeface="Times New Roman"/>
              </a:rPr>
              <a:t> </a:t>
            </a:r>
            <a:r>
              <a:rPr dirty="0" sz="650" spc="35">
                <a:solidFill>
                  <a:srgbClr val="213852"/>
                </a:solidFill>
                <a:latin typeface="Times New Roman"/>
                <a:cs typeface="Times New Roman"/>
              </a:rPr>
              <a:t>te</a:t>
            </a:r>
            <a:r>
              <a:rPr dirty="0" sz="650" spc="35">
                <a:solidFill>
                  <a:srgbClr val="49333B"/>
                </a:solidFill>
                <a:latin typeface="Times New Roman"/>
                <a:cs typeface="Times New Roman"/>
              </a:rPr>
              <a:t>st</a:t>
            </a:r>
            <a:r>
              <a:rPr dirty="0" sz="650" spc="35">
                <a:solidFill>
                  <a:srgbClr val="281A01"/>
                </a:solidFill>
                <a:latin typeface="Times New Roman"/>
                <a:cs typeface="Times New Roman"/>
              </a:rPr>
              <a:t>_</a:t>
            </a:r>
            <a:r>
              <a:rPr dirty="0" sz="650" spc="35">
                <a:solidFill>
                  <a:srgbClr val="64563F"/>
                </a:solidFill>
                <a:latin typeface="Times New Roman"/>
                <a:cs typeface="Times New Roman"/>
              </a:rPr>
              <a:t>p</a:t>
            </a:r>
            <a:r>
              <a:rPr dirty="0" sz="650" spc="35">
                <a:solidFill>
                  <a:srgbClr val="384B6B"/>
                </a:solidFill>
                <a:latin typeface="Times New Roman"/>
                <a:cs typeface="Times New Roman"/>
              </a:rPr>
              <a:t>r</a:t>
            </a:r>
            <a:r>
              <a:rPr dirty="0" sz="650" spc="35">
                <a:solidFill>
                  <a:srgbClr val="4B4452"/>
                </a:solidFill>
                <a:latin typeface="Times New Roman"/>
                <a:cs typeface="Times New Roman"/>
              </a:rPr>
              <a:t>e&lt;l</a:t>
            </a:r>
            <a:r>
              <a:rPr dirty="0" sz="650" spc="35">
                <a:solidFill>
                  <a:srgbClr val="527C9C"/>
                </a:solidFill>
                <a:latin typeface="Times New Roman"/>
                <a:cs typeface="Times New Roman"/>
              </a:rPr>
              <a:t>)</a:t>
            </a:r>
            <a:endParaRPr sz="650">
              <a:latin typeface="Times New Roman"/>
              <a:cs typeface="Times New Roman"/>
            </a:endParaRPr>
          </a:p>
          <a:p>
            <a:pPr marL="15240">
              <a:lnSpc>
                <a:spcPts val="775"/>
              </a:lnSpc>
            </a:pPr>
            <a:r>
              <a:rPr dirty="0" sz="650" spc="70">
                <a:solidFill>
                  <a:srgbClr val="4F9A69"/>
                </a:solidFill>
                <a:latin typeface="Times New Roman"/>
                <a:cs typeface="Times New Roman"/>
              </a:rPr>
              <a:t>p</a:t>
            </a:r>
            <a:r>
              <a:rPr dirty="0" sz="650" spc="70">
                <a:solidFill>
                  <a:srgbClr val="67A36E"/>
                </a:solidFill>
                <a:latin typeface="Times New Roman"/>
                <a:cs typeface="Times New Roman"/>
              </a:rPr>
              <a:t>r</a:t>
            </a:r>
            <a:r>
              <a:rPr dirty="0" sz="650" spc="70">
                <a:solidFill>
                  <a:srgbClr val="4F8C49"/>
                </a:solidFill>
                <a:latin typeface="Times New Roman"/>
                <a:cs typeface="Times New Roman"/>
              </a:rPr>
              <a:t>i</a:t>
            </a:r>
            <a:r>
              <a:rPr dirty="0" sz="650" spc="70">
                <a:solidFill>
                  <a:srgbClr val="67A36E"/>
                </a:solidFill>
                <a:latin typeface="Times New Roman"/>
                <a:cs typeface="Times New Roman"/>
              </a:rPr>
              <a:t>n</a:t>
            </a:r>
            <a:r>
              <a:rPr dirty="0" sz="650" spc="70">
                <a:solidFill>
                  <a:srgbClr val="138E5B"/>
                </a:solidFill>
                <a:latin typeface="Times New Roman"/>
                <a:cs typeface="Times New Roman"/>
              </a:rPr>
              <a:t>t</a:t>
            </a:r>
            <a:r>
              <a:rPr dirty="0" sz="650" spc="70">
                <a:solidFill>
                  <a:srgbClr val="727E99"/>
                </a:solidFill>
                <a:latin typeface="Times New Roman"/>
                <a:cs typeface="Times New Roman"/>
              </a:rPr>
              <a:t>(</a:t>
            </a:r>
            <a:r>
              <a:rPr dirty="0" sz="650" spc="70">
                <a:solidFill>
                  <a:srgbClr val="CA8E97"/>
                </a:solidFill>
                <a:latin typeface="Times New Roman"/>
                <a:cs typeface="Times New Roman"/>
              </a:rPr>
              <a:t>'</a:t>
            </a:r>
            <a:r>
              <a:rPr dirty="0" sz="650" spc="70">
                <a:solidFill>
                  <a:srgbClr val="C3566B"/>
                </a:solidFill>
                <a:latin typeface="Times New Roman"/>
                <a:cs typeface="Times New Roman"/>
              </a:rPr>
              <a:t>T</a:t>
            </a:r>
            <a:r>
              <a:rPr dirty="0" sz="650" spc="70">
                <a:solidFill>
                  <a:srgbClr val="CA727C"/>
                </a:solidFill>
                <a:latin typeface="Times New Roman"/>
                <a:cs typeface="Times New Roman"/>
              </a:rPr>
              <a:t>h</a:t>
            </a:r>
            <a:r>
              <a:rPr dirty="0" sz="650" spc="70">
                <a:solidFill>
                  <a:srgbClr val="C1444F"/>
                </a:solidFill>
                <a:latin typeface="Times New Roman"/>
                <a:cs typeface="Times New Roman"/>
              </a:rPr>
              <a:t>e</a:t>
            </a:r>
            <a:r>
              <a:rPr dirty="0" sz="650" spc="254">
                <a:solidFill>
                  <a:srgbClr val="C1444F"/>
                </a:solidFill>
                <a:latin typeface="Times New Roman"/>
                <a:cs typeface="Times New Roman"/>
              </a:rPr>
              <a:t> </a:t>
            </a:r>
            <a:r>
              <a:rPr dirty="0" sz="650" spc="90">
                <a:solidFill>
                  <a:srgbClr val="C3566B"/>
                </a:solidFill>
                <a:latin typeface="Times New Roman"/>
                <a:cs typeface="Times New Roman"/>
              </a:rPr>
              <a:t>test</a:t>
            </a:r>
            <a:r>
              <a:rPr dirty="0" sz="650" spc="265">
                <a:solidFill>
                  <a:srgbClr val="C3566B"/>
                </a:solidFill>
                <a:latin typeface="Times New Roman"/>
                <a:cs typeface="Times New Roman"/>
              </a:rPr>
              <a:t> </a:t>
            </a:r>
            <a:r>
              <a:rPr dirty="0" sz="650" spc="65">
                <a:solidFill>
                  <a:srgbClr val="CF725E"/>
                </a:solidFill>
                <a:latin typeface="Times New Roman"/>
                <a:cs typeface="Times New Roman"/>
              </a:rPr>
              <a:t>R-</a:t>
            </a:r>
            <a:r>
              <a:rPr dirty="0" sz="650" spc="50">
                <a:solidFill>
                  <a:srgbClr val="C1444F"/>
                </a:solidFill>
                <a:latin typeface="Times New Roman"/>
                <a:cs typeface="Times New Roman"/>
              </a:rPr>
              <a:t>s</a:t>
            </a:r>
            <a:r>
              <a:rPr dirty="0" sz="650" spc="55">
                <a:solidFill>
                  <a:srgbClr val="C1444F"/>
                </a:solidFill>
                <a:latin typeface="Times New Roman"/>
                <a:cs typeface="Times New Roman"/>
              </a:rPr>
              <a:t> </a:t>
            </a:r>
            <a:r>
              <a:rPr dirty="0" sz="650" spc="55">
                <a:solidFill>
                  <a:srgbClr val="CA727C"/>
                </a:solidFill>
                <a:latin typeface="Times New Roman"/>
                <a:cs typeface="Times New Roman"/>
              </a:rPr>
              <a:t>u</a:t>
            </a:r>
            <a:r>
              <a:rPr dirty="0" sz="650" spc="55">
                <a:solidFill>
                  <a:srgbClr val="C3566B"/>
                </a:solidFill>
                <a:latin typeface="Times New Roman"/>
                <a:cs typeface="Times New Roman"/>
              </a:rPr>
              <a:t>a</a:t>
            </a:r>
            <a:r>
              <a:rPr dirty="0" sz="650" spc="55">
                <a:solidFill>
                  <a:srgbClr val="CA727C"/>
                </a:solidFill>
                <a:latin typeface="Times New Roman"/>
                <a:cs typeface="Times New Roman"/>
              </a:rPr>
              <a:t>r</a:t>
            </a:r>
            <a:r>
              <a:rPr dirty="0" sz="650" spc="55">
                <a:solidFill>
                  <a:srgbClr val="C3566B"/>
                </a:solidFill>
                <a:latin typeface="Times New Roman"/>
                <a:cs typeface="Times New Roman"/>
              </a:rPr>
              <a:t>e</a:t>
            </a:r>
            <a:r>
              <a:rPr dirty="0" sz="650" spc="260">
                <a:solidFill>
                  <a:srgbClr val="C3566B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CA8E97"/>
                </a:solidFill>
                <a:latin typeface="Times New Roman"/>
                <a:cs typeface="Times New Roman"/>
              </a:rPr>
              <a:t>v</a:t>
            </a:r>
            <a:r>
              <a:rPr dirty="0" sz="650">
                <a:solidFill>
                  <a:srgbClr val="C1444F"/>
                </a:solidFill>
                <a:latin typeface="Times New Roman"/>
                <a:cs typeface="Times New Roman"/>
              </a:rPr>
              <a:t>al</a:t>
            </a:r>
            <a:r>
              <a:rPr dirty="0" sz="650">
                <a:solidFill>
                  <a:srgbClr val="CA727C"/>
                </a:solidFill>
                <a:latin typeface="Times New Roman"/>
                <a:cs typeface="Times New Roman"/>
              </a:rPr>
              <a:t>u</a:t>
            </a:r>
            <a:r>
              <a:rPr dirty="0" sz="650">
                <a:solidFill>
                  <a:srgbClr val="C1444F"/>
                </a:solidFill>
                <a:latin typeface="Times New Roman"/>
                <a:cs typeface="Times New Roman"/>
              </a:rPr>
              <a:t>e</a:t>
            </a:r>
            <a:r>
              <a:rPr dirty="0" sz="650" spc="275">
                <a:solidFill>
                  <a:srgbClr val="C1444F"/>
                </a:solidFill>
                <a:latin typeface="Times New Roman"/>
                <a:cs typeface="Times New Roman"/>
              </a:rPr>
              <a:t> </a:t>
            </a:r>
            <a:r>
              <a:rPr dirty="0" sz="650" spc="114">
                <a:solidFill>
                  <a:srgbClr val="C3566B"/>
                </a:solidFill>
                <a:latin typeface="Times New Roman"/>
                <a:cs typeface="Times New Roman"/>
              </a:rPr>
              <a:t>i</a:t>
            </a:r>
            <a:r>
              <a:rPr dirty="0" sz="650" spc="114">
                <a:solidFill>
                  <a:srgbClr val="C1444F"/>
                </a:solidFill>
                <a:latin typeface="Times New Roman"/>
                <a:cs typeface="Times New Roman"/>
              </a:rPr>
              <a:t>s</a:t>
            </a:r>
            <a:r>
              <a:rPr dirty="0" sz="650" spc="114">
                <a:solidFill>
                  <a:srgbClr val="BC2182"/>
                </a:solidFill>
                <a:latin typeface="Times New Roman"/>
                <a:cs typeface="Times New Roman"/>
              </a:rPr>
              <a:t>:</a:t>
            </a:r>
            <a:r>
              <a:rPr dirty="0" sz="650" spc="355">
                <a:solidFill>
                  <a:srgbClr val="BC2182"/>
                </a:solidFill>
                <a:latin typeface="Times New Roman"/>
                <a:cs typeface="Times New Roman"/>
              </a:rPr>
              <a:t> </a:t>
            </a:r>
            <a:r>
              <a:rPr dirty="0" sz="650" spc="80">
                <a:solidFill>
                  <a:srgbClr val="C6215E"/>
                </a:solidFill>
                <a:latin typeface="Times New Roman"/>
                <a:cs typeface="Times New Roman"/>
              </a:rPr>
              <a:t>'</a:t>
            </a:r>
            <a:r>
              <a:rPr dirty="0" sz="650" spc="80">
                <a:solidFill>
                  <a:srgbClr val="384B6B"/>
                </a:solidFill>
                <a:latin typeface="Times New Roman"/>
                <a:cs typeface="Times New Roman"/>
              </a:rPr>
              <a:t>,</a:t>
            </a:r>
            <a:r>
              <a:rPr dirty="0" sz="650" spc="375">
                <a:solidFill>
                  <a:srgbClr val="384B6B"/>
                </a:solidFill>
                <a:latin typeface="Times New Roman"/>
                <a:cs typeface="Times New Roman"/>
              </a:rPr>
              <a:t> </a:t>
            </a:r>
            <a:r>
              <a:rPr dirty="0" sz="650" spc="40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50" spc="40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40">
                <a:solidFill>
                  <a:srgbClr val="213852"/>
                </a:solidFill>
                <a:latin typeface="Times New Roman"/>
                <a:cs typeface="Times New Roman"/>
              </a:rPr>
              <a:t>s</a:t>
            </a:r>
            <a:r>
              <a:rPr dirty="0" sz="650" spc="40">
                <a:solidFill>
                  <a:srgbClr val="384B6B"/>
                </a:solidFill>
                <a:latin typeface="Times New Roman"/>
                <a:cs typeface="Times New Roman"/>
              </a:rPr>
              <a:t>qu</a:t>
            </a:r>
            <a:r>
              <a:rPr dirty="0" sz="650" spc="40">
                <a:solidFill>
                  <a:srgbClr val="342A3F"/>
                </a:solidFill>
                <a:latin typeface="Times New Roman"/>
                <a:cs typeface="Times New Roman"/>
              </a:rPr>
              <a:t>a</a:t>
            </a:r>
            <a:r>
              <a:rPr dirty="0" sz="650" spc="40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50" spc="40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40">
                <a:solidFill>
                  <a:srgbClr val="495B7C"/>
                </a:solidFill>
                <a:latin typeface="Times New Roman"/>
                <a:cs typeface="Times New Roman"/>
              </a:rPr>
              <a:t>d.</a:t>
            </a:r>
            <a:r>
              <a:rPr dirty="0" sz="650" spc="40">
                <a:solidFill>
                  <a:srgbClr val="4B4452"/>
                </a:solidFill>
                <a:latin typeface="Times New Roman"/>
                <a:cs typeface="Times New Roman"/>
              </a:rPr>
              <a:t>rcun</a:t>
            </a:r>
            <a:r>
              <a:rPr dirty="0" sz="650" spc="40">
                <a:solidFill>
                  <a:srgbClr val="527C9C"/>
                </a:solidFill>
                <a:latin typeface="Times New Roman"/>
                <a:cs typeface="Times New Roman"/>
              </a:rPr>
              <a:t>d</a:t>
            </a:r>
            <a:r>
              <a:rPr dirty="0" sz="650" spc="40">
                <a:solidFill>
                  <a:srgbClr val="747477"/>
                </a:solidFill>
                <a:latin typeface="Times New Roman"/>
                <a:cs typeface="Times New Roman"/>
              </a:rPr>
              <a:t>(</a:t>
            </a:r>
            <a:r>
              <a:rPr dirty="0" sz="650" spc="40">
                <a:solidFill>
                  <a:srgbClr val="67A36E"/>
                </a:solidFill>
                <a:latin typeface="Times New Roman"/>
                <a:cs typeface="Times New Roman"/>
              </a:rPr>
              <a:t>4</a:t>
            </a:r>
            <a:r>
              <a:rPr dirty="0" sz="650" spc="40">
                <a:solidFill>
                  <a:srgbClr val="978C7C"/>
                </a:solidFill>
                <a:latin typeface="Times New Roman"/>
                <a:cs typeface="Times New Roman"/>
              </a:rPr>
              <a:t>})</a:t>
            </a:r>
            <a:endParaRPr sz="65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515"/>
              </a:spcBef>
            </a:pPr>
            <a:r>
              <a:rPr dirty="0" sz="650">
                <a:solidFill>
                  <a:srgbClr val="213852"/>
                </a:solidFill>
                <a:latin typeface="Times New Roman"/>
                <a:cs typeface="Times New Roman"/>
              </a:rPr>
              <a:t>T</a:t>
            </a:r>
            <a:r>
              <a:rPr dirty="0" sz="650">
                <a:solidFill>
                  <a:srgbClr val="747477"/>
                </a:solidFill>
                <a:latin typeface="Times New Roman"/>
                <a:cs typeface="Times New Roman"/>
              </a:rPr>
              <a:t>h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e</a:t>
            </a:r>
            <a:r>
              <a:rPr dirty="0" sz="650" spc="254">
                <a:solidFill>
                  <a:srgbClr val="4B4452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tes</a:t>
            </a:r>
            <a:r>
              <a:rPr dirty="0" sz="650" spc="345">
                <a:solidFill>
                  <a:srgbClr val="342A3F"/>
                </a:solidFill>
                <a:latin typeface="Times New Roman"/>
                <a:cs typeface="Times New Roman"/>
              </a:rPr>
              <a:t>  </a:t>
            </a:r>
            <a:r>
              <a:rPr dirty="0" sz="650">
                <a:solidFill>
                  <a:srgbClr val="575967"/>
                </a:solidFill>
                <a:latin typeface="Times New Roman"/>
                <a:cs typeface="Times New Roman"/>
              </a:rPr>
              <a:t>R</a:t>
            </a:r>
            <a:r>
              <a:rPr dirty="0" sz="650">
                <a:solidFill>
                  <a:srgbClr val="00263D"/>
                </a:solidFill>
                <a:latin typeface="Times New Roman"/>
                <a:cs typeface="Times New Roman"/>
              </a:rPr>
              <a:t>-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s</a:t>
            </a:r>
            <a:r>
              <a:rPr dirty="0" sz="650">
                <a:solidFill>
                  <a:srgbClr val="575967"/>
                </a:solidFill>
                <a:latin typeface="Times New Roman"/>
                <a:cs typeface="Times New Roman"/>
              </a:rPr>
              <a:t>q</a:t>
            </a:r>
            <a:r>
              <a:rPr dirty="0" sz="650">
                <a:solidFill>
                  <a:srgbClr val="747477"/>
                </a:solidFill>
                <a:latin typeface="Times New Roman"/>
                <a:cs typeface="Times New Roman"/>
              </a:rPr>
              <a:t>u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ar,e</a:t>
            </a:r>
            <a:r>
              <a:rPr dirty="0" sz="650" spc="175">
                <a:solidFill>
                  <a:srgbClr val="4B4452"/>
                </a:solidFill>
                <a:latin typeface="Times New Roman"/>
                <a:cs typeface="Times New Roman"/>
              </a:rPr>
              <a:t> </a:t>
            </a:r>
            <a:r>
              <a:rPr dirty="0" sz="650" spc="50">
                <a:solidFill>
                  <a:srgbClr val="727E99"/>
                </a:solidFill>
                <a:latin typeface="Times New Roman"/>
                <a:cs typeface="Times New Roman"/>
              </a:rPr>
              <a:t>v</a:t>
            </a:r>
            <a:r>
              <a:rPr dirty="0" sz="650" spc="50">
                <a:solidFill>
                  <a:srgbClr val="4B4452"/>
                </a:solidFill>
                <a:latin typeface="Times New Roman"/>
                <a:cs typeface="Times New Roman"/>
              </a:rPr>
              <a:t>al</a:t>
            </a:r>
            <a:r>
              <a:rPr dirty="0" sz="650" spc="50">
                <a:solidFill>
                  <a:srgbClr val="495B7C"/>
                </a:solidFill>
                <a:latin typeface="Times New Roman"/>
                <a:cs typeface="Times New Roman"/>
              </a:rPr>
              <a:t>u</a:t>
            </a:r>
            <a:r>
              <a:rPr dirty="0" sz="650" spc="50">
                <a:solidFill>
                  <a:srgbClr val="213852"/>
                </a:solidFill>
                <a:latin typeface="Times New Roman"/>
                <a:cs typeface="Times New Roman"/>
              </a:rPr>
              <a:t>e</a:t>
            </a:r>
            <a:r>
              <a:rPr dirty="0" sz="650" spc="190">
                <a:solidFill>
                  <a:srgbClr val="213852"/>
                </a:solidFill>
                <a:latin typeface="Times New Roman"/>
                <a:cs typeface="Times New Roman"/>
              </a:rPr>
              <a:t> </a:t>
            </a:r>
            <a:r>
              <a:rPr dirty="0" sz="650" spc="114">
                <a:solidFill>
                  <a:srgbClr val="4B4452"/>
                </a:solidFill>
                <a:latin typeface="Times New Roman"/>
                <a:cs typeface="Times New Roman"/>
              </a:rPr>
              <a:t>is</a:t>
            </a:r>
            <a:r>
              <a:rPr dirty="0" sz="650" spc="114">
                <a:solidFill>
                  <a:srgbClr val="520152"/>
                </a:solidFill>
                <a:latin typeface="Times New Roman"/>
                <a:cs typeface="Times New Roman"/>
              </a:rPr>
              <a:t>:</a:t>
            </a:r>
            <a:r>
              <a:rPr dirty="0" sz="650" spc="190">
                <a:solidFill>
                  <a:srgbClr val="520152"/>
                </a:solidFill>
                <a:latin typeface="Times New Roman"/>
                <a:cs typeface="Times New Roman"/>
              </a:rPr>
              <a:t>  </a:t>
            </a:r>
            <a:r>
              <a:rPr dirty="0" sz="650" spc="-10">
                <a:solidFill>
                  <a:srgbClr val="575967"/>
                </a:solidFill>
                <a:latin typeface="Times New Roman"/>
                <a:cs typeface="Times New Roman"/>
              </a:rPr>
              <a:t>0.</a:t>
            </a:r>
            <a:r>
              <a:rPr dirty="0" sz="650" spc="-10">
                <a:solidFill>
                  <a:srgbClr val="746759"/>
                </a:solidFill>
                <a:latin typeface="Times New Roman"/>
                <a:cs typeface="Times New Roman"/>
              </a:rPr>
              <a:t>8</a:t>
            </a:r>
            <a:r>
              <a:rPr dirty="0" sz="650" spc="-10">
                <a:solidFill>
                  <a:srgbClr val="342A3F"/>
                </a:solidFill>
                <a:latin typeface="Times New Roman"/>
                <a:cs typeface="Times New Roman"/>
              </a:rPr>
              <a:t>5'5</a:t>
            </a:r>
            <a:r>
              <a:rPr dirty="0" sz="650" spc="-10">
                <a:solidFill>
                  <a:srgbClr val="03014F"/>
                </a:solidFill>
                <a:latin typeface="Times New Roman"/>
                <a:cs typeface="Times New Roman"/>
              </a:rPr>
              <a:t>3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682336" y="7893432"/>
            <a:ext cx="3019425" cy="57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775"/>
              </a:lnSpc>
              <a:spcBef>
                <a:spcPts val="100"/>
              </a:spcBef>
            </a:pPr>
            <a:r>
              <a:rPr dirty="0" sz="650" spc="100">
                <a:solidFill>
                  <a:srgbClr val="527C9C"/>
                </a:solidFill>
                <a:latin typeface="Times New Roman"/>
                <a:cs typeface="Times New Roman"/>
              </a:rPr>
              <a:t>m</a:t>
            </a:r>
            <a:r>
              <a:rPr dirty="0" sz="650" spc="100">
                <a:solidFill>
                  <a:srgbClr val="4B4452"/>
                </a:solidFill>
                <a:latin typeface="Times New Roman"/>
                <a:cs typeface="Times New Roman"/>
              </a:rPr>
              <a:t>s</a:t>
            </a:r>
            <a:r>
              <a:rPr dirty="0" sz="650" spc="100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285">
                <a:solidFill>
                  <a:srgbClr val="342A3F"/>
                </a:solidFill>
                <a:latin typeface="Times New Roman"/>
                <a:cs typeface="Times New Roman"/>
              </a:rPr>
              <a:t> </a:t>
            </a:r>
            <a:r>
              <a:rPr dirty="0" sz="650" spc="55">
                <a:solidFill>
                  <a:srgbClr val="A823FB"/>
                </a:solidFill>
                <a:latin typeface="Times New Roman"/>
                <a:cs typeface="Times New Roman"/>
              </a:rPr>
              <a:t>=</a:t>
            </a:r>
            <a:r>
              <a:rPr dirty="0" sz="650" spc="55">
                <a:solidFill>
                  <a:srgbClr val="527C9C"/>
                </a:solidFill>
                <a:latin typeface="Times New Roman"/>
                <a:cs typeface="Times New Roman"/>
              </a:rPr>
              <a:t>m</a:t>
            </a:r>
            <a:r>
              <a:rPr dirty="0" sz="650" spc="55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55">
                <a:solidFill>
                  <a:srgbClr val="4B4452"/>
                </a:solidFill>
                <a:latin typeface="Times New Roman"/>
                <a:cs typeface="Times New Roman"/>
              </a:rPr>
              <a:t>a</a:t>
            </a:r>
            <a:r>
              <a:rPr dirty="0" sz="650" spc="55">
                <a:solidFill>
                  <a:srgbClr val="746759"/>
                </a:solidFill>
                <a:latin typeface="Times New Roman"/>
                <a:cs typeface="Times New Roman"/>
              </a:rPr>
              <a:t>n</a:t>
            </a:r>
            <a:r>
              <a:rPr dirty="0" sz="650" spc="55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55">
                <a:solidFill>
                  <a:srgbClr val="342A3F"/>
                </a:solidFill>
                <a:latin typeface="Times New Roman"/>
                <a:cs typeface="Times New Roman"/>
              </a:rPr>
              <a:t>s</a:t>
            </a:r>
            <a:r>
              <a:rPr dirty="0" sz="650" spc="55">
                <a:solidFill>
                  <a:srgbClr val="4B4452"/>
                </a:solidFill>
                <a:latin typeface="Times New Roman"/>
                <a:cs typeface="Times New Roman"/>
              </a:rPr>
              <a:t>qua</a:t>
            </a:r>
            <a:r>
              <a:rPr dirty="0" sz="650" spc="55">
                <a:solidFill>
                  <a:srgbClr val="495B7C"/>
                </a:solidFill>
                <a:latin typeface="Times New Roman"/>
                <a:cs typeface="Times New Roman"/>
              </a:rPr>
              <a:t>r</a:t>
            </a:r>
            <a:r>
              <a:rPr dirty="0" sz="650" spc="55">
                <a:solidFill>
                  <a:srgbClr val="4B4452"/>
                </a:solidFill>
                <a:latin typeface="Times New Roman"/>
                <a:cs typeface="Times New Roman"/>
              </a:rPr>
              <a:t>ed</a:t>
            </a:r>
            <a:r>
              <a:rPr dirty="0" sz="650" spc="55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55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50" spc="55">
                <a:solidFill>
                  <a:srgbClr val="746759"/>
                </a:solidFill>
                <a:latin typeface="Times New Roman"/>
                <a:cs typeface="Times New Roman"/>
              </a:rPr>
              <a:t>r</a:t>
            </a:r>
            <a:r>
              <a:rPr dirty="0" sz="650" spc="55">
                <a:solidFill>
                  <a:srgbClr val="495B7C"/>
                </a:solidFill>
                <a:latin typeface="Times New Roman"/>
                <a:cs typeface="Times New Roman"/>
              </a:rPr>
              <a:t>r</a:t>
            </a:r>
            <a:r>
              <a:rPr dirty="0" sz="650" spc="55">
                <a:solidFill>
                  <a:srgbClr val="49333B"/>
                </a:solidFill>
                <a:latin typeface="Times New Roman"/>
                <a:cs typeface="Times New Roman"/>
              </a:rPr>
              <a:t>or</a:t>
            </a:r>
            <a:r>
              <a:rPr dirty="0" sz="650" spc="55">
                <a:solidFill>
                  <a:srgbClr val="727E99"/>
                </a:solidFill>
                <a:latin typeface="Times New Roman"/>
                <a:cs typeface="Times New Roman"/>
              </a:rPr>
              <a:t>(</a:t>
            </a:r>
            <a:r>
              <a:rPr dirty="0" sz="650" spc="55">
                <a:solidFill>
                  <a:srgbClr val="746759"/>
                </a:solidFill>
                <a:latin typeface="Times New Roman"/>
                <a:cs typeface="Times New Roman"/>
              </a:rPr>
              <a:t>y</a:t>
            </a:r>
            <a:r>
              <a:rPr dirty="0" sz="650" spc="55">
                <a:solidFill>
                  <a:srgbClr val="281A01"/>
                </a:solidFill>
                <a:latin typeface="Times New Roman"/>
                <a:cs typeface="Times New Roman"/>
              </a:rPr>
              <a:t>_</a:t>
            </a:r>
            <a:r>
              <a:rPr dirty="0" sz="650" spc="55">
                <a:solidFill>
                  <a:srgbClr val="4B4452"/>
                </a:solidFill>
                <a:latin typeface="Times New Roman"/>
                <a:cs typeface="Times New Roman"/>
              </a:rPr>
              <a:t>te</a:t>
            </a:r>
            <a:r>
              <a:rPr dirty="0" sz="650" spc="55">
                <a:solidFill>
                  <a:srgbClr val="342A3F"/>
                </a:solidFill>
                <a:latin typeface="Times New Roman"/>
                <a:cs typeface="Times New Roman"/>
              </a:rPr>
              <a:t>st,</a:t>
            </a:r>
            <a:r>
              <a:rPr dirty="0" sz="650" spc="375">
                <a:solidFill>
                  <a:srgbClr val="342A3F"/>
                </a:solidFill>
                <a:latin typeface="Times New Roman"/>
                <a:cs typeface="Times New Roman"/>
              </a:rPr>
              <a:t> </a:t>
            </a:r>
            <a:r>
              <a:rPr dirty="0" sz="650" spc="55">
                <a:solidFill>
                  <a:srgbClr val="342A3F"/>
                </a:solidFill>
                <a:latin typeface="Times New Roman"/>
                <a:cs typeface="Times New Roman"/>
              </a:rPr>
              <a:t>test</a:t>
            </a:r>
            <a:r>
              <a:rPr dirty="0" sz="650" spc="55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50" spc="55">
                <a:solidFill>
                  <a:srgbClr val="4B4452"/>
                </a:solidFill>
                <a:latin typeface="Times New Roman"/>
                <a:cs typeface="Times New Roman"/>
              </a:rPr>
              <a:t>p</a:t>
            </a:r>
            <a:r>
              <a:rPr dirty="0" sz="650" spc="55">
                <a:solidFill>
                  <a:srgbClr val="746759"/>
                </a:solidFill>
                <a:latin typeface="Times New Roman"/>
                <a:cs typeface="Times New Roman"/>
              </a:rPr>
              <a:t>r</a:t>
            </a:r>
            <a:r>
              <a:rPr dirty="0" sz="650" spc="55">
                <a:solidFill>
                  <a:srgbClr val="49333B"/>
                </a:solidFill>
                <a:latin typeface="Times New Roman"/>
                <a:cs typeface="Times New Roman"/>
              </a:rPr>
              <a:t>e</a:t>
            </a:r>
            <a:r>
              <a:rPr dirty="0" sz="650" spc="55">
                <a:solidFill>
                  <a:srgbClr val="384B6B"/>
                </a:solidFill>
                <a:latin typeface="Times New Roman"/>
                <a:cs typeface="Times New Roman"/>
              </a:rPr>
              <a:t>d</a:t>
            </a:r>
            <a:r>
              <a:rPr dirty="0" sz="650" spc="55">
                <a:solidFill>
                  <a:srgbClr val="8E7969"/>
                </a:solidFill>
                <a:latin typeface="Times New Roman"/>
                <a:cs typeface="Times New Roman"/>
              </a:rPr>
              <a:t>)</a:t>
            </a:r>
            <a:endParaRPr sz="650">
              <a:latin typeface="Times New Roman"/>
              <a:cs typeface="Times New Roman"/>
            </a:endParaRPr>
          </a:p>
          <a:p>
            <a:pPr marL="61594">
              <a:lnSpc>
                <a:spcPts val="715"/>
              </a:lnSpc>
            </a:pPr>
            <a:r>
              <a:rPr dirty="0" sz="600" b="1">
                <a:solidFill>
                  <a:srgbClr val="4F9A69"/>
                </a:solidFill>
                <a:latin typeface="Times New Roman"/>
                <a:cs typeface="Times New Roman"/>
              </a:rPr>
              <a:t>p</a:t>
            </a:r>
            <a:r>
              <a:rPr dirty="0" sz="600" b="1">
                <a:solidFill>
                  <a:srgbClr val="67A36E"/>
                </a:solidFill>
                <a:latin typeface="Times New Roman"/>
                <a:cs typeface="Times New Roman"/>
              </a:rPr>
              <a:t>r</a:t>
            </a:r>
            <a:r>
              <a:rPr dirty="0" sz="600" b="1">
                <a:solidFill>
                  <a:srgbClr val="4F8C49"/>
                </a:solidFill>
                <a:latin typeface="Times New Roman"/>
                <a:cs typeface="Times New Roman"/>
              </a:rPr>
              <a:t>i</a:t>
            </a:r>
            <a:r>
              <a:rPr dirty="0" sz="600" b="1">
                <a:solidFill>
                  <a:srgbClr val="67A36E"/>
                </a:solidFill>
                <a:latin typeface="Times New Roman"/>
                <a:cs typeface="Times New Roman"/>
              </a:rPr>
              <a:t>n</a:t>
            </a:r>
            <a:r>
              <a:rPr dirty="0" sz="600" b="1">
                <a:solidFill>
                  <a:srgbClr val="138E5B"/>
                </a:solidFill>
                <a:latin typeface="Times New Roman"/>
                <a:cs typeface="Times New Roman"/>
              </a:rPr>
              <a:t>t</a:t>
            </a:r>
            <a:r>
              <a:rPr dirty="0" sz="600" b="1">
                <a:solidFill>
                  <a:srgbClr val="727E99"/>
                </a:solidFill>
                <a:latin typeface="Times New Roman"/>
                <a:cs typeface="Times New Roman"/>
              </a:rPr>
              <a:t>(</a:t>
            </a:r>
            <a:r>
              <a:rPr dirty="0" sz="600" b="1">
                <a:solidFill>
                  <a:srgbClr val="CA8E97"/>
                </a:solidFill>
                <a:latin typeface="Times New Roman"/>
                <a:cs typeface="Times New Roman"/>
              </a:rPr>
              <a:t>'</a:t>
            </a:r>
            <a:r>
              <a:rPr dirty="0" sz="600" spc="265" b="1">
                <a:solidFill>
                  <a:srgbClr val="CA8E97"/>
                </a:solidFill>
                <a:latin typeface="Times New Roman"/>
                <a:cs typeface="Times New Roman"/>
              </a:rPr>
              <a:t> </a:t>
            </a:r>
            <a:r>
              <a:rPr dirty="0" sz="600" b="1">
                <a:solidFill>
                  <a:srgbClr val="CA727C"/>
                </a:solidFill>
                <a:latin typeface="Times New Roman"/>
                <a:cs typeface="Times New Roman"/>
              </a:rPr>
              <a:t>1</a:t>
            </a:r>
            <a:r>
              <a:rPr dirty="0" sz="600" b="1">
                <a:solidFill>
                  <a:srgbClr val="C1444F"/>
                </a:solidFill>
                <a:latin typeface="Times New Roman"/>
                <a:cs typeface="Times New Roman"/>
              </a:rPr>
              <a:t>e</a:t>
            </a:r>
            <a:r>
              <a:rPr dirty="0" sz="600" b="1">
                <a:solidFill>
                  <a:srgbClr val="C3566B"/>
                </a:solidFill>
                <a:latin typeface="Times New Roman"/>
                <a:cs typeface="Times New Roman"/>
              </a:rPr>
              <a:t>.a11</a:t>
            </a:r>
            <a:r>
              <a:rPr dirty="0" sz="600" spc="105" b="1">
                <a:solidFill>
                  <a:srgbClr val="C3566B"/>
                </a:solidFill>
                <a:latin typeface="Times New Roman"/>
                <a:cs typeface="Times New Roman"/>
              </a:rPr>
              <a:t> </a:t>
            </a:r>
            <a:r>
              <a:rPr dirty="0" sz="600" b="1">
                <a:solidFill>
                  <a:srgbClr val="C1444F"/>
                </a:solidFill>
                <a:latin typeface="Times New Roman"/>
                <a:cs typeface="Times New Roman"/>
              </a:rPr>
              <a:t>a</a:t>
            </a:r>
            <a:r>
              <a:rPr dirty="0" sz="600" b="1">
                <a:solidFill>
                  <a:srgbClr val="C3566B"/>
                </a:solidFill>
                <a:latin typeface="Times New Roman"/>
                <a:cs typeface="Times New Roman"/>
              </a:rPr>
              <a:t>lJ</a:t>
            </a:r>
            <a:r>
              <a:rPr dirty="0" sz="600" b="1">
                <a:solidFill>
                  <a:srgbClr val="C1444F"/>
                </a:solidFill>
                <a:latin typeface="Times New Roman"/>
                <a:cs typeface="Times New Roman"/>
              </a:rPr>
              <a:t>s</a:t>
            </a:r>
            <a:r>
              <a:rPr dirty="0" sz="600" b="1">
                <a:solidFill>
                  <a:srgbClr val="C3566B"/>
                </a:solidFill>
                <a:latin typeface="Times New Roman"/>
                <a:cs typeface="Times New Roman"/>
              </a:rPr>
              <a:t>o</a:t>
            </a:r>
            <a:r>
              <a:rPr dirty="0" sz="600" b="1">
                <a:solidFill>
                  <a:srgbClr val="C1444F"/>
                </a:solidFill>
                <a:latin typeface="Times New Roman"/>
                <a:cs typeface="Times New Roman"/>
              </a:rPr>
              <a:t>l</a:t>
            </a:r>
            <a:r>
              <a:rPr dirty="0" sz="600" b="1">
                <a:solidFill>
                  <a:srgbClr val="CA727C"/>
                </a:solidFill>
                <a:latin typeface="Times New Roman"/>
                <a:cs typeface="Times New Roman"/>
              </a:rPr>
              <a:t>tJ</a:t>
            </a:r>
            <a:r>
              <a:rPr dirty="0" sz="600" b="1">
                <a:solidFill>
                  <a:srgbClr val="C1444F"/>
                </a:solidFill>
                <a:latin typeface="Times New Roman"/>
                <a:cs typeface="Times New Roman"/>
              </a:rPr>
              <a:t>te</a:t>
            </a:r>
            <a:r>
              <a:rPr dirty="0" sz="600" spc="295" b="1">
                <a:solidFill>
                  <a:srgbClr val="C1444F"/>
                </a:solidFill>
                <a:latin typeface="Times New Roman"/>
                <a:cs typeface="Times New Roman"/>
              </a:rPr>
              <a:t>  </a:t>
            </a:r>
            <a:r>
              <a:rPr dirty="0" sz="600" spc="50" b="1">
                <a:solidFill>
                  <a:srgbClr val="C1444F"/>
                </a:solidFill>
                <a:latin typeface="Times New Roman"/>
                <a:cs typeface="Times New Roman"/>
              </a:rPr>
              <a:t>e</a:t>
            </a:r>
            <a:r>
              <a:rPr dirty="0" sz="600" spc="50" b="1">
                <a:solidFill>
                  <a:srgbClr val="CA727C"/>
                </a:solidFill>
                <a:latin typeface="Times New Roman"/>
                <a:cs typeface="Times New Roman"/>
              </a:rPr>
              <a:t>r</a:t>
            </a:r>
            <a:r>
              <a:rPr dirty="0" sz="600" spc="50" b="1">
                <a:solidFill>
                  <a:srgbClr val="C3566B"/>
                </a:solidFill>
                <a:latin typeface="Times New Roman"/>
                <a:cs typeface="Times New Roman"/>
              </a:rPr>
              <a:t>r</a:t>
            </a:r>
            <a:r>
              <a:rPr dirty="0" sz="600" spc="50" b="1">
                <a:solidFill>
                  <a:srgbClr val="CF725E"/>
                </a:solidFill>
                <a:latin typeface="Times New Roman"/>
                <a:cs typeface="Times New Roman"/>
              </a:rPr>
              <a:t>o</a:t>
            </a:r>
            <a:r>
              <a:rPr dirty="0" sz="600" spc="50" b="1">
                <a:solidFill>
                  <a:srgbClr val="C3566B"/>
                </a:solidFill>
                <a:latin typeface="Times New Roman"/>
                <a:cs typeface="Times New Roman"/>
              </a:rPr>
              <a:t>r</a:t>
            </a:r>
            <a:r>
              <a:rPr dirty="0" sz="600" spc="405" b="1">
                <a:solidFill>
                  <a:srgbClr val="C3566B"/>
                </a:solidFill>
                <a:latin typeface="Times New Roman"/>
                <a:cs typeface="Times New Roman"/>
              </a:rPr>
              <a:t>  </a:t>
            </a:r>
            <a:r>
              <a:rPr dirty="0" sz="600">
                <a:solidFill>
                  <a:srgbClr val="BC2182"/>
                </a:solidFill>
                <a:latin typeface="Times New Roman"/>
                <a:cs typeface="Times New Roman"/>
              </a:rPr>
              <a:t>:</a:t>
            </a:r>
            <a:r>
              <a:rPr dirty="0" sz="600" spc="295">
                <a:solidFill>
                  <a:srgbClr val="BC2182"/>
                </a:solidFill>
                <a:latin typeface="Times New Roman"/>
                <a:cs typeface="Times New Roman"/>
              </a:rPr>
              <a:t> </a:t>
            </a:r>
            <a:r>
              <a:rPr dirty="0" sz="600" spc="85">
                <a:solidFill>
                  <a:srgbClr val="C6215E"/>
                </a:solidFill>
                <a:latin typeface="Times New Roman"/>
                <a:cs typeface="Times New Roman"/>
              </a:rPr>
              <a:t>'</a:t>
            </a:r>
            <a:r>
              <a:rPr dirty="0" sz="600" spc="85">
                <a:solidFill>
                  <a:srgbClr val="575967"/>
                </a:solidFill>
                <a:latin typeface="Times New Roman"/>
                <a:cs typeface="Times New Roman"/>
              </a:rPr>
              <a:t>,</a:t>
            </a:r>
            <a:r>
              <a:rPr dirty="0" sz="600" spc="375">
                <a:solidFill>
                  <a:srgbClr val="575967"/>
                </a:solidFill>
                <a:latin typeface="Times New Roman"/>
                <a:cs typeface="Times New Roman"/>
              </a:rPr>
              <a:t>  </a:t>
            </a:r>
            <a:r>
              <a:rPr dirty="0" sz="600" spc="-10" b="1">
                <a:solidFill>
                  <a:srgbClr val="527C9C"/>
                </a:solidFill>
                <a:latin typeface="Times New Roman"/>
                <a:cs typeface="Times New Roman"/>
              </a:rPr>
              <a:t>rn</a:t>
            </a:r>
            <a:r>
              <a:rPr dirty="0" sz="600" spc="-10" b="1">
                <a:solidFill>
                  <a:srgbClr val="342A3F"/>
                </a:solidFill>
                <a:latin typeface="Times New Roman"/>
                <a:cs typeface="Times New Roman"/>
              </a:rPr>
              <a:t>ea</a:t>
            </a:r>
            <a:r>
              <a:rPr dirty="0" sz="600" spc="-10" b="1">
                <a:solidFill>
                  <a:srgbClr val="746759"/>
                </a:solidFill>
                <a:latin typeface="Times New Roman"/>
                <a:cs typeface="Times New Roman"/>
              </a:rPr>
              <a:t>n</a:t>
            </a:r>
            <a:r>
              <a:rPr dirty="0" sz="600" spc="-10" b="1">
                <a:solidFill>
                  <a:srgbClr val="1D1C2D"/>
                </a:solidFill>
                <a:latin typeface="Times New Roman"/>
                <a:cs typeface="Times New Roman"/>
              </a:rPr>
              <a:t>_a</a:t>
            </a:r>
            <a:r>
              <a:rPr dirty="0" sz="600" spc="-10" b="1">
                <a:solidFill>
                  <a:srgbClr val="575967"/>
                </a:solidFill>
                <a:latin typeface="Times New Roman"/>
                <a:cs typeface="Times New Roman"/>
              </a:rPr>
              <a:t>!J</a:t>
            </a:r>
            <a:r>
              <a:rPr dirty="0" sz="600" spc="-10" b="1">
                <a:solidFill>
                  <a:srgbClr val="49333B"/>
                </a:solidFill>
                <a:latin typeface="Times New Roman"/>
                <a:cs typeface="Times New Roman"/>
              </a:rPr>
              <a:t>sol</a:t>
            </a:r>
            <a:r>
              <a:rPr dirty="0" sz="600" spc="-10" b="1">
                <a:solidFill>
                  <a:srgbClr val="746759"/>
                </a:solidFill>
                <a:latin typeface="Times New Roman"/>
                <a:cs typeface="Times New Roman"/>
              </a:rPr>
              <a:t>u</a:t>
            </a:r>
            <a:r>
              <a:rPr dirty="0" sz="600" spc="-10" b="1">
                <a:solidFill>
                  <a:srgbClr val="213852"/>
                </a:solidFill>
                <a:latin typeface="Times New Roman"/>
                <a:cs typeface="Times New Roman"/>
              </a:rPr>
              <a:t>te</a:t>
            </a:r>
            <a:r>
              <a:rPr dirty="0" sz="600" spc="-10" b="1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00" spc="-10" b="1">
                <a:solidFill>
                  <a:srgbClr val="342A3F"/>
                </a:solidFill>
                <a:latin typeface="Times New Roman"/>
                <a:cs typeface="Times New Roman"/>
              </a:rPr>
              <a:t>e</a:t>
            </a:r>
            <a:r>
              <a:rPr dirty="0" sz="600" spc="-10" b="1">
                <a:solidFill>
                  <a:srgbClr val="746759"/>
                </a:solidFill>
                <a:latin typeface="Times New Roman"/>
                <a:cs typeface="Times New Roman"/>
              </a:rPr>
              <a:t>r</a:t>
            </a:r>
            <a:r>
              <a:rPr dirty="0" sz="600" spc="-10" b="1">
                <a:solidFill>
                  <a:srgbClr val="747477"/>
                </a:solidFill>
                <a:latin typeface="Times New Roman"/>
                <a:cs typeface="Times New Roman"/>
              </a:rPr>
              <a:t>r</a:t>
            </a:r>
            <a:r>
              <a:rPr dirty="0" sz="600" spc="-10" b="1">
                <a:solidFill>
                  <a:srgbClr val="64563F"/>
                </a:solidFill>
                <a:latin typeface="Times New Roman"/>
                <a:cs typeface="Times New Roman"/>
              </a:rPr>
              <a:t>c</a:t>
            </a:r>
            <a:r>
              <a:rPr dirty="0" sz="600" spc="-10" b="1">
                <a:solidFill>
                  <a:srgbClr val="495B7C"/>
                </a:solidFill>
                <a:latin typeface="Times New Roman"/>
                <a:cs typeface="Times New Roman"/>
              </a:rPr>
              <a:t>r</a:t>
            </a:r>
            <a:r>
              <a:rPr dirty="0" sz="600" spc="-10" b="1">
                <a:solidFill>
                  <a:srgbClr val="727E99"/>
                </a:solidFill>
                <a:latin typeface="Times New Roman"/>
                <a:cs typeface="Times New Roman"/>
              </a:rPr>
              <a:t>(y</a:t>
            </a:r>
            <a:r>
              <a:rPr dirty="0" sz="600" spc="-10" b="1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00" spc="-10" b="1">
                <a:solidFill>
                  <a:srgbClr val="64563F"/>
                </a:solidFill>
                <a:latin typeface="Times New Roman"/>
                <a:cs typeface="Times New Roman"/>
              </a:rPr>
              <a:t>t</a:t>
            </a:r>
            <a:r>
              <a:rPr dirty="0" sz="600" spc="-10" b="1">
                <a:solidFill>
                  <a:srgbClr val="342A3F"/>
                </a:solidFill>
                <a:latin typeface="Times New Roman"/>
                <a:cs typeface="Times New Roman"/>
              </a:rPr>
              <a:t>est</a:t>
            </a:r>
            <a:r>
              <a:rPr dirty="0" sz="600" spc="-10" b="1">
                <a:solidFill>
                  <a:srgbClr val="182D6E"/>
                </a:solidFill>
                <a:latin typeface="Times New Roman"/>
                <a:cs typeface="Times New Roman"/>
              </a:rPr>
              <a:t>_.</a:t>
            </a:r>
            <a:r>
              <a:rPr dirty="0" sz="600" spc="-10" b="1">
                <a:solidFill>
                  <a:srgbClr val="49333B"/>
                </a:solidFill>
                <a:latin typeface="Times New Roman"/>
                <a:cs typeface="Times New Roman"/>
              </a:rPr>
              <a:t>te</a:t>
            </a:r>
            <a:r>
              <a:rPr dirty="0" sz="600" spc="-10" b="1">
                <a:solidFill>
                  <a:srgbClr val="213852"/>
                </a:solidFill>
                <a:latin typeface="Times New Roman"/>
                <a:cs typeface="Times New Roman"/>
              </a:rPr>
              <a:t>st</a:t>
            </a:r>
            <a:r>
              <a:rPr dirty="0" sz="600" spc="-10" b="1">
                <a:solidFill>
                  <a:srgbClr val="0C070C"/>
                </a:solidFill>
                <a:latin typeface="Times New Roman"/>
                <a:cs typeface="Times New Roman"/>
              </a:rPr>
              <a:t>_</a:t>
            </a:r>
            <a:r>
              <a:rPr dirty="0" sz="600" spc="-10" b="1">
                <a:solidFill>
                  <a:srgbClr val="575967"/>
                </a:solidFill>
                <a:latin typeface="Times New Roman"/>
                <a:cs typeface="Times New Roman"/>
              </a:rPr>
              <a:t>p</a:t>
            </a:r>
            <a:r>
              <a:rPr dirty="0" sz="600" spc="-10" b="1">
                <a:solidFill>
                  <a:srgbClr val="746759"/>
                </a:solidFill>
                <a:latin typeface="Times New Roman"/>
                <a:cs typeface="Times New Roman"/>
              </a:rPr>
              <a:t>r</a:t>
            </a:r>
            <a:r>
              <a:rPr dirty="0" sz="600" spc="-10" b="1">
                <a:solidFill>
                  <a:srgbClr val="49333B"/>
                </a:solidFill>
                <a:latin typeface="Times New Roman"/>
                <a:cs typeface="Times New Roman"/>
              </a:rPr>
              <a:t>e</a:t>
            </a:r>
            <a:r>
              <a:rPr dirty="0" sz="600" spc="-10" b="1">
                <a:solidFill>
                  <a:srgbClr val="384B6B"/>
                </a:solidFill>
                <a:latin typeface="Times New Roman"/>
                <a:cs typeface="Times New Roman"/>
              </a:rPr>
              <a:t>d</a:t>
            </a:r>
            <a:r>
              <a:rPr dirty="0" sz="600" spc="-10" b="1">
                <a:solidFill>
                  <a:srgbClr val="8E7969"/>
                </a:solidFill>
                <a:latin typeface="Times New Roman"/>
                <a:cs typeface="Times New Roman"/>
              </a:rPr>
              <a:t>))</a:t>
            </a:r>
            <a:endParaRPr sz="6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dirty="0" sz="650">
                <a:solidFill>
                  <a:srgbClr val="4F9A69"/>
                </a:solidFill>
                <a:latin typeface="Times New Roman"/>
                <a:cs typeface="Times New Roman"/>
              </a:rPr>
              <a:t>p</a:t>
            </a:r>
            <a:r>
              <a:rPr dirty="0" sz="650">
                <a:solidFill>
                  <a:srgbClr val="67A36E"/>
                </a:solidFill>
                <a:latin typeface="Times New Roman"/>
                <a:cs typeface="Times New Roman"/>
              </a:rPr>
              <a:t>r</a:t>
            </a:r>
            <a:r>
              <a:rPr dirty="0" sz="650">
                <a:solidFill>
                  <a:srgbClr val="4F8C49"/>
                </a:solidFill>
                <a:latin typeface="Times New Roman"/>
                <a:cs typeface="Times New Roman"/>
              </a:rPr>
              <a:t>i</a:t>
            </a:r>
            <a:r>
              <a:rPr dirty="0" sz="650">
                <a:solidFill>
                  <a:srgbClr val="67A36E"/>
                </a:solidFill>
                <a:latin typeface="Times New Roman"/>
                <a:cs typeface="Times New Roman"/>
              </a:rPr>
              <a:t>n</a:t>
            </a:r>
            <a:r>
              <a:rPr dirty="0" sz="650">
                <a:solidFill>
                  <a:srgbClr val="138E5B"/>
                </a:solidFill>
                <a:latin typeface="Times New Roman"/>
                <a:cs typeface="Times New Roman"/>
              </a:rPr>
              <a:t>t</a:t>
            </a:r>
            <a:r>
              <a:rPr dirty="0" sz="650">
                <a:solidFill>
                  <a:srgbClr val="727E99"/>
                </a:solidFill>
                <a:latin typeface="Times New Roman"/>
                <a:cs typeface="Times New Roman"/>
              </a:rPr>
              <a:t>(</a:t>
            </a:r>
            <a:r>
              <a:rPr dirty="0" sz="650">
                <a:solidFill>
                  <a:srgbClr val="CA8E97"/>
                </a:solidFill>
                <a:latin typeface="Times New Roman"/>
                <a:cs typeface="Times New Roman"/>
              </a:rPr>
              <a:t>'</a:t>
            </a:r>
            <a:r>
              <a:rPr dirty="0" sz="650">
                <a:solidFill>
                  <a:srgbClr val="CA727C"/>
                </a:solidFill>
                <a:latin typeface="Times New Roman"/>
                <a:cs typeface="Times New Roman"/>
              </a:rPr>
              <a:t>RJ,I</a:t>
            </a:r>
            <a:r>
              <a:rPr dirty="0" sz="650">
                <a:solidFill>
                  <a:srgbClr val="C1444F"/>
                </a:solidFill>
                <a:latin typeface="Times New Roman"/>
                <a:cs typeface="Times New Roman"/>
              </a:rPr>
              <a:t>SE</a:t>
            </a:r>
            <a:r>
              <a:rPr dirty="0" sz="650" spc="160">
                <a:solidFill>
                  <a:srgbClr val="C1444F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BA212A"/>
                </a:solidFill>
                <a:latin typeface="Times New Roman"/>
                <a:cs typeface="Times New Roman"/>
              </a:rPr>
              <a:t>=</a:t>
            </a:r>
            <a:r>
              <a:rPr dirty="0" sz="650" spc="455">
                <a:solidFill>
                  <a:srgbClr val="BA212A"/>
                </a:solidFill>
                <a:latin typeface="Times New Roman"/>
                <a:cs typeface="Times New Roman"/>
              </a:rPr>
              <a:t> </a:t>
            </a:r>
            <a:r>
              <a:rPr dirty="0" sz="650" spc="80">
                <a:solidFill>
                  <a:srgbClr val="BC2182"/>
                </a:solidFill>
                <a:latin typeface="Times New Roman"/>
                <a:cs typeface="Times New Roman"/>
              </a:rPr>
              <a:t>'</a:t>
            </a:r>
            <a:r>
              <a:rPr dirty="0" sz="650" spc="80">
                <a:solidFill>
                  <a:srgbClr val="342A3F"/>
                </a:solidFill>
                <a:latin typeface="Times New Roman"/>
                <a:cs typeface="Times New Roman"/>
              </a:rPr>
              <a:t>,</a:t>
            </a:r>
            <a:r>
              <a:rPr dirty="0" sz="650" spc="425">
                <a:solidFill>
                  <a:srgbClr val="342A3F"/>
                </a:solidFill>
                <a:latin typeface="Times New Roman"/>
                <a:cs typeface="Times New Roman"/>
              </a:rPr>
              <a:t> </a:t>
            </a:r>
            <a:r>
              <a:rPr dirty="0" sz="650" spc="50">
                <a:solidFill>
                  <a:srgbClr val="495B7C"/>
                </a:solidFill>
                <a:latin typeface="Times New Roman"/>
                <a:cs typeface="Times New Roman"/>
              </a:rPr>
              <a:t>np.</a:t>
            </a:r>
            <a:r>
              <a:rPr dirty="0" sz="650" spc="50">
                <a:solidFill>
                  <a:srgbClr val="4B4452"/>
                </a:solidFill>
                <a:latin typeface="Times New Roman"/>
                <a:cs typeface="Times New Roman"/>
              </a:rPr>
              <a:t>s</a:t>
            </a:r>
            <a:r>
              <a:rPr dirty="0" sz="650" spc="50">
                <a:solidFill>
                  <a:srgbClr val="384B6B"/>
                </a:solidFill>
                <a:latin typeface="Times New Roman"/>
                <a:cs typeface="Times New Roman"/>
              </a:rPr>
              <a:t>q</a:t>
            </a:r>
            <a:r>
              <a:rPr dirty="0" sz="650" spc="50">
                <a:solidFill>
                  <a:srgbClr val="575967"/>
                </a:solidFill>
                <a:latin typeface="Times New Roman"/>
                <a:cs typeface="Times New Roman"/>
              </a:rPr>
              <a:t>r</a:t>
            </a:r>
            <a:r>
              <a:rPr dirty="0" sz="650" spc="50">
                <a:solidFill>
                  <a:srgbClr val="213852"/>
                </a:solidFill>
                <a:latin typeface="Times New Roman"/>
                <a:cs typeface="Times New Roman"/>
              </a:rPr>
              <a:t>t</a:t>
            </a:r>
            <a:r>
              <a:rPr dirty="0" sz="650" spc="50">
                <a:solidFill>
                  <a:srgbClr val="727E99"/>
                </a:solidFill>
                <a:latin typeface="Times New Roman"/>
                <a:cs typeface="Times New Roman"/>
              </a:rPr>
              <a:t>(</a:t>
            </a:r>
            <a:r>
              <a:rPr dirty="0" sz="650" spc="50">
                <a:solidFill>
                  <a:srgbClr val="527C9C"/>
                </a:solidFill>
                <a:latin typeface="Times New Roman"/>
                <a:cs typeface="Times New Roman"/>
              </a:rPr>
              <a:t>m</a:t>
            </a:r>
            <a:r>
              <a:rPr dirty="0" sz="650" spc="50">
                <a:solidFill>
                  <a:srgbClr val="4B4452"/>
                </a:solidFill>
                <a:latin typeface="Times New Roman"/>
                <a:cs typeface="Times New Roman"/>
              </a:rPr>
              <a:t>se</a:t>
            </a:r>
            <a:r>
              <a:rPr dirty="0" sz="650" spc="50">
                <a:solidFill>
                  <a:srgbClr val="7C6491"/>
                </a:solidFill>
                <a:latin typeface="Times New Roman"/>
                <a:cs typeface="Times New Roman"/>
              </a:rPr>
              <a:t>)</a:t>
            </a:r>
            <a:r>
              <a:rPr dirty="0" sz="650" spc="50">
                <a:solidFill>
                  <a:srgbClr val="49333B"/>
                </a:solidFill>
                <a:latin typeface="Times New Roman"/>
                <a:cs typeface="Times New Roman"/>
              </a:rPr>
              <a:t>.</a:t>
            </a:r>
            <a:r>
              <a:rPr dirty="0" sz="650" spc="50">
                <a:solidFill>
                  <a:srgbClr val="60216B"/>
                </a:solidFill>
                <a:latin typeface="Times New Roman"/>
                <a:cs typeface="Times New Roman"/>
              </a:rPr>
              <a:t>r</a:t>
            </a:r>
            <a:r>
              <a:rPr dirty="0" sz="650" spc="50">
                <a:solidFill>
                  <a:srgbClr val="527C9C"/>
                </a:solidFill>
                <a:latin typeface="Times New Roman"/>
                <a:cs typeface="Times New Roman"/>
              </a:rPr>
              <a:t>o</a:t>
            </a:r>
            <a:r>
              <a:rPr dirty="0" sz="650" spc="50">
                <a:solidFill>
                  <a:srgbClr val="495B7C"/>
                </a:solidFill>
                <a:latin typeface="Times New Roman"/>
                <a:cs typeface="Times New Roman"/>
              </a:rPr>
              <a:t>und</a:t>
            </a:r>
            <a:r>
              <a:rPr dirty="0" sz="650" spc="50">
                <a:solidFill>
                  <a:srgbClr val="978C7C"/>
                </a:solidFill>
                <a:latin typeface="Times New Roman"/>
                <a:cs typeface="Times New Roman"/>
              </a:rPr>
              <a:t>(</a:t>
            </a:r>
            <a:r>
              <a:rPr dirty="0" sz="650" spc="50">
                <a:solidFill>
                  <a:srgbClr val="67A36E"/>
                </a:solidFill>
                <a:latin typeface="Times New Roman"/>
                <a:cs typeface="Times New Roman"/>
              </a:rPr>
              <a:t>4</a:t>
            </a:r>
            <a:r>
              <a:rPr dirty="0" sz="650" spc="50">
                <a:solidFill>
                  <a:srgbClr val="779CA5"/>
                </a:solidFill>
                <a:latin typeface="Times New Roman"/>
                <a:cs typeface="Times New Roman"/>
              </a:rPr>
              <a:t>)</a:t>
            </a:r>
            <a:r>
              <a:rPr dirty="0" sz="650" spc="50">
                <a:solidFill>
                  <a:srgbClr val="527C9C"/>
                </a:solidFill>
                <a:latin typeface="Times New Roman"/>
                <a:cs typeface="Times New Roman"/>
              </a:rPr>
              <a:t>)</a:t>
            </a:r>
            <a:endParaRPr sz="65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540"/>
              </a:spcBef>
            </a:pPr>
            <a:r>
              <a:rPr dirty="0" sz="650">
                <a:solidFill>
                  <a:srgbClr val="7C6491"/>
                </a:solidFill>
                <a:latin typeface="Times New Roman"/>
                <a:cs typeface="Times New Roman"/>
              </a:rPr>
              <a:t>n</a:t>
            </a:r>
            <a:r>
              <a:rPr dirty="0" sz="650">
                <a:solidFill>
                  <a:srgbClr val="342A3F"/>
                </a:solidFill>
                <a:latin typeface="Times New Roman"/>
                <a:cs typeface="Times New Roman"/>
              </a:rPr>
              <a:t>ea</a:t>
            </a:r>
            <a:r>
              <a:rPr dirty="0" sz="650">
                <a:solidFill>
                  <a:srgbClr val="384B6B"/>
                </a:solidFill>
                <a:latin typeface="Times New Roman"/>
                <a:cs typeface="Times New Roman"/>
              </a:rPr>
              <a:t>n</a:t>
            </a:r>
            <a:r>
              <a:rPr dirty="0" sz="650" spc="240">
                <a:solidFill>
                  <a:srgbClr val="384B6B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49333B"/>
                </a:solidFill>
                <a:latin typeface="Times New Roman"/>
                <a:cs typeface="Times New Roman"/>
              </a:rPr>
              <a:t>a</a:t>
            </a:r>
            <a:r>
              <a:rPr dirty="0" sz="650" spc="55">
                <a:solidFill>
                  <a:srgbClr val="49333B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213852"/>
                </a:solidFill>
                <a:latin typeface="Times New Roman"/>
                <a:cs typeface="Times New Roman"/>
              </a:rPr>
              <a:t>s</a:t>
            </a:r>
            <a:r>
              <a:rPr dirty="0" sz="650">
                <a:solidFill>
                  <a:srgbClr val="4B4452"/>
                </a:solidFill>
                <a:latin typeface="Times New Roman"/>
                <a:cs typeface="Times New Roman"/>
              </a:rPr>
              <a:t>olurl:</a:t>
            </a:r>
            <a:r>
              <a:rPr dirty="0" sz="650">
                <a:solidFill>
                  <a:srgbClr val="1D1C2D"/>
                </a:solidFill>
                <a:latin typeface="Times New Roman"/>
                <a:cs typeface="Times New Roman"/>
              </a:rPr>
              <a:t>e</a:t>
            </a:r>
            <a:r>
              <a:rPr dirty="0" sz="650" spc="254">
                <a:solidFill>
                  <a:srgbClr val="1D1C2D"/>
                </a:solidFill>
                <a:latin typeface="Times New Roman"/>
                <a:cs typeface="Times New Roman"/>
              </a:rPr>
              <a:t> </a:t>
            </a:r>
            <a:r>
              <a:rPr dirty="0" sz="650" spc="65">
                <a:solidFill>
                  <a:srgbClr val="49333B"/>
                </a:solidFill>
                <a:latin typeface="Times New Roman"/>
                <a:cs typeface="Times New Roman"/>
              </a:rPr>
              <a:t>er</a:t>
            </a:r>
            <a:r>
              <a:rPr dirty="0" sz="650" spc="65">
                <a:solidFill>
                  <a:srgbClr val="747477"/>
                </a:solidFill>
                <a:latin typeface="Times New Roman"/>
                <a:cs typeface="Times New Roman"/>
              </a:rPr>
              <a:t>ror</a:t>
            </a:r>
            <a:r>
              <a:rPr dirty="0" sz="650" spc="455">
                <a:solidFill>
                  <a:srgbClr val="747477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520152"/>
                </a:solidFill>
                <a:latin typeface="Times New Roman"/>
                <a:cs typeface="Times New Roman"/>
              </a:rPr>
              <a:t>:</a:t>
            </a:r>
            <a:r>
              <a:rPr dirty="0" sz="650" spc="330">
                <a:solidFill>
                  <a:srgbClr val="520152"/>
                </a:solidFill>
                <a:latin typeface="Times New Roman"/>
                <a:cs typeface="Times New Roman"/>
              </a:rPr>
              <a:t> </a:t>
            </a:r>
            <a:r>
              <a:rPr dirty="0" sz="650" spc="-10">
                <a:solidFill>
                  <a:srgbClr val="4B4452"/>
                </a:solidFill>
                <a:latin typeface="Times New Roman"/>
                <a:cs typeface="Times New Roman"/>
              </a:rPr>
              <a:t>0.0%6</a:t>
            </a:r>
            <a:r>
              <a:rPr dirty="0" sz="650" spc="-10">
                <a:solidFill>
                  <a:srgbClr val="384B6B"/>
                </a:solidFill>
                <a:latin typeface="Times New Roman"/>
                <a:cs typeface="Times New Roman"/>
              </a:rPr>
              <a:t>11</a:t>
            </a:r>
            <a:r>
              <a:rPr dirty="0" sz="650" spc="-10">
                <a:solidFill>
                  <a:srgbClr val="421346"/>
                </a:solidFill>
                <a:latin typeface="Times New Roman"/>
                <a:cs typeface="Times New Roman"/>
              </a:rPr>
              <a:t>5</a:t>
            </a:r>
            <a:r>
              <a:rPr dirty="0" sz="650" spc="-10">
                <a:solidFill>
                  <a:srgbClr val="4B4452"/>
                </a:solidFill>
                <a:latin typeface="Times New Roman"/>
                <a:cs typeface="Times New Roman"/>
              </a:rPr>
              <a:t>20</a:t>
            </a:r>
            <a:r>
              <a:rPr dirty="0" sz="650" spc="-10">
                <a:solidFill>
                  <a:srgbClr val="213852"/>
                </a:solidFill>
                <a:latin typeface="Times New Roman"/>
                <a:cs typeface="Times New Roman"/>
              </a:rPr>
              <a:t>'5</a:t>
            </a:r>
            <a:r>
              <a:rPr dirty="0" sz="650" spc="-10">
                <a:solidFill>
                  <a:srgbClr val="1D1C2D"/>
                </a:solidFill>
                <a:latin typeface="Times New Roman"/>
                <a:cs typeface="Times New Roman"/>
              </a:rPr>
              <a:t>5</a:t>
            </a:r>
            <a:r>
              <a:rPr dirty="0" sz="650" spc="-10">
                <a:solidFill>
                  <a:srgbClr val="4B4452"/>
                </a:solidFill>
                <a:latin typeface="Times New Roman"/>
                <a:cs typeface="Times New Roman"/>
              </a:rPr>
              <a:t>263</a:t>
            </a:r>
            <a:r>
              <a:rPr dirty="0" sz="650" spc="-10">
                <a:solidFill>
                  <a:srgbClr val="342A3F"/>
                </a:solidFill>
                <a:latin typeface="Times New Roman"/>
                <a:cs typeface="Times New Roman"/>
              </a:rPr>
              <a:t>0</a:t>
            </a:r>
            <a:r>
              <a:rPr dirty="0" sz="650" spc="-10">
                <a:solidFill>
                  <a:srgbClr val="4B4452"/>
                </a:solidFill>
                <a:latin typeface="Times New Roman"/>
                <a:cs typeface="Times New Roman"/>
              </a:rPr>
              <a:t>18</a:t>
            </a:r>
            <a:endParaRPr sz="65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140"/>
              </a:spcBef>
              <a:tabLst>
                <a:tab pos="405130" algn="l"/>
              </a:tabLst>
            </a:pPr>
            <a:r>
              <a:rPr dirty="0" sz="500" spc="145">
                <a:solidFill>
                  <a:srgbClr val="746759"/>
                </a:solidFill>
                <a:latin typeface="Arial"/>
                <a:cs typeface="Arial"/>
              </a:rPr>
              <a:t>f\S</a:t>
            </a:r>
            <a:r>
              <a:rPr dirty="0" sz="500" spc="145">
                <a:solidFill>
                  <a:srgbClr val="213852"/>
                </a:solidFill>
                <a:latin typeface="Arial"/>
                <a:cs typeface="Arial"/>
              </a:rPr>
              <a:t>E</a:t>
            </a:r>
            <a:r>
              <a:rPr dirty="0" sz="500">
                <a:solidFill>
                  <a:srgbClr val="213852"/>
                </a:solidFill>
                <a:latin typeface="Arial"/>
                <a:cs typeface="Arial"/>
              </a:rPr>
              <a:t>	</a:t>
            </a:r>
            <a:r>
              <a:rPr dirty="0" sz="500" spc="60">
                <a:solidFill>
                  <a:srgbClr val="49333B"/>
                </a:solidFill>
                <a:latin typeface="Arial"/>
                <a:cs typeface="Arial"/>
              </a:rPr>
              <a:t>0</a:t>
            </a:r>
            <a:r>
              <a:rPr dirty="0" sz="500" spc="60">
                <a:solidFill>
                  <a:srgbClr val="384B6B"/>
                </a:solidFill>
                <a:latin typeface="Arial"/>
                <a:cs typeface="Arial"/>
              </a:rPr>
              <a:t>.</a:t>
            </a:r>
            <a:r>
              <a:rPr dirty="0" sz="500" spc="60">
                <a:solidFill>
                  <a:srgbClr val="213852"/>
                </a:solidFill>
                <a:latin typeface="Arial"/>
                <a:cs typeface="Arial"/>
              </a:rPr>
              <a:t>1</a:t>
            </a:r>
            <a:r>
              <a:rPr dirty="0" sz="500" spc="60">
                <a:solidFill>
                  <a:srgbClr val="575967"/>
                </a:solidFill>
                <a:latin typeface="Arial"/>
                <a:cs typeface="Arial"/>
              </a:rPr>
              <a:t>459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968579" y="7995475"/>
            <a:ext cx="358140" cy="252095"/>
          </a:xfrm>
          <a:custGeom>
            <a:avLst/>
            <a:gdLst/>
            <a:ahLst/>
            <a:cxnLst/>
            <a:rect l="l" t="t" r="r" b="b"/>
            <a:pathLst>
              <a:path w="358140" h="252095">
                <a:moveTo>
                  <a:pt x="192303" y="59474"/>
                </a:moveTo>
                <a:lnTo>
                  <a:pt x="0" y="59474"/>
                </a:lnTo>
                <a:lnTo>
                  <a:pt x="0" y="232943"/>
                </a:lnTo>
                <a:lnTo>
                  <a:pt x="192303" y="232943"/>
                </a:lnTo>
                <a:lnTo>
                  <a:pt x="192303" y="59474"/>
                </a:lnTo>
                <a:close/>
              </a:path>
              <a:path w="358140" h="252095">
                <a:moveTo>
                  <a:pt x="357784" y="0"/>
                </a:moveTo>
                <a:lnTo>
                  <a:pt x="226542" y="0"/>
                </a:lnTo>
                <a:lnTo>
                  <a:pt x="226542" y="251510"/>
                </a:lnTo>
                <a:lnTo>
                  <a:pt x="357784" y="251510"/>
                </a:lnTo>
                <a:lnTo>
                  <a:pt x="357784" y="0"/>
                </a:lnTo>
                <a:close/>
              </a:path>
            </a:pathLst>
          </a:custGeom>
          <a:solidFill>
            <a:srgbClr val="F0F2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964389" y="7995469"/>
            <a:ext cx="384810" cy="22606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810">
              <a:lnSpc>
                <a:spcPts val="1720"/>
              </a:lnSpc>
              <a:spcBef>
                <a:spcPts val="60"/>
              </a:spcBef>
            </a:pPr>
            <a:r>
              <a:rPr dirty="0" sz="1000">
                <a:solidFill>
                  <a:srgbClr val="C8C8C8"/>
                </a:solidFill>
                <a:latin typeface="Arial"/>
                <a:cs typeface="Arial"/>
              </a:rPr>
              <a:t>Act</a:t>
            </a:r>
            <a:r>
              <a:rPr dirty="0" sz="1000" spc="50">
                <a:solidFill>
                  <a:srgbClr val="C8C8C8"/>
                </a:solidFill>
                <a:latin typeface="Arial"/>
                <a:cs typeface="Arial"/>
              </a:rPr>
              <a:t> </a:t>
            </a:r>
            <a:r>
              <a:rPr dirty="0" sz="1450" spc="-110">
                <a:solidFill>
                  <a:srgbClr val="C8C8C8"/>
                </a:solidFill>
                <a:latin typeface="Arial"/>
                <a:cs typeface="Arial"/>
              </a:rPr>
              <a:t>'fa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964389" y="8221278"/>
            <a:ext cx="410209" cy="132715"/>
          </a:xfrm>
          <a:prstGeom prst="rect">
            <a:avLst/>
          </a:prstGeom>
          <a:solidFill>
            <a:srgbClr val="F0F2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44"/>
              </a:lnSpc>
            </a:pPr>
            <a:r>
              <a:rPr dirty="0" sz="900" spc="-165">
                <a:solidFill>
                  <a:srgbClr val="C8C8C8"/>
                </a:solidFill>
                <a:latin typeface="Times New Roman"/>
                <a:cs typeface="Times New Roman"/>
              </a:rPr>
              <a:t>G"o</a:t>
            </a:r>
            <a:r>
              <a:rPr dirty="0" sz="900" spc="85">
                <a:solidFill>
                  <a:srgbClr val="C8C8C8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C8C8C8"/>
                </a:solidFill>
                <a:latin typeface="Times New Roman"/>
                <a:cs typeface="Times New Roman"/>
              </a:rPr>
              <a:t>to</a:t>
            </a:r>
            <a:r>
              <a:rPr dirty="0" sz="900" spc="30">
                <a:solidFill>
                  <a:srgbClr val="C8C8C8"/>
                </a:solidFill>
                <a:latin typeface="Times New Roman"/>
                <a:cs typeface="Times New Roman"/>
              </a:rPr>
              <a:t> </a:t>
            </a:r>
            <a:r>
              <a:rPr dirty="0" sz="900" spc="-25">
                <a:solidFill>
                  <a:srgbClr val="C8C8C8"/>
                </a:solidFill>
                <a:latin typeface="Times New Roman"/>
                <a:cs typeface="Times New Roman"/>
              </a:rPr>
              <a:t>Se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Astha Mishra</dc:creator>
  <dcterms:created xsi:type="dcterms:W3CDTF">2023-01-20T06:24:10Z</dcterms:created>
  <dcterms:modified xsi:type="dcterms:W3CDTF">2023-01-20T06:24:10Z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2023-01-19T00:00:00Z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2023-01-20T00:00:00Z</vt:filetime>
  </property>
  <property fmtid="{D5CDD505-2E9C-101B-9397-08002B2CF9AE}" pid="5" name="Producer">
    <vt:lpwstr>Microsoft® Word 2019</vt:lpwstr>
  </property>
</Properties>
</file>