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1"/>
    <p:sldMasterId id="2147483868" r:id="rId2"/>
  </p:sldMasterIdLst>
  <p:notesMasterIdLst>
    <p:notesMasterId r:id="rId12"/>
  </p:notesMasterIdLst>
  <p:handoutMasterIdLst>
    <p:handoutMasterId r:id="rId13"/>
  </p:handoutMasterIdLst>
  <p:sldIdLst>
    <p:sldId id="788" r:id="rId3"/>
    <p:sldId id="794" r:id="rId4"/>
    <p:sldId id="790" r:id="rId5"/>
    <p:sldId id="793" r:id="rId6"/>
    <p:sldId id="795" r:id="rId7"/>
    <p:sldId id="799" r:id="rId8"/>
    <p:sldId id="789" r:id="rId9"/>
    <p:sldId id="792" r:id="rId10"/>
    <p:sldId id="7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UP by Showeet" id="{421119B9-56D2-824C-B5CE-7F0E6A8113FC}">
          <p14:sldIdLst>
            <p14:sldId id="788"/>
            <p14:sldId id="794"/>
            <p14:sldId id="790"/>
            <p14:sldId id="793"/>
            <p14:sldId id="795"/>
            <p14:sldId id="799"/>
            <p14:sldId id="789"/>
            <p14:sldId id="792"/>
          </p14:sldIdLst>
        </p14:section>
        <p14:section name="CREDITS &amp; COPYRIGHTS" id="{DA1C711B-1490-492D-A9FC-5332F90F7D37}">
          <p14:sldIdLst>
            <p14:sldId id="7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snapToObjects="1">
      <p:cViewPr varScale="1">
        <p:scale>
          <a:sx n="82" d="100"/>
          <a:sy n="82" d="100"/>
        </p:scale>
        <p:origin x="720" y="24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18/12/2022</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18/12/2022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a:p>
        </p:txBody>
      </p:sp>
    </p:spTree>
    <p:extLst>
      <p:ext uri="{BB962C8B-B14F-4D97-AF65-F5344CB8AC3E}">
        <p14:creationId xmlns:p14="http://schemas.microsoft.com/office/powerpoint/2010/main" val="235485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24900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210997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410510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199952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327896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4171139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2645311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9663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8D67A54-C093-984E-89B4-21B43E3D1CE6}"/>
              </a:ext>
            </a:extLst>
          </p:cNvPr>
          <p:cNvSpPr>
            <a:spLocks noGrp="1"/>
          </p:cNvSpPr>
          <p:nvPr>
            <p:ph type="pic" sz="quarter" idx="13"/>
          </p:nvPr>
        </p:nvSpPr>
        <p:spPr>
          <a:xfrm>
            <a:off x="1693" y="0"/>
            <a:ext cx="12188402" cy="5740400"/>
          </a:xfrm>
          <a:custGeom>
            <a:avLst/>
            <a:gdLst>
              <a:gd name="connsiteX0" fmla="*/ 0 w 12188402"/>
              <a:gd name="connsiteY0" fmla="*/ 0 h 5740400"/>
              <a:gd name="connsiteX1" fmla="*/ 12188402 w 12188402"/>
              <a:gd name="connsiteY1" fmla="*/ 0 h 5740400"/>
              <a:gd name="connsiteX2" fmla="*/ 12188402 w 12188402"/>
              <a:gd name="connsiteY2" fmla="*/ 5077042 h 5740400"/>
              <a:gd name="connsiteX3" fmla="*/ 10512200 w 12188402"/>
              <a:gd name="connsiteY3" fmla="*/ 5710867 h 5740400"/>
              <a:gd name="connsiteX4" fmla="*/ 10362197 w 12188402"/>
              <a:gd name="connsiteY4" fmla="*/ 5740400 h 5740400"/>
              <a:gd name="connsiteX5" fmla="*/ 8893657 w 12188402"/>
              <a:gd name="connsiteY5" fmla="*/ 5740400 h 5740400"/>
              <a:gd name="connsiteX6" fmla="*/ 8767667 w 12188402"/>
              <a:gd name="connsiteY6" fmla="*/ 5705440 h 5740400"/>
              <a:gd name="connsiteX7" fmla="*/ 5611395 w 12188402"/>
              <a:gd name="connsiteY7" fmla="*/ 3759757 h 5740400"/>
              <a:gd name="connsiteX8" fmla="*/ 4627722 w 12188402"/>
              <a:gd name="connsiteY8" fmla="*/ 3428429 h 5740400"/>
              <a:gd name="connsiteX9" fmla="*/ 4034583 w 12188402"/>
              <a:gd name="connsiteY9" fmla="*/ 3487387 h 5740400"/>
              <a:gd name="connsiteX10" fmla="*/ 1459426 w 12188402"/>
              <a:gd name="connsiteY10" fmla="*/ 4324703 h 5740400"/>
              <a:gd name="connsiteX11" fmla="*/ 0 w 12188402"/>
              <a:gd name="connsiteY11" fmla="*/ 3766677 h 57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402" h="5740400">
                <a:moveTo>
                  <a:pt x="0" y="0"/>
                </a:moveTo>
                <a:lnTo>
                  <a:pt x="12188402" y="0"/>
                </a:lnTo>
                <a:lnTo>
                  <a:pt x="12188402" y="5077042"/>
                </a:lnTo>
                <a:cubicBezTo>
                  <a:pt x="12188402" y="5077042"/>
                  <a:pt x="11441512" y="5503288"/>
                  <a:pt x="10512200" y="5710867"/>
                </a:cubicBezTo>
                <a:lnTo>
                  <a:pt x="10362197" y="5740400"/>
                </a:lnTo>
                <a:lnTo>
                  <a:pt x="8893657" y="5740400"/>
                </a:lnTo>
                <a:lnTo>
                  <a:pt x="8767667" y="5705440"/>
                </a:lnTo>
                <a:cubicBezTo>
                  <a:pt x="7376864" y="5284244"/>
                  <a:pt x="5611395" y="3759757"/>
                  <a:pt x="5611395" y="3759757"/>
                </a:cubicBezTo>
                <a:lnTo>
                  <a:pt x="4627722" y="3428429"/>
                </a:lnTo>
                <a:lnTo>
                  <a:pt x="4034583" y="3487387"/>
                </a:lnTo>
                <a:cubicBezTo>
                  <a:pt x="4034583" y="3487387"/>
                  <a:pt x="2344901" y="4338820"/>
                  <a:pt x="1459426" y="4324703"/>
                </a:cubicBezTo>
                <a:cubicBezTo>
                  <a:pt x="572822" y="4310310"/>
                  <a:pt x="0" y="3766677"/>
                  <a:pt x="0" y="3766677"/>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pic>
        <p:nvPicPr>
          <p:cNvPr id="15" name="Graphic 14" descr="Information outline">
            <a:extLst>
              <a:ext uri="{FF2B5EF4-FFF2-40B4-BE49-F238E27FC236}">
                <a16:creationId xmlns:a16="http://schemas.microsoft.com/office/drawing/2014/main" id="{9620DB5F-DE8A-48D1-8519-9A9770B097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6" name="TextBox 15">
            <a:extLst>
              <a:ext uri="{FF2B5EF4-FFF2-40B4-BE49-F238E27FC236}">
                <a16:creationId xmlns:a16="http://schemas.microsoft.com/office/drawing/2014/main" id="{D6E6CC0E-ECFC-4576-AD7A-515DEDC78D0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
        <p:nvSpPr>
          <p:cNvPr id="6" name="Title 1">
            <a:extLst>
              <a:ext uri="{FF2B5EF4-FFF2-40B4-BE49-F238E27FC236}">
                <a16:creationId xmlns:a16="http://schemas.microsoft.com/office/drawing/2014/main" id="{B16609F6-40CE-4FE7-82AA-FA07624F1EAF}"/>
              </a:ext>
            </a:extLst>
          </p:cNvPr>
          <p:cNvSpPr>
            <a:spLocks noGrp="1"/>
          </p:cNvSpPr>
          <p:nvPr>
            <p:ph type="ctrTitle"/>
          </p:nvPr>
        </p:nvSpPr>
        <p:spPr>
          <a:xfrm>
            <a:off x="478971" y="4678997"/>
            <a:ext cx="6003109" cy="1827165"/>
          </a:xfrm>
        </p:spPr>
        <p:txBody>
          <a:bodyPr anchor="ctr"/>
          <a:lstStyle>
            <a:lvl1pPr algn="ctr">
              <a:defRPr sz="4000" cap="all" baseline="0"/>
            </a:lvl1pPr>
          </a:lstStyle>
          <a:p>
            <a:r>
              <a:rPr lang="en-US"/>
              <a:t>Click to edit Master title style</a:t>
            </a:r>
            <a:endParaRPr lang="fr-FR" dirty="0"/>
          </a:p>
        </p:txBody>
      </p:sp>
    </p:spTree>
    <p:extLst>
      <p:ext uri="{BB962C8B-B14F-4D97-AF65-F5344CB8AC3E}">
        <p14:creationId xmlns:p14="http://schemas.microsoft.com/office/powerpoint/2010/main" val="40509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29B09C9-A85C-A642-A3AB-303FC454D4A4}"/>
              </a:ext>
            </a:extLst>
          </p:cNvPr>
          <p:cNvSpPr>
            <a:spLocks noGrp="1"/>
          </p:cNvSpPr>
          <p:nvPr>
            <p:ph type="pic" sz="quarter" idx="13"/>
          </p:nvPr>
        </p:nvSpPr>
        <p:spPr>
          <a:xfrm>
            <a:off x="6746239" y="0"/>
            <a:ext cx="4749069" cy="3429000"/>
          </a:xfrm>
          <a:custGeom>
            <a:avLst/>
            <a:gdLst>
              <a:gd name="connsiteX0" fmla="*/ 147645 w 4749069"/>
              <a:gd name="connsiteY0" fmla="*/ 998 h 3429000"/>
              <a:gd name="connsiteX1" fmla="*/ 4237153 w 4749069"/>
              <a:gd name="connsiteY1" fmla="*/ 998 h 3429000"/>
              <a:gd name="connsiteX2" fmla="*/ 4237153 w 4749069"/>
              <a:gd name="connsiteY2" fmla="*/ 406200 h 3429000"/>
              <a:gd name="connsiteX3" fmla="*/ 4746129 w 4749069"/>
              <a:gd name="connsiteY3" fmla="*/ 2670408 h 3429000"/>
              <a:gd name="connsiteX4" fmla="*/ 4385631 w 4749069"/>
              <a:gd name="connsiteY4" fmla="*/ 3416964 h 3429000"/>
              <a:gd name="connsiteX5" fmla="*/ 4365751 w 4749069"/>
              <a:gd name="connsiteY5" fmla="*/ 3429000 h 3429000"/>
              <a:gd name="connsiteX6" fmla="*/ 3548252 w 4749069"/>
              <a:gd name="connsiteY6" fmla="*/ 3429000 h 3429000"/>
              <a:gd name="connsiteX7" fmla="*/ 2403933 w 4749069"/>
              <a:gd name="connsiteY7" fmla="*/ 2999593 h 3429000"/>
              <a:gd name="connsiteX8" fmla="*/ 657091 w 4749069"/>
              <a:gd name="connsiteY8" fmla="*/ 2913097 h 3429000"/>
              <a:gd name="connsiteX9" fmla="*/ 124763 w 4749069"/>
              <a:gd name="connsiteY9" fmla="*/ 2708832 h 3429000"/>
              <a:gd name="connsiteX10" fmla="*/ 0 w 4749069"/>
              <a:gd name="connsiteY10" fmla="*/ 2450995 h 3429000"/>
              <a:gd name="connsiteX11" fmla="*/ 0 w 4749069"/>
              <a:gd name="connsiteY11" fmla="*/ 1933575 h 3429000"/>
              <a:gd name="connsiteX12" fmla="*/ 304322 w 4749069"/>
              <a:gd name="connsiteY12" fmla="*/ 1031635 h 3429000"/>
              <a:gd name="connsiteX13" fmla="*/ 351479 w 4749069"/>
              <a:gd name="connsiteY13" fmla="*/ 467080 h 3429000"/>
              <a:gd name="connsiteX14" fmla="*/ 147208 w 4749069"/>
              <a:gd name="connsiteY14" fmla="*/ 0 h 3429000"/>
              <a:gd name="connsiteX15" fmla="*/ 147645 w 4749069"/>
              <a:gd name="connsiteY15" fmla="*/ 998 h 3429000"/>
              <a:gd name="connsiteX16" fmla="*/ 147208 w 4749069"/>
              <a:gd name="connsiteY16" fmla="*/ 998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9069" h="3429000">
                <a:moveTo>
                  <a:pt x="147645" y="998"/>
                </a:moveTo>
                <a:lnTo>
                  <a:pt x="4237153" y="998"/>
                </a:lnTo>
                <a:lnTo>
                  <a:pt x="4237153" y="406200"/>
                </a:lnTo>
                <a:cubicBezTo>
                  <a:pt x="4237153" y="406200"/>
                  <a:pt x="4794193" y="1747891"/>
                  <a:pt x="4746129" y="2670408"/>
                </a:cubicBezTo>
                <a:cubicBezTo>
                  <a:pt x="4725498" y="3074009"/>
                  <a:pt x="4562488" y="3295495"/>
                  <a:pt x="4385631" y="3416964"/>
                </a:cubicBezTo>
                <a:lnTo>
                  <a:pt x="4365751" y="3429000"/>
                </a:lnTo>
                <a:lnTo>
                  <a:pt x="3548252" y="3429000"/>
                </a:lnTo>
                <a:lnTo>
                  <a:pt x="2403933" y="2999593"/>
                </a:lnTo>
                <a:lnTo>
                  <a:pt x="657091" y="2913097"/>
                </a:lnTo>
                <a:lnTo>
                  <a:pt x="124763" y="2708832"/>
                </a:lnTo>
                <a:lnTo>
                  <a:pt x="0" y="2450995"/>
                </a:lnTo>
                <a:lnTo>
                  <a:pt x="0" y="1933575"/>
                </a:lnTo>
                <a:lnTo>
                  <a:pt x="304322" y="1031635"/>
                </a:lnTo>
                <a:lnTo>
                  <a:pt x="351479" y="467080"/>
                </a:lnTo>
                <a:close/>
                <a:moveTo>
                  <a:pt x="147208" y="0"/>
                </a:moveTo>
                <a:lnTo>
                  <a:pt x="147645" y="998"/>
                </a:lnTo>
                <a:lnTo>
                  <a:pt x="147208" y="998"/>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D5AF08BA-86DE-FD47-A932-058B85CE1441}"/>
              </a:ext>
            </a:extLst>
          </p:cNvPr>
          <p:cNvSpPr>
            <a:spLocks noGrp="1"/>
          </p:cNvSpPr>
          <p:nvPr>
            <p:ph type="title"/>
          </p:nvPr>
        </p:nvSpPr>
        <p:spPr>
          <a:xfrm>
            <a:off x="838200" y="365125"/>
            <a:ext cx="5440680"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9FB35468-9D66-534A-9D1B-3B5C5C1C56C5}"/>
              </a:ext>
            </a:extLst>
          </p:cNvPr>
          <p:cNvSpPr>
            <a:spLocks noGrp="1"/>
          </p:cNvSpPr>
          <p:nvPr>
            <p:ph idx="1"/>
          </p:nvPr>
        </p:nvSpPr>
        <p:spPr>
          <a:xfrm>
            <a:off x="838200" y="1825625"/>
            <a:ext cx="5440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4" name="Content Placeholder 2">
            <a:extLst>
              <a:ext uri="{FF2B5EF4-FFF2-40B4-BE49-F238E27FC236}">
                <a16:creationId xmlns:a16="http://schemas.microsoft.com/office/drawing/2014/main" id="{3A7722D8-D63C-A74B-824A-69AA874C3E7E}"/>
              </a:ext>
            </a:extLst>
          </p:cNvPr>
          <p:cNvSpPr>
            <a:spLocks noGrp="1"/>
          </p:cNvSpPr>
          <p:nvPr>
            <p:ph idx="14"/>
          </p:nvPr>
        </p:nvSpPr>
        <p:spPr>
          <a:xfrm>
            <a:off x="6510018" y="4013199"/>
            <a:ext cx="4838701" cy="2163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9" name="Graphic 8" descr="Information outline">
            <a:extLst>
              <a:ext uri="{FF2B5EF4-FFF2-40B4-BE49-F238E27FC236}">
                <a16:creationId xmlns:a16="http://schemas.microsoft.com/office/drawing/2014/main" id="{7070870F-5CBB-4C08-BFFA-CE530CAC16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0" name="TextBox 9">
            <a:extLst>
              <a:ext uri="{FF2B5EF4-FFF2-40B4-BE49-F238E27FC236}">
                <a16:creationId xmlns:a16="http://schemas.microsoft.com/office/drawing/2014/main" id="{C913EEB6-B600-4C7C-BBB5-6EF82A0AD3B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819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DC287C2-06F4-3445-AF12-AA40C2CAF3CD}"/>
              </a:ext>
            </a:extLst>
          </p:cNvPr>
          <p:cNvSpPr>
            <a:spLocks noGrp="1"/>
          </p:cNvSpPr>
          <p:nvPr>
            <p:ph type="pic" sz="quarter" idx="13"/>
          </p:nvPr>
        </p:nvSpPr>
        <p:spPr>
          <a:xfrm>
            <a:off x="1" y="0"/>
            <a:ext cx="6181601" cy="6858000"/>
          </a:xfrm>
          <a:custGeom>
            <a:avLst/>
            <a:gdLst>
              <a:gd name="connsiteX0" fmla="*/ 0 w 6181601"/>
              <a:gd name="connsiteY0" fmla="*/ 0 h 6858000"/>
              <a:gd name="connsiteX1" fmla="*/ 3905695 w 6181601"/>
              <a:gd name="connsiteY1" fmla="*/ 0 h 6858000"/>
              <a:gd name="connsiteX2" fmla="*/ 6073528 w 6181601"/>
              <a:gd name="connsiteY2" fmla="*/ 2935288 h 6858000"/>
              <a:gd name="connsiteX3" fmla="*/ 6181601 w 6181601"/>
              <a:gd name="connsiteY3" fmla="*/ 3391258 h 6858000"/>
              <a:gd name="connsiteX4" fmla="*/ 6181601 w 6181601"/>
              <a:gd name="connsiteY4" fmla="*/ 3978653 h 6858000"/>
              <a:gd name="connsiteX5" fmla="*/ 6045984 w 6181601"/>
              <a:gd name="connsiteY5" fmla="*/ 4390390 h 6858000"/>
              <a:gd name="connsiteX6" fmla="*/ 5884781 w 6181601"/>
              <a:gd name="connsiteY6" fmla="*/ 4712018 h 6858000"/>
              <a:gd name="connsiteX7" fmla="*/ 5405811 w 6181601"/>
              <a:gd name="connsiteY7" fmla="*/ 5281613 h 6858000"/>
              <a:gd name="connsiteX8" fmla="*/ 5150959 w 6181601"/>
              <a:gd name="connsiteY8" fmla="*/ 5545138 h 6858000"/>
              <a:gd name="connsiteX9" fmla="*/ 3801608 w 6181601"/>
              <a:gd name="connsiteY9" fmla="*/ 6858000 h 6858000"/>
              <a:gd name="connsiteX10" fmla="*/ 0 w 6181601"/>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1601" h="6858000">
                <a:moveTo>
                  <a:pt x="0" y="0"/>
                </a:moveTo>
                <a:lnTo>
                  <a:pt x="3905695" y="0"/>
                </a:lnTo>
                <a:lnTo>
                  <a:pt x="6073528" y="2935288"/>
                </a:lnTo>
                <a:lnTo>
                  <a:pt x="6181601" y="3391258"/>
                </a:lnTo>
                <a:lnTo>
                  <a:pt x="6181601" y="3978653"/>
                </a:lnTo>
                <a:lnTo>
                  <a:pt x="6045984" y="4390390"/>
                </a:lnTo>
                <a:lnTo>
                  <a:pt x="5884781" y="4712018"/>
                </a:lnTo>
                <a:lnTo>
                  <a:pt x="5405811" y="5281613"/>
                </a:lnTo>
                <a:lnTo>
                  <a:pt x="5150959" y="5545138"/>
                </a:lnTo>
                <a:lnTo>
                  <a:pt x="3801608"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EF8A458F-177A-434A-AACD-69398E59A758}"/>
              </a:ext>
            </a:extLst>
          </p:cNvPr>
          <p:cNvSpPr>
            <a:spLocks noGrp="1"/>
          </p:cNvSpPr>
          <p:nvPr>
            <p:ph type="title"/>
          </p:nvPr>
        </p:nvSpPr>
        <p:spPr>
          <a:xfrm>
            <a:off x="5648960" y="365125"/>
            <a:ext cx="5704839"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127BFCF9-6754-5948-B9F2-B0A6C6F3E500}"/>
              </a:ext>
            </a:extLst>
          </p:cNvPr>
          <p:cNvSpPr>
            <a:spLocks noGrp="1"/>
          </p:cNvSpPr>
          <p:nvPr>
            <p:ph idx="1"/>
          </p:nvPr>
        </p:nvSpPr>
        <p:spPr>
          <a:xfrm>
            <a:off x="6556548" y="1825625"/>
            <a:ext cx="4797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CA0E08DE-5099-43A1-B621-D85A929F97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C4D3CB06-40ED-4BC6-BBFE-F7CF9C69B820}"/>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2368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4ED8EB-86D0-B748-B3BE-2FB2FA505B50}"/>
              </a:ext>
            </a:extLst>
          </p:cNvPr>
          <p:cNvSpPr>
            <a:spLocks noGrp="1"/>
          </p:cNvSpPr>
          <p:nvPr>
            <p:ph type="pic" sz="quarter" idx="13"/>
          </p:nvPr>
        </p:nvSpPr>
        <p:spPr>
          <a:xfrm>
            <a:off x="1" y="2"/>
            <a:ext cx="8093315" cy="3992879"/>
          </a:xfrm>
          <a:custGeom>
            <a:avLst/>
            <a:gdLst>
              <a:gd name="connsiteX0" fmla="*/ 0 w 8093315"/>
              <a:gd name="connsiteY0" fmla="*/ 0 h 3992879"/>
              <a:gd name="connsiteX1" fmla="*/ 8093315 w 8093315"/>
              <a:gd name="connsiteY1" fmla="*/ 0 h 3992879"/>
              <a:gd name="connsiteX2" fmla="*/ 6750424 w 8093315"/>
              <a:gd name="connsiteY2" fmla="*/ 1147058 h 3992879"/>
              <a:gd name="connsiteX3" fmla="*/ 3621384 w 8093315"/>
              <a:gd name="connsiteY3" fmla="*/ 1834944 h 3992879"/>
              <a:gd name="connsiteX4" fmla="*/ 2649437 w 8093315"/>
              <a:gd name="connsiteY4" fmla="*/ 2358326 h 3992879"/>
              <a:gd name="connsiteX5" fmla="*/ 1865959 w 8093315"/>
              <a:gd name="connsiteY5" fmla="*/ 3198494 h 3992879"/>
              <a:gd name="connsiteX6" fmla="*/ 1272449 w 8093315"/>
              <a:gd name="connsiteY6" fmla="*/ 3745737 h 3992879"/>
              <a:gd name="connsiteX7" fmla="*/ 564854 w 8093315"/>
              <a:gd name="connsiteY7" fmla="*/ 3992879 h 3992879"/>
              <a:gd name="connsiteX8" fmla="*/ 0 w 8093315"/>
              <a:gd name="connsiteY8" fmla="*/ 3992879 h 399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3315" h="3992879">
                <a:moveTo>
                  <a:pt x="0" y="0"/>
                </a:moveTo>
                <a:lnTo>
                  <a:pt x="8093315" y="0"/>
                </a:lnTo>
                <a:cubicBezTo>
                  <a:pt x="8093315" y="0"/>
                  <a:pt x="7519289" y="711746"/>
                  <a:pt x="6750424" y="1147058"/>
                </a:cubicBezTo>
                <a:cubicBezTo>
                  <a:pt x="5980810" y="1582176"/>
                  <a:pt x="3621384" y="1834944"/>
                  <a:pt x="3621384" y="1834944"/>
                </a:cubicBezTo>
                <a:lnTo>
                  <a:pt x="2649437" y="2358326"/>
                </a:lnTo>
                <a:lnTo>
                  <a:pt x="1865959" y="3198494"/>
                </a:lnTo>
                <a:lnTo>
                  <a:pt x="1272449" y="3745737"/>
                </a:lnTo>
                <a:lnTo>
                  <a:pt x="564854" y="3992879"/>
                </a:lnTo>
                <a:lnTo>
                  <a:pt x="0" y="3992879"/>
                </a:lnTo>
                <a:close/>
              </a:path>
            </a:pathLst>
          </a:custGeom>
          <a:solidFill>
            <a:schemeClr val="tx1">
              <a:lumMod val="65000"/>
              <a:lumOff val="35000"/>
            </a:schemeClr>
          </a:solidFill>
        </p:spPr>
        <p:txBody>
          <a:bodyPr wrap="square" anchor="t">
            <a:noAutofit/>
          </a:bodyPr>
          <a:lstStyle>
            <a:lvl1pPr algn="l">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7C8D23BF-72FC-F044-95CC-3D438D3D34EB}"/>
              </a:ext>
            </a:extLst>
          </p:cNvPr>
          <p:cNvSpPr>
            <a:spLocks noGrp="1"/>
          </p:cNvSpPr>
          <p:nvPr>
            <p:ph type="title"/>
          </p:nvPr>
        </p:nvSpPr>
        <p:spPr>
          <a:xfrm>
            <a:off x="7477760" y="365125"/>
            <a:ext cx="3876040" cy="2235835"/>
          </a:xfrm>
        </p:spPr>
        <p:txBody>
          <a:bodyPr/>
          <a:lstStyle>
            <a:lvl1pPr algn="ctr">
              <a:defRPr/>
            </a:lvl1p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671061B1-82A9-A247-A86D-F4E5809EF76A}"/>
              </a:ext>
            </a:extLst>
          </p:cNvPr>
          <p:cNvSpPr>
            <a:spLocks noGrp="1"/>
          </p:cNvSpPr>
          <p:nvPr>
            <p:ph idx="1"/>
          </p:nvPr>
        </p:nvSpPr>
        <p:spPr>
          <a:xfrm>
            <a:off x="2519680" y="2783840"/>
            <a:ext cx="8834120" cy="33931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8" name="Graphic 7" descr="Information outline">
            <a:extLst>
              <a:ext uri="{FF2B5EF4-FFF2-40B4-BE49-F238E27FC236}">
                <a16:creationId xmlns:a16="http://schemas.microsoft.com/office/drawing/2014/main" id="{B1A46C83-CEC6-4DBD-91A7-DB58A46679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016C4AD4-A642-4146-B1CD-767A7AF325A1}"/>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86157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429A9CF-45C9-BA40-81DC-3913F3EEA88E}"/>
              </a:ext>
            </a:extLst>
          </p:cNvPr>
          <p:cNvSpPr>
            <a:spLocks noGrp="1"/>
          </p:cNvSpPr>
          <p:nvPr>
            <p:ph type="pic" sz="quarter" idx="13"/>
          </p:nvPr>
        </p:nvSpPr>
        <p:spPr>
          <a:xfrm>
            <a:off x="5757520" y="1362219"/>
            <a:ext cx="6426160" cy="5495781"/>
          </a:xfrm>
          <a:custGeom>
            <a:avLst/>
            <a:gdLst>
              <a:gd name="connsiteX0" fmla="*/ 4820716 w 6426160"/>
              <a:gd name="connsiteY0" fmla="*/ 2333 h 5495781"/>
              <a:gd name="connsiteX1" fmla="*/ 6426160 w 6426160"/>
              <a:gd name="connsiteY1" fmla="*/ 776559 h 5495781"/>
              <a:gd name="connsiteX2" fmla="*/ 6426160 w 6426160"/>
              <a:gd name="connsiteY2" fmla="*/ 5495781 h 5495781"/>
              <a:gd name="connsiteX3" fmla="*/ 0 w 6426160"/>
              <a:gd name="connsiteY3" fmla="*/ 5495781 h 5495781"/>
              <a:gd name="connsiteX4" fmla="*/ 1516693 w 6426160"/>
              <a:gd name="connsiteY4" fmla="*/ 3540019 h 5495781"/>
              <a:gd name="connsiteX5" fmla="*/ 3526058 w 6426160"/>
              <a:gd name="connsiteY5" fmla="*/ 1830942 h 5495781"/>
              <a:gd name="connsiteX6" fmla="*/ 4411440 w 6426160"/>
              <a:gd name="connsiteY6" fmla="*/ 83211 h 5495781"/>
              <a:gd name="connsiteX7" fmla="*/ 4820716 w 6426160"/>
              <a:gd name="connsiteY7" fmla="*/ 2333 h 549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6160" h="5495781">
                <a:moveTo>
                  <a:pt x="4820716" y="2333"/>
                </a:moveTo>
                <a:cubicBezTo>
                  <a:pt x="5744189" y="-49405"/>
                  <a:pt x="6426160" y="776559"/>
                  <a:pt x="6426160" y="776559"/>
                </a:cubicBezTo>
                <a:lnTo>
                  <a:pt x="6426160" y="5495781"/>
                </a:lnTo>
                <a:lnTo>
                  <a:pt x="0" y="5495781"/>
                </a:lnTo>
                <a:cubicBezTo>
                  <a:pt x="0" y="5495781"/>
                  <a:pt x="0" y="4110427"/>
                  <a:pt x="1516693" y="3540019"/>
                </a:cubicBezTo>
                <a:cubicBezTo>
                  <a:pt x="3033386" y="2969611"/>
                  <a:pt x="3487084" y="2331022"/>
                  <a:pt x="3526058" y="1830942"/>
                </a:cubicBezTo>
                <a:cubicBezTo>
                  <a:pt x="3565031" y="1331130"/>
                  <a:pt x="3287754" y="468672"/>
                  <a:pt x="4411440" y="83211"/>
                </a:cubicBezTo>
                <a:cubicBezTo>
                  <a:pt x="4551938" y="35028"/>
                  <a:pt x="4688791" y="9724"/>
                  <a:pt x="4820716" y="2333"/>
                </a:cubicBezTo>
                <a:close/>
              </a:path>
            </a:pathLst>
          </a:custGeom>
          <a:solidFill>
            <a:schemeClr val="tx1">
              <a:lumMod val="65000"/>
              <a:lumOff val="35000"/>
            </a:schemeClr>
          </a:solidFill>
        </p:spPr>
        <p:txBody>
          <a:bodyPr wrap="square" anchor="b">
            <a:noAutofit/>
          </a:bodyPr>
          <a:lstStyle>
            <a:lvl1pPr algn="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B0EE083E-AB0F-AC4C-8175-B14E77674616}"/>
              </a:ext>
            </a:extLst>
          </p:cNvPr>
          <p:cNvSpPr>
            <a:spLocks noGrp="1"/>
          </p:cNvSpPr>
          <p:nvPr>
            <p:ph type="title"/>
          </p:nvPr>
        </p:nvSpPr>
        <p:spPr>
          <a:xfrm>
            <a:off x="838200" y="365126"/>
            <a:ext cx="8671560" cy="997094"/>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C9C45E6F-A3B4-7A4B-A988-2A65F8326291}"/>
              </a:ext>
            </a:extLst>
          </p:cNvPr>
          <p:cNvSpPr>
            <a:spLocks noGrp="1"/>
          </p:cNvSpPr>
          <p:nvPr>
            <p:ph idx="1"/>
          </p:nvPr>
        </p:nvSpPr>
        <p:spPr>
          <a:xfrm>
            <a:off x="838200" y="1572295"/>
            <a:ext cx="7772400" cy="46046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C7F63248-C096-4A9E-BC07-3C05150AAF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7D5D24AC-D581-4B6B-9226-8A25F825D6D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223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315F29D-854A-3F4E-8D3B-F846A9F31CE4}"/>
              </a:ext>
            </a:extLst>
          </p:cNvPr>
          <p:cNvSpPr>
            <a:spLocks noGrp="1"/>
          </p:cNvSpPr>
          <p:nvPr>
            <p:ph type="pic" sz="quarter" idx="13"/>
          </p:nvPr>
        </p:nvSpPr>
        <p:spPr>
          <a:xfrm>
            <a:off x="0" y="1"/>
            <a:ext cx="4175892" cy="6856082"/>
          </a:xfrm>
          <a:custGeom>
            <a:avLst/>
            <a:gdLst>
              <a:gd name="connsiteX0" fmla="*/ 0 w 4175892"/>
              <a:gd name="connsiteY0" fmla="*/ 0 h 6856082"/>
              <a:gd name="connsiteX1" fmla="*/ 3888606 w 4175892"/>
              <a:gd name="connsiteY1" fmla="*/ 0 h 6856082"/>
              <a:gd name="connsiteX2" fmla="*/ 4175892 w 4175892"/>
              <a:gd name="connsiteY2" fmla="*/ 1251553 h 6856082"/>
              <a:gd name="connsiteX3" fmla="*/ 3005676 w 4175892"/>
              <a:gd name="connsiteY3" fmla="*/ 2452319 h 6856082"/>
              <a:gd name="connsiteX4" fmla="*/ 3030615 w 4175892"/>
              <a:gd name="connsiteY4" fmla="*/ 3771797 h 6856082"/>
              <a:gd name="connsiteX5" fmla="*/ 1596312 w 4175892"/>
              <a:gd name="connsiteY5" fmla="*/ 5503911 h 6856082"/>
              <a:gd name="connsiteX6" fmla="*/ 1670937 w 4175892"/>
              <a:gd name="connsiteY6" fmla="*/ 6856082 h 6856082"/>
              <a:gd name="connsiteX7" fmla="*/ 0 w 4175892"/>
              <a:gd name="connsiteY7" fmla="*/ 6856082 h 68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892" h="6856082">
                <a:moveTo>
                  <a:pt x="0" y="0"/>
                </a:moveTo>
                <a:lnTo>
                  <a:pt x="3888606" y="0"/>
                </a:lnTo>
                <a:cubicBezTo>
                  <a:pt x="3944091" y="823365"/>
                  <a:pt x="4175892" y="1251553"/>
                  <a:pt x="4175892" y="1251553"/>
                </a:cubicBezTo>
                <a:cubicBezTo>
                  <a:pt x="3645399" y="1313765"/>
                  <a:pt x="3164785" y="1734970"/>
                  <a:pt x="3005676" y="2452319"/>
                </a:cubicBezTo>
                <a:cubicBezTo>
                  <a:pt x="2846760" y="3169351"/>
                  <a:pt x="3030615" y="3771797"/>
                  <a:pt x="3030615" y="3771797"/>
                </a:cubicBezTo>
                <a:cubicBezTo>
                  <a:pt x="2186157" y="4105079"/>
                  <a:pt x="1798340" y="4830047"/>
                  <a:pt x="1596312" y="5503911"/>
                </a:cubicBezTo>
                <a:cubicBezTo>
                  <a:pt x="1394284" y="6178092"/>
                  <a:pt x="1670937" y="6856082"/>
                  <a:pt x="1670937" y="6856082"/>
                </a:cubicBezTo>
                <a:lnTo>
                  <a:pt x="0" y="6856082"/>
                </a:lnTo>
                <a:close/>
              </a:path>
            </a:pathLst>
          </a:custGeom>
          <a:solidFill>
            <a:schemeClr val="tx1">
              <a:lumMod val="65000"/>
              <a:lumOff val="35000"/>
            </a:schemeClr>
          </a:solidFill>
        </p:spPr>
        <p:txBody>
          <a:bodyPr wrap="square" anchor="t">
            <a:noAutofit/>
          </a:bodyPr>
          <a:lstStyle>
            <a:lvl1pPr algn="l">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D3BBDEF5-B35F-1B46-BF0D-E9EB58A71B01}"/>
              </a:ext>
            </a:extLst>
          </p:cNvPr>
          <p:cNvSpPr>
            <a:spLocks noGrp="1"/>
          </p:cNvSpPr>
          <p:nvPr>
            <p:ph type="title"/>
          </p:nvPr>
        </p:nvSpPr>
        <p:spPr>
          <a:xfrm>
            <a:off x="6200378" y="365125"/>
            <a:ext cx="5130561"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BA0EF939-7175-5C4A-92F0-A2BA574C26FC}"/>
              </a:ext>
            </a:extLst>
          </p:cNvPr>
          <p:cNvSpPr>
            <a:spLocks noGrp="1"/>
          </p:cNvSpPr>
          <p:nvPr>
            <p:ph idx="1"/>
          </p:nvPr>
        </p:nvSpPr>
        <p:spPr>
          <a:xfrm>
            <a:off x="6200378" y="1825625"/>
            <a:ext cx="513056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65833164-933D-4AE9-9DB7-A968F170C2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56D91570-67E6-46AE-9764-8B94513C59E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4155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B60D05-BA6E-564E-9785-EB7D871D05CA}"/>
              </a:ext>
            </a:extLst>
          </p:cNvPr>
          <p:cNvSpPr>
            <a:spLocks noGrp="1"/>
          </p:cNvSpPr>
          <p:nvPr>
            <p:ph type="pic" sz="quarter" idx="13"/>
          </p:nvPr>
        </p:nvSpPr>
        <p:spPr>
          <a:xfrm>
            <a:off x="5659561" y="3491507"/>
            <a:ext cx="6527508" cy="3366493"/>
          </a:xfrm>
          <a:custGeom>
            <a:avLst/>
            <a:gdLst>
              <a:gd name="connsiteX0" fmla="*/ 6527508 w 6527508"/>
              <a:gd name="connsiteY0" fmla="*/ 0 h 3366493"/>
              <a:gd name="connsiteX1" fmla="*/ 6527508 w 6527508"/>
              <a:gd name="connsiteY1" fmla="*/ 3366493 h 3366493"/>
              <a:gd name="connsiteX2" fmla="*/ 0 w 6527508"/>
              <a:gd name="connsiteY2" fmla="*/ 3366493 h 3366493"/>
              <a:gd name="connsiteX3" fmla="*/ 0 w 6527508"/>
              <a:gd name="connsiteY3" fmla="*/ 3314507 h 3366493"/>
              <a:gd name="connsiteX4" fmla="*/ 712657 w 6527508"/>
              <a:gd name="connsiteY4" fmla="*/ 2932590 h 3366493"/>
              <a:gd name="connsiteX5" fmla="*/ 2894759 w 6527508"/>
              <a:gd name="connsiteY5" fmla="*/ 755279 h 3366493"/>
              <a:gd name="connsiteX6" fmla="*/ 6527508 w 6527508"/>
              <a:gd name="connsiteY6" fmla="*/ 0 h 33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7508" h="3366493">
                <a:moveTo>
                  <a:pt x="6527508" y="0"/>
                </a:moveTo>
                <a:lnTo>
                  <a:pt x="6527508" y="3366493"/>
                </a:lnTo>
                <a:lnTo>
                  <a:pt x="0" y="3366493"/>
                </a:lnTo>
                <a:lnTo>
                  <a:pt x="0" y="3314507"/>
                </a:lnTo>
                <a:lnTo>
                  <a:pt x="712657" y="2932590"/>
                </a:lnTo>
                <a:cubicBezTo>
                  <a:pt x="712657" y="2932590"/>
                  <a:pt x="2302234" y="1964255"/>
                  <a:pt x="2894759" y="755279"/>
                </a:cubicBezTo>
                <a:cubicBezTo>
                  <a:pt x="2894759" y="755279"/>
                  <a:pt x="4306763" y="1378548"/>
                  <a:pt x="6527508" y="0"/>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5A6E60B0-859C-6745-90C0-D48AB8C0A952}"/>
              </a:ext>
            </a:extLst>
          </p:cNvPr>
          <p:cNvSpPr>
            <a:spLocks noGrp="1"/>
          </p:cNvSpPr>
          <p:nvPr>
            <p:ph type="title"/>
          </p:nvPr>
        </p:nvSpPr>
        <p:spPr>
          <a:xfrm>
            <a:off x="838200" y="365125"/>
            <a:ext cx="6527508"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9AE41F82-16E5-824E-BADD-B41EA3680666}"/>
              </a:ext>
            </a:extLst>
          </p:cNvPr>
          <p:cNvSpPr>
            <a:spLocks noGrp="1"/>
          </p:cNvSpPr>
          <p:nvPr>
            <p:ph idx="1"/>
          </p:nvPr>
        </p:nvSpPr>
        <p:spPr>
          <a:xfrm>
            <a:off x="838200" y="1825625"/>
            <a:ext cx="5440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F4C2235D-AE57-42DE-BD12-7EE6D76146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EB5D978E-A158-42E3-B700-89E18DB8DC4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4132241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0EE40F-8AF4-FF42-8F52-F87F5079DC66}"/>
              </a:ext>
            </a:extLst>
          </p:cNvPr>
          <p:cNvSpPr>
            <a:spLocks noGrp="1"/>
          </p:cNvSpPr>
          <p:nvPr>
            <p:ph type="pic" sz="quarter" idx="13"/>
          </p:nvPr>
        </p:nvSpPr>
        <p:spPr>
          <a:xfrm>
            <a:off x="1" y="0"/>
            <a:ext cx="12192000" cy="4159238"/>
          </a:xfrm>
          <a:custGeom>
            <a:avLst/>
            <a:gdLst>
              <a:gd name="connsiteX0" fmla="*/ 0 w 12192000"/>
              <a:gd name="connsiteY0" fmla="*/ 0 h 4159238"/>
              <a:gd name="connsiteX1" fmla="*/ 12192000 w 12192000"/>
              <a:gd name="connsiteY1" fmla="*/ 0 h 4159238"/>
              <a:gd name="connsiteX2" fmla="*/ 12192000 w 12192000"/>
              <a:gd name="connsiteY2" fmla="*/ 1722233 h 4159238"/>
              <a:gd name="connsiteX3" fmla="*/ 11629813 w 12192000"/>
              <a:gd name="connsiteY3" fmla="*/ 1971209 h 4159238"/>
              <a:gd name="connsiteX4" fmla="*/ 10643164 w 12192000"/>
              <a:gd name="connsiteY4" fmla="*/ 2294513 h 4159238"/>
              <a:gd name="connsiteX5" fmla="*/ 9275516 w 12192000"/>
              <a:gd name="connsiteY5" fmla="*/ 2516917 h 4159238"/>
              <a:gd name="connsiteX6" fmla="*/ 7662898 w 12192000"/>
              <a:gd name="connsiteY6" fmla="*/ 2408507 h 4159238"/>
              <a:gd name="connsiteX7" fmla="*/ 6769382 w 12192000"/>
              <a:gd name="connsiteY7" fmla="*/ 2189954 h 4159238"/>
              <a:gd name="connsiteX8" fmla="*/ 4910102 w 12192000"/>
              <a:gd name="connsiteY8" fmla="*/ 1848743 h 4159238"/>
              <a:gd name="connsiteX9" fmla="*/ 3571805 w 12192000"/>
              <a:gd name="connsiteY9" fmla="*/ 1911324 h 4159238"/>
              <a:gd name="connsiteX10" fmla="*/ 2852703 w 12192000"/>
              <a:gd name="connsiteY10" fmla="*/ 2062482 h 4159238"/>
              <a:gd name="connsiteX11" fmla="*/ 1748085 w 12192000"/>
              <a:gd name="connsiteY11" fmla="*/ 2568137 h 4159238"/>
              <a:gd name="connsiteX12" fmla="*/ 1101231 w 12192000"/>
              <a:gd name="connsiteY12" fmla="*/ 2979632 h 4159238"/>
              <a:gd name="connsiteX13" fmla="*/ 595489 w 12192000"/>
              <a:gd name="connsiteY13" fmla="*/ 3443503 h 4159238"/>
              <a:gd name="connsiteX14" fmla="*/ 0 w 12192000"/>
              <a:gd name="connsiteY14" fmla="*/ 4159238 h 41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238">
                <a:moveTo>
                  <a:pt x="0" y="0"/>
                </a:moveTo>
                <a:lnTo>
                  <a:pt x="12192000" y="0"/>
                </a:lnTo>
                <a:lnTo>
                  <a:pt x="12192000" y="1722233"/>
                </a:lnTo>
                <a:lnTo>
                  <a:pt x="11629813" y="1971209"/>
                </a:lnTo>
                <a:lnTo>
                  <a:pt x="10643164" y="2294513"/>
                </a:lnTo>
                <a:lnTo>
                  <a:pt x="9275516" y="2516917"/>
                </a:lnTo>
                <a:lnTo>
                  <a:pt x="7662898" y="2408507"/>
                </a:lnTo>
                <a:lnTo>
                  <a:pt x="6769382" y="2189954"/>
                </a:lnTo>
                <a:lnTo>
                  <a:pt x="4910102" y="1848743"/>
                </a:lnTo>
                <a:lnTo>
                  <a:pt x="3571805" y="1911324"/>
                </a:lnTo>
                <a:lnTo>
                  <a:pt x="2852703" y="2062482"/>
                </a:lnTo>
                <a:lnTo>
                  <a:pt x="1748085" y="2568137"/>
                </a:lnTo>
                <a:lnTo>
                  <a:pt x="1101231" y="2979632"/>
                </a:lnTo>
                <a:lnTo>
                  <a:pt x="595489" y="3443503"/>
                </a:lnTo>
                <a:lnTo>
                  <a:pt x="0" y="4159238"/>
                </a:lnTo>
                <a:close/>
              </a:path>
            </a:pathLst>
          </a:custGeom>
          <a:solidFill>
            <a:schemeClr val="tx1">
              <a:lumMod val="65000"/>
              <a:lumOff val="35000"/>
            </a:schemeClr>
          </a:solidFill>
        </p:spPr>
        <p:txBody>
          <a:bodyPr wrap="square" anchor="t">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3" name="Content Placeholder 2">
            <a:extLst>
              <a:ext uri="{FF2B5EF4-FFF2-40B4-BE49-F238E27FC236}">
                <a16:creationId xmlns:a16="http://schemas.microsoft.com/office/drawing/2014/main" id="{18F7C176-4B61-C14E-A08C-F1C2AD920D59}"/>
              </a:ext>
            </a:extLst>
          </p:cNvPr>
          <p:cNvSpPr>
            <a:spLocks noGrp="1"/>
          </p:cNvSpPr>
          <p:nvPr>
            <p:ph idx="1"/>
          </p:nvPr>
        </p:nvSpPr>
        <p:spPr>
          <a:xfrm>
            <a:off x="838200" y="2824479"/>
            <a:ext cx="10515600" cy="3352483"/>
          </a:xfrm>
        </p:spPr>
        <p:txBody>
          <a:bodyPr/>
          <a:lstStyle>
            <a:lvl1pPr algn="r">
              <a:defRPr/>
            </a:lvl1pPr>
            <a:lvl2pPr algn="r">
              <a:defRPr/>
            </a:lvl2pPr>
            <a:lvl3pPr algn="r">
              <a:defRPr/>
            </a:lvl3pPr>
            <a:lvl4pPr algn="r">
              <a:defRPr/>
            </a:lvl4pPr>
            <a:lvl5pPr algn="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7" name="Graphic 6" descr="Information outline">
            <a:extLst>
              <a:ext uri="{FF2B5EF4-FFF2-40B4-BE49-F238E27FC236}">
                <a16:creationId xmlns:a16="http://schemas.microsoft.com/office/drawing/2014/main" id="{9F87B8C7-DD7D-463A-96CE-8CE4022A26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8" name="TextBox 7">
            <a:extLst>
              <a:ext uri="{FF2B5EF4-FFF2-40B4-BE49-F238E27FC236}">
                <a16:creationId xmlns:a16="http://schemas.microsoft.com/office/drawing/2014/main" id="{58A96E4D-C0AF-4FE8-BFF3-84FAFF1467B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76377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3C780-BB1B-D245-92E4-17FA836FE674}"/>
              </a:ext>
            </a:extLst>
          </p:cNvPr>
          <p:cNvSpPr>
            <a:spLocks noGrp="1"/>
          </p:cNvSpPr>
          <p:nvPr>
            <p:ph type="pic" sz="quarter" idx="13"/>
          </p:nvPr>
        </p:nvSpPr>
        <p:spPr>
          <a:xfrm>
            <a:off x="1" y="812780"/>
            <a:ext cx="8535551" cy="6045220"/>
          </a:xfrm>
          <a:custGeom>
            <a:avLst/>
            <a:gdLst>
              <a:gd name="connsiteX0" fmla="*/ 2319080 w 8535551"/>
              <a:gd name="connsiteY0" fmla="*/ 2240 h 6045220"/>
              <a:gd name="connsiteX1" fmla="*/ 3511431 w 8535551"/>
              <a:gd name="connsiteY1" fmla="*/ 441533 h 6045220"/>
              <a:gd name="connsiteX2" fmla="*/ 3248251 w 8535551"/>
              <a:gd name="connsiteY2" fmla="*/ 3137212 h 6045220"/>
              <a:gd name="connsiteX3" fmla="*/ 2686723 w 8535551"/>
              <a:gd name="connsiteY3" fmla="*/ 4575898 h 6045220"/>
              <a:gd name="connsiteX4" fmla="*/ 4546762 w 8535551"/>
              <a:gd name="connsiteY4" fmla="*/ 4860117 h 6045220"/>
              <a:gd name="connsiteX5" fmla="*/ 5998596 w 8535551"/>
              <a:gd name="connsiteY5" fmla="*/ 4334145 h 6045220"/>
              <a:gd name="connsiteX6" fmla="*/ 7944780 w 8535551"/>
              <a:gd name="connsiteY6" fmla="*/ 4247697 h 6045220"/>
              <a:gd name="connsiteX7" fmla="*/ 8315050 w 8535551"/>
              <a:gd name="connsiteY7" fmla="*/ 4445770 h 6045220"/>
              <a:gd name="connsiteX8" fmla="*/ 8535551 w 8535551"/>
              <a:gd name="connsiteY8" fmla="*/ 4787621 h 6045220"/>
              <a:gd name="connsiteX9" fmla="*/ 8535551 w 8535551"/>
              <a:gd name="connsiteY9" fmla="*/ 5195901 h 6045220"/>
              <a:gd name="connsiteX10" fmla="*/ 8331646 w 8535551"/>
              <a:gd name="connsiteY10" fmla="*/ 5751295 h 6045220"/>
              <a:gd name="connsiteX11" fmla="*/ 8207565 w 8535551"/>
              <a:gd name="connsiteY11" fmla="*/ 6045220 h 6045220"/>
              <a:gd name="connsiteX12" fmla="*/ 0 w 8535551"/>
              <a:gd name="connsiteY12" fmla="*/ 6045220 h 6045220"/>
              <a:gd name="connsiteX13" fmla="*/ 0 w 8535551"/>
              <a:gd name="connsiteY13" fmla="*/ 1073366 h 6045220"/>
              <a:gd name="connsiteX14" fmla="*/ 669014 w 8535551"/>
              <a:gd name="connsiteY14" fmla="*/ 517972 h 6045220"/>
              <a:gd name="connsiteX15" fmla="*/ 2319080 w 8535551"/>
              <a:gd name="connsiteY15" fmla="*/ 2240 h 60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35551" h="6045220">
                <a:moveTo>
                  <a:pt x="2319080" y="2240"/>
                </a:moveTo>
                <a:cubicBezTo>
                  <a:pt x="2754846" y="-17142"/>
                  <a:pt x="3190459" y="85957"/>
                  <a:pt x="3511431" y="441533"/>
                </a:cubicBezTo>
                <a:cubicBezTo>
                  <a:pt x="4367752" y="1389737"/>
                  <a:pt x="3350994" y="2971594"/>
                  <a:pt x="3248251" y="3137212"/>
                </a:cubicBezTo>
                <a:cubicBezTo>
                  <a:pt x="3146299" y="3302526"/>
                  <a:pt x="2494673" y="4266503"/>
                  <a:pt x="2686723" y="4575898"/>
                </a:cubicBezTo>
                <a:cubicBezTo>
                  <a:pt x="2878773" y="4885596"/>
                  <a:pt x="3940580" y="5011781"/>
                  <a:pt x="4546762" y="4860117"/>
                </a:cubicBezTo>
                <a:cubicBezTo>
                  <a:pt x="5153339" y="4708149"/>
                  <a:pt x="5998596" y="4334145"/>
                  <a:pt x="5998596" y="4334145"/>
                </a:cubicBezTo>
                <a:cubicBezTo>
                  <a:pt x="5998596" y="4334145"/>
                  <a:pt x="6847014" y="3651353"/>
                  <a:pt x="7944780" y="4247697"/>
                </a:cubicBezTo>
                <a:lnTo>
                  <a:pt x="8315050" y="4445770"/>
                </a:lnTo>
                <a:lnTo>
                  <a:pt x="8535551" y="4787621"/>
                </a:lnTo>
                <a:lnTo>
                  <a:pt x="8535551" y="5195901"/>
                </a:lnTo>
                <a:lnTo>
                  <a:pt x="8331646" y="5751295"/>
                </a:lnTo>
                <a:lnTo>
                  <a:pt x="8207565" y="6045220"/>
                </a:lnTo>
                <a:lnTo>
                  <a:pt x="0" y="6045220"/>
                </a:lnTo>
                <a:lnTo>
                  <a:pt x="0" y="1073366"/>
                </a:lnTo>
                <a:cubicBezTo>
                  <a:pt x="0" y="1073366"/>
                  <a:pt x="352487" y="695116"/>
                  <a:pt x="669014" y="517972"/>
                </a:cubicBezTo>
                <a:cubicBezTo>
                  <a:pt x="866102" y="407068"/>
                  <a:pt x="1592803" y="34542"/>
                  <a:pt x="2319080" y="2240"/>
                </a:cubicBezTo>
                <a:close/>
              </a:path>
            </a:pathLst>
          </a:custGeom>
          <a:solidFill>
            <a:schemeClr val="tx1">
              <a:lumMod val="65000"/>
              <a:lumOff val="35000"/>
            </a:schemeClr>
          </a:solidFill>
        </p:spPr>
        <p:txBody>
          <a:bodyPr wrap="square" anchor="b">
            <a:noAutofit/>
          </a:bodyPr>
          <a:lstStyle>
            <a:lvl1pPr algn="l">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3" name="Content Placeholder 2">
            <a:extLst>
              <a:ext uri="{FF2B5EF4-FFF2-40B4-BE49-F238E27FC236}">
                <a16:creationId xmlns:a16="http://schemas.microsoft.com/office/drawing/2014/main" id="{86617937-4FB7-8945-B3D3-C9492E732F61}"/>
              </a:ext>
            </a:extLst>
          </p:cNvPr>
          <p:cNvSpPr>
            <a:spLocks noGrp="1"/>
          </p:cNvSpPr>
          <p:nvPr>
            <p:ph idx="1"/>
          </p:nvPr>
        </p:nvSpPr>
        <p:spPr>
          <a:xfrm>
            <a:off x="4175760" y="609601"/>
            <a:ext cx="7178040"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7" name="Graphic 6" descr="Information outline">
            <a:extLst>
              <a:ext uri="{FF2B5EF4-FFF2-40B4-BE49-F238E27FC236}">
                <a16:creationId xmlns:a16="http://schemas.microsoft.com/office/drawing/2014/main" id="{A50749D8-0E06-4A26-B4AB-7D051FA37F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8" name="TextBox 7">
            <a:extLst>
              <a:ext uri="{FF2B5EF4-FFF2-40B4-BE49-F238E27FC236}">
                <a16:creationId xmlns:a16="http://schemas.microsoft.com/office/drawing/2014/main" id="{6B289756-B307-4559-91BB-5595232F773F}"/>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13459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4A437A-7405-4F48-A7AB-B2BCF48E030B}"/>
              </a:ext>
            </a:extLst>
          </p:cNvPr>
          <p:cNvSpPr>
            <a:spLocks noGrp="1"/>
          </p:cNvSpPr>
          <p:nvPr>
            <p:ph type="pic" sz="quarter" idx="13"/>
          </p:nvPr>
        </p:nvSpPr>
        <p:spPr>
          <a:xfrm>
            <a:off x="8443467" y="1"/>
            <a:ext cx="3746078" cy="5820865"/>
          </a:xfrm>
          <a:custGeom>
            <a:avLst/>
            <a:gdLst>
              <a:gd name="connsiteX0" fmla="*/ 283017 w 3746078"/>
              <a:gd name="connsiteY0" fmla="*/ 0 h 5820865"/>
              <a:gd name="connsiteX1" fmla="*/ 3746078 w 3746078"/>
              <a:gd name="connsiteY1" fmla="*/ 0 h 5820865"/>
              <a:gd name="connsiteX2" fmla="*/ 3746078 w 3746078"/>
              <a:gd name="connsiteY2" fmla="*/ 3758250 h 5820865"/>
              <a:gd name="connsiteX3" fmla="*/ 3276755 w 3746078"/>
              <a:gd name="connsiteY3" fmla="*/ 4256396 h 5820865"/>
              <a:gd name="connsiteX4" fmla="*/ 3020498 w 3746078"/>
              <a:gd name="connsiteY4" fmla="*/ 5312478 h 5820865"/>
              <a:gd name="connsiteX5" fmla="*/ 2386515 w 3746078"/>
              <a:gd name="connsiteY5" fmla="*/ 5817691 h 5820865"/>
              <a:gd name="connsiteX6" fmla="*/ 1337915 w 3746078"/>
              <a:gd name="connsiteY6" fmla="*/ 4935811 h 5820865"/>
              <a:gd name="connsiteX7" fmla="*/ 1534427 w 3746078"/>
              <a:gd name="connsiteY7" fmla="*/ 3186183 h 5820865"/>
              <a:gd name="connsiteX8" fmla="*/ 900444 w 3746078"/>
              <a:gd name="connsiteY8" fmla="*/ 2024384 h 5820865"/>
              <a:gd name="connsiteX9" fmla="*/ 41298 w 3746078"/>
              <a:gd name="connsiteY9" fmla="*/ 1182882 h 5820865"/>
              <a:gd name="connsiteX10" fmla="*/ 0 w 3746078"/>
              <a:gd name="connsiteY10" fmla="*/ 1125891 h 5820865"/>
              <a:gd name="connsiteX11" fmla="*/ 0 w 3746078"/>
              <a:gd name="connsiteY11" fmla="*/ 434916 h 5820865"/>
              <a:gd name="connsiteX12" fmla="*/ 25457 w 3746078"/>
              <a:gd name="connsiteY12" fmla="*/ 370730 h 5820865"/>
              <a:gd name="connsiteX13" fmla="*/ 283017 w 3746078"/>
              <a:gd name="connsiteY13" fmla="*/ 0 h 582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6078" h="5820865">
                <a:moveTo>
                  <a:pt x="283017" y="0"/>
                </a:moveTo>
                <a:lnTo>
                  <a:pt x="3746078" y="0"/>
                </a:lnTo>
                <a:lnTo>
                  <a:pt x="3746078" y="3758250"/>
                </a:lnTo>
                <a:lnTo>
                  <a:pt x="3276755" y="4256396"/>
                </a:lnTo>
                <a:lnTo>
                  <a:pt x="3020498" y="5312478"/>
                </a:lnTo>
                <a:cubicBezTo>
                  <a:pt x="3020498" y="5312478"/>
                  <a:pt x="3013300" y="5765240"/>
                  <a:pt x="2386515" y="5817691"/>
                </a:cubicBezTo>
                <a:cubicBezTo>
                  <a:pt x="1760811" y="5870142"/>
                  <a:pt x="1308043" y="5259756"/>
                  <a:pt x="1337915" y="4935811"/>
                </a:cubicBezTo>
                <a:cubicBezTo>
                  <a:pt x="1367788" y="4611594"/>
                  <a:pt x="1625124" y="3547359"/>
                  <a:pt x="1534427" y="3186183"/>
                </a:cubicBezTo>
                <a:cubicBezTo>
                  <a:pt x="1443909" y="2823919"/>
                  <a:pt x="1308043" y="2348600"/>
                  <a:pt x="900444" y="2024384"/>
                </a:cubicBezTo>
                <a:cubicBezTo>
                  <a:pt x="594880" y="1781221"/>
                  <a:pt x="230200" y="1431510"/>
                  <a:pt x="41298" y="1182882"/>
                </a:cubicBezTo>
                <a:lnTo>
                  <a:pt x="0" y="1125891"/>
                </a:lnTo>
                <a:lnTo>
                  <a:pt x="0" y="434916"/>
                </a:lnTo>
                <a:lnTo>
                  <a:pt x="25457" y="370730"/>
                </a:lnTo>
                <a:cubicBezTo>
                  <a:pt x="88345" y="233022"/>
                  <a:pt x="174977" y="100384"/>
                  <a:pt x="283017" y="0"/>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FDD63B2F-7545-AA4A-A95C-8118AA84C30A}"/>
              </a:ext>
            </a:extLst>
          </p:cNvPr>
          <p:cNvSpPr>
            <a:spLocks noGrp="1"/>
          </p:cNvSpPr>
          <p:nvPr>
            <p:ph type="title"/>
          </p:nvPr>
        </p:nvSpPr>
        <p:spPr>
          <a:xfrm>
            <a:off x="838200" y="365125"/>
            <a:ext cx="6924040"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1FB36930-521E-2948-B995-70F263F149F9}"/>
              </a:ext>
            </a:extLst>
          </p:cNvPr>
          <p:cNvSpPr>
            <a:spLocks noGrp="1"/>
          </p:cNvSpPr>
          <p:nvPr>
            <p:ph idx="1"/>
          </p:nvPr>
        </p:nvSpPr>
        <p:spPr>
          <a:xfrm>
            <a:off x="838200" y="1825625"/>
            <a:ext cx="842772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8E75843E-A642-46B2-A52E-4A4AF41101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FAA66D0D-7BA0-4CE0-B5D9-9DA2B39F6C60}"/>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591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1D4A592-A5C4-584D-9D67-C72988510E42}"/>
              </a:ext>
            </a:extLst>
          </p:cNvPr>
          <p:cNvSpPr>
            <a:spLocks noGrp="1"/>
          </p:cNvSpPr>
          <p:nvPr>
            <p:ph type="pic" sz="quarter" idx="13"/>
          </p:nvPr>
        </p:nvSpPr>
        <p:spPr>
          <a:xfrm>
            <a:off x="1607468" y="949"/>
            <a:ext cx="10027686" cy="2538705"/>
          </a:xfrm>
          <a:custGeom>
            <a:avLst/>
            <a:gdLst>
              <a:gd name="connsiteX0" fmla="*/ 0 w 10027686"/>
              <a:gd name="connsiteY0" fmla="*/ 0 h 2538705"/>
              <a:gd name="connsiteX1" fmla="*/ 10027686 w 10027686"/>
              <a:gd name="connsiteY1" fmla="*/ 0 h 2538705"/>
              <a:gd name="connsiteX2" fmla="*/ 9834514 w 10027686"/>
              <a:gd name="connsiteY2" fmla="*/ 353054 h 2538705"/>
              <a:gd name="connsiteX3" fmla="*/ 8771366 w 10027686"/>
              <a:gd name="connsiteY3" fmla="*/ 1057263 h 2538705"/>
              <a:gd name="connsiteX4" fmla="*/ 7599236 w 10027686"/>
              <a:gd name="connsiteY4" fmla="*/ 1424676 h 2538705"/>
              <a:gd name="connsiteX5" fmla="*/ 6493058 w 10027686"/>
              <a:gd name="connsiteY5" fmla="*/ 2291586 h 2538705"/>
              <a:gd name="connsiteX6" fmla="*/ 5598760 w 10027686"/>
              <a:gd name="connsiteY6" fmla="*/ 2534629 h 2538705"/>
              <a:gd name="connsiteX7" fmla="*/ 4750767 w 10027686"/>
              <a:gd name="connsiteY7" fmla="*/ 2076312 h 2538705"/>
              <a:gd name="connsiteX8" fmla="*/ 4044028 w 10027686"/>
              <a:gd name="connsiteY8" fmla="*/ 1620843 h 2538705"/>
              <a:gd name="connsiteX9" fmla="*/ 3223631 w 10027686"/>
              <a:gd name="connsiteY9" fmla="*/ 1661073 h 2538705"/>
              <a:gd name="connsiteX10" fmla="*/ 2535134 w 10027686"/>
              <a:gd name="connsiteY10" fmla="*/ 1960605 h 2538705"/>
              <a:gd name="connsiteX11" fmla="*/ 1930361 w 10027686"/>
              <a:gd name="connsiteY11" fmla="*/ 2126036 h 2538705"/>
              <a:gd name="connsiteX12" fmla="*/ 1228767 w 10027686"/>
              <a:gd name="connsiteY12" fmla="*/ 2126036 h 2538705"/>
              <a:gd name="connsiteX13" fmla="*/ 520625 w 10027686"/>
              <a:gd name="connsiteY13" fmla="*/ 1662972 h 2538705"/>
              <a:gd name="connsiteX14" fmla="*/ 261503 w 10027686"/>
              <a:gd name="connsiteY14" fmla="*/ 582687 h 2538705"/>
              <a:gd name="connsiteX15" fmla="*/ 10821 w 10027686"/>
              <a:gd name="connsiteY15" fmla="*/ 84056 h 2538705"/>
              <a:gd name="connsiteX16" fmla="*/ 0 w 10027686"/>
              <a:gd name="connsiteY16" fmla="*/ 72606 h 253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27686" h="2538705">
                <a:moveTo>
                  <a:pt x="0" y="0"/>
                </a:moveTo>
                <a:lnTo>
                  <a:pt x="10027686" y="0"/>
                </a:lnTo>
                <a:lnTo>
                  <a:pt x="9834514" y="353054"/>
                </a:lnTo>
                <a:cubicBezTo>
                  <a:pt x="9561828" y="706108"/>
                  <a:pt x="9039374" y="967308"/>
                  <a:pt x="8771366" y="1057263"/>
                </a:cubicBezTo>
                <a:cubicBezTo>
                  <a:pt x="8503357" y="1147217"/>
                  <a:pt x="8060418" y="1209402"/>
                  <a:pt x="7599236" y="1424676"/>
                </a:cubicBezTo>
                <a:cubicBezTo>
                  <a:pt x="7138056" y="1640068"/>
                  <a:pt x="6683423" y="2138497"/>
                  <a:pt x="6493058" y="2291586"/>
                </a:cubicBezTo>
                <a:cubicBezTo>
                  <a:pt x="6302692" y="2444675"/>
                  <a:pt x="5925702" y="2562399"/>
                  <a:pt x="5598760" y="2534629"/>
                </a:cubicBezTo>
                <a:cubicBezTo>
                  <a:pt x="5271349" y="2506860"/>
                  <a:pt x="4991180" y="2322204"/>
                  <a:pt x="4750767" y="2076312"/>
                </a:cubicBezTo>
                <a:cubicBezTo>
                  <a:pt x="4511757" y="1829471"/>
                  <a:pt x="4227378" y="1685995"/>
                  <a:pt x="4044028" y="1620843"/>
                </a:cubicBezTo>
                <a:cubicBezTo>
                  <a:pt x="3859275" y="1554861"/>
                  <a:pt x="3223631" y="1661073"/>
                  <a:pt x="3223631" y="1661073"/>
                </a:cubicBezTo>
                <a:lnTo>
                  <a:pt x="2535134" y="1960605"/>
                </a:lnTo>
                <a:lnTo>
                  <a:pt x="1930361" y="2126036"/>
                </a:lnTo>
                <a:cubicBezTo>
                  <a:pt x="1930361" y="2126036"/>
                  <a:pt x="1515952" y="2189289"/>
                  <a:pt x="1228767" y="2126036"/>
                </a:cubicBezTo>
                <a:cubicBezTo>
                  <a:pt x="942049" y="2062902"/>
                  <a:pt x="738119" y="1929988"/>
                  <a:pt x="520625" y="1662972"/>
                </a:cubicBezTo>
                <a:cubicBezTo>
                  <a:pt x="303599" y="1396076"/>
                  <a:pt x="339146" y="961612"/>
                  <a:pt x="261503" y="582687"/>
                </a:cubicBezTo>
                <a:cubicBezTo>
                  <a:pt x="212976" y="346453"/>
                  <a:pt x="93559" y="177529"/>
                  <a:pt x="10821" y="84056"/>
                </a:cubicBezTo>
                <a:lnTo>
                  <a:pt x="0" y="72606"/>
                </a:lnTo>
                <a:close/>
              </a:path>
            </a:pathLst>
          </a:custGeom>
          <a:solidFill>
            <a:schemeClr val="tx1">
              <a:lumMod val="65000"/>
              <a:lumOff val="35000"/>
            </a:schemeClr>
          </a:solidFill>
        </p:spPr>
        <p:txBody>
          <a:bodyPr wrap="square" anchor="t">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3" name="Content Placeholder 2">
            <a:extLst>
              <a:ext uri="{FF2B5EF4-FFF2-40B4-BE49-F238E27FC236}">
                <a16:creationId xmlns:a16="http://schemas.microsoft.com/office/drawing/2014/main" id="{B4912165-7ED5-BE41-9651-8582D51E01C8}"/>
              </a:ext>
            </a:extLst>
          </p:cNvPr>
          <p:cNvSpPr>
            <a:spLocks noGrp="1"/>
          </p:cNvSpPr>
          <p:nvPr>
            <p:ph idx="1"/>
          </p:nvPr>
        </p:nvSpPr>
        <p:spPr>
          <a:xfrm>
            <a:off x="838200" y="2875280"/>
            <a:ext cx="5013960" cy="3301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4" name="Content Placeholder 2">
            <a:extLst>
              <a:ext uri="{FF2B5EF4-FFF2-40B4-BE49-F238E27FC236}">
                <a16:creationId xmlns:a16="http://schemas.microsoft.com/office/drawing/2014/main" id="{BA28308C-8634-2D4D-B51C-212902AADC74}"/>
              </a:ext>
            </a:extLst>
          </p:cNvPr>
          <p:cNvSpPr>
            <a:spLocks noGrp="1"/>
          </p:cNvSpPr>
          <p:nvPr>
            <p:ph idx="14"/>
          </p:nvPr>
        </p:nvSpPr>
        <p:spPr>
          <a:xfrm>
            <a:off x="6314440" y="2875280"/>
            <a:ext cx="5013960" cy="3301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FBFD52F1-66C0-47E2-8BF9-50F8478FC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E1F4FF82-66EF-4FEC-93D6-923BF14C3C6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03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5A7D96-14F6-794F-8304-A3619769C16D}"/>
              </a:ext>
            </a:extLst>
          </p:cNvPr>
          <p:cNvSpPr>
            <a:spLocks noGrp="1"/>
          </p:cNvSpPr>
          <p:nvPr>
            <p:ph type="pic" sz="quarter" idx="13"/>
          </p:nvPr>
        </p:nvSpPr>
        <p:spPr>
          <a:xfrm>
            <a:off x="1" y="2102978"/>
            <a:ext cx="12192000" cy="4755022"/>
          </a:xfrm>
          <a:custGeom>
            <a:avLst/>
            <a:gdLst>
              <a:gd name="connsiteX0" fmla="*/ 1951544 w 12192000"/>
              <a:gd name="connsiteY0" fmla="*/ 0 h 4755022"/>
              <a:gd name="connsiteX1" fmla="*/ 3591156 w 12192000"/>
              <a:gd name="connsiteY1" fmla="*/ 0 h 4755022"/>
              <a:gd name="connsiteX2" fmla="*/ 3730343 w 12192000"/>
              <a:gd name="connsiteY2" fmla="*/ 45352 h 4755022"/>
              <a:gd name="connsiteX3" fmla="*/ 4646507 w 12192000"/>
              <a:gd name="connsiteY3" fmla="*/ 547643 h 4755022"/>
              <a:gd name="connsiteX4" fmla="*/ 6824698 w 12192000"/>
              <a:gd name="connsiteY4" fmla="*/ 2148863 h 4755022"/>
              <a:gd name="connsiteX5" fmla="*/ 8690751 w 12192000"/>
              <a:gd name="connsiteY5" fmla="*/ 2572799 h 4755022"/>
              <a:gd name="connsiteX6" fmla="*/ 9674578 w 12192000"/>
              <a:gd name="connsiteY6" fmla="*/ 2358444 h 4755022"/>
              <a:gd name="connsiteX7" fmla="*/ 10165080 w 12192000"/>
              <a:gd name="connsiteY7" fmla="*/ 2134541 h 4755022"/>
              <a:gd name="connsiteX8" fmla="*/ 10516729 w 12192000"/>
              <a:gd name="connsiteY8" fmla="*/ 1934508 h 4755022"/>
              <a:gd name="connsiteX9" fmla="*/ 10824351 w 12192000"/>
              <a:gd name="connsiteY9" fmla="*/ 1732565 h 4755022"/>
              <a:gd name="connsiteX10" fmla="*/ 11123507 w 12192000"/>
              <a:gd name="connsiteY10" fmla="*/ 1513674 h 4755022"/>
              <a:gd name="connsiteX11" fmla="*/ 11427178 w 12192000"/>
              <a:gd name="connsiteY11" fmla="*/ 1276403 h 4755022"/>
              <a:gd name="connsiteX12" fmla="*/ 11667067 w 12192000"/>
              <a:gd name="connsiteY12" fmla="*/ 1076370 h 4755022"/>
              <a:gd name="connsiteX13" fmla="*/ 11910907 w 12192000"/>
              <a:gd name="connsiteY13" fmla="*/ 863925 h 4755022"/>
              <a:gd name="connsiteX14" fmla="*/ 12192000 w 12192000"/>
              <a:gd name="connsiteY14" fmla="*/ 615435 h 4755022"/>
              <a:gd name="connsiteX15" fmla="*/ 12192000 w 12192000"/>
              <a:gd name="connsiteY15" fmla="*/ 4755022 h 4755022"/>
              <a:gd name="connsiteX16" fmla="*/ 0 w 12192000"/>
              <a:gd name="connsiteY16" fmla="*/ 4755022 h 4755022"/>
              <a:gd name="connsiteX17" fmla="*/ 0 w 12192000"/>
              <a:gd name="connsiteY17" fmla="*/ 1571679 h 4755022"/>
              <a:gd name="connsiteX18" fmla="*/ 1694 w 12192000"/>
              <a:gd name="connsiteY18" fmla="*/ 1571679 h 4755022"/>
              <a:gd name="connsiteX19" fmla="*/ 1728658 w 12192000"/>
              <a:gd name="connsiteY19" fmla="*/ 71679 h 475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4755022">
                <a:moveTo>
                  <a:pt x="1951544" y="0"/>
                </a:moveTo>
                <a:lnTo>
                  <a:pt x="3591156" y="0"/>
                </a:lnTo>
                <a:lnTo>
                  <a:pt x="3730343" y="45352"/>
                </a:lnTo>
                <a:cubicBezTo>
                  <a:pt x="4180699" y="208088"/>
                  <a:pt x="4492696" y="445240"/>
                  <a:pt x="4646507" y="547643"/>
                </a:cubicBezTo>
                <a:cubicBezTo>
                  <a:pt x="4953000" y="752450"/>
                  <a:pt x="6262511" y="1795582"/>
                  <a:pt x="6824698" y="2148863"/>
                </a:cubicBezTo>
                <a:cubicBezTo>
                  <a:pt x="7386885" y="2501427"/>
                  <a:pt x="8116147" y="2632714"/>
                  <a:pt x="8690751" y="2572799"/>
                </a:cubicBezTo>
                <a:cubicBezTo>
                  <a:pt x="9264791" y="2511930"/>
                  <a:pt x="9674578" y="2358444"/>
                  <a:pt x="9674578" y="2358444"/>
                </a:cubicBezTo>
                <a:lnTo>
                  <a:pt x="10165080" y="2134541"/>
                </a:lnTo>
                <a:lnTo>
                  <a:pt x="10516729" y="1934508"/>
                </a:lnTo>
                <a:lnTo>
                  <a:pt x="10824351" y="1732565"/>
                </a:lnTo>
                <a:lnTo>
                  <a:pt x="11123507" y="1513674"/>
                </a:lnTo>
                <a:lnTo>
                  <a:pt x="11427178" y="1276403"/>
                </a:lnTo>
                <a:lnTo>
                  <a:pt x="11667067" y="1076370"/>
                </a:lnTo>
                <a:lnTo>
                  <a:pt x="11910907" y="863925"/>
                </a:lnTo>
                <a:lnTo>
                  <a:pt x="12192000" y="615435"/>
                </a:lnTo>
                <a:lnTo>
                  <a:pt x="12192000" y="4755022"/>
                </a:lnTo>
                <a:lnTo>
                  <a:pt x="0" y="4755022"/>
                </a:lnTo>
                <a:lnTo>
                  <a:pt x="0" y="1571679"/>
                </a:lnTo>
                <a:lnTo>
                  <a:pt x="1694" y="1571679"/>
                </a:lnTo>
                <a:cubicBezTo>
                  <a:pt x="1694" y="1571679"/>
                  <a:pt x="500764" y="524370"/>
                  <a:pt x="1728658" y="71679"/>
                </a:cubicBezTo>
                <a:close/>
              </a:path>
            </a:pathLst>
          </a:custGeom>
          <a:solidFill>
            <a:schemeClr val="tx1">
              <a:lumMod val="65000"/>
              <a:lumOff val="35000"/>
            </a:schemeClr>
          </a:solidFill>
        </p:spPr>
        <p:txBody>
          <a:bodyPr wrap="square" anchor="ctr">
            <a:noAutofit/>
          </a:bodyPr>
          <a:lstStyle>
            <a:lvl1pPr algn="l">
              <a:buNone/>
              <a:defRPr/>
            </a:lvl1pPr>
          </a:lstStyle>
          <a:p>
            <a:r>
              <a:rPr lang="en-US"/>
              <a:t>Click icon to add picture</a:t>
            </a:r>
            <a:endParaRPr lang="fr-F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5222240" y="463125"/>
            <a:ext cx="6583680" cy="959276"/>
          </a:xfrm>
        </p:spPr>
        <p:txBody>
          <a:bodyPr anchor="b"/>
          <a:lstStyle>
            <a:lvl1pPr algn="ctr">
              <a:defRPr sz="6000"/>
            </a:lvl1pPr>
          </a:lstStyle>
          <a:p>
            <a:r>
              <a:rPr lang="en-US"/>
              <a:t>Click to edit Master title style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6096000" y="1729725"/>
            <a:ext cx="5251450" cy="177547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38C8A2AF-A35E-423E-A00A-A182771CAF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5AC2CC0-36D2-48CD-9AF1-BB5707C3120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43894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AF7DA-8838-4847-BAE0-806A0BC38DB2}"/>
              </a:ext>
            </a:extLst>
          </p:cNvPr>
          <p:cNvSpPr>
            <a:spLocks noGrp="1"/>
          </p:cNvSpPr>
          <p:nvPr>
            <p:ph type="pic" sz="quarter" idx="13"/>
          </p:nvPr>
        </p:nvSpPr>
        <p:spPr>
          <a:xfrm>
            <a:off x="6392646" y="-2540"/>
            <a:ext cx="5799349" cy="6859590"/>
          </a:xfrm>
          <a:custGeom>
            <a:avLst/>
            <a:gdLst>
              <a:gd name="connsiteX0" fmla="*/ 1121208 w 5799349"/>
              <a:gd name="connsiteY0" fmla="*/ 0 h 6859590"/>
              <a:gd name="connsiteX1" fmla="*/ 5799349 w 5799349"/>
              <a:gd name="connsiteY1" fmla="*/ 0 h 6859590"/>
              <a:gd name="connsiteX2" fmla="*/ 5799349 w 5799349"/>
              <a:gd name="connsiteY2" fmla="*/ 6859590 h 6859590"/>
              <a:gd name="connsiteX3" fmla="*/ 0 w 5799349"/>
              <a:gd name="connsiteY3" fmla="*/ 6859590 h 6859590"/>
              <a:gd name="connsiteX4" fmla="*/ 304466 w 5799349"/>
              <a:gd name="connsiteY4" fmla="*/ 6606802 h 6859590"/>
              <a:gd name="connsiteX5" fmla="*/ 1031533 w 5799349"/>
              <a:gd name="connsiteY5" fmla="*/ 6047555 h 6859590"/>
              <a:gd name="connsiteX6" fmla="*/ 1452522 w 5799349"/>
              <a:gd name="connsiteY6" fmla="*/ 5730616 h 6859590"/>
              <a:gd name="connsiteX7" fmla="*/ 1973390 w 5799349"/>
              <a:gd name="connsiteY7" fmla="*/ 5309831 h 6859590"/>
              <a:gd name="connsiteX8" fmla="*/ 2280809 w 5799349"/>
              <a:gd name="connsiteY8" fmla="*/ 5027191 h 6859590"/>
              <a:gd name="connsiteX9" fmla="*/ 2537484 w 5799349"/>
              <a:gd name="connsiteY9" fmla="*/ 4728671 h 6859590"/>
              <a:gd name="connsiteX10" fmla="*/ 2710122 w 5799349"/>
              <a:gd name="connsiteY10" fmla="*/ 4451747 h 6859590"/>
              <a:gd name="connsiteX11" fmla="*/ 2846782 w 5799349"/>
              <a:gd name="connsiteY11" fmla="*/ 4022387 h 6859590"/>
              <a:gd name="connsiteX12" fmla="*/ 2710122 w 5799349"/>
              <a:gd name="connsiteY12" fmla="*/ 3580643 h 6859590"/>
              <a:gd name="connsiteX13" fmla="*/ 2222547 w 5799349"/>
              <a:gd name="connsiteY13" fmla="*/ 2974712 h 6859590"/>
              <a:gd name="connsiteX14" fmla="*/ 1663286 w 5799349"/>
              <a:gd name="connsiteY14" fmla="*/ 2399269 h 6859590"/>
              <a:gd name="connsiteX15" fmla="*/ 1480982 w 5799349"/>
              <a:gd name="connsiteY15" fmla="*/ 1690127 h 6859590"/>
              <a:gd name="connsiteX16" fmla="*/ 1545956 w 5799349"/>
              <a:gd name="connsiteY16" fmla="*/ 1065142 h 6859590"/>
              <a:gd name="connsiteX17" fmla="*/ 1545956 w 5799349"/>
              <a:gd name="connsiteY17" fmla="*/ 300742 h 6859590"/>
              <a:gd name="connsiteX18" fmla="*/ 1121208 w 5799349"/>
              <a:gd name="connsiteY18" fmla="*/ 0 h 68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99349" h="6859590">
                <a:moveTo>
                  <a:pt x="1121208" y="0"/>
                </a:moveTo>
                <a:lnTo>
                  <a:pt x="5799349" y="0"/>
                </a:lnTo>
                <a:lnTo>
                  <a:pt x="5799349" y="6859590"/>
                </a:lnTo>
                <a:lnTo>
                  <a:pt x="0" y="6859590"/>
                </a:lnTo>
                <a:lnTo>
                  <a:pt x="304466" y="6606802"/>
                </a:lnTo>
                <a:lnTo>
                  <a:pt x="1031533" y="6047555"/>
                </a:lnTo>
                <a:lnTo>
                  <a:pt x="1452522" y="5730616"/>
                </a:lnTo>
                <a:lnTo>
                  <a:pt x="1973390" y="5309831"/>
                </a:lnTo>
                <a:lnTo>
                  <a:pt x="2280809" y="5027191"/>
                </a:lnTo>
                <a:lnTo>
                  <a:pt x="2537484" y="4728671"/>
                </a:lnTo>
                <a:lnTo>
                  <a:pt x="2710122" y="4451747"/>
                </a:lnTo>
                <a:lnTo>
                  <a:pt x="2846782" y="4022387"/>
                </a:lnTo>
                <a:lnTo>
                  <a:pt x="2710122" y="3580643"/>
                </a:lnTo>
                <a:lnTo>
                  <a:pt x="2222547" y="2974712"/>
                </a:lnTo>
                <a:lnTo>
                  <a:pt x="1663286" y="2399269"/>
                </a:lnTo>
                <a:lnTo>
                  <a:pt x="1480982" y="1690127"/>
                </a:lnTo>
                <a:lnTo>
                  <a:pt x="1545956" y="1065142"/>
                </a:lnTo>
                <a:cubicBezTo>
                  <a:pt x="1545956" y="1065142"/>
                  <a:pt x="1620328" y="491604"/>
                  <a:pt x="1545956" y="300742"/>
                </a:cubicBezTo>
                <a:cubicBezTo>
                  <a:pt x="1470511" y="109881"/>
                  <a:pt x="1121208" y="0"/>
                  <a:pt x="1121208" y="0"/>
                </a:cubicBezTo>
                <a:close/>
              </a:path>
            </a:pathLst>
          </a:custGeom>
          <a:solidFill>
            <a:schemeClr val="tx1">
              <a:lumMod val="65000"/>
              <a:lumOff val="35000"/>
            </a:schemeClr>
          </a:solidFill>
        </p:spPr>
        <p:txBody>
          <a:bodyPr wrap="square" anchor="ctr">
            <a:noAutofit/>
          </a:bodyPr>
          <a:lstStyle>
            <a:lvl1pPr algn="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3270EE8A-D617-944C-A5AD-0BDBF4CD1565}"/>
              </a:ext>
            </a:extLst>
          </p:cNvPr>
          <p:cNvSpPr>
            <a:spLocks noGrp="1"/>
          </p:cNvSpPr>
          <p:nvPr>
            <p:ph type="title"/>
          </p:nvPr>
        </p:nvSpPr>
        <p:spPr>
          <a:xfrm>
            <a:off x="838200" y="365125"/>
            <a:ext cx="6466840"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3603CAAE-FFFD-6F4F-B7D1-25586977F8F2}"/>
              </a:ext>
            </a:extLst>
          </p:cNvPr>
          <p:cNvSpPr>
            <a:spLocks noGrp="1"/>
          </p:cNvSpPr>
          <p:nvPr>
            <p:ph idx="1"/>
          </p:nvPr>
        </p:nvSpPr>
        <p:spPr>
          <a:xfrm>
            <a:off x="838200" y="1825625"/>
            <a:ext cx="64668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1673424C-1AEC-45CE-A4C4-6020DE0A12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D7B48EE-5D78-45CE-9D93-8E4D0ECA3EDD}"/>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87553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7756C6E-2ED8-3449-B718-80D03E7B24FF}"/>
              </a:ext>
            </a:extLst>
          </p:cNvPr>
          <p:cNvSpPr>
            <a:spLocks noGrp="1"/>
          </p:cNvSpPr>
          <p:nvPr>
            <p:ph type="pic" sz="quarter" idx="13"/>
          </p:nvPr>
        </p:nvSpPr>
        <p:spPr>
          <a:xfrm>
            <a:off x="8414324" y="0"/>
            <a:ext cx="3777677" cy="4009396"/>
          </a:xfrm>
          <a:custGeom>
            <a:avLst/>
            <a:gdLst>
              <a:gd name="connsiteX0" fmla="*/ 14816 w 3777677"/>
              <a:gd name="connsiteY0" fmla="*/ 0 h 4009396"/>
              <a:gd name="connsiteX1" fmla="*/ 2817309 w 3777677"/>
              <a:gd name="connsiteY1" fmla="*/ 0 h 4009396"/>
              <a:gd name="connsiteX2" fmla="*/ 3777677 w 3777677"/>
              <a:gd name="connsiteY2" fmla="*/ 9264 h 4009396"/>
              <a:gd name="connsiteX3" fmla="*/ 3777677 w 3777677"/>
              <a:gd name="connsiteY3" fmla="*/ 4009396 h 4009396"/>
              <a:gd name="connsiteX4" fmla="*/ 3541551 w 3777677"/>
              <a:gd name="connsiteY4" fmla="*/ 3752263 h 4009396"/>
              <a:gd name="connsiteX5" fmla="*/ 3317786 w 3777677"/>
              <a:gd name="connsiteY5" fmla="*/ 3552313 h 4009396"/>
              <a:gd name="connsiteX6" fmla="*/ 2959655 w 3777677"/>
              <a:gd name="connsiteY6" fmla="*/ 3282847 h 4009396"/>
              <a:gd name="connsiteX7" fmla="*/ 2461783 w 3777677"/>
              <a:gd name="connsiteY7" fmla="*/ 2975259 h 4009396"/>
              <a:gd name="connsiteX8" fmla="*/ 1964627 w 3777677"/>
              <a:gd name="connsiteY8" fmla="*/ 2701122 h 4009396"/>
              <a:gd name="connsiteX9" fmla="*/ 1587685 w 3777677"/>
              <a:gd name="connsiteY9" fmla="*/ 2486782 h 4009396"/>
              <a:gd name="connsiteX10" fmla="*/ 1173478 w 3777677"/>
              <a:gd name="connsiteY10" fmla="*/ 2235442 h 4009396"/>
              <a:gd name="connsiteX11" fmla="*/ 661094 w 3777677"/>
              <a:gd name="connsiteY11" fmla="*/ 1882259 h 4009396"/>
              <a:gd name="connsiteX12" fmla="*/ 224135 w 3777677"/>
              <a:gd name="connsiteY12" fmla="*/ 1445170 h 4009396"/>
              <a:gd name="connsiteX13" fmla="*/ 0 w 3777677"/>
              <a:gd name="connsiteY13" fmla="*/ 870705 h 4009396"/>
              <a:gd name="connsiteX14" fmla="*/ 0 w 3777677"/>
              <a:gd name="connsiteY14" fmla="*/ 87978 h 400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7677" h="4009396">
                <a:moveTo>
                  <a:pt x="14816" y="0"/>
                </a:moveTo>
                <a:lnTo>
                  <a:pt x="2817309" y="0"/>
                </a:lnTo>
                <a:lnTo>
                  <a:pt x="3777677" y="9264"/>
                </a:lnTo>
                <a:lnTo>
                  <a:pt x="3777677" y="4009396"/>
                </a:lnTo>
                <a:lnTo>
                  <a:pt x="3541551" y="3752263"/>
                </a:lnTo>
                <a:lnTo>
                  <a:pt x="3317786" y="3552313"/>
                </a:lnTo>
                <a:lnTo>
                  <a:pt x="2959655" y="3282847"/>
                </a:lnTo>
                <a:lnTo>
                  <a:pt x="2461783" y="2975259"/>
                </a:lnTo>
                <a:lnTo>
                  <a:pt x="1964627" y="2701122"/>
                </a:lnTo>
                <a:lnTo>
                  <a:pt x="1587685" y="2486782"/>
                </a:lnTo>
                <a:lnTo>
                  <a:pt x="1173478" y="2235442"/>
                </a:lnTo>
                <a:lnTo>
                  <a:pt x="661094" y="1882259"/>
                </a:lnTo>
                <a:lnTo>
                  <a:pt x="224135" y="1445170"/>
                </a:lnTo>
                <a:lnTo>
                  <a:pt x="0" y="870705"/>
                </a:lnTo>
                <a:lnTo>
                  <a:pt x="0" y="87978"/>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17" name="Picture Placeholder 16">
            <a:extLst>
              <a:ext uri="{FF2B5EF4-FFF2-40B4-BE49-F238E27FC236}">
                <a16:creationId xmlns:a16="http://schemas.microsoft.com/office/drawing/2014/main" id="{718CCC21-E004-3741-B117-A9C7D47B898F}"/>
              </a:ext>
            </a:extLst>
          </p:cNvPr>
          <p:cNvSpPr>
            <a:spLocks noGrp="1"/>
          </p:cNvSpPr>
          <p:nvPr>
            <p:ph type="pic" sz="quarter" idx="14"/>
          </p:nvPr>
        </p:nvSpPr>
        <p:spPr>
          <a:xfrm>
            <a:off x="6970" y="5069840"/>
            <a:ext cx="4031630" cy="1788160"/>
          </a:xfrm>
          <a:custGeom>
            <a:avLst/>
            <a:gdLst>
              <a:gd name="connsiteX0" fmla="*/ 0 w 4031630"/>
              <a:gd name="connsiteY0" fmla="*/ 0 h 1788160"/>
              <a:gd name="connsiteX1" fmla="*/ 256955 w 4031630"/>
              <a:gd name="connsiteY1" fmla="*/ 0 h 1788160"/>
              <a:gd name="connsiteX2" fmla="*/ 777022 w 4031630"/>
              <a:gd name="connsiteY2" fmla="*/ 188649 h 1788160"/>
              <a:gd name="connsiteX3" fmla="*/ 1758799 w 4031630"/>
              <a:gd name="connsiteY3" fmla="*/ 188649 h 1788160"/>
              <a:gd name="connsiteX4" fmla="*/ 2568111 w 4031630"/>
              <a:gd name="connsiteY4" fmla="*/ 188649 h 1788160"/>
              <a:gd name="connsiteX5" fmla="*/ 3130859 w 4031630"/>
              <a:gd name="connsiteY5" fmla="*/ 484877 h 1788160"/>
              <a:gd name="connsiteX6" fmla="*/ 3507892 w 4031630"/>
              <a:gd name="connsiteY6" fmla="*/ 1020632 h 1788160"/>
              <a:gd name="connsiteX7" fmla="*/ 4031630 w 4031630"/>
              <a:gd name="connsiteY7" fmla="*/ 1788160 h 1788160"/>
              <a:gd name="connsiteX8" fmla="*/ 0 w 4031630"/>
              <a:gd name="connsiteY8" fmla="*/ 1788160 h 178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630" h="1788160">
                <a:moveTo>
                  <a:pt x="0" y="0"/>
                </a:moveTo>
                <a:lnTo>
                  <a:pt x="256955" y="0"/>
                </a:lnTo>
                <a:lnTo>
                  <a:pt x="777022" y="188649"/>
                </a:lnTo>
                <a:lnTo>
                  <a:pt x="1758799" y="188649"/>
                </a:lnTo>
                <a:lnTo>
                  <a:pt x="2568111" y="188649"/>
                </a:lnTo>
                <a:lnTo>
                  <a:pt x="3130859" y="484877"/>
                </a:lnTo>
                <a:lnTo>
                  <a:pt x="3507892" y="1020632"/>
                </a:lnTo>
                <a:lnTo>
                  <a:pt x="4031630" y="1788160"/>
                </a:lnTo>
                <a:lnTo>
                  <a:pt x="0" y="1788160"/>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8" name="Title 1">
            <a:extLst>
              <a:ext uri="{FF2B5EF4-FFF2-40B4-BE49-F238E27FC236}">
                <a16:creationId xmlns:a16="http://schemas.microsoft.com/office/drawing/2014/main" id="{F4A7B6AF-C2A9-744D-A9D2-1AC2EBE2B6ED}"/>
              </a:ext>
            </a:extLst>
          </p:cNvPr>
          <p:cNvSpPr>
            <a:spLocks noGrp="1"/>
          </p:cNvSpPr>
          <p:nvPr>
            <p:ph type="title"/>
          </p:nvPr>
        </p:nvSpPr>
        <p:spPr>
          <a:xfrm>
            <a:off x="838200" y="365125"/>
            <a:ext cx="7076440" cy="1325563"/>
          </a:xfrm>
        </p:spPr>
        <p:txBody>
          <a:bodyPr/>
          <a:lstStyle/>
          <a:p>
            <a:r>
              <a:rPr lang="en-US"/>
              <a:t>Click to edit Master title style</a:t>
            </a:r>
            <a:endParaRPr lang="fr-FR" dirty="0"/>
          </a:p>
        </p:txBody>
      </p:sp>
      <p:sp>
        <p:nvSpPr>
          <p:cNvPr id="19" name="Content Placeholder 2">
            <a:extLst>
              <a:ext uri="{FF2B5EF4-FFF2-40B4-BE49-F238E27FC236}">
                <a16:creationId xmlns:a16="http://schemas.microsoft.com/office/drawing/2014/main" id="{8CC4FE00-411C-C64C-A76F-E0E1E3157757}"/>
              </a:ext>
            </a:extLst>
          </p:cNvPr>
          <p:cNvSpPr>
            <a:spLocks noGrp="1"/>
          </p:cNvSpPr>
          <p:nvPr>
            <p:ph idx="1"/>
          </p:nvPr>
        </p:nvSpPr>
        <p:spPr>
          <a:xfrm>
            <a:off x="838200" y="1825625"/>
            <a:ext cx="7076440" cy="310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9" name="Graphic 8" descr="Information outline">
            <a:extLst>
              <a:ext uri="{FF2B5EF4-FFF2-40B4-BE49-F238E27FC236}">
                <a16:creationId xmlns:a16="http://schemas.microsoft.com/office/drawing/2014/main" id="{298CB12B-061C-4D3C-918F-536E688CB2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0" name="TextBox 9">
            <a:extLst>
              <a:ext uri="{FF2B5EF4-FFF2-40B4-BE49-F238E27FC236}">
                <a16:creationId xmlns:a16="http://schemas.microsoft.com/office/drawing/2014/main" id="{B7B3E152-9565-415C-AAD0-E22EBB38DF02}"/>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69638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27FACF3-4380-554C-B64C-68ACA5E92FAD}"/>
              </a:ext>
            </a:extLst>
          </p:cNvPr>
          <p:cNvSpPr>
            <a:spLocks noGrp="1"/>
          </p:cNvSpPr>
          <p:nvPr>
            <p:ph type="pic" sz="quarter" idx="13"/>
          </p:nvPr>
        </p:nvSpPr>
        <p:spPr>
          <a:xfrm>
            <a:off x="6496750" y="1979276"/>
            <a:ext cx="5694217" cy="4878724"/>
          </a:xfrm>
          <a:custGeom>
            <a:avLst/>
            <a:gdLst>
              <a:gd name="connsiteX0" fmla="*/ 3588411 w 5694217"/>
              <a:gd name="connsiteY0" fmla="*/ 0 h 4878724"/>
              <a:gd name="connsiteX1" fmla="*/ 4340786 w 5694217"/>
              <a:gd name="connsiteY1" fmla="*/ 0 h 4878724"/>
              <a:gd name="connsiteX2" fmla="*/ 5694217 w 5694217"/>
              <a:gd name="connsiteY2" fmla="*/ 328411 h 4878724"/>
              <a:gd name="connsiteX3" fmla="*/ 5694217 w 5694217"/>
              <a:gd name="connsiteY3" fmla="*/ 4878724 h 4878724"/>
              <a:gd name="connsiteX4" fmla="*/ 13181 w 5694217"/>
              <a:gd name="connsiteY4" fmla="*/ 4878724 h 4878724"/>
              <a:gd name="connsiteX5" fmla="*/ 0 w 5694217"/>
              <a:gd name="connsiteY5" fmla="*/ 4553250 h 4878724"/>
              <a:gd name="connsiteX6" fmla="*/ 0 w 5694217"/>
              <a:gd name="connsiteY6" fmla="*/ 4423151 h 4878724"/>
              <a:gd name="connsiteX7" fmla="*/ 0 w 5694217"/>
              <a:gd name="connsiteY7" fmla="*/ 4252395 h 4878724"/>
              <a:gd name="connsiteX8" fmla="*/ 6064 w 5694217"/>
              <a:gd name="connsiteY8" fmla="*/ 4120263 h 4878724"/>
              <a:gd name="connsiteX9" fmla="*/ 11072 w 5694217"/>
              <a:gd name="connsiteY9" fmla="*/ 4002135 h 4878724"/>
              <a:gd name="connsiteX10" fmla="*/ 20299 w 5694217"/>
              <a:gd name="connsiteY10" fmla="*/ 3900495 h 4878724"/>
              <a:gd name="connsiteX11" fmla="*/ 30580 w 5694217"/>
              <a:gd name="connsiteY11" fmla="*/ 3780559 h 4878724"/>
              <a:gd name="connsiteX12" fmla="*/ 47716 w 5694217"/>
              <a:gd name="connsiteY12" fmla="*/ 3636231 h 4878724"/>
              <a:gd name="connsiteX13" fmla="*/ 61951 w 5694217"/>
              <a:gd name="connsiteY13" fmla="*/ 3523297 h 4878724"/>
              <a:gd name="connsiteX14" fmla="*/ 87522 w 5694217"/>
              <a:gd name="connsiteY14" fmla="*/ 3379872 h 4878724"/>
              <a:gd name="connsiteX15" fmla="*/ 115994 w 5694217"/>
              <a:gd name="connsiteY15" fmla="*/ 3252935 h 4878724"/>
              <a:gd name="connsiteX16" fmla="*/ 142356 w 5694217"/>
              <a:gd name="connsiteY16" fmla="*/ 3130741 h 4878724"/>
              <a:gd name="connsiteX17" fmla="*/ 190071 w 5694217"/>
              <a:gd name="connsiteY17" fmla="*/ 2954790 h 4878724"/>
              <a:gd name="connsiteX18" fmla="*/ 257294 w 5694217"/>
              <a:gd name="connsiteY18" fmla="*/ 2734344 h 4878724"/>
              <a:gd name="connsiteX19" fmla="*/ 350880 w 5694217"/>
              <a:gd name="connsiteY19" fmla="*/ 2483180 h 4878724"/>
              <a:gd name="connsiteX20" fmla="*/ 443411 w 5694217"/>
              <a:gd name="connsiteY20" fmla="*/ 2278771 h 4878724"/>
              <a:gd name="connsiteX21" fmla="*/ 533833 w 5694217"/>
              <a:gd name="connsiteY21" fmla="*/ 2085429 h 4878724"/>
              <a:gd name="connsiteX22" fmla="*/ 666962 w 5694217"/>
              <a:gd name="connsiteY22" fmla="*/ 1853689 h 4878724"/>
              <a:gd name="connsiteX23" fmla="*/ 791127 w 5694217"/>
              <a:gd name="connsiteY23" fmla="*/ 1652442 h 4878724"/>
              <a:gd name="connsiteX24" fmla="*/ 986207 w 5694217"/>
              <a:gd name="connsiteY24" fmla="*/ 1389985 h 4878724"/>
              <a:gd name="connsiteX25" fmla="*/ 1149125 w 5694217"/>
              <a:gd name="connsiteY25" fmla="*/ 1198901 h 4878724"/>
              <a:gd name="connsiteX26" fmla="*/ 1275136 w 5694217"/>
              <a:gd name="connsiteY26" fmla="*/ 1076707 h 4878724"/>
              <a:gd name="connsiteX27" fmla="*/ 1583309 w 5694217"/>
              <a:gd name="connsiteY27" fmla="*/ 803183 h 4878724"/>
              <a:gd name="connsiteX28" fmla="*/ 1878037 w 5694217"/>
              <a:gd name="connsiteY28" fmla="*/ 587706 h 4878724"/>
              <a:gd name="connsiteX29" fmla="*/ 2358091 w 5694217"/>
              <a:gd name="connsiteY29" fmla="*/ 328411 h 4878724"/>
              <a:gd name="connsiteX30" fmla="*/ 3013981 w 5694217"/>
              <a:gd name="connsiteY30" fmla="*/ 116999 h 48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94217" h="4878724">
                <a:moveTo>
                  <a:pt x="3588411" y="0"/>
                </a:moveTo>
                <a:lnTo>
                  <a:pt x="4340786" y="0"/>
                </a:lnTo>
                <a:lnTo>
                  <a:pt x="5694217" y="328411"/>
                </a:lnTo>
                <a:lnTo>
                  <a:pt x="5694217" y="4878724"/>
                </a:lnTo>
                <a:lnTo>
                  <a:pt x="13181" y="4878724"/>
                </a:lnTo>
                <a:lnTo>
                  <a:pt x="0" y="4553250"/>
                </a:lnTo>
                <a:lnTo>
                  <a:pt x="0" y="4423151"/>
                </a:lnTo>
                <a:lnTo>
                  <a:pt x="0" y="4252395"/>
                </a:lnTo>
                <a:lnTo>
                  <a:pt x="6064" y="4120263"/>
                </a:lnTo>
                <a:lnTo>
                  <a:pt x="11072" y="4002135"/>
                </a:lnTo>
                <a:lnTo>
                  <a:pt x="20299" y="3900495"/>
                </a:lnTo>
                <a:lnTo>
                  <a:pt x="30580" y="3780559"/>
                </a:lnTo>
                <a:lnTo>
                  <a:pt x="47716" y="3636231"/>
                </a:lnTo>
                <a:lnTo>
                  <a:pt x="61951" y="3523297"/>
                </a:lnTo>
                <a:lnTo>
                  <a:pt x="87522" y="3379872"/>
                </a:lnTo>
                <a:lnTo>
                  <a:pt x="115994" y="3252935"/>
                </a:lnTo>
                <a:lnTo>
                  <a:pt x="142356" y="3130741"/>
                </a:lnTo>
                <a:lnTo>
                  <a:pt x="190071" y="2954790"/>
                </a:lnTo>
                <a:lnTo>
                  <a:pt x="257294" y="2734344"/>
                </a:lnTo>
                <a:lnTo>
                  <a:pt x="350880" y="2483180"/>
                </a:lnTo>
                <a:lnTo>
                  <a:pt x="443411" y="2278771"/>
                </a:lnTo>
                <a:lnTo>
                  <a:pt x="533833" y="2085429"/>
                </a:lnTo>
                <a:lnTo>
                  <a:pt x="666962" y="1853689"/>
                </a:lnTo>
                <a:lnTo>
                  <a:pt x="791127" y="1652442"/>
                </a:lnTo>
                <a:lnTo>
                  <a:pt x="986207" y="1389985"/>
                </a:lnTo>
                <a:lnTo>
                  <a:pt x="1149125" y="1198901"/>
                </a:lnTo>
                <a:lnTo>
                  <a:pt x="1275136" y="1076707"/>
                </a:lnTo>
                <a:lnTo>
                  <a:pt x="1583309" y="803183"/>
                </a:lnTo>
                <a:lnTo>
                  <a:pt x="1878037" y="587706"/>
                </a:lnTo>
                <a:lnTo>
                  <a:pt x="2358091" y="328411"/>
                </a:lnTo>
                <a:lnTo>
                  <a:pt x="3013981" y="116999"/>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08A43D03-87FE-6C49-BBDF-F95A3D6E07E1}"/>
              </a:ext>
            </a:extLst>
          </p:cNvPr>
          <p:cNvSpPr>
            <a:spLocks noGrp="1"/>
          </p:cNvSpPr>
          <p:nvPr>
            <p:ph type="title"/>
          </p:nvPr>
        </p:nvSpPr>
        <p:spPr>
          <a:xfrm>
            <a:off x="838200" y="365125"/>
            <a:ext cx="10515600"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5482D067-D3EF-E949-942C-1BF42414C010}"/>
              </a:ext>
            </a:extLst>
          </p:cNvPr>
          <p:cNvSpPr>
            <a:spLocks noGrp="1"/>
          </p:cNvSpPr>
          <p:nvPr>
            <p:ph idx="1"/>
          </p:nvPr>
        </p:nvSpPr>
        <p:spPr>
          <a:xfrm>
            <a:off x="838200" y="1825625"/>
            <a:ext cx="5440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FE74BDD2-97F7-4032-AC16-4A86DC4739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5907359-675C-42D3-9AF9-0B1A2AE9DE8D}"/>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6705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90B061-AD1A-5E43-B123-C712518411A5}"/>
              </a:ext>
            </a:extLst>
          </p:cNvPr>
          <p:cNvSpPr>
            <a:spLocks noGrp="1"/>
          </p:cNvSpPr>
          <p:nvPr>
            <p:ph type="pic" sz="quarter" idx="13"/>
          </p:nvPr>
        </p:nvSpPr>
        <p:spPr>
          <a:xfrm>
            <a:off x="7991986" y="1"/>
            <a:ext cx="4200014" cy="6856117"/>
          </a:xfrm>
          <a:custGeom>
            <a:avLst/>
            <a:gdLst>
              <a:gd name="connsiteX0" fmla="*/ 1064198 w 4200014"/>
              <a:gd name="connsiteY0" fmla="*/ 0 h 6856117"/>
              <a:gd name="connsiteX1" fmla="*/ 4200014 w 4200014"/>
              <a:gd name="connsiteY1" fmla="*/ 0 h 6856117"/>
              <a:gd name="connsiteX2" fmla="*/ 4200014 w 4200014"/>
              <a:gd name="connsiteY2" fmla="*/ 6856117 h 6856117"/>
              <a:gd name="connsiteX3" fmla="*/ 297890 w 4200014"/>
              <a:gd name="connsiteY3" fmla="*/ 6856117 h 6856117"/>
              <a:gd name="connsiteX4" fmla="*/ 781475 w 4200014"/>
              <a:gd name="connsiteY4" fmla="*/ 6091787 h 6856117"/>
              <a:gd name="connsiteX5" fmla="*/ 781475 w 4200014"/>
              <a:gd name="connsiteY5" fmla="*/ 5371577 h 6856117"/>
              <a:gd name="connsiteX6" fmla="*/ 539196 w 4200014"/>
              <a:gd name="connsiteY6" fmla="*/ 4441240 h 6856117"/>
              <a:gd name="connsiteX7" fmla="*/ 0 w 4200014"/>
              <a:gd name="connsiteY7" fmla="*/ 2424400 h 6856117"/>
              <a:gd name="connsiteX8" fmla="*/ 41417 w 4200014"/>
              <a:gd name="connsiteY8" fmla="*/ 1463908 h 6856117"/>
              <a:gd name="connsiteX9" fmla="*/ 338335 w 4200014"/>
              <a:gd name="connsiteY9" fmla="*/ 752268 h 6856117"/>
              <a:gd name="connsiteX10" fmla="*/ 1064198 w 4200014"/>
              <a:gd name="connsiteY10" fmla="*/ 0 h 685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0014" h="6856117">
                <a:moveTo>
                  <a:pt x="1064198" y="0"/>
                </a:moveTo>
                <a:lnTo>
                  <a:pt x="4200014" y="0"/>
                </a:lnTo>
                <a:lnTo>
                  <a:pt x="4200014" y="6856117"/>
                </a:lnTo>
                <a:lnTo>
                  <a:pt x="297890" y="6856117"/>
                </a:lnTo>
                <a:lnTo>
                  <a:pt x="781475" y="6091787"/>
                </a:lnTo>
                <a:lnTo>
                  <a:pt x="781475" y="5371577"/>
                </a:lnTo>
                <a:lnTo>
                  <a:pt x="539196" y="4441240"/>
                </a:lnTo>
                <a:lnTo>
                  <a:pt x="0" y="2424400"/>
                </a:lnTo>
                <a:lnTo>
                  <a:pt x="41417" y="1463908"/>
                </a:lnTo>
                <a:cubicBezTo>
                  <a:pt x="41417" y="1463908"/>
                  <a:pt x="103639" y="1083965"/>
                  <a:pt x="338335" y="752268"/>
                </a:cubicBezTo>
                <a:cubicBezTo>
                  <a:pt x="573030" y="420255"/>
                  <a:pt x="1064198" y="0"/>
                  <a:pt x="1064198" y="0"/>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9A35B3F2-596D-384B-A832-3B010DBCC162}"/>
              </a:ext>
            </a:extLst>
          </p:cNvPr>
          <p:cNvSpPr>
            <a:spLocks noGrp="1"/>
          </p:cNvSpPr>
          <p:nvPr>
            <p:ph type="title"/>
          </p:nvPr>
        </p:nvSpPr>
        <p:spPr>
          <a:xfrm>
            <a:off x="838200" y="365125"/>
            <a:ext cx="6690360" cy="1325563"/>
          </a:xfrm>
        </p:spPr>
        <p:txBody>
          <a:body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0739D37A-A31C-F54D-A781-AAA6C4355124}"/>
              </a:ext>
            </a:extLst>
          </p:cNvPr>
          <p:cNvSpPr>
            <a:spLocks noGrp="1"/>
          </p:cNvSpPr>
          <p:nvPr>
            <p:ph idx="1"/>
          </p:nvPr>
        </p:nvSpPr>
        <p:spPr>
          <a:xfrm>
            <a:off x="838200" y="1825625"/>
            <a:ext cx="66903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990517A6-5245-4B95-B243-D76EAB3C94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88A5A1F-D239-4709-9FB0-05FF0215CFEB}"/>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4465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7" name="Title 1">
            <a:extLst>
              <a:ext uri="{FF2B5EF4-FFF2-40B4-BE49-F238E27FC236}">
                <a16:creationId xmlns:a16="http://schemas.microsoft.com/office/drawing/2014/main" id="{E73B7A6A-9C72-2D48-A145-22B58DDC2CDC}"/>
              </a:ext>
            </a:extLst>
          </p:cNvPr>
          <p:cNvSpPr>
            <a:spLocks noGrp="1"/>
          </p:cNvSpPr>
          <p:nvPr>
            <p:ph type="title"/>
          </p:nvPr>
        </p:nvSpPr>
        <p:spPr>
          <a:xfrm>
            <a:off x="838200" y="365125"/>
            <a:ext cx="10515600" cy="1325563"/>
          </a:xfrm>
        </p:spPr>
        <p:txBody>
          <a:bodyPr/>
          <a:lstStyle/>
          <a:p>
            <a:r>
              <a:rPr lang="en-US"/>
              <a:t>Click to edit Master title style</a:t>
            </a:r>
            <a:endParaRPr lang="fr-FR" dirty="0"/>
          </a:p>
        </p:txBody>
      </p:sp>
    </p:spTree>
    <p:extLst>
      <p:ext uri="{BB962C8B-B14F-4D97-AF65-F5344CB8AC3E}">
        <p14:creationId xmlns:p14="http://schemas.microsoft.com/office/powerpoint/2010/main" val="2954495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ransition">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0972"/>
            <a:ext cx="9144000" cy="1938992"/>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hlinkClick r:id="rId2"/>
          </p:cNvPr>
          <p:cNvPicPr>
            <a:picLocks noChangeAspect="1"/>
          </p:cNvPicPr>
          <p:nvPr userDrawn="1"/>
        </p:nvPicPr>
        <p:blipFill>
          <a:blip r:embed="rId3"/>
          <a:stretch>
            <a:fillRect/>
          </a:stretch>
        </p:blipFill>
        <p:spPr>
          <a:xfrm>
            <a:off x="10200456" y="6214078"/>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8" y="6336797"/>
            <a:ext cx="1470981" cy="307777"/>
            <a:chOff x="8616280" y="6285754"/>
            <a:chExt cx="1470979" cy="307777"/>
          </a:xfrm>
        </p:grpSpPr>
        <p:sp>
          <p:nvSpPr>
            <p:cNvPr id="12" name="TextBox 11"/>
            <p:cNvSpPr txBox="1"/>
            <p:nvPr userDrawn="1"/>
          </p:nvSpPr>
          <p:spPr>
            <a:xfrm>
              <a:off x="8616280" y="6285754"/>
              <a:ext cx="1470979" cy="307777"/>
            </a:xfrm>
            <a:prstGeom prst="rect">
              <a:avLst/>
            </a:prstGeom>
            <a:noFill/>
          </p:spPr>
          <p:txBody>
            <a:bodyPr wrap="none" rtlCol="0">
              <a:spAutoFit/>
            </a:bodyPr>
            <a:lstStyle/>
            <a:p>
              <a:r>
                <a:rPr lang="en-US" sz="1400">
                  <a:solidFill>
                    <a:schemeClr val="tx1"/>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951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BF6C1E-C0EA-CF45-B807-E0E6AA1CCE1C}"/>
              </a:ext>
            </a:extLst>
          </p:cNvPr>
          <p:cNvSpPr>
            <a:spLocks noGrp="1"/>
          </p:cNvSpPr>
          <p:nvPr>
            <p:ph type="pic" sz="quarter" idx="13"/>
          </p:nvPr>
        </p:nvSpPr>
        <p:spPr>
          <a:xfrm>
            <a:off x="1130" y="0"/>
            <a:ext cx="12190871" cy="5243513"/>
          </a:xfrm>
          <a:custGeom>
            <a:avLst/>
            <a:gdLst>
              <a:gd name="connsiteX0" fmla="*/ 0 w 12190871"/>
              <a:gd name="connsiteY0" fmla="*/ 0 h 5243513"/>
              <a:gd name="connsiteX1" fmla="*/ 12190871 w 12190871"/>
              <a:gd name="connsiteY1" fmla="*/ 0 h 5243513"/>
              <a:gd name="connsiteX2" fmla="*/ 12190871 w 12190871"/>
              <a:gd name="connsiteY2" fmla="*/ 4095766 h 5243513"/>
              <a:gd name="connsiteX3" fmla="*/ 10082107 w 12190871"/>
              <a:gd name="connsiteY3" fmla="*/ 2447944 h 5243513"/>
              <a:gd name="connsiteX4" fmla="*/ 7588391 w 12190871"/>
              <a:gd name="connsiteY4" fmla="*/ 2730754 h 5243513"/>
              <a:gd name="connsiteX5" fmla="*/ 5261187 w 12190871"/>
              <a:gd name="connsiteY5" fmla="*/ 3906175 h 5243513"/>
              <a:gd name="connsiteX6" fmla="*/ 2912534 w 12190871"/>
              <a:gd name="connsiteY6" fmla="*/ 3474799 h 5243513"/>
              <a:gd name="connsiteX7" fmla="*/ 1355231 w 12190871"/>
              <a:gd name="connsiteY7" fmla="*/ 3614626 h 5243513"/>
              <a:gd name="connsiteX8" fmla="*/ 638951 w 12190871"/>
              <a:gd name="connsiteY8" fmla="*/ 4275891 h 5243513"/>
              <a:gd name="connsiteX9" fmla="*/ 0 w 12190871"/>
              <a:gd name="connsiteY9" fmla="*/ 5243513 h 524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0871" h="5243513">
                <a:moveTo>
                  <a:pt x="0" y="0"/>
                </a:moveTo>
                <a:lnTo>
                  <a:pt x="12190871" y="0"/>
                </a:lnTo>
                <a:lnTo>
                  <a:pt x="12190871" y="4095766"/>
                </a:lnTo>
                <a:cubicBezTo>
                  <a:pt x="12190871" y="4095766"/>
                  <a:pt x="11506764" y="2941223"/>
                  <a:pt x="10082107" y="2447944"/>
                </a:cubicBezTo>
                <a:cubicBezTo>
                  <a:pt x="8656884" y="1954423"/>
                  <a:pt x="7736276" y="2641177"/>
                  <a:pt x="7588391" y="2730754"/>
                </a:cubicBezTo>
                <a:cubicBezTo>
                  <a:pt x="7440507" y="2820330"/>
                  <a:pt x="6276058" y="3672887"/>
                  <a:pt x="5261187" y="3906175"/>
                </a:cubicBezTo>
                <a:cubicBezTo>
                  <a:pt x="4246880" y="4139462"/>
                  <a:pt x="3164276" y="3580397"/>
                  <a:pt x="2912534" y="3474799"/>
                </a:cubicBezTo>
                <a:cubicBezTo>
                  <a:pt x="2661356" y="3368957"/>
                  <a:pt x="2105942" y="3248065"/>
                  <a:pt x="1355231" y="3614626"/>
                </a:cubicBezTo>
                <a:cubicBezTo>
                  <a:pt x="1355231" y="3614626"/>
                  <a:pt x="989471" y="3834805"/>
                  <a:pt x="638951" y="4275891"/>
                </a:cubicBezTo>
                <a:cubicBezTo>
                  <a:pt x="288431" y="4716734"/>
                  <a:pt x="0" y="5243513"/>
                  <a:pt x="0" y="5243513"/>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831850" y="4033520"/>
            <a:ext cx="10515600" cy="1209993"/>
          </a:xfrm>
        </p:spPr>
        <p:txBody>
          <a:bodyPr anchor="b"/>
          <a:lstStyle>
            <a:lvl1pPr algn="ct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831850" y="5365431"/>
            <a:ext cx="10515600" cy="86772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93AFB0C6-5735-44E8-983B-D55F98D271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8B3F74B3-2E7E-4F30-B414-EC38916ADF0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40274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B21357-A39A-EA49-8EC7-2E66F1752169}"/>
              </a:ext>
            </a:extLst>
          </p:cNvPr>
          <p:cNvSpPr>
            <a:spLocks noGrp="1"/>
          </p:cNvSpPr>
          <p:nvPr>
            <p:ph type="pic" sz="quarter" idx="13"/>
          </p:nvPr>
        </p:nvSpPr>
        <p:spPr>
          <a:xfrm>
            <a:off x="9522" y="753602"/>
            <a:ext cx="12182479" cy="6104398"/>
          </a:xfrm>
          <a:custGeom>
            <a:avLst/>
            <a:gdLst>
              <a:gd name="connsiteX0" fmla="*/ 2386511 w 12182479"/>
              <a:gd name="connsiteY0" fmla="*/ 92 h 6104398"/>
              <a:gd name="connsiteX1" fmla="*/ 3963254 w 12182479"/>
              <a:gd name="connsiteY1" fmla="*/ 447214 h 6104398"/>
              <a:gd name="connsiteX2" fmla="*/ 5568409 w 12182479"/>
              <a:gd name="connsiteY2" fmla="*/ 2089698 h 6104398"/>
              <a:gd name="connsiteX3" fmla="*/ 6932169 w 12182479"/>
              <a:gd name="connsiteY3" fmla="*/ 3112909 h 6104398"/>
              <a:gd name="connsiteX4" fmla="*/ 9114863 w 12182479"/>
              <a:gd name="connsiteY4" fmla="*/ 3250982 h 6104398"/>
              <a:gd name="connsiteX5" fmla="*/ 10463960 w 12182479"/>
              <a:gd name="connsiteY5" fmla="*/ 2696046 h 6104398"/>
              <a:gd name="connsiteX6" fmla="*/ 11018939 w 12182479"/>
              <a:gd name="connsiteY6" fmla="*/ 2363788 h 6104398"/>
              <a:gd name="connsiteX7" fmla="*/ 11526543 w 12182479"/>
              <a:gd name="connsiteY7" fmla="*/ 2015374 h 6104398"/>
              <a:gd name="connsiteX8" fmla="*/ 11941649 w 12182479"/>
              <a:gd name="connsiteY8" fmla="*/ 1715432 h 6104398"/>
              <a:gd name="connsiteX9" fmla="*/ 12182479 w 12182479"/>
              <a:gd name="connsiteY9" fmla="*/ 1533587 h 6104398"/>
              <a:gd name="connsiteX10" fmla="*/ 12182479 w 12182479"/>
              <a:gd name="connsiteY10" fmla="*/ 6104398 h 6104398"/>
              <a:gd name="connsiteX11" fmla="*/ 0 w 12182479"/>
              <a:gd name="connsiteY11" fmla="*/ 6104398 h 6104398"/>
              <a:gd name="connsiteX12" fmla="*/ 0 w 12182479"/>
              <a:gd name="connsiteY12" fmla="*/ 933702 h 6104398"/>
              <a:gd name="connsiteX13" fmla="*/ 1242500 w 12182479"/>
              <a:gd name="connsiteY13" fmla="*/ 214840 h 6104398"/>
              <a:gd name="connsiteX14" fmla="*/ 2386511 w 12182479"/>
              <a:gd name="connsiteY14" fmla="*/ 92 h 610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2479" h="6104398">
                <a:moveTo>
                  <a:pt x="2386511" y="92"/>
                </a:moveTo>
                <a:cubicBezTo>
                  <a:pt x="2862037" y="-3580"/>
                  <a:pt x="3409684" y="103059"/>
                  <a:pt x="3963254" y="447214"/>
                </a:cubicBezTo>
                <a:cubicBezTo>
                  <a:pt x="5070393" y="1135524"/>
                  <a:pt x="5396387" y="1912554"/>
                  <a:pt x="5568409" y="2089698"/>
                </a:cubicBezTo>
                <a:cubicBezTo>
                  <a:pt x="5740993" y="2266550"/>
                  <a:pt x="6364218" y="2913144"/>
                  <a:pt x="6932169" y="3112909"/>
                </a:cubicBezTo>
                <a:cubicBezTo>
                  <a:pt x="7499557" y="3312969"/>
                  <a:pt x="8423959" y="3406388"/>
                  <a:pt x="9114863" y="3250982"/>
                </a:cubicBezTo>
                <a:cubicBezTo>
                  <a:pt x="9806332" y="3095870"/>
                  <a:pt x="10463960" y="2696046"/>
                  <a:pt x="10463960" y="2696046"/>
                </a:cubicBezTo>
                <a:lnTo>
                  <a:pt x="11018939" y="2363788"/>
                </a:lnTo>
                <a:lnTo>
                  <a:pt x="11526543" y="2015374"/>
                </a:lnTo>
                <a:lnTo>
                  <a:pt x="11941649" y="1715432"/>
                </a:lnTo>
                <a:lnTo>
                  <a:pt x="12182479" y="1533587"/>
                </a:lnTo>
                <a:lnTo>
                  <a:pt x="12182479" y="6104398"/>
                </a:lnTo>
                <a:lnTo>
                  <a:pt x="0" y="6104398"/>
                </a:lnTo>
                <a:lnTo>
                  <a:pt x="0" y="933702"/>
                </a:lnTo>
                <a:cubicBezTo>
                  <a:pt x="0" y="933702"/>
                  <a:pt x="711209" y="409024"/>
                  <a:pt x="1242500" y="214840"/>
                </a:cubicBezTo>
                <a:cubicBezTo>
                  <a:pt x="1507582" y="117748"/>
                  <a:pt x="1910986" y="3764"/>
                  <a:pt x="2386511" y="92"/>
                </a:cubicBezTo>
                <a:close/>
              </a:path>
            </a:pathLst>
          </a:custGeom>
          <a:solidFill>
            <a:schemeClr val="tx1">
              <a:lumMod val="65000"/>
              <a:lumOff val="35000"/>
            </a:schemeClr>
          </a:solidFill>
        </p:spPr>
        <p:txBody>
          <a:bodyPr wrap="square" anchor="ctr">
            <a:noAutofit/>
          </a:bodyPr>
          <a:lstStyle>
            <a:lvl1pPr algn="l">
              <a:buNone/>
              <a:defRPr/>
            </a:lvl1pPr>
          </a:lstStyle>
          <a:p>
            <a:r>
              <a:rPr lang="en-US"/>
              <a:t>Click icon to add picture</a:t>
            </a:r>
            <a:endParaRPr lang="fr-F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4826000" y="458432"/>
            <a:ext cx="6521450" cy="1350047"/>
          </a:xfrm>
        </p:spPr>
        <p:txBody>
          <a:bodyPr anchor="b"/>
          <a:lstStyle>
            <a:lvl1pPr algn="ctr">
              <a:defRPr sz="6000"/>
            </a:lvl1pPr>
          </a:lstStyle>
          <a:p>
            <a:r>
              <a:rPr lang="en-US"/>
              <a:t>Click to edit Master title style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5683624" y="1936116"/>
            <a:ext cx="5663826" cy="1561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3DB20EEC-33A6-41BA-B5CE-15032985F8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7EC661F4-3179-46E0-881C-0A06F278D78F}"/>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759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02DF924-9D63-9044-8900-035782CD7E0B}"/>
              </a:ext>
            </a:extLst>
          </p:cNvPr>
          <p:cNvSpPr>
            <a:spLocks noGrp="1"/>
          </p:cNvSpPr>
          <p:nvPr>
            <p:ph type="pic" sz="quarter" idx="13"/>
          </p:nvPr>
        </p:nvSpPr>
        <p:spPr>
          <a:xfrm>
            <a:off x="0" y="-4603"/>
            <a:ext cx="12189142" cy="4614732"/>
          </a:xfrm>
          <a:custGeom>
            <a:avLst/>
            <a:gdLst>
              <a:gd name="connsiteX0" fmla="*/ 0 w 12189142"/>
              <a:gd name="connsiteY0" fmla="*/ 0 h 4614732"/>
              <a:gd name="connsiteX1" fmla="*/ 12189142 w 12189142"/>
              <a:gd name="connsiteY1" fmla="*/ 0 h 4614732"/>
              <a:gd name="connsiteX2" fmla="*/ 12189142 w 12189142"/>
              <a:gd name="connsiteY2" fmla="*/ 349523 h 4614732"/>
              <a:gd name="connsiteX3" fmla="*/ 11316715 w 12189142"/>
              <a:gd name="connsiteY3" fmla="*/ 1075062 h 4614732"/>
              <a:gd name="connsiteX4" fmla="*/ 10074100 w 12189142"/>
              <a:gd name="connsiteY4" fmla="*/ 1752103 h 4614732"/>
              <a:gd name="connsiteX5" fmla="*/ 7979938 w 12189142"/>
              <a:gd name="connsiteY5" fmla="*/ 1996940 h 4614732"/>
              <a:gd name="connsiteX6" fmla="*/ 5376766 w 12189142"/>
              <a:gd name="connsiteY6" fmla="*/ 1557045 h 4614732"/>
              <a:gd name="connsiteX7" fmla="*/ 4267329 w 12189142"/>
              <a:gd name="connsiteY7" fmla="*/ 1892254 h 4614732"/>
              <a:gd name="connsiteX8" fmla="*/ 3310820 w 12189142"/>
              <a:gd name="connsiteY8" fmla="*/ 2528275 h 4614732"/>
              <a:gd name="connsiteX9" fmla="*/ 2354875 w 12189142"/>
              <a:gd name="connsiteY9" fmla="*/ 3316839 h 4614732"/>
              <a:gd name="connsiteX10" fmla="*/ 924908 w 12189142"/>
              <a:gd name="connsiteY10" fmla="*/ 4237649 h 4614732"/>
              <a:gd name="connsiteX11" fmla="*/ 0 w 12189142"/>
              <a:gd name="connsiteY11" fmla="*/ 4614732 h 461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142" h="4614732">
                <a:moveTo>
                  <a:pt x="0" y="0"/>
                </a:moveTo>
                <a:lnTo>
                  <a:pt x="12189142" y="0"/>
                </a:lnTo>
                <a:lnTo>
                  <a:pt x="12189142" y="349523"/>
                </a:lnTo>
                <a:lnTo>
                  <a:pt x="11316715" y="1075062"/>
                </a:lnTo>
                <a:lnTo>
                  <a:pt x="10074100" y="1752103"/>
                </a:lnTo>
                <a:cubicBezTo>
                  <a:pt x="10074100" y="1752103"/>
                  <a:pt x="8685892" y="2087312"/>
                  <a:pt x="7979938" y="1996940"/>
                </a:cubicBezTo>
                <a:cubicBezTo>
                  <a:pt x="7275677" y="1906355"/>
                  <a:pt x="5376766" y="1557045"/>
                  <a:pt x="5376766" y="1557045"/>
                </a:cubicBezTo>
                <a:lnTo>
                  <a:pt x="4267329" y="1892254"/>
                </a:lnTo>
                <a:lnTo>
                  <a:pt x="3310820" y="2528275"/>
                </a:lnTo>
                <a:lnTo>
                  <a:pt x="2354875" y="3316839"/>
                </a:lnTo>
                <a:lnTo>
                  <a:pt x="924908" y="4237649"/>
                </a:lnTo>
                <a:lnTo>
                  <a:pt x="0" y="4614732"/>
                </a:lnTo>
                <a:close/>
              </a:path>
            </a:pathLst>
          </a:custGeom>
          <a:solidFill>
            <a:schemeClr val="tx1">
              <a:lumMod val="65000"/>
              <a:lumOff val="35000"/>
            </a:schemeClr>
          </a:solidFill>
        </p:spPr>
        <p:txBody>
          <a:bodyPr wrap="square" anchor="t">
            <a:noAutofit/>
          </a:bodyPr>
          <a:lstStyle>
            <a:lvl1pPr algn="ctr">
              <a:buNone/>
              <a:defRPr/>
            </a:lvl1pPr>
          </a:lstStyle>
          <a:p>
            <a:r>
              <a:rPr lang="en-US"/>
              <a:t>Click icon to add picture</a:t>
            </a:r>
            <a:endParaRPr lang="fr-F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2560320" y="2570480"/>
            <a:ext cx="8787130" cy="1991995"/>
          </a:xfrm>
        </p:spPr>
        <p:txBody>
          <a:bodyPr anchor="b"/>
          <a:lstStyle>
            <a:lvl1pPr algn="ctr">
              <a:defRPr sz="6000"/>
            </a:lvl1pPr>
          </a:lstStyle>
          <a:p>
            <a:r>
              <a:rPr lang="en-US"/>
              <a:t>Click to edit Master title style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2560320" y="4589463"/>
            <a:ext cx="878713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E73C4765-35AC-43E6-8EF3-96BE5FD200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CE2E9C0A-399D-4469-99A1-1AA3F92A9C9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9367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C336B3-8019-9F44-8B71-E21988E8839A}"/>
              </a:ext>
            </a:extLst>
          </p:cNvPr>
          <p:cNvSpPr>
            <a:spLocks noGrp="1"/>
          </p:cNvSpPr>
          <p:nvPr>
            <p:ph type="pic" sz="quarter" idx="13"/>
          </p:nvPr>
        </p:nvSpPr>
        <p:spPr>
          <a:xfrm>
            <a:off x="6794849" y="3"/>
            <a:ext cx="5408861" cy="6857999"/>
          </a:xfrm>
          <a:custGeom>
            <a:avLst/>
            <a:gdLst>
              <a:gd name="connsiteX0" fmla="*/ 578658 w 5408861"/>
              <a:gd name="connsiteY0" fmla="*/ 0 h 6857999"/>
              <a:gd name="connsiteX1" fmla="*/ 5408861 w 5408861"/>
              <a:gd name="connsiteY1" fmla="*/ 0 h 6857999"/>
              <a:gd name="connsiteX2" fmla="*/ 5408861 w 5408861"/>
              <a:gd name="connsiteY2" fmla="*/ 6857999 h 6857999"/>
              <a:gd name="connsiteX3" fmla="*/ 2050265 w 5408861"/>
              <a:gd name="connsiteY3" fmla="*/ 6857999 h 6857999"/>
              <a:gd name="connsiteX4" fmla="*/ 160358 w 5408861"/>
              <a:gd name="connsiteY4" fmla="*/ 5198744 h 6857999"/>
              <a:gd name="connsiteX5" fmla="*/ 728259 w 5408861"/>
              <a:gd name="connsiteY5" fmla="*/ 2546985 h 6857999"/>
              <a:gd name="connsiteX6" fmla="*/ 1197751 w 5408861"/>
              <a:gd name="connsiteY6" fmla="*/ 1065848 h 6857999"/>
              <a:gd name="connsiteX7" fmla="*/ 578658 w 5408861"/>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861" h="6857999">
                <a:moveTo>
                  <a:pt x="578658" y="0"/>
                </a:moveTo>
                <a:lnTo>
                  <a:pt x="5408861" y="0"/>
                </a:lnTo>
                <a:lnTo>
                  <a:pt x="5408861" y="6857999"/>
                </a:lnTo>
                <a:lnTo>
                  <a:pt x="2050265" y="6857999"/>
                </a:lnTo>
                <a:cubicBezTo>
                  <a:pt x="2050265" y="6857999"/>
                  <a:pt x="641522" y="6267449"/>
                  <a:pt x="160358" y="5198744"/>
                </a:cubicBezTo>
                <a:cubicBezTo>
                  <a:pt x="-320541" y="4129087"/>
                  <a:pt x="402532" y="3018472"/>
                  <a:pt x="728259" y="2546985"/>
                </a:cubicBezTo>
                <a:cubicBezTo>
                  <a:pt x="1053986" y="2075497"/>
                  <a:pt x="1337803" y="1465897"/>
                  <a:pt x="1197751" y="1065848"/>
                </a:cubicBezTo>
                <a:cubicBezTo>
                  <a:pt x="1057699" y="665798"/>
                  <a:pt x="578658" y="0"/>
                  <a:pt x="578658" y="0"/>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2" name="Title 1">
            <a:extLst>
              <a:ext uri="{FF2B5EF4-FFF2-40B4-BE49-F238E27FC236}">
                <a16:creationId xmlns:a16="http://schemas.microsoft.com/office/drawing/2014/main" id="{D63F62F1-4BFD-4542-A74C-9B8530F299CD}"/>
              </a:ext>
            </a:extLst>
          </p:cNvPr>
          <p:cNvSpPr>
            <a:spLocks noGrp="1"/>
          </p:cNvSpPr>
          <p:nvPr userDrawn="1">
            <p:ph type="title"/>
          </p:nvPr>
        </p:nvSpPr>
        <p:spPr>
          <a:xfrm>
            <a:off x="838200" y="365125"/>
            <a:ext cx="5440680" cy="1325563"/>
          </a:xfrm>
        </p:spPr>
        <p:txBody>
          <a:bodyPr/>
          <a:lstStyle/>
          <a:p>
            <a:r>
              <a:rPr lang="en-US"/>
              <a:t>Click to edit Master title style</a:t>
            </a:r>
            <a:endParaRPr lang="fr-FR" dirty="0"/>
          </a:p>
        </p:txBody>
      </p:sp>
      <p:sp>
        <p:nvSpPr>
          <p:cNvPr id="3" name="Content Placeholder 2">
            <a:extLst>
              <a:ext uri="{FF2B5EF4-FFF2-40B4-BE49-F238E27FC236}">
                <a16:creationId xmlns:a16="http://schemas.microsoft.com/office/drawing/2014/main" id="{16A6E372-E512-4D40-B5A9-B9E0D2D3B620}"/>
              </a:ext>
            </a:extLst>
          </p:cNvPr>
          <p:cNvSpPr>
            <a:spLocks noGrp="1"/>
          </p:cNvSpPr>
          <p:nvPr userDrawn="1">
            <p:ph idx="1"/>
          </p:nvPr>
        </p:nvSpPr>
        <p:spPr>
          <a:xfrm>
            <a:off x="838200" y="1825625"/>
            <a:ext cx="5440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9582DD1-5C8D-A943-81EB-5CCC425E6BB3}"/>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064D47AA-48B8-764C-ADC7-D01702E8A26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0E9C1DB6-9C86-6D47-B234-002046BDF34C}"/>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33D93001-BF1A-44A6-9BE1-569C92ADF0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274EB88-F931-4A5D-99A8-481F662B7567}"/>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1410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F4F757-56D8-C443-AD75-DBC8A6C06954}"/>
              </a:ext>
            </a:extLst>
          </p:cNvPr>
          <p:cNvSpPr>
            <a:spLocks noGrp="1"/>
          </p:cNvSpPr>
          <p:nvPr>
            <p:ph type="pic" sz="quarter" idx="13"/>
          </p:nvPr>
        </p:nvSpPr>
        <p:spPr>
          <a:xfrm>
            <a:off x="2" y="1"/>
            <a:ext cx="5040585" cy="5721349"/>
          </a:xfrm>
          <a:custGeom>
            <a:avLst/>
            <a:gdLst>
              <a:gd name="connsiteX0" fmla="*/ 0 w 5040585"/>
              <a:gd name="connsiteY0" fmla="*/ 0 h 5721349"/>
              <a:gd name="connsiteX1" fmla="*/ 4107617 w 5040585"/>
              <a:gd name="connsiteY1" fmla="*/ 0 h 5721349"/>
              <a:gd name="connsiteX2" fmla="*/ 4985532 w 5040585"/>
              <a:gd name="connsiteY2" fmla="*/ 845795 h 5721349"/>
              <a:gd name="connsiteX3" fmla="*/ 4985532 w 5040585"/>
              <a:gd name="connsiteY3" fmla="*/ 2294837 h 5721349"/>
              <a:gd name="connsiteX4" fmla="*/ 4953497 w 5040585"/>
              <a:gd name="connsiteY4" fmla="*/ 3782447 h 5721349"/>
              <a:gd name="connsiteX5" fmla="*/ 4899319 w 5040585"/>
              <a:gd name="connsiteY5" fmla="*/ 4493795 h 5721349"/>
              <a:gd name="connsiteX6" fmla="*/ 3584919 w 5040585"/>
              <a:gd name="connsiteY6" fmla="*/ 5700288 h 5721349"/>
              <a:gd name="connsiteX7" fmla="*/ 2830670 w 5040585"/>
              <a:gd name="connsiteY7" fmla="*/ 4595377 h 5721349"/>
              <a:gd name="connsiteX8" fmla="*/ 1634284 w 5040585"/>
              <a:gd name="connsiteY8" fmla="*/ 4110009 h 5721349"/>
              <a:gd name="connsiteX9" fmla="*/ 540364 w 5040585"/>
              <a:gd name="connsiteY9" fmla="*/ 3738446 h 5721349"/>
              <a:gd name="connsiteX10" fmla="*/ 0 w 5040585"/>
              <a:gd name="connsiteY10" fmla="*/ 3064581 h 5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0585" h="5721349">
                <a:moveTo>
                  <a:pt x="0" y="0"/>
                </a:moveTo>
                <a:lnTo>
                  <a:pt x="4107617" y="0"/>
                </a:lnTo>
                <a:cubicBezTo>
                  <a:pt x="4107617" y="0"/>
                  <a:pt x="4882830" y="479664"/>
                  <a:pt x="4985532" y="845795"/>
                </a:cubicBezTo>
                <a:cubicBezTo>
                  <a:pt x="5087999" y="1211926"/>
                  <a:pt x="5022986" y="1869223"/>
                  <a:pt x="4985532" y="2294837"/>
                </a:cubicBezTo>
                <a:cubicBezTo>
                  <a:pt x="4947843" y="2720450"/>
                  <a:pt x="4947843" y="3534467"/>
                  <a:pt x="4953497" y="3782447"/>
                </a:cubicBezTo>
                <a:cubicBezTo>
                  <a:pt x="4958914" y="4030699"/>
                  <a:pt x="4899319" y="4493795"/>
                  <a:pt x="4899319" y="4493795"/>
                </a:cubicBezTo>
                <a:cubicBezTo>
                  <a:pt x="4570719" y="5866785"/>
                  <a:pt x="3767946" y="5737770"/>
                  <a:pt x="3584919" y="5700288"/>
                </a:cubicBezTo>
                <a:cubicBezTo>
                  <a:pt x="3401893" y="5661720"/>
                  <a:pt x="3019350" y="4832493"/>
                  <a:pt x="2830670" y="4595377"/>
                </a:cubicBezTo>
                <a:cubicBezTo>
                  <a:pt x="2642226" y="4358261"/>
                  <a:pt x="2091969" y="4223542"/>
                  <a:pt x="1634284" y="4110009"/>
                </a:cubicBezTo>
                <a:cubicBezTo>
                  <a:pt x="1176600" y="3997562"/>
                  <a:pt x="848000" y="3900597"/>
                  <a:pt x="540364" y="3738446"/>
                </a:cubicBezTo>
                <a:cubicBezTo>
                  <a:pt x="233671" y="3576295"/>
                  <a:pt x="0" y="3064581"/>
                  <a:pt x="0" y="3064581"/>
                </a:cubicBez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2" name="Title 1">
            <a:extLst>
              <a:ext uri="{FF2B5EF4-FFF2-40B4-BE49-F238E27FC236}">
                <a16:creationId xmlns:a16="http://schemas.microsoft.com/office/drawing/2014/main" id="{BCB8D6D4-77F8-674A-9BEF-D821ED45397F}"/>
              </a:ext>
            </a:extLst>
          </p:cNvPr>
          <p:cNvSpPr>
            <a:spLocks noGrp="1"/>
          </p:cNvSpPr>
          <p:nvPr userDrawn="1">
            <p:ph type="title"/>
          </p:nvPr>
        </p:nvSpPr>
        <p:spPr>
          <a:xfrm>
            <a:off x="5425440" y="365125"/>
            <a:ext cx="5928360" cy="1325563"/>
          </a:xfrm>
        </p:spPr>
        <p:txBody>
          <a:bodyPr/>
          <a:lstStyle/>
          <a:p>
            <a:r>
              <a:rPr lang="en-US"/>
              <a:t>Click to edit Master title style</a:t>
            </a:r>
            <a:endParaRPr lang="fr-FR" dirty="0"/>
          </a:p>
        </p:txBody>
      </p:sp>
      <p:sp>
        <p:nvSpPr>
          <p:cNvPr id="4" name="Content Placeholder 3">
            <a:extLst>
              <a:ext uri="{FF2B5EF4-FFF2-40B4-BE49-F238E27FC236}">
                <a16:creationId xmlns:a16="http://schemas.microsoft.com/office/drawing/2014/main" id="{99ACD0F2-0C1C-7846-A444-6E7225F0342E}"/>
              </a:ext>
            </a:extLst>
          </p:cNvPr>
          <p:cNvSpPr>
            <a:spLocks noGrp="1"/>
          </p:cNvSpPr>
          <p:nvPr userDrawn="1">
            <p:ph sz="half" idx="2"/>
          </p:nvPr>
        </p:nvSpPr>
        <p:spPr>
          <a:xfrm>
            <a:off x="5425440" y="1825625"/>
            <a:ext cx="59283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A2D4ADB-D06A-A640-9129-C690EA7A183F}"/>
              </a:ext>
            </a:extLst>
          </p:cNvPr>
          <p:cNvSpPr>
            <a:spLocks noGrp="1"/>
          </p:cNvSpPr>
          <p:nvPr userDrawn="1">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42C80AB1-2693-5348-985A-43AF7441AC31}"/>
              </a:ext>
            </a:extLst>
          </p:cNvPr>
          <p:cNvSpPr>
            <a:spLocks noGrp="1"/>
          </p:cNvSpPr>
          <p:nvPr userDrawn="1">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912142BD-4C1E-D244-A26D-56E537B2B0D4}"/>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8" name="Graphic 7" descr="Information outline">
            <a:extLst>
              <a:ext uri="{FF2B5EF4-FFF2-40B4-BE49-F238E27FC236}">
                <a16:creationId xmlns:a16="http://schemas.microsoft.com/office/drawing/2014/main" id="{7573668F-CC9C-428D-8958-953ECF0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7157272-FA19-4259-B2D8-EABB92E3CB3E}"/>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6730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24C21B-7A90-E54E-B881-F828CE1536E0}"/>
              </a:ext>
            </a:extLst>
          </p:cNvPr>
          <p:cNvSpPr>
            <a:spLocks noGrp="1"/>
          </p:cNvSpPr>
          <p:nvPr>
            <p:ph type="pic" sz="quarter" idx="13"/>
          </p:nvPr>
        </p:nvSpPr>
        <p:spPr>
          <a:xfrm>
            <a:off x="1" y="1"/>
            <a:ext cx="5586191" cy="6858000"/>
          </a:xfrm>
          <a:custGeom>
            <a:avLst/>
            <a:gdLst>
              <a:gd name="connsiteX0" fmla="*/ 0 w 5586191"/>
              <a:gd name="connsiteY0" fmla="*/ 0 h 6858000"/>
              <a:gd name="connsiteX1" fmla="*/ 4427315 w 5586191"/>
              <a:gd name="connsiteY1" fmla="*/ 0 h 6858000"/>
              <a:gd name="connsiteX2" fmla="*/ 5213779 w 5586191"/>
              <a:gd name="connsiteY2" fmla="*/ 701993 h 6858000"/>
              <a:gd name="connsiteX3" fmla="*/ 5494381 w 5586191"/>
              <a:gd name="connsiteY3" fmla="*/ 1263333 h 6858000"/>
              <a:gd name="connsiteX4" fmla="*/ 5586191 w 5586191"/>
              <a:gd name="connsiteY4" fmla="*/ 1853248 h 6858000"/>
              <a:gd name="connsiteX5" fmla="*/ 5510416 w 5586191"/>
              <a:gd name="connsiteY5" fmla="*/ 2480310 h 6858000"/>
              <a:gd name="connsiteX6" fmla="*/ 5354468 w 5586191"/>
              <a:gd name="connsiteY6" fmla="*/ 2997518 h 6858000"/>
              <a:gd name="connsiteX7" fmla="*/ 5023951 w 5586191"/>
              <a:gd name="connsiteY7" fmla="*/ 3753168 h 6858000"/>
              <a:gd name="connsiteX8" fmla="*/ 4680246 w 5586191"/>
              <a:gd name="connsiteY8" fmla="*/ 4473258 h 6858000"/>
              <a:gd name="connsiteX9" fmla="*/ 4483953 w 5586191"/>
              <a:gd name="connsiteY9" fmla="*/ 5021263 h 6858000"/>
              <a:gd name="connsiteX10" fmla="*/ 4519384 w 5586191"/>
              <a:gd name="connsiteY10" fmla="*/ 5678170 h 6858000"/>
              <a:gd name="connsiteX11" fmla="*/ 4689814 w 5586191"/>
              <a:gd name="connsiteY11" fmla="*/ 6198235 h 6858000"/>
              <a:gd name="connsiteX12" fmla="*/ 5179123 w 5586191"/>
              <a:gd name="connsiteY12" fmla="*/ 6858000 h 6858000"/>
              <a:gd name="connsiteX13" fmla="*/ 0 w 5586191"/>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6191" h="6858000">
                <a:moveTo>
                  <a:pt x="0" y="0"/>
                </a:moveTo>
                <a:lnTo>
                  <a:pt x="4427315" y="0"/>
                </a:lnTo>
                <a:lnTo>
                  <a:pt x="5213779" y="701993"/>
                </a:lnTo>
                <a:lnTo>
                  <a:pt x="5494381" y="1263333"/>
                </a:lnTo>
                <a:lnTo>
                  <a:pt x="5586191" y="1853248"/>
                </a:lnTo>
                <a:lnTo>
                  <a:pt x="5510416" y="2480310"/>
                </a:lnTo>
                <a:lnTo>
                  <a:pt x="5354468" y="2997518"/>
                </a:lnTo>
                <a:lnTo>
                  <a:pt x="5023951" y="3753168"/>
                </a:lnTo>
                <a:lnTo>
                  <a:pt x="4680246" y="4473258"/>
                </a:lnTo>
                <a:lnTo>
                  <a:pt x="4483953" y="5021263"/>
                </a:lnTo>
                <a:lnTo>
                  <a:pt x="4519384" y="5678170"/>
                </a:lnTo>
                <a:lnTo>
                  <a:pt x="4689814" y="6198235"/>
                </a:lnTo>
                <a:lnTo>
                  <a:pt x="5179123"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en-US"/>
              <a:t>Click icon to add picture</a:t>
            </a:r>
            <a:endParaRPr lang="fr-FR"/>
          </a:p>
        </p:txBody>
      </p:sp>
      <p:sp>
        <p:nvSpPr>
          <p:cNvPr id="2" name="Title 1">
            <a:extLst>
              <a:ext uri="{FF2B5EF4-FFF2-40B4-BE49-F238E27FC236}">
                <a16:creationId xmlns:a16="http://schemas.microsoft.com/office/drawing/2014/main" id="{5B1B1BD4-373C-4646-889A-3D2AD3B47FC1}"/>
              </a:ext>
            </a:extLst>
          </p:cNvPr>
          <p:cNvSpPr>
            <a:spLocks noGrp="1"/>
          </p:cNvSpPr>
          <p:nvPr userDrawn="1">
            <p:ph type="title"/>
          </p:nvPr>
        </p:nvSpPr>
        <p:spPr>
          <a:xfrm>
            <a:off x="6001410" y="365125"/>
            <a:ext cx="5353977" cy="1325563"/>
          </a:xfrm>
        </p:spPr>
        <p:txBody>
          <a:bodyPr/>
          <a:lstStyle/>
          <a:p>
            <a:r>
              <a:rPr lang="en-US"/>
              <a:t>Click to edit Master title style</a:t>
            </a:r>
            <a:endParaRPr lang="fr-FR" dirty="0"/>
          </a:p>
        </p:txBody>
      </p:sp>
      <p:sp>
        <p:nvSpPr>
          <p:cNvPr id="6" name="Content Placeholder 5">
            <a:extLst>
              <a:ext uri="{FF2B5EF4-FFF2-40B4-BE49-F238E27FC236}">
                <a16:creationId xmlns:a16="http://schemas.microsoft.com/office/drawing/2014/main" id="{2F4A0B3F-206D-3444-BE1B-997A7AD8756F}"/>
              </a:ext>
            </a:extLst>
          </p:cNvPr>
          <p:cNvSpPr>
            <a:spLocks noGrp="1"/>
          </p:cNvSpPr>
          <p:nvPr userDrawn="1">
            <p:ph sz="quarter" idx="4"/>
          </p:nvPr>
        </p:nvSpPr>
        <p:spPr>
          <a:xfrm>
            <a:off x="6001410" y="1767840"/>
            <a:ext cx="5353978" cy="4421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Date Placeholder 6">
            <a:extLst>
              <a:ext uri="{FF2B5EF4-FFF2-40B4-BE49-F238E27FC236}">
                <a16:creationId xmlns:a16="http://schemas.microsoft.com/office/drawing/2014/main" id="{A7896B56-EE2C-5C44-B2A0-CF6D4E7371AC}"/>
              </a:ext>
            </a:extLst>
          </p:cNvPr>
          <p:cNvSpPr>
            <a:spLocks noGrp="1"/>
          </p:cNvSpPr>
          <p:nvPr userDrawn="1">
            <p:ph type="dt" sz="half" idx="10"/>
          </p:nvPr>
        </p:nvSpPr>
        <p:spPr/>
        <p:txBody>
          <a:bodyPr/>
          <a:lstStyle/>
          <a:p>
            <a:r>
              <a:rPr lang="fr-FR"/>
              <a:t>Date</a:t>
            </a:r>
          </a:p>
        </p:txBody>
      </p:sp>
      <p:sp>
        <p:nvSpPr>
          <p:cNvPr id="8" name="Footer Placeholder 7">
            <a:extLst>
              <a:ext uri="{FF2B5EF4-FFF2-40B4-BE49-F238E27FC236}">
                <a16:creationId xmlns:a16="http://schemas.microsoft.com/office/drawing/2014/main" id="{D1629CD3-58FE-CC4C-AD15-E50455DE7F71}"/>
              </a:ext>
            </a:extLst>
          </p:cNvPr>
          <p:cNvSpPr>
            <a:spLocks noGrp="1"/>
          </p:cNvSpPr>
          <p:nvPr userDrawn="1">
            <p:ph type="ftr" sz="quarter" idx="11"/>
          </p:nvPr>
        </p:nvSpPr>
        <p:spPr/>
        <p:txBody>
          <a:bodyPr/>
          <a:lstStyle/>
          <a:p>
            <a:r>
              <a:rPr lang="fr-FR"/>
              <a:t>Your Footer Here</a:t>
            </a:r>
          </a:p>
        </p:txBody>
      </p:sp>
      <p:sp>
        <p:nvSpPr>
          <p:cNvPr id="9" name="Slide Number Placeholder 8">
            <a:extLst>
              <a:ext uri="{FF2B5EF4-FFF2-40B4-BE49-F238E27FC236}">
                <a16:creationId xmlns:a16="http://schemas.microsoft.com/office/drawing/2014/main" id="{3F975DF1-2F15-B14E-B470-F97EC474DD4A}"/>
              </a:ext>
            </a:extLst>
          </p:cNvPr>
          <p:cNvSpPr>
            <a:spLocks noGrp="1"/>
          </p:cNvSpPr>
          <p:nvPr userDrawn="1">
            <p:ph type="sldNum" sz="quarter" idx="12"/>
          </p:nvPr>
        </p:nvSpPr>
        <p:spPr/>
        <p:txBody>
          <a:bodyPr/>
          <a:lstStyle/>
          <a:p>
            <a:fld id="{29E298FE-CD24-8C46-983A-691BFAE2F12E}" type="slidenum">
              <a:rPr lang="fr-FR" smtClean="0"/>
              <a:t>‹#›</a:t>
            </a:fld>
            <a:endParaRPr lang="fr-FR"/>
          </a:p>
        </p:txBody>
      </p:sp>
      <p:pic>
        <p:nvPicPr>
          <p:cNvPr id="10" name="Graphic 9" descr="Information outline">
            <a:extLst>
              <a:ext uri="{FF2B5EF4-FFF2-40B4-BE49-F238E27FC236}">
                <a16:creationId xmlns:a16="http://schemas.microsoft.com/office/drawing/2014/main" id="{EBAE2EB0-15C4-4397-8E06-2F67297D25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1" name="TextBox 10">
            <a:extLst>
              <a:ext uri="{FF2B5EF4-FFF2-40B4-BE49-F238E27FC236}">
                <a16:creationId xmlns:a16="http://schemas.microsoft.com/office/drawing/2014/main" id="{1D1BC240-8E85-4C85-8513-61F221776B61}"/>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0164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0B9F03F-639B-3141-A588-8D1B8E2B0E4D}"/>
              </a:ext>
            </a:extLst>
          </p:cNvPr>
          <p:cNvSpPr>
            <a:spLocks noGrp="1"/>
          </p:cNvSpPr>
          <p:nvPr>
            <p:ph type="pic" sz="quarter" idx="13"/>
          </p:nvPr>
        </p:nvSpPr>
        <p:spPr>
          <a:xfrm>
            <a:off x="3581399" y="-19982"/>
            <a:ext cx="8610601" cy="2717850"/>
          </a:xfrm>
          <a:custGeom>
            <a:avLst/>
            <a:gdLst>
              <a:gd name="connsiteX0" fmla="*/ 410183 w 8610601"/>
              <a:gd name="connsiteY0" fmla="*/ 0 h 2717850"/>
              <a:gd name="connsiteX1" fmla="*/ 8610601 w 8610601"/>
              <a:gd name="connsiteY1" fmla="*/ 0 h 2717850"/>
              <a:gd name="connsiteX2" fmla="*/ 8610601 w 8610601"/>
              <a:gd name="connsiteY2" fmla="*/ 1192466 h 2717850"/>
              <a:gd name="connsiteX3" fmla="*/ 6590688 w 8610601"/>
              <a:gd name="connsiteY3" fmla="*/ 372842 h 2717850"/>
              <a:gd name="connsiteX4" fmla="*/ 5770767 w 8610601"/>
              <a:gd name="connsiteY4" fmla="*/ 315153 h 2717850"/>
              <a:gd name="connsiteX5" fmla="*/ 4835735 w 8610601"/>
              <a:gd name="connsiteY5" fmla="*/ 553343 h 2717850"/>
              <a:gd name="connsiteX6" fmla="*/ 3316661 w 8610601"/>
              <a:gd name="connsiteY6" fmla="*/ 1691142 h 2717850"/>
              <a:gd name="connsiteX7" fmla="*/ 1046733 w 8610601"/>
              <a:gd name="connsiteY7" fmla="*/ 2717844 h 2717850"/>
              <a:gd name="connsiteX8" fmla="*/ 89990 w 8610601"/>
              <a:gd name="connsiteY8" fmla="*/ 1928047 h 2717850"/>
              <a:gd name="connsiteX9" fmla="*/ 0 w 8610601"/>
              <a:gd name="connsiteY9" fmla="*/ 1723385 h 2717850"/>
              <a:gd name="connsiteX10" fmla="*/ 0 w 8610601"/>
              <a:gd name="connsiteY10" fmla="*/ 843347 h 2717850"/>
              <a:gd name="connsiteX11" fmla="*/ 35766 w 8610601"/>
              <a:gd name="connsiteY11" fmla="*/ 726680 h 2717850"/>
              <a:gd name="connsiteX12" fmla="*/ 410183 w 8610601"/>
              <a:gd name="connsiteY12" fmla="*/ 0 h 27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601" h="2717850">
                <a:moveTo>
                  <a:pt x="410183" y="0"/>
                </a:moveTo>
                <a:lnTo>
                  <a:pt x="8610601" y="0"/>
                </a:lnTo>
                <a:lnTo>
                  <a:pt x="8610601" y="1192466"/>
                </a:lnTo>
                <a:lnTo>
                  <a:pt x="6590688" y="372842"/>
                </a:lnTo>
                <a:lnTo>
                  <a:pt x="5770767" y="315153"/>
                </a:lnTo>
                <a:lnTo>
                  <a:pt x="4835735" y="553343"/>
                </a:lnTo>
                <a:cubicBezTo>
                  <a:pt x="4835735" y="553343"/>
                  <a:pt x="4203629" y="902631"/>
                  <a:pt x="3316661" y="1691142"/>
                </a:cubicBezTo>
                <a:cubicBezTo>
                  <a:pt x="2429288" y="2479653"/>
                  <a:pt x="1691764" y="2714947"/>
                  <a:pt x="1046733" y="2717844"/>
                </a:cubicBezTo>
                <a:cubicBezTo>
                  <a:pt x="642831" y="2719655"/>
                  <a:pt x="290521" y="2319328"/>
                  <a:pt x="89990" y="1928047"/>
                </a:cubicBezTo>
                <a:lnTo>
                  <a:pt x="0" y="1723385"/>
                </a:lnTo>
                <a:lnTo>
                  <a:pt x="0" y="843347"/>
                </a:lnTo>
                <a:lnTo>
                  <a:pt x="35766" y="726680"/>
                </a:lnTo>
                <a:cubicBezTo>
                  <a:pt x="110387" y="510895"/>
                  <a:pt x="227216" y="273271"/>
                  <a:pt x="410183" y="0"/>
                </a:cubicBezTo>
                <a:close/>
              </a:path>
            </a:pathLst>
          </a:custGeom>
          <a:solidFill>
            <a:schemeClr val="tx1">
              <a:lumMod val="65000"/>
              <a:lumOff val="35000"/>
            </a:schemeClr>
          </a:solidFill>
        </p:spPr>
        <p:txBody>
          <a:bodyPr wrap="square" anchor="ctr">
            <a:noAutofit/>
          </a:bodyPr>
          <a:lstStyle>
            <a:lvl1pPr algn="l">
              <a:buNone/>
              <a:defRPr/>
            </a:lvl1pPr>
          </a:lstStyle>
          <a:p>
            <a:r>
              <a:rPr lang="en-US"/>
              <a:t>Click icon to add picture</a:t>
            </a:r>
            <a:endParaRPr lang="fr-F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a:t>
            </a:fld>
            <a:endParaRPr lang="fr-FR"/>
          </a:p>
        </p:txBody>
      </p:sp>
      <p:sp>
        <p:nvSpPr>
          <p:cNvPr id="12" name="Title 1">
            <a:extLst>
              <a:ext uri="{FF2B5EF4-FFF2-40B4-BE49-F238E27FC236}">
                <a16:creationId xmlns:a16="http://schemas.microsoft.com/office/drawing/2014/main" id="{97CEA813-5260-3B4E-A1F9-1E507F30C9A1}"/>
              </a:ext>
            </a:extLst>
          </p:cNvPr>
          <p:cNvSpPr>
            <a:spLocks noGrp="1"/>
          </p:cNvSpPr>
          <p:nvPr>
            <p:ph type="title"/>
          </p:nvPr>
        </p:nvSpPr>
        <p:spPr>
          <a:xfrm>
            <a:off x="7244080" y="1341121"/>
            <a:ext cx="4109720" cy="1671022"/>
          </a:xfrm>
        </p:spPr>
        <p:txBody>
          <a:bodyPr/>
          <a:lstStyle>
            <a:lvl1pPr algn="r">
              <a:defRPr/>
            </a:lvl1pPr>
          </a:lstStyle>
          <a:p>
            <a:r>
              <a:rPr lang="en-US"/>
              <a:t>Click to edit Master title style</a:t>
            </a:r>
            <a:endParaRPr lang="fr-FR" dirty="0"/>
          </a:p>
        </p:txBody>
      </p:sp>
      <p:sp>
        <p:nvSpPr>
          <p:cNvPr id="13" name="Content Placeholder 2">
            <a:extLst>
              <a:ext uri="{FF2B5EF4-FFF2-40B4-BE49-F238E27FC236}">
                <a16:creationId xmlns:a16="http://schemas.microsoft.com/office/drawing/2014/main" id="{C3F0CAF3-0A0D-0A40-8FDA-6D2FF150923A}"/>
              </a:ext>
            </a:extLst>
          </p:cNvPr>
          <p:cNvSpPr>
            <a:spLocks noGrp="1"/>
          </p:cNvSpPr>
          <p:nvPr>
            <p:ph idx="1"/>
          </p:nvPr>
        </p:nvSpPr>
        <p:spPr>
          <a:xfrm>
            <a:off x="838200" y="3217861"/>
            <a:ext cx="10515600" cy="2959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pic>
        <p:nvPicPr>
          <p:cNvPr id="8" name="Graphic 7" descr="Information outline">
            <a:extLst>
              <a:ext uri="{FF2B5EF4-FFF2-40B4-BE49-F238E27FC236}">
                <a16:creationId xmlns:a16="http://schemas.microsoft.com/office/drawing/2014/main" id="{F578E500-6602-435B-919B-8BEBA0D664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A05FE89-3631-4D08-B7CE-4E47977E839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8777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7A94BA24-51B3-CF4D-9539-778708BEBEF6}"/>
              </a:ext>
            </a:extLst>
          </p:cNvPr>
          <p:cNvPicPr>
            <a:picLocks noChangeAspect="1"/>
          </p:cNvPicPr>
          <p:nvPr userDrawn="1"/>
        </p:nvPicPr>
        <p:blipFill>
          <a:blip r:embed="rId26">
            <a:alphaModFix amt="10000"/>
          </a:blip>
          <a:stretch>
            <a:fillRect/>
          </a:stretch>
        </p:blipFill>
        <p:spPr>
          <a:xfrm>
            <a:off x="7815" y="857"/>
            <a:ext cx="12192000" cy="6857143"/>
          </a:xfrm>
          <a:prstGeom prst="rect">
            <a:avLst/>
          </a:prstGeom>
        </p:spPr>
      </p:pic>
      <p:sp>
        <p:nvSpPr>
          <p:cNvPr id="2" name="Title Placeholder 1">
            <a:extLst>
              <a:ext uri="{FF2B5EF4-FFF2-40B4-BE49-F238E27FC236}">
                <a16:creationId xmlns:a16="http://schemas.microsoft.com/office/drawing/2014/main" id="{011B125E-09FD-C94D-A96F-238E498F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dirty="0"/>
          </a:p>
        </p:txBody>
      </p:sp>
      <p:sp>
        <p:nvSpPr>
          <p:cNvPr id="3" name="Text Placeholder 2">
            <a:extLst>
              <a:ext uri="{FF2B5EF4-FFF2-40B4-BE49-F238E27FC236}">
                <a16:creationId xmlns:a16="http://schemas.microsoft.com/office/drawing/2014/main" id="{172FF0E6-16FA-E244-B924-9B9208C8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6962B8C-7F0C-974B-9D63-70DB3A063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r>
              <a:rPr lang="fr-FR"/>
              <a:t>Date</a:t>
            </a:r>
          </a:p>
        </p:txBody>
      </p:sp>
      <p:sp>
        <p:nvSpPr>
          <p:cNvPr id="5" name="Footer Placeholder 4">
            <a:extLst>
              <a:ext uri="{FF2B5EF4-FFF2-40B4-BE49-F238E27FC236}">
                <a16:creationId xmlns:a16="http://schemas.microsoft.com/office/drawing/2014/main" id="{F900D9F5-7404-584E-97B3-6C22709C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r>
              <a:rPr lang="fr-FR">
                <a:solidFill>
                  <a:schemeClr val="bg2"/>
                </a:solidFill>
              </a:rPr>
              <a:t>Your Footer Here</a:t>
            </a:r>
          </a:p>
        </p:txBody>
      </p:sp>
      <p:sp>
        <p:nvSpPr>
          <p:cNvPr id="6" name="Slide Number Placeholder 5">
            <a:extLst>
              <a:ext uri="{FF2B5EF4-FFF2-40B4-BE49-F238E27FC236}">
                <a16:creationId xmlns:a16="http://schemas.microsoft.com/office/drawing/2014/main" id="{4A6A2D40-4618-124F-BD22-11E2D3E72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29E298FE-CD24-8C46-983A-691BFAE2F12E}" type="slidenum">
              <a:rPr lang="fr-FR" smtClean="0"/>
              <a:pPr/>
              <a:t>‹#›</a:t>
            </a:fld>
            <a:endParaRPr lang="fr-FR"/>
          </a:p>
        </p:txBody>
      </p:sp>
      <p:sp>
        <p:nvSpPr>
          <p:cNvPr id="9" name="Rectangle 8">
            <a:extLst>
              <a:ext uri="{FF2B5EF4-FFF2-40B4-BE49-F238E27FC236}">
                <a16:creationId xmlns:a16="http://schemas.microsoft.com/office/drawing/2014/main" id="{3A8D0A48-1A09-466C-8EDC-B31E689400EE}"/>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2959777"/>
      </p:ext>
    </p:extLst>
  </p:cSld>
  <p:clrMap bg1="lt1" tx1="dk1" bg2="lt2" tx2="dk2" accent1="accent1" accent2="accent2" accent3="accent3" accent4="accent4" accent5="accent5" accent6="accent6" hlink="hlink" folHlink="folHlink"/>
  <p:sldLayoutIdLst>
    <p:sldLayoutId id="2147483871" r:id="rId1"/>
    <p:sldLayoutId id="2147483873" r:id="rId2"/>
    <p:sldLayoutId id="2147483878" r:id="rId3"/>
    <p:sldLayoutId id="2147483881" r:id="rId4"/>
    <p:sldLayoutId id="2147483886" r:id="rId5"/>
    <p:sldLayoutId id="2147483872" r:id="rId6"/>
    <p:sldLayoutId id="2147483874" r:id="rId7"/>
    <p:sldLayoutId id="2147483875" r:id="rId8"/>
    <p:sldLayoutId id="2147483877" r:id="rId9"/>
    <p:sldLayoutId id="2147483880" r:id="rId10"/>
    <p:sldLayoutId id="2147483888" r:id="rId11"/>
    <p:sldLayoutId id="2147483889" r:id="rId12"/>
    <p:sldLayoutId id="2147483887" r:id="rId13"/>
    <p:sldLayoutId id="2147483884" r:id="rId14"/>
    <p:sldLayoutId id="2147483885" r:id="rId15"/>
    <p:sldLayoutId id="2147483882" r:id="rId16"/>
    <p:sldLayoutId id="2147483883" r:id="rId17"/>
    <p:sldLayoutId id="2147483894" r:id="rId18"/>
    <p:sldLayoutId id="2147483895" r:id="rId19"/>
    <p:sldLayoutId id="2147483892" r:id="rId20"/>
    <p:sldLayoutId id="2147483893" r:id="rId21"/>
    <p:sldLayoutId id="2147483890" r:id="rId22"/>
    <p:sldLayoutId id="2147483891" r:id="rId23"/>
    <p:sldLayoutId id="2147483896" r:id="rId24"/>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4"/>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 id="2147483866" r:id="rId2"/>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943894C-8824-124F-83D6-43836A834B33}"/>
              </a:ext>
            </a:extLst>
          </p:cNvPr>
          <p:cNvSpPr>
            <a:spLocks noGrp="1"/>
          </p:cNvSpPr>
          <p:nvPr>
            <p:ph type="ctrTitle"/>
          </p:nvPr>
        </p:nvSpPr>
        <p:spPr/>
        <p:txBody>
          <a:bodyPr>
            <a:noAutofit/>
          </a:bodyPr>
          <a:lstStyle/>
          <a:p>
            <a:r>
              <a:rPr lang="en-US" b="0" dirty="0"/>
              <a:t>Document Scanning</a:t>
            </a:r>
            <a:br>
              <a:rPr lang="ar-EG" b="0" dirty="0"/>
            </a:br>
            <a:r>
              <a:rPr lang="en-US" b="0" dirty="0"/>
              <a:t>USING open.cv</a:t>
            </a:r>
            <a:endParaRPr lang="fr-FR" dirty="0"/>
          </a:p>
        </p:txBody>
      </p:sp>
      <p:sp>
        <p:nvSpPr>
          <p:cNvPr id="7" name="Shape">
            <a:extLst>
              <a:ext uri="{FF2B5EF4-FFF2-40B4-BE49-F238E27FC236}">
                <a16:creationId xmlns:a16="http://schemas.microsoft.com/office/drawing/2014/main" id="{32BFD3BE-0FB6-824F-A0AE-5FF25E72222F}"/>
              </a:ext>
            </a:extLst>
          </p:cNvPr>
          <p:cNvSpPr/>
          <p:nvPr/>
        </p:nvSpPr>
        <p:spPr>
          <a:xfrm>
            <a:off x="0" y="2885623"/>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44" name="Group 43">
            <a:extLst>
              <a:ext uri="{FF2B5EF4-FFF2-40B4-BE49-F238E27FC236}">
                <a16:creationId xmlns:a16="http://schemas.microsoft.com/office/drawing/2014/main" id="{2C18287B-167C-F148-89A0-3A97C024ACAE}"/>
              </a:ext>
            </a:extLst>
          </p:cNvPr>
          <p:cNvGrpSpPr/>
          <p:nvPr/>
        </p:nvGrpSpPr>
        <p:grpSpPr>
          <a:xfrm>
            <a:off x="8291254" y="4067907"/>
            <a:ext cx="1005524" cy="1004570"/>
            <a:chOff x="10271368" y="3892061"/>
            <a:chExt cx="1005524" cy="1004570"/>
          </a:xfrm>
        </p:grpSpPr>
        <p:sp>
          <p:nvSpPr>
            <p:cNvPr id="14" name="Shape">
              <a:extLst>
                <a:ext uri="{FF2B5EF4-FFF2-40B4-BE49-F238E27FC236}">
                  <a16:creationId xmlns:a16="http://schemas.microsoft.com/office/drawing/2014/main" id="{935F8077-B704-8147-BD1F-4C9EC42ED803}"/>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9D3210D-FC8D-6544-AB05-55C97F8221D5}"/>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43" name="Group 42">
            <a:extLst>
              <a:ext uri="{FF2B5EF4-FFF2-40B4-BE49-F238E27FC236}">
                <a16:creationId xmlns:a16="http://schemas.microsoft.com/office/drawing/2014/main" id="{693D6543-1300-EB45-8C45-A074A53CC5BB}"/>
              </a:ext>
            </a:extLst>
          </p:cNvPr>
          <p:cNvGrpSpPr/>
          <p:nvPr/>
        </p:nvGrpSpPr>
        <p:grpSpPr>
          <a:xfrm>
            <a:off x="9374796" y="2897352"/>
            <a:ext cx="1159857" cy="875030"/>
            <a:chOff x="9593384" y="2815466"/>
            <a:chExt cx="1159857" cy="875030"/>
          </a:xfrm>
        </p:grpSpPr>
        <p:sp>
          <p:nvSpPr>
            <p:cNvPr id="16" name="Shape">
              <a:extLst>
                <a:ext uri="{FF2B5EF4-FFF2-40B4-BE49-F238E27FC236}">
                  <a16:creationId xmlns:a16="http://schemas.microsoft.com/office/drawing/2014/main" id="{444CD7E3-8DC9-CB4B-8A91-A7426054BD3E}"/>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ADC8E3A-FCF4-BE4F-BD16-C53A7C38B87F}"/>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1" name="Group 50">
            <a:extLst>
              <a:ext uri="{FF2B5EF4-FFF2-40B4-BE49-F238E27FC236}">
                <a16:creationId xmlns:a16="http://schemas.microsoft.com/office/drawing/2014/main" id="{9A835068-AF69-B34E-8149-18B353F34975}"/>
              </a:ext>
            </a:extLst>
          </p:cNvPr>
          <p:cNvGrpSpPr/>
          <p:nvPr/>
        </p:nvGrpSpPr>
        <p:grpSpPr>
          <a:xfrm>
            <a:off x="10477542" y="1844886"/>
            <a:ext cx="1025103" cy="879983"/>
            <a:chOff x="7226299" y="1828799"/>
            <a:chExt cx="1025103" cy="879983"/>
          </a:xfrm>
        </p:grpSpPr>
        <p:sp>
          <p:nvSpPr>
            <p:cNvPr id="52" name="Shape">
              <a:extLst>
                <a:ext uri="{FF2B5EF4-FFF2-40B4-BE49-F238E27FC236}">
                  <a16:creationId xmlns:a16="http://schemas.microsoft.com/office/drawing/2014/main" id="{5F19FDBD-D60E-B74A-80E8-257F4AF942A5}"/>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B741A197-C4F6-064B-871C-4765B364E321}"/>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6" name="Group 55">
            <a:extLst>
              <a:ext uri="{FF2B5EF4-FFF2-40B4-BE49-F238E27FC236}">
                <a16:creationId xmlns:a16="http://schemas.microsoft.com/office/drawing/2014/main" id="{F0DCCC74-EC9A-264B-9A05-49245B31B7C0}"/>
              </a:ext>
            </a:extLst>
          </p:cNvPr>
          <p:cNvGrpSpPr/>
          <p:nvPr/>
        </p:nvGrpSpPr>
        <p:grpSpPr>
          <a:xfrm>
            <a:off x="9726125" y="4035521"/>
            <a:ext cx="381000" cy="318772"/>
            <a:chOff x="8382000" y="3047999"/>
            <a:chExt cx="381000" cy="318772"/>
          </a:xfrm>
        </p:grpSpPr>
        <p:sp>
          <p:nvSpPr>
            <p:cNvPr id="54" name="Shape">
              <a:extLst>
                <a:ext uri="{FF2B5EF4-FFF2-40B4-BE49-F238E27FC236}">
                  <a16:creationId xmlns:a16="http://schemas.microsoft.com/office/drawing/2014/main" id="{ED7137C4-D9F3-1647-9F99-A9B26DFBAF36}"/>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6A7DB673-97AB-574C-B684-60B8399DAB8E}"/>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0" name="Group 59">
            <a:extLst>
              <a:ext uri="{FF2B5EF4-FFF2-40B4-BE49-F238E27FC236}">
                <a16:creationId xmlns:a16="http://schemas.microsoft.com/office/drawing/2014/main" id="{DACC0F5E-F1A7-4843-89F5-E5A219B80BC4}"/>
              </a:ext>
            </a:extLst>
          </p:cNvPr>
          <p:cNvGrpSpPr/>
          <p:nvPr/>
        </p:nvGrpSpPr>
        <p:grpSpPr>
          <a:xfrm>
            <a:off x="9916625" y="475516"/>
            <a:ext cx="381000" cy="1112520"/>
            <a:chOff x="9550400" y="4102100"/>
            <a:chExt cx="381000" cy="1112520"/>
          </a:xfrm>
        </p:grpSpPr>
        <p:sp>
          <p:nvSpPr>
            <p:cNvPr id="61" name="Shape">
              <a:extLst>
                <a:ext uri="{FF2B5EF4-FFF2-40B4-BE49-F238E27FC236}">
                  <a16:creationId xmlns:a16="http://schemas.microsoft.com/office/drawing/2014/main" id="{8B3E1652-9266-714E-8610-282820FE4F1D}"/>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2" name="Shape">
              <a:extLst>
                <a:ext uri="{FF2B5EF4-FFF2-40B4-BE49-F238E27FC236}">
                  <a16:creationId xmlns:a16="http://schemas.microsoft.com/office/drawing/2014/main" id="{6B97D235-870E-6446-9522-04B7AE36A817}"/>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3" name="Group 62">
            <a:extLst>
              <a:ext uri="{FF2B5EF4-FFF2-40B4-BE49-F238E27FC236}">
                <a16:creationId xmlns:a16="http://schemas.microsoft.com/office/drawing/2014/main" id="{5600FA2B-370F-5546-80D2-516D1EE26BEA}"/>
              </a:ext>
            </a:extLst>
          </p:cNvPr>
          <p:cNvGrpSpPr/>
          <p:nvPr/>
        </p:nvGrpSpPr>
        <p:grpSpPr>
          <a:xfrm>
            <a:off x="11091694" y="3390179"/>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56371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Graphical user interface, application&#10;&#10;Description automatically generated">
            <a:extLst>
              <a:ext uri="{FF2B5EF4-FFF2-40B4-BE49-F238E27FC236}">
                <a16:creationId xmlns:a16="http://schemas.microsoft.com/office/drawing/2014/main" id="{FFA4CED2-88AE-810E-6729-7AA161EE1C7A}"/>
              </a:ext>
            </a:extLst>
          </p:cNvPr>
          <p:cNvPicPr>
            <a:picLocks noGrp="1" noChangeAspect="1"/>
          </p:cNvPicPr>
          <p:nvPr>
            <p:ph type="pic" sz="quarter" idx="13"/>
          </p:nvPr>
        </p:nvPicPr>
        <p:blipFill>
          <a:blip r:embed="rId3"/>
          <a:srcRect t="20293" b="20293"/>
          <a:stretch>
            <a:fillRect/>
          </a:stretch>
        </p:blipFill>
        <p:spPr>
          <a:xfrm>
            <a:off x="3581400" y="-40947"/>
            <a:ext cx="8610601" cy="2717850"/>
          </a:xfrm>
        </p:spPr>
      </p:pic>
      <p:sp>
        <p:nvSpPr>
          <p:cNvPr id="3" name="Title 2">
            <a:extLst>
              <a:ext uri="{FF2B5EF4-FFF2-40B4-BE49-F238E27FC236}">
                <a16:creationId xmlns:a16="http://schemas.microsoft.com/office/drawing/2014/main" id="{54E35145-53EB-974F-A4BE-2CB3B3B323A3}"/>
              </a:ext>
            </a:extLst>
          </p:cNvPr>
          <p:cNvSpPr>
            <a:spLocks noGrp="1"/>
          </p:cNvSpPr>
          <p:nvPr>
            <p:ph type="title"/>
          </p:nvPr>
        </p:nvSpPr>
        <p:spPr/>
        <p:txBody>
          <a:bodyPr>
            <a:normAutofit/>
          </a:bodyPr>
          <a:lstStyle/>
          <a:p>
            <a:r>
              <a:rPr lang="en-GB" sz="4000" dirty="0"/>
              <a:t>TEAM MEMBERS :</a:t>
            </a:r>
            <a:endParaRPr lang="fr-FR" sz="4000" dirty="0"/>
          </a:p>
        </p:txBody>
      </p:sp>
      <p:sp>
        <p:nvSpPr>
          <p:cNvPr id="4" name="Content Placeholder 3">
            <a:extLst>
              <a:ext uri="{FF2B5EF4-FFF2-40B4-BE49-F238E27FC236}">
                <a16:creationId xmlns:a16="http://schemas.microsoft.com/office/drawing/2014/main" id="{C3717E49-DB69-A04C-BA30-DBD3FB0AC684}"/>
              </a:ext>
            </a:extLst>
          </p:cNvPr>
          <p:cNvSpPr>
            <a:spLocks noGrp="1"/>
          </p:cNvSpPr>
          <p:nvPr>
            <p:ph idx="1"/>
          </p:nvPr>
        </p:nvSpPr>
        <p:spPr/>
        <p:txBody>
          <a:bodyPr/>
          <a:lstStyle/>
          <a:p>
            <a:r>
              <a:rPr lang="en-US" noProof="1"/>
              <a:t>MOHAMED EID 191060040</a:t>
            </a:r>
          </a:p>
          <a:p>
            <a:r>
              <a:rPr lang="en-US" noProof="1"/>
              <a:t>AMR MOHAMED 191060093</a:t>
            </a:r>
          </a:p>
          <a:p>
            <a:r>
              <a:rPr lang="en-US" noProof="1"/>
              <a:t>AHMED NAGEH 191060127</a:t>
            </a:r>
          </a:p>
          <a:p>
            <a:r>
              <a:rPr lang="en-US" noProof="1"/>
              <a:t>GAMAL ALI 191060082</a:t>
            </a:r>
          </a:p>
        </p:txBody>
      </p:sp>
      <p:sp>
        <p:nvSpPr>
          <p:cNvPr id="5" name="Shape">
            <a:extLst>
              <a:ext uri="{FF2B5EF4-FFF2-40B4-BE49-F238E27FC236}">
                <a16:creationId xmlns:a16="http://schemas.microsoft.com/office/drawing/2014/main" id="{4BD20AD5-3225-8E49-8003-8740B131BAC2}"/>
              </a:ext>
            </a:extLst>
          </p:cNvPr>
          <p:cNvSpPr/>
          <p:nvPr/>
        </p:nvSpPr>
        <p:spPr>
          <a:xfrm>
            <a:off x="3358158" y="-19981"/>
            <a:ext cx="8823595" cy="2852736"/>
          </a:xfrm>
          <a:custGeom>
            <a:avLst/>
            <a:gdLst/>
            <a:ahLst/>
            <a:cxnLst>
              <a:cxn ang="0">
                <a:pos x="wd2" y="hd2"/>
              </a:cxn>
              <a:cxn ang="5400000">
                <a:pos x="wd2" y="hd2"/>
              </a:cxn>
              <a:cxn ang="10800000">
                <a:pos x="wd2" y="hd2"/>
              </a:cxn>
              <a:cxn ang="16200000">
                <a:pos x="wd2" y="hd2"/>
              </a:cxn>
            </a:cxnLst>
            <a:rect l="0" t="0" r="r" b="b"/>
            <a:pathLst>
              <a:path w="21597" h="21580" extrusionOk="0">
                <a:moveTo>
                  <a:pt x="42" y="12254"/>
                </a:moveTo>
                <a:cubicBezTo>
                  <a:pt x="59" y="12609"/>
                  <a:pt x="73" y="12963"/>
                  <a:pt x="95" y="13310"/>
                </a:cubicBezTo>
                <a:cubicBezTo>
                  <a:pt x="150" y="14196"/>
                  <a:pt x="238" y="15059"/>
                  <a:pt x="353" y="15894"/>
                </a:cubicBezTo>
                <a:cubicBezTo>
                  <a:pt x="561" y="17407"/>
                  <a:pt x="895" y="18758"/>
                  <a:pt x="1323" y="19732"/>
                </a:cubicBezTo>
                <a:cubicBezTo>
                  <a:pt x="1519" y="20183"/>
                  <a:pt x="1736" y="20537"/>
                  <a:pt x="1960" y="20825"/>
                </a:cubicBezTo>
                <a:cubicBezTo>
                  <a:pt x="2221" y="21164"/>
                  <a:pt x="2500" y="21349"/>
                  <a:pt x="2780" y="21467"/>
                </a:cubicBezTo>
                <a:cubicBezTo>
                  <a:pt x="3030" y="21578"/>
                  <a:pt x="3286" y="21600"/>
                  <a:pt x="3539" y="21563"/>
                </a:cubicBezTo>
                <a:cubicBezTo>
                  <a:pt x="3823" y="21519"/>
                  <a:pt x="4105" y="21356"/>
                  <a:pt x="4382" y="21150"/>
                </a:cubicBezTo>
                <a:cubicBezTo>
                  <a:pt x="4841" y="20810"/>
                  <a:pt x="5297" y="20286"/>
                  <a:pt x="5715" y="19614"/>
                </a:cubicBezTo>
                <a:cubicBezTo>
                  <a:pt x="5897" y="19326"/>
                  <a:pt x="6078" y="19038"/>
                  <a:pt x="6253" y="18721"/>
                </a:cubicBezTo>
                <a:cubicBezTo>
                  <a:pt x="6348" y="18544"/>
                  <a:pt x="6444" y="18367"/>
                  <a:pt x="6539" y="18189"/>
                </a:cubicBezTo>
                <a:cubicBezTo>
                  <a:pt x="6642" y="17998"/>
                  <a:pt x="6740" y="17776"/>
                  <a:pt x="6838" y="17562"/>
                </a:cubicBezTo>
                <a:cubicBezTo>
                  <a:pt x="7175" y="16853"/>
                  <a:pt x="7500" y="16093"/>
                  <a:pt x="7820" y="15318"/>
                </a:cubicBezTo>
                <a:cubicBezTo>
                  <a:pt x="8438" y="13819"/>
                  <a:pt x="9016" y="12158"/>
                  <a:pt x="9611" y="10571"/>
                </a:cubicBezTo>
                <a:cubicBezTo>
                  <a:pt x="9785" y="10106"/>
                  <a:pt x="9965" y="9641"/>
                  <a:pt x="10141" y="9183"/>
                </a:cubicBezTo>
                <a:cubicBezTo>
                  <a:pt x="10292" y="8814"/>
                  <a:pt x="10440" y="8445"/>
                  <a:pt x="10595" y="8098"/>
                </a:cubicBezTo>
                <a:cubicBezTo>
                  <a:pt x="10765" y="7707"/>
                  <a:pt x="10939" y="7330"/>
                  <a:pt x="11113" y="6954"/>
                </a:cubicBezTo>
                <a:cubicBezTo>
                  <a:pt x="11209" y="6762"/>
                  <a:pt x="11302" y="6570"/>
                  <a:pt x="11398" y="6378"/>
                </a:cubicBezTo>
                <a:cubicBezTo>
                  <a:pt x="11505" y="6164"/>
                  <a:pt x="11617" y="5965"/>
                  <a:pt x="11727" y="5765"/>
                </a:cubicBezTo>
                <a:cubicBezTo>
                  <a:pt x="11918" y="5411"/>
                  <a:pt x="12124" y="5123"/>
                  <a:pt x="12327" y="4835"/>
                </a:cubicBezTo>
                <a:cubicBezTo>
                  <a:pt x="12430" y="4710"/>
                  <a:pt x="12535" y="4584"/>
                  <a:pt x="12637" y="4466"/>
                </a:cubicBezTo>
                <a:cubicBezTo>
                  <a:pt x="12740" y="4341"/>
                  <a:pt x="12850" y="4252"/>
                  <a:pt x="12957" y="4149"/>
                </a:cubicBezTo>
                <a:cubicBezTo>
                  <a:pt x="13180" y="3927"/>
                  <a:pt x="13411" y="3787"/>
                  <a:pt x="13641" y="3639"/>
                </a:cubicBezTo>
                <a:cubicBezTo>
                  <a:pt x="13753" y="3566"/>
                  <a:pt x="13868" y="3536"/>
                  <a:pt x="13982" y="3484"/>
                </a:cubicBezTo>
                <a:cubicBezTo>
                  <a:pt x="14094" y="3433"/>
                  <a:pt x="14211" y="3425"/>
                  <a:pt x="14324" y="3396"/>
                </a:cubicBezTo>
                <a:cubicBezTo>
                  <a:pt x="14398" y="3374"/>
                  <a:pt x="14474" y="3381"/>
                  <a:pt x="14551" y="3381"/>
                </a:cubicBezTo>
                <a:cubicBezTo>
                  <a:pt x="14589" y="3381"/>
                  <a:pt x="14627" y="3381"/>
                  <a:pt x="14663" y="3381"/>
                </a:cubicBezTo>
                <a:cubicBezTo>
                  <a:pt x="14773" y="3374"/>
                  <a:pt x="14887" y="3411"/>
                  <a:pt x="14997" y="3433"/>
                </a:cubicBezTo>
                <a:cubicBezTo>
                  <a:pt x="15083" y="3462"/>
                  <a:pt x="15167" y="3492"/>
                  <a:pt x="15251" y="3521"/>
                </a:cubicBezTo>
                <a:cubicBezTo>
                  <a:pt x="15344" y="3551"/>
                  <a:pt x="15434" y="3617"/>
                  <a:pt x="15525" y="3662"/>
                </a:cubicBezTo>
                <a:cubicBezTo>
                  <a:pt x="15702" y="3757"/>
                  <a:pt x="15879" y="3890"/>
                  <a:pt x="16051" y="4045"/>
                </a:cubicBezTo>
                <a:cubicBezTo>
                  <a:pt x="16426" y="4385"/>
                  <a:pt x="16789" y="4813"/>
                  <a:pt x="17149" y="5278"/>
                </a:cubicBezTo>
                <a:cubicBezTo>
                  <a:pt x="17505" y="5736"/>
                  <a:pt x="17849" y="6290"/>
                  <a:pt x="18191" y="6836"/>
                </a:cubicBezTo>
                <a:cubicBezTo>
                  <a:pt x="18520" y="7367"/>
                  <a:pt x="18848" y="7914"/>
                  <a:pt x="19182" y="8416"/>
                </a:cubicBezTo>
                <a:cubicBezTo>
                  <a:pt x="19376" y="8703"/>
                  <a:pt x="19571" y="8977"/>
                  <a:pt x="19767" y="9250"/>
                </a:cubicBezTo>
                <a:cubicBezTo>
                  <a:pt x="19954" y="9501"/>
                  <a:pt x="20147" y="9693"/>
                  <a:pt x="20341" y="9885"/>
                </a:cubicBezTo>
                <a:cubicBezTo>
                  <a:pt x="20424" y="9966"/>
                  <a:pt x="20503" y="10032"/>
                  <a:pt x="20589" y="10091"/>
                </a:cubicBezTo>
                <a:cubicBezTo>
                  <a:pt x="20689" y="10158"/>
                  <a:pt x="20792" y="10261"/>
                  <a:pt x="20892" y="10305"/>
                </a:cubicBezTo>
                <a:cubicBezTo>
                  <a:pt x="21017" y="10357"/>
                  <a:pt x="21143" y="10416"/>
                  <a:pt x="21267" y="10468"/>
                </a:cubicBezTo>
                <a:cubicBezTo>
                  <a:pt x="21377" y="10512"/>
                  <a:pt x="21487" y="10549"/>
                  <a:pt x="21597" y="10571"/>
                </a:cubicBezTo>
                <a:lnTo>
                  <a:pt x="21597" y="7589"/>
                </a:lnTo>
                <a:cubicBezTo>
                  <a:pt x="21487" y="7478"/>
                  <a:pt x="21377" y="7360"/>
                  <a:pt x="21272" y="7227"/>
                </a:cubicBezTo>
                <a:cubicBezTo>
                  <a:pt x="21177" y="7109"/>
                  <a:pt x="21081" y="6991"/>
                  <a:pt x="20986" y="6873"/>
                </a:cubicBezTo>
                <a:cubicBezTo>
                  <a:pt x="20888" y="6747"/>
                  <a:pt x="20790" y="6592"/>
                  <a:pt x="20694" y="6459"/>
                </a:cubicBezTo>
                <a:cubicBezTo>
                  <a:pt x="20529" y="6223"/>
                  <a:pt x="20367" y="5965"/>
                  <a:pt x="20204" y="5706"/>
                </a:cubicBezTo>
                <a:cubicBezTo>
                  <a:pt x="19875" y="5175"/>
                  <a:pt x="19550" y="4614"/>
                  <a:pt x="19218" y="4104"/>
                </a:cubicBezTo>
                <a:cubicBezTo>
                  <a:pt x="18855" y="3551"/>
                  <a:pt x="18487" y="3027"/>
                  <a:pt x="18112" y="2554"/>
                </a:cubicBezTo>
                <a:cubicBezTo>
                  <a:pt x="17768" y="2119"/>
                  <a:pt x="17412" y="1727"/>
                  <a:pt x="17049" y="1462"/>
                </a:cubicBezTo>
                <a:cubicBezTo>
                  <a:pt x="16851" y="1314"/>
                  <a:pt x="16653" y="1159"/>
                  <a:pt x="16452" y="1078"/>
                </a:cubicBezTo>
                <a:cubicBezTo>
                  <a:pt x="16239" y="997"/>
                  <a:pt x="16029" y="923"/>
                  <a:pt x="15817" y="871"/>
                </a:cubicBezTo>
                <a:cubicBezTo>
                  <a:pt x="15642" y="834"/>
                  <a:pt x="15465" y="827"/>
                  <a:pt x="15291" y="849"/>
                </a:cubicBezTo>
                <a:cubicBezTo>
                  <a:pt x="15200" y="864"/>
                  <a:pt x="15107" y="864"/>
                  <a:pt x="15016" y="893"/>
                </a:cubicBezTo>
                <a:cubicBezTo>
                  <a:pt x="14904" y="930"/>
                  <a:pt x="14794" y="967"/>
                  <a:pt x="14684" y="1004"/>
                </a:cubicBezTo>
                <a:cubicBezTo>
                  <a:pt x="14579" y="1041"/>
                  <a:pt x="14474" y="1115"/>
                  <a:pt x="14372" y="1166"/>
                </a:cubicBezTo>
                <a:cubicBezTo>
                  <a:pt x="14274" y="1218"/>
                  <a:pt x="14176" y="1307"/>
                  <a:pt x="14078" y="1373"/>
                </a:cubicBezTo>
                <a:cubicBezTo>
                  <a:pt x="13903" y="1499"/>
                  <a:pt x="13729" y="1661"/>
                  <a:pt x="13559" y="1846"/>
                </a:cubicBezTo>
                <a:cubicBezTo>
                  <a:pt x="13469" y="1949"/>
                  <a:pt x="13378" y="2030"/>
                  <a:pt x="13289" y="2148"/>
                </a:cubicBezTo>
                <a:cubicBezTo>
                  <a:pt x="13182" y="2296"/>
                  <a:pt x="13072" y="2436"/>
                  <a:pt x="12965" y="2584"/>
                </a:cubicBezTo>
                <a:cubicBezTo>
                  <a:pt x="12783" y="2827"/>
                  <a:pt x="12606" y="3115"/>
                  <a:pt x="12432" y="3418"/>
                </a:cubicBezTo>
                <a:cubicBezTo>
                  <a:pt x="12071" y="4053"/>
                  <a:pt x="11718" y="4739"/>
                  <a:pt x="11379" y="5492"/>
                </a:cubicBezTo>
                <a:cubicBezTo>
                  <a:pt x="11204" y="5876"/>
                  <a:pt x="11030" y="6260"/>
                  <a:pt x="10860" y="6666"/>
                </a:cubicBezTo>
                <a:cubicBezTo>
                  <a:pt x="10695" y="7057"/>
                  <a:pt x="10535" y="7456"/>
                  <a:pt x="10375" y="7862"/>
                </a:cubicBezTo>
                <a:cubicBezTo>
                  <a:pt x="10065" y="8644"/>
                  <a:pt x="9762" y="9471"/>
                  <a:pt x="9461" y="10291"/>
                </a:cubicBezTo>
                <a:cubicBezTo>
                  <a:pt x="9012" y="11516"/>
                  <a:pt x="8560" y="12727"/>
                  <a:pt x="8099" y="13908"/>
                </a:cubicBezTo>
                <a:cubicBezTo>
                  <a:pt x="7975" y="14211"/>
                  <a:pt x="7848" y="14513"/>
                  <a:pt x="7724" y="14816"/>
                </a:cubicBezTo>
                <a:cubicBezTo>
                  <a:pt x="7593" y="15133"/>
                  <a:pt x="7454" y="15421"/>
                  <a:pt x="7318" y="15724"/>
                </a:cubicBezTo>
                <a:cubicBezTo>
                  <a:pt x="7225" y="15916"/>
                  <a:pt x="7132" y="16108"/>
                  <a:pt x="7041" y="16292"/>
                </a:cubicBezTo>
                <a:cubicBezTo>
                  <a:pt x="6943" y="16499"/>
                  <a:pt x="6838" y="16676"/>
                  <a:pt x="6735" y="16861"/>
                </a:cubicBezTo>
                <a:cubicBezTo>
                  <a:pt x="6508" y="17274"/>
                  <a:pt x="6274" y="17651"/>
                  <a:pt x="6035" y="17983"/>
                </a:cubicBezTo>
                <a:cubicBezTo>
                  <a:pt x="5297" y="18965"/>
                  <a:pt x="4480" y="19555"/>
                  <a:pt x="3675" y="19326"/>
                </a:cubicBezTo>
                <a:cubicBezTo>
                  <a:pt x="3465" y="19245"/>
                  <a:pt x="3260" y="19112"/>
                  <a:pt x="3054" y="18935"/>
                </a:cubicBezTo>
                <a:cubicBezTo>
                  <a:pt x="2854" y="18758"/>
                  <a:pt x="2665" y="18500"/>
                  <a:pt x="2481" y="18197"/>
                </a:cubicBezTo>
                <a:cubicBezTo>
                  <a:pt x="2106" y="17577"/>
                  <a:pt x="1784" y="16713"/>
                  <a:pt x="1526" y="15672"/>
                </a:cubicBezTo>
                <a:cubicBezTo>
                  <a:pt x="1253" y="14572"/>
                  <a:pt x="1062" y="13295"/>
                  <a:pt x="938" y="11966"/>
                </a:cubicBezTo>
                <a:cubicBezTo>
                  <a:pt x="869" y="11250"/>
                  <a:pt x="838" y="10519"/>
                  <a:pt x="804" y="9774"/>
                </a:cubicBezTo>
                <a:cubicBezTo>
                  <a:pt x="797" y="9486"/>
                  <a:pt x="792" y="9198"/>
                  <a:pt x="785" y="8910"/>
                </a:cubicBezTo>
                <a:cubicBezTo>
                  <a:pt x="778" y="8630"/>
                  <a:pt x="783" y="8349"/>
                  <a:pt x="783" y="8069"/>
                </a:cubicBezTo>
                <a:cubicBezTo>
                  <a:pt x="783" y="7500"/>
                  <a:pt x="797" y="6924"/>
                  <a:pt x="823" y="6356"/>
                </a:cubicBezTo>
                <a:cubicBezTo>
                  <a:pt x="850" y="5788"/>
                  <a:pt x="876" y="5212"/>
                  <a:pt x="929" y="4665"/>
                </a:cubicBezTo>
                <a:cubicBezTo>
                  <a:pt x="955" y="4385"/>
                  <a:pt x="976" y="4090"/>
                  <a:pt x="1010" y="3809"/>
                </a:cubicBezTo>
                <a:cubicBezTo>
                  <a:pt x="1043" y="3521"/>
                  <a:pt x="1079" y="3233"/>
                  <a:pt x="1112" y="2945"/>
                </a:cubicBezTo>
                <a:cubicBezTo>
                  <a:pt x="1170" y="2562"/>
                  <a:pt x="1227" y="2178"/>
                  <a:pt x="1294" y="1801"/>
                </a:cubicBezTo>
                <a:cubicBezTo>
                  <a:pt x="1356" y="1454"/>
                  <a:pt x="1423" y="1122"/>
                  <a:pt x="1492" y="797"/>
                </a:cubicBezTo>
                <a:cubicBezTo>
                  <a:pt x="1523" y="664"/>
                  <a:pt x="1554" y="532"/>
                  <a:pt x="1585" y="406"/>
                </a:cubicBezTo>
                <a:cubicBezTo>
                  <a:pt x="1609" y="317"/>
                  <a:pt x="1633" y="229"/>
                  <a:pt x="1657" y="148"/>
                </a:cubicBezTo>
                <a:cubicBezTo>
                  <a:pt x="1669" y="111"/>
                  <a:pt x="1679" y="74"/>
                  <a:pt x="1690" y="44"/>
                </a:cubicBezTo>
                <a:cubicBezTo>
                  <a:pt x="1695" y="30"/>
                  <a:pt x="1702" y="15"/>
                  <a:pt x="1707" y="0"/>
                </a:cubicBezTo>
                <a:lnTo>
                  <a:pt x="1409" y="0"/>
                </a:lnTo>
                <a:cubicBezTo>
                  <a:pt x="1258" y="502"/>
                  <a:pt x="1117" y="1019"/>
                  <a:pt x="983" y="1565"/>
                </a:cubicBezTo>
                <a:cubicBezTo>
                  <a:pt x="833" y="2170"/>
                  <a:pt x="702" y="2835"/>
                  <a:pt x="582" y="3506"/>
                </a:cubicBezTo>
                <a:cubicBezTo>
                  <a:pt x="487" y="4038"/>
                  <a:pt x="401" y="4592"/>
                  <a:pt x="329" y="5167"/>
                </a:cubicBezTo>
                <a:cubicBezTo>
                  <a:pt x="296" y="5433"/>
                  <a:pt x="257" y="5699"/>
                  <a:pt x="231" y="5972"/>
                </a:cubicBezTo>
                <a:cubicBezTo>
                  <a:pt x="200" y="6282"/>
                  <a:pt x="162" y="6585"/>
                  <a:pt x="140" y="6902"/>
                </a:cubicBezTo>
                <a:cubicBezTo>
                  <a:pt x="116" y="7220"/>
                  <a:pt x="93" y="7545"/>
                  <a:pt x="69" y="7862"/>
                </a:cubicBezTo>
                <a:cubicBezTo>
                  <a:pt x="45" y="8172"/>
                  <a:pt x="38" y="8504"/>
                  <a:pt x="23" y="8822"/>
                </a:cubicBezTo>
                <a:cubicBezTo>
                  <a:pt x="9" y="9110"/>
                  <a:pt x="9" y="9405"/>
                  <a:pt x="4" y="9693"/>
                </a:cubicBezTo>
                <a:cubicBezTo>
                  <a:pt x="-3" y="10003"/>
                  <a:pt x="2" y="10313"/>
                  <a:pt x="2" y="10615"/>
                </a:cubicBezTo>
                <a:cubicBezTo>
                  <a:pt x="2" y="11162"/>
                  <a:pt x="16" y="11715"/>
                  <a:pt x="42" y="1225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EA2E6921-A8BB-2F4F-9B77-317C78783FDB}"/>
              </a:ext>
            </a:extLst>
          </p:cNvPr>
          <p:cNvGrpSpPr/>
          <p:nvPr/>
        </p:nvGrpSpPr>
        <p:grpSpPr>
          <a:xfrm>
            <a:off x="4066909" y="1164023"/>
            <a:ext cx="379730" cy="643891"/>
            <a:chOff x="9169400" y="3048000"/>
            <a:chExt cx="379730" cy="643891"/>
          </a:xfrm>
        </p:grpSpPr>
        <p:sp>
          <p:nvSpPr>
            <p:cNvPr id="11" name="Shape">
              <a:extLst>
                <a:ext uri="{FF2B5EF4-FFF2-40B4-BE49-F238E27FC236}">
                  <a16:creationId xmlns:a16="http://schemas.microsoft.com/office/drawing/2014/main" id="{85BBF8A3-28A0-D747-B448-96B53784A3E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36992D7D-25A6-034B-8B6C-7E00F23EC9C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B3DF08BE-44ED-3740-8A6B-592A235CABB7}"/>
              </a:ext>
            </a:extLst>
          </p:cNvPr>
          <p:cNvGrpSpPr/>
          <p:nvPr/>
        </p:nvGrpSpPr>
        <p:grpSpPr>
          <a:xfrm>
            <a:off x="4537535" y="2017246"/>
            <a:ext cx="381000" cy="318772"/>
            <a:chOff x="8382000" y="3047999"/>
            <a:chExt cx="381000" cy="318772"/>
          </a:xfrm>
        </p:grpSpPr>
        <p:sp>
          <p:nvSpPr>
            <p:cNvPr id="14" name="Shape">
              <a:extLst>
                <a:ext uri="{FF2B5EF4-FFF2-40B4-BE49-F238E27FC236}">
                  <a16:creationId xmlns:a16="http://schemas.microsoft.com/office/drawing/2014/main" id="{BF6B4537-D077-4043-8F37-7E26DDFAB37B}"/>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9A8B1D8-4472-DA44-95AF-46CC83331EC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F6625F0A-4F68-4D68-8C22-1FC90D7E889C}"/>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C0FF49D1-92FA-42AF-A62F-60D924D4FAF3}"/>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CC63996D-E0D3-4700-8867-AEBB0265746E}"/>
              </a:ext>
            </a:extLst>
          </p:cNvPr>
          <p:cNvSpPr>
            <a:spLocks noGrp="1"/>
          </p:cNvSpPr>
          <p:nvPr>
            <p:ph type="sldNum" sz="quarter" idx="12"/>
          </p:nvPr>
        </p:nvSpPr>
        <p:spPr/>
        <p:txBody>
          <a:bodyPr/>
          <a:lstStyle/>
          <a:p>
            <a:fld id="{29E298FE-CD24-8C46-983A-691BFAE2F12E}" type="slidenum">
              <a:rPr lang="fr-FR" smtClean="0"/>
              <a:t>2</a:t>
            </a:fld>
            <a:endParaRPr lang="fr-FR"/>
          </a:p>
        </p:txBody>
      </p:sp>
    </p:spTree>
    <p:extLst>
      <p:ext uri="{BB962C8B-B14F-4D97-AF65-F5344CB8AC3E}">
        <p14:creationId xmlns:p14="http://schemas.microsoft.com/office/powerpoint/2010/main" val="121425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F1A00A-A3E6-0646-A4EC-10A9B15C11B0}"/>
              </a:ext>
            </a:extLst>
          </p:cNvPr>
          <p:cNvSpPr>
            <a:spLocks noGrp="1"/>
          </p:cNvSpPr>
          <p:nvPr>
            <p:ph type="title"/>
          </p:nvPr>
        </p:nvSpPr>
        <p:spPr>
          <a:xfrm>
            <a:off x="2447778" y="463125"/>
            <a:ext cx="7399607" cy="959276"/>
          </a:xfrm>
        </p:spPr>
        <p:txBody>
          <a:bodyPr>
            <a:normAutofit/>
          </a:bodyPr>
          <a:lstStyle/>
          <a:p>
            <a:r>
              <a:rPr lang="en-US" b="0" dirty="0"/>
              <a:t>Document Scanning</a:t>
            </a:r>
            <a:endParaRPr lang="fr-FR" dirty="0"/>
          </a:p>
        </p:txBody>
      </p:sp>
      <p:sp>
        <p:nvSpPr>
          <p:cNvPr id="4" name="Text Placeholder 3">
            <a:extLst>
              <a:ext uri="{FF2B5EF4-FFF2-40B4-BE49-F238E27FC236}">
                <a16:creationId xmlns:a16="http://schemas.microsoft.com/office/drawing/2014/main" id="{4843892A-8EFF-4347-BEE4-70E30CC39F69}"/>
              </a:ext>
            </a:extLst>
          </p:cNvPr>
          <p:cNvSpPr>
            <a:spLocks noGrp="1"/>
          </p:cNvSpPr>
          <p:nvPr>
            <p:ph type="body" idx="1"/>
          </p:nvPr>
        </p:nvSpPr>
        <p:spPr>
          <a:xfrm>
            <a:off x="407962" y="1906711"/>
            <a:ext cx="11421035" cy="3125617"/>
          </a:xfrm>
        </p:spPr>
        <p:txBody>
          <a:bodyPr>
            <a:normAutofit/>
          </a:bodyPr>
          <a:lstStyle/>
          <a:p>
            <a:pPr algn="l"/>
            <a:r>
              <a:rPr lang="en-US" sz="1800" dirty="0">
                <a:solidFill>
                  <a:schemeClr val="bg1">
                    <a:lumMod val="95000"/>
                  </a:schemeClr>
                </a:solidFill>
                <a:effectLst/>
                <a:latin typeface="Times New Roman" panose="02020603050405020304" pitchFamily="18" charset="0"/>
                <a:ea typeface="Times New Roman" panose="02020603050405020304" pitchFamily="18" charset="0"/>
              </a:rPr>
              <a:t>Doc scanner systems facilitate the initial input, storage, retrieval, and display of digital images. Specialized image processing systems additionally provide for image enhancement, image restoration, image analysis, image compression, and image synthesis. Image enhancement activities include, for example, sharpening edges and adjusting contrast. Restoration activities, like photometric correction, adjust images to compensate for conversion errors. Image analysis may extract features or classify objects within an image, while image compression concerns itself with decreasing the overall size of a digital image file. Finally, image synthesis may incorporate activities like visualization and image mergers. Scanning software may incorporate features of an image processing system for user convenience and effectiveness</a:t>
            </a:r>
            <a:r>
              <a:rPr lang="en-US" sz="3600" noProof="1">
                <a:solidFill>
                  <a:schemeClr val="bg1">
                    <a:lumMod val="95000"/>
                  </a:schemeClr>
                </a:solidFill>
              </a:rPr>
              <a:t> </a:t>
            </a:r>
          </a:p>
          <a:p>
            <a:pPr algn="just"/>
            <a:endParaRPr lang="fr-FR" dirty="0"/>
          </a:p>
        </p:txBody>
      </p:sp>
      <p:grpSp>
        <p:nvGrpSpPr>
          <p:cNvPr id="11" name="Group 10">
            <a:extLst>
              <a:ext uri="{FF2B5EF4-FFF2-40B4-BE49-F238E27FC236}">
                <a16:creationId xmlns:a16="http://schemas.microsoft.com/office/drawing/2014/main" id="{4D168E8B-FE26-A24F-8776-67788216BC4A}"/>
              </a:ext>
            </a:extLst>
          </p:cNvPr>
          <p:cNvGrpSpPr/>
          <p:nvPr/>
        </p:nvGrpSpPr>
        <p:grpSpPr>
          <a:xfrm>
            <a:off x="10010715" y="4273928"/>
            <a:ext cx="379730" cy="643891"/>
            <a:chOff x="9169400" y="3048000"/>
            <a:chExt cx="379730" cy="643891"/>
          </a:xfrm>
        </p:grpSpPr>
        <p:sp>
          <p:nvSpPr>
            <p:cNvPr id="12" name="Shape">
              <a:extLst>
                <a:ext uri="{FF2B5EF4-FFF2-40B4-BE49-F238E27FC236}">
                  <a16:creationId xmlns:a16="http://schemas.microsoft.com/office/drawing/2014/main" id="{640B06ED-5483-854C-B39E-CBB1F941C16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F8C41A0-C14B-0244-B70F-4DE2215245E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B9B0FA6A-50ED-DB42-BAEA-743633ABEA34}"/>
              </a:ext>
            </a:extLst>
          </p:cNvPr>
          <p:cNvGrpSpPr/>
          <p:nvPr/>
        </p:nvGrpSpPr>
        <p:grpSpPr>
          <a:xfrm rot="1645509">
            <a:off x="10488556" y="5254829"/>
            <a:ext cx="1005524" cy="1004570"/>
            <a:chOff x="10271368" y="3892061"/>
            <a:chExt cx="1005524" cy="1004570"/>
          </a:xfrm>
        </p:grpSpPr>
        <p:sp>
          <p:nvSpPr>
            <p:cNvPr id="15" name="Shape">
              <a:extLst>
                <a:ext uri="{FF2B5EF4-FFF2-40B4-BE49-F238E27FC236}">
                  <a16:creationId xmlns:a16="http://schemas.microsoft.com/office/drawing/2014/main" id="{0C886C58-7D4C-F54A-AA8C-2F5E3697FE76}"/>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FD3330F-1277-B546-808B-FFF6F9875CD9}"/>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C886708C-097C-D645-8EA2-1B9E32C35062}"/>
              </a:ext>
            </a:extLst>
          </p:cNvPr>
          <p:cNvGrpSpPr/>
          <p:nvPr/>
        </p:nvGrpSpPr>
        <p:grpSpPr>
          <a:xfrm>
            <a:off x="10993184" y="3935537"/>
            <a:ext cx="1025103" cy="879983"/>
            <a:chOff x="7226299" y="1828799"/>
            <a:chExt cx="1025103" cy="879983"/>
          </a:xfrm>
        </p:grpSpPr>
        <p:sp>
          <p:nvSpPr>
            <p:cNvPr id="18" name="Shape">
              <a:extLst>
                <a:ext uri="{FF2B5EF4-FFF2-40B4-BE49-F238E27FC236}">
                  <a16:creationId xmlns:a16="http://schemas.microsoft.com/office/drawing/2014/main" id="{EDCC1EF5-D0F7-9B48-B125-D6669A70574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D8A79E11-C298-704F-A3A7-42D9520B0C32}"/>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7A8903-A9CD-4EDF-A76B-D44D04690020}"/>
              </a:ext>
            </a:extLst>
          </p:cNvPr>
          <p:cNvSpPr>
            <a:spLocks noGrp="1"/>
          </p:cNvSpPr>
          <p:nvPr>
            <p:ph type="dt" sz="half" idx="10"/>
          </p:nvPr>
        </p:nvSpPr>
        <p:spPr/>
        <p:txBody>
          <a:bodyPr/>
          <a:lstStyle/>
          <a:p>
            <a:r>
              <a:rPr lang="fr-FR"/>
              <a:t>Date</a:t>
            </a:r>
          </a:p>
        </p:txBody>
      </p:sp>
      <p:sp>
        <p:nvSpPr>
          <p:cNvPr id="8" name="Slide Number Placeholder 7">
            <a:extLst>
              <a:ext uri="{FF2B5EF4-FFF2-40B4-BE49-F238E27FC236}">
                <a16:creationId xmlns:a16="http://schemas.microsoft.com/office/drawing/2014/main" id="{F4F2B98D-F501-42EF-BD75-5A041B55B9E2}"/>
              </a:ext>
            </a:extLst>
          </p:cNvPr>
          <p:cNvSpPr>
            <a:spLocks noGrp="1"/>
          </p:cNvSpPr>
          <p:nvPr>
            <p:ph type="sldNum" sz="quarter" idx="12"/>
          </p:nvPr>
        </p:nvSpPr>
        <p:spPr/>
        <p:txBody>
          <a:bodyPr/>
          <a:lstStyle/>
          <a:p>
            <a:fld id="{29E298FE-CD24-8C46-983A-691BFAE2F12E}" type="slidenum">
              <a:rPr lang="fr-FR" smtClean="0"/>
              <a:t>3</a:t>
            </a:fld>
            <a:endParaRPr lang="fr-FR"/>
          </a:p>
        </p:txBody>
      </p:sp>
    </p:spTree>
    <p:extLst>
      <p:ext uri="{BB962C8B-B14F-4D97-AF65-F5344CB8AC3E}">
        <p14:creationId xmlns:p14="http://schemas.microsoft.com/office/powerpoint/2010/main" val="229884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7DC3BB-4629-A245-A730-B9757ED2C144}"/>
              </a:ext>
            </a:extLst>
          </p:cNvPr>
          <p:cNvSpPr>
            <a:spLocks noGrp="1"/>
          </p:cNvSpPr>
          <p:nvPr>
            <p:ph type="body" idx="1"/>
          </p:nvPr>
        </p:nvSpPr>
        <p:spPr>
          <a:xfrm>
            <a:off x="492368" y="1149341"/>
            <a:ext cx="11015003" cy="4565867"/>
          </a:xfrm>
        </p:spPr>
        <p:txBody>
          <a:bodyPr>
            <a:noAutofit/>
          </a:bodyPr>
          <a:lstStyle/>
          <a:p>
            <a:pPr marL="342900" indent="-342900" algn="just">
              <a:buFont typeface="Wingdings" panose="05000000000000000000" pitchFamily="2" charset="2"/>
              <a:buChar char="v"/>
            </a:pPr>
            <a:r>
              <a:rPr lang="en-US" dirty="0"/>
              <a:t> </a:t>
            </a:r>
            <a:r>
              <a:rPr lang="en-US" sz="3200" dirty="0">
                <a:solidFill>
                  <a:schemeClr val="bg1">
                    <a:lumMod val="95000"/>
                  </a:schemeClr>
                </a:solidFill>
              </a:rPr>
              <a:t>there is hardly any need for physical paperwork. Still, in the rare cases where physical documents are still required, it is necessary that we have a medium to convert them to digital documents. Thankfully for that, we don’t need the traditional hardware scanners anymore that take up a lot of space and are slow at processing documents.</a:t>
            </a:r>
          </a:p>
          <a:p>
            <a:endParaRPr lang="en-US" noProof="1"/>
          </a:p>
        </p:txBody>
      </p:sp>
      <p:sp>
        <p:nvSpPr>
          <p:cNvPr id="7" name="Slide Number Placeholder 6">
            <a:extLst>
              <a:ext uri="{FF2B5EF4-FFF2-40B4-BE49-F238E27FC236}">
                <a16:creationId xmlns:a16="http://schemas.microsoft.com/office/drawing/2014/main" id="{6F22279F-A135-4F27-B695-25796CE3AEEF}"/>
              </a:ext>
            </a:extLst>
          </p:cNvPr>
          <p:cNvSpPr>
            <a:spLocks noGrp="1"/>
          </p:cNvSpPr>
          <p:nvPr>
            <p:ph type="sldNum" sz="quarter" idx="12"/>
          </p:nvPr>
        </p:nvSpPr>
        <p:spPr/>
        <p:txBody>
          <a:bodyPr/>
          <a:lstStyle/>
          <a:p>
            <a:fld id="{29E298FE-CD24-8C46-983A-691BFAE2F12E}" type="slidenum">
              <a:rPr lang="fr-FR" smtClean="0"/>
              <a:t>4</a:t>
            </a:fld>
            <a:endParaRPr lang="fr-FR"/>
          </a:p>
        </p:txBody>
      </p:sp>
      <p:grpSp>
        <p:nvGrpSpPr>
          <p:cNvPr id="17" name="Group 16">
            <a:extLst>
              <a:ext uri="{FF2B5EF4-FFF2-40B4-BE49-F238E27FC236}">
                <a16:creationId xmlns:a16="http://schemas.microsoft.com/office/drawing/2014/main" id="{F35DB731-28C6-4744-9CD3-DE08EDB657BF}"/>
              </a:ext>
            </a:extLst>
          </p:cNvPr>
          <p:cNvGrpSpPr/>
          <p:nvPr/>
        </p:nvGrpSpPr>
        <p:grpSpPr>
          <a:xfrm rot="17673373">
            <a:off x="10616554" y="4320319"/>
            <a:ext cx="1363057" cy="748030"/>
            <a:chOff x="386596" y="589597"/>
            <a:chExt cx="1363057" cy="748030"/>
          </a:xfrm>
        </p:grpSpPr>
        <p:sp>
          <p:nvSpPr>
            <p:cNvPr id="12" name="Shape">
              <a:extLst>
                <a:ext uri="{FF2B5EF4-FFF2-40B4-BE49-F238E27FC236}">
                  <a16:creationId xmlns:a16="http://schemas.microsoft.com/office/drawing/2014/main" id="{6B1B1B8B-0035-B94E-A9AC-B9AD815313C7}"/>
                </a:ext>
              </a:extLst>
            </p:cNvPr>
            <p:cNvSpPr/>
            <p:nvPr/>
          </p:nvSpPr>
          <p:spPr>
            <a:xfrm>
              <a:off x="589796" y="716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3511BEA-158F-D54B-AEB8-E61EBFA3A73A}"/>
                </a:ext>
              </a:extLst>
            </p:cNvPr>
            <p:cNvSpPr/>
            <p:nvPr/>
          </p:nvSpPr>
          <p:spPr>
            <a:xfrm>
              <a:off x="386596" y="589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C2B576E-5AE9-4646-ADDD-09424493B69F}"/>
              </a:ext>
            </a:extLst>
          </p:cNvPr>
          <p:cNvGrpSpPr/>
          <p:nvPr/>
        </p:nvGrpSpPr>
        <p:grpSpPr>
          <a:xfrm rot="2700000">
            <a:off x="9988728" y="5508514"/>
            <a:ext cx="1005524" cy="1004570"/>
            <a:chOff x="10271368" y="3892061"/>
            <a:chExt cx="1005524" cy="1004570"/>
          </a:xfrm>
        </p:grpSpPr>
        <p:sp>
          <p:nvSpPr>
            <p:cNvPr id="15" name="Shape">
              <a:extLst>
                <a:ext uri="{FF2B5EF4-FFF2-40B4-BE49-F238E27FC236}">
                  <a16:creationId xmlns:a16="http://schemas.microsoft.com/office/drawing/2014/main" id="{E0E5DB5E-0FCB-6940-A0AE-92165A20605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88C6DAF-1636-8C40-9282-02915F96EE4C}"/>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C30A66B3-7C12-1145-AD63-EF7E6CFE4039}"/>
              </a:ext>
            </a:extLst>
          </p:cNvPr>
          <p:cNvGrpSpPr/>
          <p:nvPr/>
        </p:nvGrpSpPr>
        <p:grpSpPr>
          <a:xfrm rot="16200000">
            <a:off x="9867395" y="4562255"/>
            <a:ext cx="379730" cy="643891"/>
            <a:chOff x="9169400" y="3048000"/>
            <a:chExt cx="379730" cy="643891"/>
          </a:xfrm>
        </p:grpSpPr>
        <p:sp>
          <p:nvSpPr>
            <p:cNvPr id="19" name="Shape">
              <a:extLst>
                <a:ext uri="{FF2B5EF4-FFF2-40B4-BE49-F238E27FC236}">
                  <a16:creationId xmlns:a16="http://schemas.microsoft.com/office/drawing/2014/main" id="{D4567F4C-34FD-344F-AD23-65725933A8D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ECB3A84E-E5E3-424B-9F66-2E740063716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426032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DA99633-840A-8A46-9012-F6A7A89FCFDB}"/>
              </a:ext>
            </a:extLst>
          </p:cNvPr>
          <p:cNvSpPr>
            <a:spLocks noGrp="1"/>
          </p:cNvSpPr>
          <p:nvPr>
            <p:ph type="body" idx="1"/>
          </p:nvPr>
        </p:nvSpPr>
        <p:spPr>
          <a:xfrm>
            <a:off x="548640" y="1153551"/>
            <a:ext cx="10798810" cy="3896751"/>
          </a:xfrm>
        </p:spPr>
        <p:txBody>
          <a:bodyPr>
            <a:noAutofit/>
          </a:bodyPr>
          <a:lstStyle/>
          <a:p>
            <a:pPr marL="457200" indent="-457200" algn="just">
              <a:buFont typeface="Wingdings" panose="05000000000000000000" pitchFamily="2" charset="2"/>
              <a:buChar char="v"/>
            </a:pPr>
            <a:r>
              <a:rPr lang="en-US" sz="3200" dirty="0">
                <a:solidFill>
                  <a:schemeClr val="bg1">
                    <a:lumMod val="95000"/>
                  </a:schemeClr>
                </a:solidFill>
              </a:rPr>
              <a:t>There are numerous software solutions and apps available to do just that. With the power of computer vision, the process of going from a physical to a scanned document is not very different from pointing a camera at the document and clicking a pic. The speed and ease of use are the main advantages of such solutions, and they are available for computers and mobile devices.</a:t>
            </a:r>
            <a:endParaRPr lang="en-US" sz="3200" noProof="1">
              <a:solidFill>
                <a:schemeClr val="bg1">
                  <a:lumMod val="95000"/>
                </a:schemeClr>
              </a:solidFill>
            </a:endParaRPr>
          </a:p>
        </p:txBody>
      </p:sp>
      <p:sp>
        <p:nvSpPr>
          <p:cNvPr id="7" name="Slide Number Placeholder 6">
            <a:extLst>
              <a:ext uri="{FF2B5EF4-FFF2-40B4-BE49-F238E27FC236}">
                <a16:creationId xmlns:a16="http://schemas.microsoft.com/office/drawing/2014/main" id="{BEBEC1AD-81CC-4E33-9568-75DB08E18005}"/>
              </a:ext>
            </a:extLst>
          </p:cNvPr>
          <p:cNvSpPr>
            <a:spLocks noGrp="1"/>
          </p:cNvSpPr>
          <p:nvPr>
            <p:ph type="sldNum" sz="quarter" idx="12"/>
          </p:nvPr>
        </p:nvSpPr>
        <p:spPr/>
        <p:txBody>
          <a:bodyPr/>
          <a:lstStyle/>
          <a:p>
            <a:fld id="{29E298FE-CD24-8C46-983A-691BFAE2F12E}" type="slidenum">
              <a:rPr lang="fr-FR" smtClean="0"/>
              <a:t>5</a:t>
            </a:fld>
            <a:endParaRPr lang="fr-FR"/>
          </a:p>
        </p:txBody>
      </p:sp>
      <p:grpSp>
        <p:nvGrpSpPr>
          <p:cNvPr id="10" name="Group 9">
            <a:extLst>
              <a:ext uri="{FF2B5EF4-FFF2-40B4-BE49-F238E27FC236}">
                <a16:creationId xmlns:a16="http://schemas.microsoft.com/office/drawing/2014/main" id="{C28B7C09-31B8-9D48-977B-D9AB7C996572}"/>
              </a:ext>
            </a:extLst>
          </p:cNvPr>
          <p:cNvGrpSpPr/>
          <p:nvPr/>
        </p:nvGrpSpPr>
        <p:grpSpPr>
          <a:xfrm>
            <a:off x="9922378" y="5558911"/>
            <a:ext cx="1005524" cy="1004570"/>
            <a:chOff x="10271368" y="3892061"/>
            <a:chExt cx="1005524" cy="1004570"/>
          </a:xfrm>
        </p:grpSpPr>
        <p:sp>
          <p:nvSpPr>
            <p:cNvPr id="11" name="Shape">
              <a:extLst>
                <a:ext uri="{FF2B5EF4-FFF2-40B4-BE49-F238E27FC236}">
                  <a16:creationId xmlns:a16="http://schemas.microsoft.com/office/drawing/2014/main" id="{2D9CC0BF-4C24-E446-8FAE-41325B579FB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293B217-52FD-1041-8FE7-70EB7E9B67DE}"/>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93EBDD1C-7252-BF45-9154-FE03A37B0E74}"/>
              </a:ext>
            </a:extLst>
          </p:cNvPr>
          <p:cNvGrpSpPr/>
          <p:nvPr/>
        </p:nvGrpSpPr>
        <p:grpSpPr>
          <a:xfrm>
            <a:off x="10758698" y="4538001"/>
            <a:ext cx="1025103" cy="879983"/>
            <a:chOff x="7226299" y="1828799"/>
            <a:chExt cx="1025103" cy="879983"/>
          </a:xfrm>
        </p:grpSpPr>
        <p:sp>
          <p:nvSpPr>
            <p:cNvPr id="14" name="Shape">
              <a:extLst>
                <a:ext uri="{FF2B5EF4-FFF2-40B4-BE49-F238E27FC236}">
                  <a16:creationId xmlns:a16="http://schemas.microsoft.com/office/drawing/2014/main" id="{AF15D4AF-03A4-1348-BEFB-71FEE03B0CFE}"/>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A81D59DC-BB33-714F-A11E-4F60ADFB5C19}"/>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7A427094-62DC-2F49-9CEB-7CFA509E92A7}"/>
              </a:ext>
            </a:extLst>
          </p:cNvPr>
          <p:cNvGrpSpPr/>
          <p:nvPr/>
        </p:nvGrpSpPr>
        <p:grpSpPr>
          <a:xfrm>
            <a:off x="9922378" y="4705259"/>
            <a:ext cx="381000" cy="318772"/>
            <a:chOff x="8382000" y="3047999"/>
            <a:chExt cx="381000" cy="318772"/>
          </a:xfrm>
        </p:grpSpPr>
        <p:sp>
          <p:nvSpPr>
            <p:cNvPr id="17" name="Shape">
              <a:extLst>
                <a:ext uri="{FF2B5EF4-FFF2-40B4-BE49-F238E27FC236}">
                  <a16:creationId xmlns:a16="http://schemas.microsoft.com/office/drawing/2014/main" id="{584BB4A5-CABA-2143-AD02-9C6C1F145FDF}"/>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91CE57F-782F-7D46-B4CD-5E5BB04205D0}"/>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91136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DD5CD2-37E2-A842-8496-B359686ADF19}"/>
              </a:ext>
            </a:extLst>
          </p:cNvPr>
          <p:cNvSpPr>
            <a:spLocks noGrp="1"/>
          </p:cNvSpPr>
          <p:nvPr>
            <p:ph type="body" idx="1"/>
          </p:nvPr>
        </p:nvSpPr>
        <p:spPr>
          <a:xfrm>
            <a:off x="703385" y="1272457"/>
            <a:ext cx="10572207" cy="2156543"/>
          </a:xfrm>
        </p:spPr>
        <p:txBody>
          <a:bodyPr>
            <a:normAutofit/>
          </a:bodyPr>
          <a:lstStyle/>
          <a:p>
            <a:pPr marL="457200" indent="-457200" algn="just">
              <a:buFont typeface="Wingdings" panose="05000000000000000000" pitchFamily="2" charset="2"/>
              <a:buChar char="v"/>
            </a:pPr>
            <a:r>
              <a:rPr lang="en-US" sz="3000" dirty="0">
                <a:solidFill>
                  <a:schemeClr val="bg1">
                    <a:lumMod val="95000"/>
                  </a:schemeClr>
                </a:solidFill>
              </a:rPr>
              <a:t>Let us see how a simple </a:t>
            </a:r>
            <a:r>
              <a:rPr lang="en-US" sz="3000" dirty="0" err="1">
                <a:solidFill>
                  <a:schemeClr val="bg1">
                    <a:lumMod val="95000"/>
                  </a:schemeClr>
                </a:solidFill>
              </a:rPr>
              <a:t>OpenCV</a:t>
            </a:r>
            <a:r>
              <a:rPr lang="en-US" sz="3000" dirty="0">
                <a:solidFill>
                  <a:schemeClr val="bg1">
                    <a:lumMod val="95000"/>
                  </a:schemeClr>
                </a:solidFill>
              </a:rPr>
              <a:t> Document Scanner can be created using classical computer vision techniques, where the input will be an image of the document that we want to scan, and the expected output will be a properly aligned scanned image of the document.</a:t>
            </a:r>
            <a:endParaRPr lang="en-US" sz="3000" noProof="1">
              <a:solidFill>
                <a:schemeClr val="bg1">
                  <a:lumMod val="95000"/>
                </a:schemeClr>
              </a:solidFill>
            </a:endParaRPr>
          </a:p>
        </p:txBody>
      </p:sp>
      <p:grpSp>
        <p:nvGrpSpPr>
          <p:cNvPr id="10" name="Group 9">
            <a:extLst>
              <a:ext uri="{FF2B5EF4-FFF2-40B4-BE49-F238E27FC236}">
                <a16:creationId xmlns:a16="http://schemas.microsoft.com/office/drawing/2014/main" id="{B18F77C8-5DD2-7544-825B-9EDB4875AD67}"/>
              </a:ext>
            </a:extLst>
          </p:cNvPr>
          <p:cNvGrpSpPr/>
          <p:nvPr/>
        </p:nvGrpSpPr>
        <p:grpSpPr>
          <a:xfrm>
            <a:off x="11072391" y="5160922"/>
            <a:ext cx="1025103" cy="879983"/>
            <a:chOff x="7226299" y="1828799"/>
            <a:chExt cx="1025103" cy="879983"/>
          </a:xfrm>
        </p:grpSpPr>
        <p:sp>
          <p:nvSpPr>
            <p:cNvPr id="11" name="Shape">
              <a:extLst>
                <a:ext uri="{FF2B5EF4-FFF2-40B4-BE49-F238E27FC236}">
                  <a16:creationId xmlns:a16="http://schemas.microsoft.com/office/drawing/2014/main" id="{705AA7D4-1A30-1B4A-8769-77E1487D9F3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8DE0B51-8181-3A4D-8DD7-74AC6B5C388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ABA94B4E-13E5-394A-A28C-1F342C73CAE1}"/>
              </a:ext>
            </a:extLst>
          </p:cNvPr>
          <p:cNvGrpSpPr/>
          <p:nvPr/>
        </p:nvGrpSpPr>
        <p:grpSpPr>
          <a:xfrm rot="18202515">
            <a:off x="10058400" y="4829810"/>
            <a:ext cx="381000" cy="1526540"/>
            <a:chOff x="8775700" y="4000500"/>
            <a:chExt cx="381000" cy="1526540"/>
          </a:xfrm>
        </p:grpSpPr>
        <p:sp>
          <p:nvSpPr>
            <p:cNvPr id="14" name="Shape">
              <a:extLst>
                <a:ext uri="{FF2B5EF4-FFF2-40B4-BE49-F238E27FC236}">
                  <a16:creationId xmlns:a16="http://schemas.microsoft.com/office/drawing/2014/main" id="{EDAC3A84-AEAE-5847-9CAD-953309981E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C5C61C2D-8B98-104D-ACB8-E7A6271A008A}"/>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1B8FC638-4323-B84B-8F14-0AEC46C64616}"/>
              </a:ext>
            </a:extLst>
          </p:cNvPr>
          <p:cNvGrpSpPr/>
          <p:nvPr/>
        </p:nvGrpSpPr>
        <p:grpSpPr>
          <a:xfrm>
            <a:off x="10363200" y="4185919"/>
            <a:ext cx="379730" cy="643891"/>
            <a:chOff x="9169400" y="3048000"/>
            <a:chExt cx="379730" cy="643891"/>
          </a:xfrm>
        </p:grpSpPr>
        <p:sp>
          <p:nvSpPr>
            <p:cNvPr id="17" name="Shape">
              <a:extLst>
                <a:ext uri="{FF2B5EF4-FFF2-40B4-BE49-F238E27FC236}">
                  <a16:creationId xmlns:a16="http://schemas.microsoft.com/office/drawing/2014/main" id="{C86F065B-5471-1344-949C-764160F49002}"/>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C5F0A4E5-63F8-744B-B69D-5E1521795013}"/>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7" name="Slide Number Placeholder 6">
            <a:extLst>
              <a:ext uri="{FF2B5EF4-FFF2-40B4-BE49-F238E27FC236}">
                <a16:creationId xmlns:a16="http://schemas.microsoft.com/office/drawing/2014/main" id="{1271959E-F512-4ACD-9076-38D61B23500B}"/>
              </a:ext>
            </a:extLst>
          </p:cNvPr>
          <p:cNvSpPr>
            <a:spLocks noGrp="1"/>
          </p:cNvSpPr>
          <p:nvPr>
            <p:ph type="sldNum" sz="quarter" idx="12"/>
          </p:nvPr>
        </p:nvSpPr>
        <p:spPr/>
        <p:txBody>
          <a:bodyPr/>
          <a:lstStyle/>
          <a:p>
            <a:fld id="{29E298FE-CD24-8C46-983A-691BFAE2F12E}" type="slidenum">
              <a:rPr lang="fr-FR" smtClean="0"/>
              <a:t>6</a:t>
            </a:fld>
            <a:endParaRPr lang="fr-FR"/>
          </a:p>
        </p:txBody>
      </p:sp>
      <p:pic>
        <p:nvPicPr>
          <p:cNvPr id="2" name="Picture 1">
            <a:extLst>
              <a:ext uri="{FF2B5EF4-FFF2-40B4-BE49-F238E27FC236}">
                <a16:creationId xmlns:a16="http://schemas.microsoft.com/office/drawing/2014/main" id="{DBFFE31A-E6A8-B34C-BCAE-178DCBB45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012" y="3371828"/>
            <a:ext cx="6443527" cy="3486172"/>
          </a:xfrm>
          <a:prstGeom prst="rect">
            <a:avLst/>
          </a:prstGeom>
        </p:spPr>
      </p:pic>
    </p:spTree>
    <p:extLst>
      <p:ext uri="{BB962C8B-B14F-4D97-AF65-F5344CB8AC3E}">
        <p14:creationId xmlns:p14="http://schemas.microsoft.com/office/powerpoint/2010/main" val="173137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69F0EB6-0A8F-6540-A7AF-25D10B20C749}"/>
              </a:ext>
            </a:extLst>
          </p:cNvPr>
          <p:cNvGrpSpPr/>
          <p:nvPr/>
        </p:nvGrpSpPr>
        <p:grpSpPr>
          <a:xfrm rot="20399391">
            <a:off x="10726775" y="4472308"/>
            <a:ext cx="1159857" cy="875030"/>
            <a:chOff x="9593384" y="2815466"/>
            <a:chExt cx="1159857" cy="875030"/>
          </a:xfrm>
        </p:grpSpPr>
        <p:sp>
          <p:nvSpPr>
            <p:cNvPr id="16" name="Shape">
              <a:extLst>
                <a:ext uri="{FF2B5EF4-FFF2-40B4-BE49-F238E27FC236}">
                  <a16:creationId xmlns:a16="http://schemas.microsoft.com/office/drawing/2014/main" id="{20E32C37-A715-3B4D-BD0B-48CC3EC9503B}"/>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1F3E4BCE-192F-3A4B-BA20-CB0ED439B58D}"/>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24" name="Group 23">
            <a:extLst>
              <a:ext uri="{FF2B5EF4-FFF2-40B4-BE49-F238E27FC236}">
                <a16:creationId xmlns:a16="http://schemas.microsoft.com/office/drawing/2014/main" id="{4A2ADA19-1B0A-A147-915C-F67DD44E0AAE}"/>
              </a:ext>
            </a:extLst>
          </p:cNvPr>
          <p:cNvGrpSpPr/>
          <p:nvPr/>
        </p:nvGrpSpPr>
        <p:grpSpPr>
          <a:xfrm rot="1546778">
            <a:off x="10996132" y="5608561"/>
            <a:ext cx="1025103" cy="879983"/>
            <a:chOff x="7226299" y="1828799"/>
            <a:chExt cx="1025103" cy="879983"/>
          </a:xfrm>
        </p:grpSpPr>
        <p:sp>
          <p:nvSpPr>
            <p:cNvPr id="25" name="Shape">
              <a:extLst>
                <a:ext uri="{FF2B5EF4-FFF2-40B4-BE49-F238E27FC236}">
                  <a16:creationId xmlns:a16="http://schemas.microsoft.com/office/drawing/2014/main" id="{C0C23F8E-A098-B645-919F-F014C160436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52AD7A1A-6277-DD4C-94F1-27B05F63306E}"/>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pic>
        <p:nvPicPr>
          <p:cNvPr id="12" name="Picture 11"/>
          <p:cNvPicPr>
            <a:picLocks noChangeAspect="1"/>
          </p:cNvPicPr>
          <p:nvPr/>
        </p:nvPicPr>
        <p:blipFill>
          <a:blip r:embed="rId3"/>
          <a:stretch>
            <a:fillRect/>
          </a:stretch>
        </p:blipFill>
        <p:spPr>
          <a:xfrm>
            <a:off x="10303252" y="6138484"/>
            <a:ext cx="377985" cy="640135"/>
          </a:xfrm>
          <a:prstGeom prst="rect">
            <a:avLst/>
          </a:prstGeom>
        </p:spPr>
      </p:pic>
      <p:pic>
        <p:nvPicPr>
          <p:cNvPr id="13" name="Picture 12"/>
          <p:cNvPicPr>
            <a:picLocks noChangeAspect="1"/>
          </p:cNvPicPr>
          <p:nvPr/>
        </p:nvPicPr>
        <p:blipFill>
          <a:blip r:embed="rId4"/>
          <a:stretch>
            <a:fillRect/>
          </a:stretch>
        </p:blipFill>
        <p:spPr>
          <a:xfrm>
            <a:off x="1395802" y="735597"/>
            <a:ext cx="9285435" cy="5223057"/>
          </a:xfrm>
          <a:prstGeom prst="rect">
            <a:avLst/>
          </a:prstGeom>
        </p:spPr>
      </p:pic>
    </p:spTree>
    <p:extLst>
      <p:ext uri="{BB962C8B-B14F-4D97-AF65-F5344CB8AC3E}">
        <p14:creationId xmlns:p14="http://schemas.microsoft.com/office/powerpoint/2010/main" val="251575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6A07B016-5C83-194D-B804-C3A1592215C7}"/>
              </a:ext>
            </a:extLst>
          </p:cNvPr>
          <p:cNvSpPr/>
          <p:nvPr/>
        </p:nvSpPr>
        <p:spPr>
          <a:xfrm>
            <a:off x="89410" y="4"/>
            <a:ext cx="1748927" cy="6857996"/>
          </a:xfrm>
          <a:custGeom>
            <a:avLst/>
            <a:gdLst/>
            <a:ahLst/>
            <a:cxnLst>
              <a:cxn ang="0">
                <a:pos x="wd2" y="hd2"/>
              </a:cxn>
              <a:cxn ang="5400000">
                <a:pos x="wd2" y="hd2"/>
              </a:cxn>
              <a:cxn ang="10800000">
                <a:pos x="wd2" y="hd2"/>
              </a:cxn>
              <a:cxn ang="16200000">
                <a:pos x="wd2" y="hd2"/>
              </a:cxn>
            </a:cxnLst>
            <a:rect l="0" t="0" r="r" b="b"/>
            <a:pathLst>
              <a:path w="21532" h="21600" extrusionOk="0">
                <a:moveTo>
                  <a:pt x="8831" y="15362"/>
                </a:moveTo>
                <a:cubicBezTo>
                  <a:pt x="9031" y="15067"/>
                  <a:pt x="9338" y="14777"/>
                  <a:pt x="9656" y="14487"/>
                </a:cubicBezTo>
                <a:cubicBezTo>
                  <a:pt x="10246" y="13942"/>
                  <a:pt x="11095" y="13420"/>
                  <a:pt x="11967" y="12898"/>
                </a:cubicBezTo>
                <a:cubicBezTo>
                  <a:pt x="12757" y="12457"/>
                  <a:pt x="13571" y="12020"/>
                  <a:pt x="14384" y="11586"/>
                </a:cubicBezTo>
                <a:cubicBezTo>
                  <a:pt x="15280" y="11112"/>
                  <a:pt x="16129" y="10633"/>
                  <a:pt x="16955" y="10153"/>
                </a:cubicBezTo>
                <a:cubicBezTo>
                  <a:pt x="17745" y="9691"/>
                  <a:pt x="18393" y="9218"/>
                  <a:pt x="19053" y="8744"/>
                </a:cubicBezTo>
                <a:cubicBezTo>
                  <a:pt x="19383" y="8506"/>
                  <a:pt x="19631" y="8262"/>
                  <a:pt x="19914" y="8020"/>
                </a:cubicBezTo>
                <a:cubicBezTo>
                  <a:pt x="20055" y="7903"/>
                  <a:pt x="20150" y="7779"/>
                  <a:pt x="20268" y="7658"/>
                </a:cubicBezTo>
                <a:cubicBezTo>
                  <a:pt x="20397" y="7523"/>
                  <a:pt x="20527" y="7387"/>
                  <a:pt x="20669" y="7251"/>
                </a:cubicBezTo>
                <a:cubicBezTo>
                  <a:pt x="20881" y="7028"/>
                  <a:pt x="21022" y="6796"/>
                  <a:pt x="21152" y="6567"/>
                </a:cubicBezTo>
                <a:cubicBezTo>
                  <a:pt x="21293" y="6316"/>
                  <a:pt x="21388" y="6063"/>
                  <a:pt x="21459" y="5812"/>
                </a:cubicBezTo>
                <a:cubicBezTo>
                  <a:pt x="21600" y="5297"/>
                  <a:pt x="21529" y="4781"/>
                  <a:pt x="21305" y="4265"/>
                </a:cubicBezTo>
                <a:cubicBezTo>
                  <a:pt x="21199" y="4033"/>
                  <a:pt x="21058" y="3804"/>
                  <a:pt x="20881" y="3574"/>
                </a:cubicBezTo>
                <a:cubicBezTo>
                  <a:pt x="20669" y="3315"/>
                  <a:pt x="20409" y="3059"/>
                  <a:pt x="20126" y="2802"/>
                </a:cubicBezTo>
                <a:cubicBezTo>
                  <a:pt x="19607" y="2329"/>
                  <a:pt x="18900" y="1867"/>
                  <a:pt x="17874" y="1454"/>
                </a:cubicBezTo>
                <a:cubicBezTo>
                  <a:pt x="17650" y="1363"/>
                  <a:pt x="17414" y="1279"/>
                  <a:pt x="17179" y="1191"/>
                </a:cubicBezTo>
                <a:cubicBezTo>
                  <a:pt x="16931" y="1101"/>
                  <a:pt x="16601" y="1017"/>
                  <a:pt x="16318" y="935"/>
                </a:cubicBezTo>
                <a:cubicBezTo>
                  <a:pt x="16023" y="851"/>
                  <a:pt x="15717" y="772"/>
                  <a:pt x="15398" y="691"/>
                </a:cubicBezTo>
                <a:cubicBezTo>
                  <a:pt x="15009" y="591"/>
                  <a:pt x="14573" y="507"/>
                  <a:pt x="14148" y="422"/>
                </a:cubicBezTo>
                <a:cubicBezTo>
                  <a:pt x="13406" y="274"/>
                  <a:pt x="12639" y="136"/>
                  <a:pt x="11861" y="0"/>
                </a:cubicBezTo>
                <a:lnTo>
                  <a:pt x="0" y="0"/>
                </a:lnTo>
                <a:cubicBezTo>
                  <a:pt x="200" y="24"/>
                  <a:pt x="401" y="51"/>
                  <a:pt x="601" y="78"/>
                </a:cubicBezTo>
                <a:cubicBezTo>
                  <a:pt x="1132" y="154"/>
                  <a:pt x="1639" y="244"/>
                  <a:pt x="2134" y="332"/>
                </a:cubicBezTo>
                <a:cubicBezTo>
                  <a:pt x="2665" y="425"/>
                  <a:pt x="3219" y="510"/>
                  <a:pt x="3761" y="600"/>
                </a:cubicBezTo>
                <a:cubicBezTo>
                  <a:pt x="4315" y="691"/>
                  <a:pt x="4869" y="787"/>
                  <a:pt x="5412" y="884"/>
                </a:cubicBezTo>
                <a:cubicBezTo>
                  <a:pt x="6497" y="1077"/>
                  <a:pt x="7569" y="1273"/>
                  <a:pt x="8654" y="1469"/>
                </a:cubicBezTo>
                <a:cubicBezTo>
                  <a:pt x="9185" y="1565"/>
                  <a:pt x="9715" y="1665"/>
                  <a:pt x="10222" y="1771"/>
                </a:cubicBezTo>
                <a:cubicBezTo>
                  <a:pt x="10824" y="1894"/>
                  <a:pt x="11437" y="2015"/>
                  <a:pt x="12026" y="2145"/>
                </a:cubicBezTo>
                <a:cubicBezTo>
                  <a:pt x="12969" y="2353"/>
                  <a:pt x="13889" y="2567"/>
                  <a:pt x="14762" y="2799"/>
                </a:cubicBezTo>
                <a:cubicBezTo>
                  <a:pt x="15646" y="3034"/>
                  <a:pt x="16389" y="3306"/>
                  <a:pt x="17061" y="3583"/>
                </a:cubicBezTo>
                <a:cubicBezTo>
                  <a:pt x="18464" y="4169"/>
                  <a:pt x="19124" y="4853"/>
                  <a:pt x="19431" y="5529"/>
                </a:cubicBezTo>
                <a:cubicBezTo>
                  <a:pt x="19596" y="5939"/>
                  <a:pt x="19631" y="6349"/>
                  <a:pt x="19560" y="6760"/>
                </a:cubicBezTo>
                <a:cubicBezTo>
                  <a:pt x="19501" y="7058"/>
                  <a:pt x="19383" y="7357"/>
                  <a:pt x="19159" y="7649"/>
                </a:cubicBezTo>
                <a:cubicBezTo>
                  <a:pt x="19006" y="7842"/>
                  <a:pt x="18865" y="8033"/>
                  <a:pt x="18711" y="8226"/>
                </a:cubicBezTo>
                <a:cubicBezTo>
                  <a:pt x="18617" y="8343"/>
                  <a:pt x="18499" y="8458"/>
                  <a:pt x="18381" y="8572"/>
                </a:cubicBezTo>
                <a:cubicBezTo>
                  <a:pt x="18240" y="8708"/>
                  <a:pt x="18134" y="8847"/>
                  <a:pt x="17969" y="8980"/>
                </a:cubicBezTo>
                <a:cubicBezTo>
                  <a:pt x="17756" y="9146"/>
                  <a:pt x="17532" y="9311"/>
                  <a:pt x="17320" y="9477"/>
                </a:cubicBezTo>
                <a:cubicBezTo>
                  <a:pt x="16966" y="9746"/>
                  <a:pt x="16530" y="10005"/>
                  <a:pt x="16117" y="10268"/>
                </a:cubicBezTo>
                <a:cubicBezTo>
                  <a:pt x="15328" y="10717"/>
                  <a:pt x="14526" y="11170"/>
                  <a:pt x="13653" y="11607"/>
                </a:cubicBezTo>
                <a:cubicBezTo>
                  <a:pt x="12651" y="12111"/>
                  <a:pt x="11625" y="12614"/>
                  <a:pt x="10600" y="13115"/>
                </a:cubicBezTo>
                <a:cubicBezTo>
                  <a:pt x="9668" y="13571"/>
                  <a:pt x="8760" y="14029"/>
                  <a:pt x="7994" y="14506"/>
                </a:cubicBezTo>
                <a:cubicBezTo>
                  <a:pt x="7793" y="14629"/>
                  <a:pt x="7569" y="14750"/>
                  <a:pt x="7404" y="14877"/>
                </a:cubicBezTo>
                <a:cubicBezTo>
                  <a:pt x="7204" y="15030"/>
                  <a:pt x="7003" y="15184"/>
                  <a:pt x="6791" y="15335"/>
                </a:cubicBezTo>
                <a:cubicBezTo>
                  <a:pt x="6662" y="15432"/>
                  <a:pt x="6555" y="15528"/>
                  <a:pt x="6449" y="15628"/>
                </a:cubicBezTo>
                <a:cubicBezTo>
                  <a:pt x="6308" y="15754"/>
                  <a:pt x="6155" y="15878"/>
                  <a:pt x="6048" y="16008"/>
                </a:cubicBezTo>
                <a:cubicBezTo>
                  <a:pt x="5895" y="16183"/>
                  <a:pt x="5730" y="16358"/>
                  <a:pt x="5624" y="16533"/>
                </a:cubicBezTo>
                <a:cubicBezTo>
                  <a:pt x="5353" y="16955"/>
                  <a:pt x="5329" y="17377"/>
                  <a:pt x="5483" y="17802"/>
                </a:cubicBezTo>
                <a:cubicBezTo>
                  <a:pt x="5624" y="18189"/>
                  <a:pt x="5954" y="18563"/>
                  <a:pt x="6496" y="18925"/>
                </a:cubicBezTo>
                <a:cubicBezTo>
                  <a:pt x="7027" y="19274"/>
                  <a:pt x="7723" y="19606"/>
                  <a:pt x="8489" y="19923"/>
                </a:cubicBezTo>
                <a:cubicBezTo>
                  <a:pt x="10045" y="20565"/>
                  <a:pt x="12097" y="21126"/>
                  <a:pt x="14372" y="21600"/>
                </a:cubicBezTo>
                <a:lnTo>
                  <a:pt x="17202" y="21600"/>
                </a:lnTo>
                <a:cubicBezTo>
                  <a:pt x="15728" y="21271"/>
                  <a:pt x="14455" y="20894"/>
                  <a:pt x="13335" y="20481"/>
                </a:cubicBezTo>
                <a:cubicBezTo>
                  <a:pt x="10706" y="19513"/>
                  <a:pt x="8914" y="18400"/>
                  <a:pt x="8395" y="17223"/>
                </a:cubicBezTo>
                <a:cubicBezTo>
                  <a:pt x="8324" y="17018"/>
                  <a:pt x="8265" y="16813"/>
                  <a:pt x="8265" y="16605"/>
                </a:cubicBezTo>
                <a:cubicBezTo>
                  <a:pt x="8265" y="16364"/>
                  <a:pt x="8359" y="16125"/>
                  <a:pt x="8477" y="15887"/>
                </a:cubicBezTo>
                <a:cubicBezTo>
                  <a:pt x="8583" y="15709"/>
                  <a:pt x="8725" y="15534"/>
                  <a:pt x="8831" y="153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3" name="Group 12">
            <a:extLst>
              <a:ext uri="{FF2B5EF4-FFF2-40B4-BE49-F238E27FC236}">
                <a16:creationId xmlns:a16="http://schemas.microsoft.com/office/drawing/2014/main" id="{15C79323-6A47-D943-A951-7DCE37B6BFD1}"/>
              </a:ext>
            </a:extLst>
          </p:cNvPr>
          <p:cNvGrpSpPr/>
          <p:nvPr/>
        </p:nvGrpSpPr>
        <p:grpSpPr>
          <a:xfrm rot="16200000">
            <a:off x="156671" y="1769787"/>
            <a:ext cx="1363057" cy="748030"/>
            <a:chOff x="6756399" y="3949700"/>
            <a:chExt cx="1363057" cy="748030"/>
          </a:xfrm>
        </p:grpSpPr>
        <p:sp>
          <p:nvSpPr>
            <p:cNvPr id="11" name="Shape">
              <a:extLst>
                <a:ext uri="{FF2B5EF4-FFF2-40B4-BE49-F238E27FC236}">
                  <a16:creationId xmlns:a16="http://schemas.microsoft.com/office/drawing/2014/main" id="{BB51FEB8-D1F9-FD45-8F25-646B2C2FDCF2}"/>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1D03DD-3B63-9647-9A9D-702279E72DE3}"/>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04C4FC0C-67F9-46B2-BF59-1A51322FE660}"/>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A9BF727A-997A-4FC2-B743-3D925D0AA378}"/>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CB65AF62-48B2-4D34-865C-E5427BC227B0}"/>
              </a:ext>
            </a:extLst>
          </p:cNvPr>
          <p:cNvSpPr>
            <a:spLocks noGrp="1"/>
          </p:cNvSpPr>
          <p:nvPr>
            <p:ph type="sldNum" sz="quarter" idx="12"/>
          </p:nvPr>
        </p:nvSpPr>
        <p:spPr/>
        <p:txBody>
          <a:bodyPr/>
          <a:lstStyle/>
          <a:p>
            <a:fld id="{29E298FE-CD24-8C46-983A-691BFAE2F12E}" type="slidenum">
              <a:rPr lang="fr-FR" smtClean="0"/>
              <a:t>8</a:t>
            </a:fld>
            <a:endParaRPr lang="fr-F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594" y="136525"/>
            <a:ext cx="4916581" cy="6238837"/>
          </a:xfrm>
          <a:prstGeom prst="rect">
            <a:avLst/>
          </a:prstGeom>
        </p:spPr>
      </p:pic>
      <p:sp>
        <p:nvSpPr>
          <p:cNvPr id="4" name="TextBox 3">
            <a:extLst>
              <a:ext uri="{FF2B5EF4-FFF2-40B4-BE49-F238E27FC236}">
                <a16:creationId xmlns:a16="http://schemas.microsoft.com/office/drawing/2014/main" id="{04278F4B-1B85-09B9-703D-FFFE8753666A}"/>
              </a:ext>
            </a:extLst>
          </p:cNvPr>
          <p:cNvSpPr txBox="1"/>
          <p:nvPr/>
        </p:nvSpPr>
        <p:spPr>
          <a:xfrm>
            <a:off x="2249082" y="2042202"/>
            <a:ext cx="3704253" cy="2308324"/>
          </a:xfrm>
          <a:prstGeom prst="rect">
            <a:avLst/>
          </a:prstGeom>
          <a:noFill/>
        </p:spPr>
        <p:txBody>
          <a:bodyPr wrap="square" rtlCol="0">
            <a:spAutoFit/>
          </a:bodyPr>
          <a:lstStyle/>
          <a:p>
            <a:pPr marL="228600" marR="328295" indent="167005">
              <a:spcAft>
                <a:spcPts val="0"/>
              </a:spcAft>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The working of doc scanner    involves following steps and ways: </a:t>
            </a:r>
            <a:endParaRPr lang="en-GB"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228600" marR="328295" indent="167005">
              <a:spcAft>
                <a:spcPts val="0"/>
              </a:spcAft>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 a). Select Image.</a:t>
            </a:r>
            <a:endParaRPr lang="en-GB"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228600" marR="328295" indent="167005">
              <a:spcAft>
                <a:spcPts val="0"/>
              </a:spcAft>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b). Scan the Image</a:t>
            </a:r>
          </a:p>
          <a:p>
            <a:pPr marL="228600" marR="328295" indent="167005">
              <a:spcAft>
                <a:spcPts val="0"/>
              </a:spcAft>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c). Save the Scanned Image </a:t>
            </a:r>
            <a:endParaRPr lang="en-GB" sz="1800"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1800" dirty="0">
                <a:solidFill>
                  <a:schemeClr val="bg1">
                    <a:lumMod val="95000"/>
                  </a:schemeClr>
                </a:solidFill>
                <a:effectLst/>
                <a:latin typeface="Times New Roman" panose="02020603050405020304" pitchFamily="18" charset="0"/>
                <a:ea typeface="Times New Roman" panose="02020603050405020304" pitchFamily="18" charset="0"/>
              </a:rPr>
              <a:t>       d). Recognize Text </a:t>
            </a:r>
          </a:p>
          <a:p>
            <a:r>
              <a:rPr lang="en-US" sz="1800" dirty="0">
                <a:solidFill>
                  <a:schemeClr val="bg1">
                    <a:lumMod val="95000"/>
                  </a:schemeClr>
                </a:solidFill>
                <a:effectLst/>
                <a:latin typeface="Times New Roman" panose="02020603050405020304" pitchFamily="18" charset="0"/>
                <a:ea typeface="Times New Roman" panose="02020603050405020304" pitchFamily="18" charset="0"/>
              </a:rPr>
              <a:t>       e). Save the Output Text </a:t>
            </a:r>
            <a:endParaRPr lang="en-GB" dirty="0">
              <a:solidFill>
                <a:schemeClr val="bg1">
                  <a:lumMod val="95000"/>
                </a:schemeClr>
              </a:solidFill>
            </a:endParaRPr>
          </a:p>
        </p:txBody>
      </p:sp>
    </p:spTree>
    <p:extLst>
      <p:ext uri="{BB962C8B-B14F-4D97-AF65-F5344CB8AC3E}">
        <p14:creationId xmlns:p14="http://schemas.microsoft.com/office/powerpoint/2010/main" val="22020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612740" y="2137173"/>
            <a:ext cx="6966527"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grpSp>
    </p:spTree>
    <p:extLst>
      <p:ext uri="{BB962C8B-B14F-4D97-AF65-F5344CB8AC3E}">
        <p14:creationId xmlns:p14="http://schemas.microsoft.com/office/powerpoint/2010/main" val="655968043"/>
      </p:ext>
    </p:extLst>
  </p:cSld>
  <p:clrMapOvr>
    <a:masterClrMapping/>
  </p:clrMapOvr>
</p:sld>
</file>

<file path=ppt/theme/theme1.xml><?xml version="1.0" encoding="utf-8"?>
<a:theme xmlns:a="http://schemas.openxmlformats.org/drawingml/2006/main" name="Startup">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otx" id="{5750C780-4460-4E7D-ADB0-1325A5C61AA1}" vid="{09B8894B-81B1-436D-8A36-FD51D81FA3F3}"/>
    </a:ext>
  </a:extLst>
</a:theme>
</file>

<file path=ppt/theme/theme2.xml><?xml version="1.0" encoding="utf-8"?>
<a:theme xmlns:a="http://schemas.openxmlformats.org/drawingml/2006/main" name="showeet">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otx" id="{5750C780-4460-4E7D-ADB0-1325A5C61AA1}" vid="{5933CA39-1E1F-4580-8378-9AADDEF7D6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vvvv</Template>
  <TotalTime>738</TotalTime>
  <Words>524</Words>
  <Application>Microsoft Office PowerPoint</Application>
  <PresentationFormat>Widescreen</PresentationFormat>
  <Paragraphs>46</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Times New Roman</vt:lpstr>
      <vt:lpstr>Wingdings</vt:lpstr>
      <vt:lpstr>Startup</vt:lpstr>
      <vt:lpstr>showeet</vt:lpstr>
      <vt:lpstr>Document Scanning USING open.cv</vt:lpstr>
      <vt:lpstr>TEAM MEMBERS :</vt:lpstr>
      <vt:lpstr>Document Scanning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Scanning USING open.cv</dc:title>
  <dc:creator>Windows User</dc:creator>
  <dc:description>© Copyright Showeet.com</dc:description>
  <cp:lastModifiedBy>mohamed eid abdelazez mohamed saed</cp:lastModifiedBy>
  <cp:revision>5</cp:revision>
  <dcterms:created xsi:type="dcterms:W3CDTF">2022-12-17T01:40:26Z</dcterms:created>
  <dcterms:modified xsi:type="dcterms:W3CDTF">2022-12-18T17:24:40Z</dcterms:modified>
  <cp:category>Templates</cp:category>
</cp:coreProperties>
</file>