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sldIdLst>
    <p:sldId id="256" r:id="rId5"/>
    <p:sldId id="257" r:id="rId6"/>
    <p:sldId id="269" r:id="rId7"/>
    <p:sldId id="271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4D27F8-25C0-464E-9F45-BE29D3CCE7E1}">
          <p14:sldIdLst>
            <p14:sldId id="256"/>
            <p14:sldId id="257"/>
            <p14:sldId id="269"/>
            <p14:sldId id="271"/>
            <p14:sldId id="259"/>
            <p14:sldId id="260"/>
            <p14:sldId id="261"/>
          </p14:sldIdLst>
        </p14:section>
        <p14:section name="Screanshots" id="{2DDC2EFD-7350-4F89-8569-ACE48B91AE2A}">
          <p14:sldIdLst>
            <p14:sldId id="263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7598A-7F2E-445A-85A3-E6D1EA42C072}" v="4" dt="2022-01-04T07:09:06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44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8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4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3B06-F9C1-44D7-8E64-067D1C622EC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CEDAB3-234D-43EB-8E5D-944486E9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26e5b745-620e-4e93-b92b-a80f12672188/edit?invitationId=inv_45fa42ea-34a5-4221-9777-341db3f7a534" TargetMode="External"/><Relationship Id="rId2" Type="http://schemas.openxmlformats.org/officeDocument/2006/relationships/hyperlink" Target="https://aunedu-my.sharepoint.com/:p:/g/personal/mahmoudhamdy_compit_aun_edu_eg/EWViSeeDTudFkU9EFUfT2fMBsi7ZjhD8deXmKhytB9WvIg?e=SvHIQ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hmoudHamdy00/HotelManagementSystem" TargetMode="External"/><Relationship Id="rId5" Type="http://schemas.openxmlformats.org/officeDocument/2006/relationships/hyperlink" Target="https://codeshare.io/eVmyE9" TargetMode="External"/><Relationship Id="rId4" Type="http://schemas.openxmlformats.org/officeDocument/2006/relationships/hyperlink" Target="https://ideone.com/LJ6ff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716B-F2DA-4AAC-95ED-C8D412DC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439366" cy="1646302"/>
          </a:xfrm>
        </p:spPr>
        <p:txBody>
          <a:bodyPr/>
          <a:lstStyle/>
          <a:p>
            <a:r>
              <a:rPr lang="en-US" dirty="0"/>
              <a:t>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DB088-9EFE-48C5-A0FD-F06F5329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38149" cy="1096899"/>
          </a:xfrm>
        </p:spPr>
        <p:txBody>
          <a:bodyPr/>
          <a:lstStyle/>
          <a:p>
            <a:r>
              <a:rPr lang="en-US" dirty="0"/>
              <a:t>Dr\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Ibrahim El-</a:t>
            </a:r>
            <a:r>
              <a:rPr lang="en-US" b="1" i="0" dirty="0" err="1">
                <a:effectLst/>
                <a:latin typeface="Segoe UI" panose="020B0502040204020203" pitchFamily="34" charset="0"/>
              </a:rPr>
              <a:t>Semman</a:t>
            </a:r>
            <a:endParaRPr lang="en-US" b="1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50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6406-8E6C-4593-A216-130BE542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4A670-9374-47F9-8B18-CDAC8084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38272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B9C0-8DF8-4C77-B9B8-BA62F19E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Rooms(Add/Update/Delete)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337DC-B88B-48C3-B726-FEB1E77B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00640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EC5D-8AE4-4B39-A3AF-1D9A2C7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AD646-81A9-4BD2-A661-C8C5AC6A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7503"/>
            <a:ext cx="8551793" cy="4810384"/>
          </a:xfrm>
        </p:spPr>
      </p:pic>
    </p:spTree>
    <p:extLst>
      <p:ext uri="{BB962C8B-B14F-4D97-AF65-F5344CB8AC3E}">
        <p14:creationId xmlns:p14="http://schemas.microsoft.com/office/powerpoint/2010/main" val="158437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1A4-18C3-4146-A51D-61201E2A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(Add/Update/Delete)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DE146-75AC-46A2-B266-D0B86544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89" y="1398555"/>
            <a:ext cx="8402504" cy="4726409"/>
          </a:xfrm>
        </p:spPr>
      </p:pic>
    </p:spTree>
    <p:extLst>
      <p:ext uri="{BB962C8B-B14F-4D97-AF65-F5344CB8AC3E}">
        <p14:creationId xmlns:p14="http://schemas.microsoft.com/office/powerpoint/2010/main" val="141408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C5115-E207-4D46-9521-386B756A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03" y="2335763"/>
            <a:ext cx="8596668" cy="1320800"/>
          </a:xfrm>
        </p:spPr>
        <p:txBody>
          <a:bodyPr/>
          <a:lstStyle/>
          <a:p>
            <a:pPr algn="ctr"/>
            <a:r>
              <a:rPr lang="en-US" sz="80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A458-7905-45DE-AB72-7955DFF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4A09-65ED-4490-9B25-D846EB31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Mahmoud Hamdy Morsy	</a:t>
            </a:r>
            <a:r>
              <a:rPr lang="ar-EG" dirty="0"/>
              <a:t>محمود حمدى مرسى احمد</a:t>
            </a:r>
            <a:endParaRPr lang="en-US" dirty="0"/>
          </a:p>
          <a:p>
            <a:pPr lvl="1"/>
            <a:r>
              <a:rPr lang="en-US" dirty="0"/>
              <a:t>Information System (Section 3)</a:t>
            </a:r>
          </a:p>
          <a:p>
            <a:r>
              <a:rPr lang="en-US" dirty="0"/>
              <a:t>Mahmoud Abdel Karim Mohamed</a:t>
            </a:r>
            <a:r>
              <a:rPr lang="ar-EG" dirty="0"/>
              <a:t>محمود عبد الكريم محمد خلف</a:t>
            </a:r>
            <a:endParaRPr lang="en-US" dirty="0"/>
          </a:p>
          <a:p>
            <a:pPr lvl="1"/>
            <a:r>
              <a:rPr lang="en-US" dirty="0"/>
              <a:t>Computer Science (Section 2)</a:t>
            </a:r>
          </a:p>
          <a:p>
            <a:r>
              <a:rPr lang="en-US" dirty="0"/>
              <a:t>Mohamed Sayed Mahmoud Youssef</a:t>
            </a:r>
            <a:r>
              <a:rPr lang="ar-EG" dirty="0"/>
              <a:t>محمد سيد محمود يوسف </a:t>
            </a:r>
            <a:endParaRPr lang="en-US" dirty="0"/>
          </a:p>
          <a:p>
            <a:pPr lvl="1"/>
            <a:r>
              <a:rPr lang="en-US" dirty="0"/>
              <a:t>Computer Science (Section 2)</a:t>
            </a:r>
          </a:p>
          <a:p>
            <a:r>
              <a:rPr lang="en-US" dirty="0"/>
              <a:t>Mohamed Rady Abdelkader</a:t>
            </a:r>
            <a:r>
              <a:rPr lang="ar-EG" dirty="0"/>
              <a:t> محمد راضي عبدالقادر </a:t>
            </a:r>
            <a:endParaRPr lang="en-US" dirty="0"/>
          </a:p>
          <a:p>
            <a:pPr lvl="1"/>
            <a:r>
              <a:rPr lang="en-US" dirty="0"/>
              <a:t>Information System (Section 6)</a:t>
            </a:r>
            <a:endParaRPr lang="ar-EG" dirty="0"/>
          </a:p>
          <a:p>
            <a:r>
              <a:rPr lang="en-US" dirty="0"/>
              <a:t>Mohamed Mahmoud Abdel-</a:t>
            </a:r>
            <a:r>
              <a:rPr lang="en-US" dirty="0" err="1"/>
              <a:t>Tawab</a:t>
            </a:r>
            <a:r>
              <a:rPr lang="ar-EG" dirty="0"/>
              <a:t> محمد محمود عبدالتواب </a:t>
            </a:r>
            <a:endParaRPr lang="en-US" dirty="0"/>
          </a:p>
          <a:p>
            <a:pPr lvl="1"/>
            <a:r>
              <a:rPr lang="en-US" dirty="0"/>
              <a:t>Computer Science (Section 2)</a:t>
            </a:r>
            <a:endParaRPr lang="ar-EG" dirty="0"/>
          </a:p>
          <a:p>
            <a:r>
              <a:rPr lang="en-US" dirty="0" err="1"/>
              <a:t>Abdulazez</a:t>
            </a:r>
            <a:r>
              <a:rPr lang="en-US" dirty="0"/>
              <a:t> Nasser Fathy</a:t>
            </a:r>
            <a:r>
              <a:rPr lang="ar-EG" dirty="0"/>
              <a:t> عبد العزيز ناصر فتحي </a:t>
            </a:r>
            <a:endParaRPr lang="en-US" dirty="0"/>
          </a:p>
          <a:p>
            <a:pPr lvl="1"/>
            <a:r>
              <a:rPr lang="en-US" dirty="0"/>
              <a:t>Computer Science (Section 1)</a:t>
            </a:r>
            <a:endParaRPr lang="ar-EG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B590-0467-4917-8DEB-684DE166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145D-A47E-432C-A044-07D31650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Presentation </a:t>
            </a:r>
          </a:p>
          <a:p>
            <a:pPr lvl="1"/>
            <a:r>
              <a:rPr lang="en-US" dirty="0">
                <a:hlinkClick r:id="rId2"/>
              </a:rPr>
              <a:t>https://aunedu-my.sharepoint.com/:p:/g/personal/mahmoudhamdy_compit_aun_edu_eg/EWViSeeDTudFkU9EFUfT2fMBsi7ZjhD8deXmKhytB9WvIg?e=SvHIQI</a:t>
            </a:r>
            <a:endParaRPr lang="en-US" dirty="0"/>
          </a:p>
          <a:p>
            <a:r>
              <a:rPr lang="en-US" dirty="0"/>
              <a:t>Database Schema</a:t>
            </a:r>
          </a:p>
          <a:p>
            <a:pPr lvl="1"/>
            <a:r>
              <a:rPr lang="en-US" dirty="0">
                <a:hlinkClick r:id="rId3"/>
              </a:rPr>
              <a:t>https://lucid.app/lucidchart/26e5b745-620e-4e93-b92b-a80f12672188/edit?invitationId=inv_45fa42ea-34a5-4221-9777-341db3f7a534</a:t>
            </a:r>
            <a:endParaRPr lang="en-US" dirty="0"/>
          </a:p>
          <a:p>
            <a:r>
              <a:rPr lang="en-US" dirty="0"/>
              <a:t>SQL Code</a:t>
            </a:r>
          </a:p>
          <a:p>
            <a:pPr lvl="1"/>
            <a:r>
              <a:rPr lang="en-US" dirty="0">
                <a:hlinkClick r:id="rId4"/>
              </a:rPr>
              <a:t>https://ideone.com/LJ6ffe</a:t>
            </a:r>
            <a:r>
              <a:rPr lang="en-US" dirty="0"/>
              <a:t> (view only)</a:t>
            </a:r>
          </a:p>
          <a:p>
            <a:pPr lvl="1"/>
            <a:r>
              <a:rPr lang="en-US" dirty="0">
                <a:hlinkClick r:id="rId5"/>
              </a:rPr>
              <a:t>https://codeshare.io/eVmyE9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Source Code(GitHub)</a:t>
            </a:r>
          </a:p>
          <a:p>
            <a:pPr lvl="1"/>
            <a:r>
              <a:rPr lang="en-US" dirty="0">
                <a:hlinkClick r:id="rId6"/>
              </a:rPr>
              <a:t>https://github.com/MahmoudHamdy00/HotelManagementSystem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6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9220-6FDE-4671-A5E1-F1E001C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D98A6-7378-4A43-9275-FDB4FAF0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96" y="1930400"/>
            <a:ext cx="8436718" cy="4338199"/>
          </a:xfrm>
        </p:spPr>
      </p:pic>
    </p:spTree>
    <p:extLst>
      <p:ext uri="{BB962C8B-B14F-4D97-AF65-F5344CB8AC3E}">
        <p14:creationId xmlns:p14="http://schemas.microsoft.com/office/powerpoint/2010/main" val="36449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FE6-19FE-490F-8CA3-071BA437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6" y="155575"/>
            <a:ext cx="8596668" cy="1320800"/>
          </a:xfrm>
        </p:spPr>
        <p:txBody>
          <a:bodyPr/>
          <a:lstStyle/>
          <a:p>
            <a:r>
              <a:rPr lang="en-US" dirty="0"/>
              <a:t>ER-Diagram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58983-202B-457F-A9E9-1E66BCDC5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309" y="460546"/>
            <a:ext cx="7829144" cy="57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5DB2-4470-49E5-A17C-656129C9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get the total Price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805D994-68D2-49C1-A56A-3EBBFF3F7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177647"/>
            <a:ext cx="105906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DELIMITER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GetTotalPrice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reservationId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,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totalPrice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double)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@checkInDate :=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Reservations.checkin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,@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checkOutDate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:=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Reservations.checkout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,@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roomId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:=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Reservations.roomId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Reservations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Reservations.id=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reservationId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@roomType:=rooms.roomType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rooms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rooms.id=@roomId;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@roomPrice:=RoomTypes.pricePerDay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RoomTypes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@roomType=RoomTypes.roomType;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totalPrice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=(DATEDIFF(@checkOutDate,@checkInDate)+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)*@roomPrice;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totalPrice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//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DELIMITER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;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0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637E-C059-472B-B618-3EBC7C18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to reserve(set as busy) room after create a </a:t>
            </a:r>
            <a:r>
              <a:rPr lang="en-US" dirty="0" err="1"/>
              <a:t>reservatin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BFFD6-91B1-4762-B548-31F224475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716255"/>
            <a:ext cx="65610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DELIMITER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//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TRIGGER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`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reserveRoom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`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AFTER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`reservations`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EACH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begin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rooms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rooms.isReserved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rooms.id=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new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.roomId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//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DELIMITER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52F9-CEBC-4FF3-BB61-FC2F3719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3C6E6-F663-4B1A-8818-7B156AE6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79" y="2160588"/>
            <a:ext cx="3315079" cy="3881437"/>
          </a:xfrm>
        </p:spPr>
      </p:pic>
    </p:spTree>
    <p:extLst>
      <p:ext uri="{BB962C8B-B14F-4D97-AF65-F5344CB8AC3E}">
        <p14:creationId xmlns:p14="http://schemas.microsoft.com/office/powerpoint/2010/main" val="34183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4416-E2BA-4897-B56F-1EFF9512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Guest Form (Add/Update/Delete)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C7DE-2E46-4DD8-A97D-94700287F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97" y="1467267"/>
            <a:ext cx="8908605" cy="5011090"/>
          </a:xfrm>
        </p:spPr>
      </p:pic>
    </p:spTree>
    <p:extLst>
      <p:ext uri="{BB962C8B-B14F-4D97-AF65-F5344CB8AC3E}">
        <p14:creationId xmlns:p14="http://schemas.microsoft.com/office/powerpoint/2010/main" val="3137496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7DC4C374D0B94996060BD8AD43B6D2" ma:contentTypeVersion="14" ma:contentTypeDescription="Create a new document." ma:contentTypeScope="" ma:versionID="bde06dbadbd1649ce1579133e5770366">
  <xsd:schema xmlns:xsd="http://www.w3.org/2001/XMLSchema" xmlns:xs="http://www.w3.org/2001/XMLSchema" xmlns:p="http://schemas.microsoft.com/office/2006/metadata/properties" xmlns:ns3="aef5d8d2-a3dd-4354-9a86-51fa0b484001" xmlns:ns4="06c5962e-1f0a-41e0-8c7b-a144c309f110" targetNamespace="http://schemas.microsoft.com/office/2006/metadata/properties" ma:root="true" ma:fieldsID="6c8bc5d114363cca711ffec60e97f266" ns3:_="" ns4:_="">
    <xsd:import namespace="aef5d8d2-a3dd-4354-9a86-51fa0b484001"/>
    <xsd:import namespace="06c5962e-1f0a-41e0-8c7b-a144c309f1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5d8d2-a3dd-4354-9a86-51fa0b4840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5962e-1f0a-41e0-8c7b-a144c309f1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7976FC-248E-42D5-B4FA-3AE903CDF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f5d8d2-a3dd-4354-9a86-51fa0b484001"/>
    <ds:schemaRef ds:uri="06c5962e-1f0a-41e0-8c7b-a144c309f1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4F04B3-68F9-4B58-B52A-9A4BC5350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02FC29-BBF7-4FEA-9D41-06D5646B76AB}">
  <ds:schemaRefs>
    <ds:schemaRef ds:uri="aef5d8d2-a3dd-4354-9a86-51fa0b484001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06c5962e-1f0a-41e0-8c7b-a144c309f11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375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Segoe UI</vt:lpstr>
      <vt:lpstr>Trebuchet MS</vt:lpstr>
      <vt:lpstr>Wingdings 3</vt:lpstr>
      <vt:lpstr>Facet</vt:lpstr>
      <vt:lpstr>Hotel Management System</vt:lpstr>
      <vt:lpstr>Team Members</vt:lpstr>
      <vt:lpstr>Links</vt:lpstr>
      <vt:lpstr>GitHub Commits</vt:lpstr>
      <vt:lpstr>ER-Diagram</vt:lpstr>
      <vt:lpstr>PROCEDURE To get the total Price</vt:lpstr>
      <vt:lpstr>Trigger to reserve(set as busy) room after create a reservatin</vt:lpstr>
      <vt:lpstr>Login Form</vt:lpstr>
      <vt:lpstr>Guest Form (Add/Update/Delete)</vt:lpstr>
      <vt:lpstr>Check-In</vt:lpstr>
      <vt:lpstr>Rooms(Add/Update/Delete)</vt:lpstr>
      <vt:lpstr>Add User</vt:lpstr>
      <vt:lpstr>Change (Add/Update/Delete)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Mahmoud Hamdy</dc:creator>
  <cp:lastModifiedBy>Mahmoud Hamdy</cp:lastModifiedBy>
  <cp:revision>2</cp:revision>
  <dcterms:created xsi:type="dcterms:W3CDTF">2022-01-04T06:36:52Z</dcterms:created>
  <dcterms:modified xsi:type="dcterms:W3CDTF">2022-01-04T07:20:10Z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0x010100AF7DC4C374D0B94996060BD8AD43B6D2</vt:lpwstr>
  </property>
</Properties>
</file>