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0892bb9e0_6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0892bb9e0_6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hello0.py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aa50ba5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aa50ba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bed7358d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bed7358d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hello{2,3,4}.py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3bed7358d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3bed7358d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bed7358d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3bed7358d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bed7358d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3bed7358d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bed7358d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3bed7358d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aa50ba5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aa50ba5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positional, named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bed7358d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3bed7358d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hello5.py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bed7358d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bed7358d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hello6.py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strip, capitalize, title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3bed7358d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3bed7358d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aa50ba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aa50ba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bed7358d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3bed7358d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3bed7358d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3bed7358d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interactive math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bed7358d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3bed7358d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calculator{0,1,2,3}.py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bed7358d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3bed7358d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calculator{4,5}.py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3bed7358d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3bed7358d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bed7358d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3bed7358d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3bed7358d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3bed7358d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calculator{6,7}.py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3bed7358d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3bed7358d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calculator{8,9,10}.py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3bed7358d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3bed7358d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hello7.py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bed7358d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3bed7358d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hello8.py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3bed7358d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3bed7358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aaa50ba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aaa50ba50_0_16:notes"/>
          <p:cNvSpPr txBox="1"/>
          <p:nvPr>
            <p:ph idx="1" type="body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hello{9,10}.py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3bed7358d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3bed7358d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calculator11.py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12b7eb80c_4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12b7eb80c_4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bed7358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bed7358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3bed7358d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3bed7358d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aaa50ba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aaa50ba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bed7358d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bed7358d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hello1.py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bed7358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bed7358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aa50ba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aaa50ba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python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python.org/3/library/function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python.org/3/library/functions.html#prin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python.org/3/library/stdtypes.html#string-method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python.org/3/library/functions.html#roun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Functions, Variables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docs.python.org/3/library/functions.html#print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print(*objects, sep=' ', end='\n'</a:t>
            </a:r>
            <a:r>
              <a:rPr lang="en" sz="184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file=sys.stdout, flush=False</a:t>
            </a: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4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docs.python.org/3/library/stdtypes.html#string-methods</a:t>
            </a:r>
            <a:r>
              <a:rPr lang="en" sz="2640"/>
              <a:t> </a:t>
            </a:r>
            <a:endParaRPr sz="264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python hello.py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mode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4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docs.python.org/3/library/functions.html#round</a:t>
            </a:r>
            <a:r>
              <a:rPr lang="en" sz="3140"/>
              <a:t> </a:t>
            </a:r>
            <a:endParaRPr sz="314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round(number[, ndigits])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211" name="Google Shape;21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Functions, Variables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effects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