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3009900" cy="3009900"/>
  <p:notesSz cx="6858000" cy="9144000"/>
  <p:embeddedFontLst>
    <p:embeddedFont>
      <p:font typeface="Lovelo" charset="1" panose="02000000000000000000"/>
      <p:regular r:id="rId19"/>
    </p:embeddedFont>
    <p:embeddedFont>
      <p:font typeface="Six Hands Marker" charset="1" panose="03050502040202030505"/>
      <p:regular r:id="rId20"/>
    </p:embeddedFont>
    <p:embeddedFont>
      <p:font typeface="Rockstone" charset="1" panose="00000000000000000000"/>
      <p:regular r:id="rId21"/>
    </p:embeddedFont>
    <p:embeddedFont>
      <p:font typeface="Cloud Script Bold" charset="1" panose="000000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808" y="303772"/>
            <a:ext cx="1638682" cy="87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7"/>
              </a:lnSpc>
            </a:pPr>
            <a:r>
              <a:rPr lang="en-US" sz="336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BASIC TALK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672" y="1467334"/>
            <a:ext cx="1282800" cy="796940"/>
          </a:xfrm>
          <a:custGeom>
            <a:avLst/>
            <a:gdLst/>
            <a:ahLst/>
            <a:cxnLst/>
            <a:rect r="r" b="b" t="t" l="l"/>
            <a:pathLst>
              <a:path h="796940" w="1282800">
                <a:moveTo>
                  <a:pt x="0" y="0"/>
                </a:moveTo>
                <a:lnTo>
                  <a:pt x="1282800" y="0"/>
                </a:lnTo>
                <a:lnTo>
                  <a:pt x="1282800" y="796939"/>
                </a:lnTo>
                <a:lnTo>
                  <a:pt x="0" y="796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085" y="450578"/>
            <a:ext cx="605988" cy="605988"/>
          </a:xfrm>
          <a:custGeom>
            <a:avLst/>
            <a:gdLst/>
            <a:ahLst/>
            <a:cxnLst/>
            <a:rect r="r" b="b" t="t" l="l"/>
            <a:pathLst>
              <a:path h="605988" w="605988">
                <a:moveTo>
                  <a:pt x="0" y="0"/>
                </a:moveTo>
                <a:lnTo>
                  <a:pt x="605987" y="0"/>
                </a:lnTo>
                <a:lnTo>
                  <a:pt x="605987" y="605988"/>
                </a:lnTo>
                <a:lnTo>
                  <a:pt x="0" y="60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16870" y="1103627"/>
            <a:ext cx="482464" cy="304556"/>
            <a:chOff x="0" y="0"/>
            <a:chExt cx="643286" cy="406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3286" cy="406074"/>
            </a:xfrm>
            <a:custGeom>
              <a:avLst/>
              <a:gdLst/>
              <a:ahLst/>
              <a:cxnLst/>
              <a:rect r="r" b="b" t="t" l="l"/>
              <a:pathLst>
                <a:path h="406074" w="643286">
                  <a:moveTo>
                    <a:pt x="0" y="0"/>
                  </a:moveTo>
                  <a:lnTo>
                    <a:pt x="643286" y="0"/>
                  </a:lnTo>
                  <a:lnTo>
                    <a:pt x="643286" y="406074"/>
                  </a:lnTo>
                  <a:lnTo>
                    <a:pt x="0" y="4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9870" y="64852"/>
              <a:ext cx="284101" cy="233318"/>
            </a:xfrm>
            <a:custGeom>
              <a:avLst/>
              <a:gdLst/>
              <a:ahLst/>
              <a:cxnLst/>
              <a:rect r="r" b="b" t="t" l="l"/>
              <a:pathLst>
                <a:path h="233318" w="284101">
                  <a:moveTo>
                    <a:pt x="0" y="0"/>
                  </a:moveTo>
                  <a:lnTo>
                    <a:pt x="284101" y="0"/>
                  </a:lnTo>
                  <a:lnTo>
                    <a:pt x="284101" y="233318"/>
                  </a:lnTo>
                  <a:lnTo>
                    <a:pt x="0" y="233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585149" y="1450245"/>
            <a:ext cx="1310306" cy="814028"/>
          </a:xfrm>
          <a:custGeom>
            <a:avLst/>
            <a:gdLst/>
            <a:ahLst/>
            <a:cxnLst/>
            <a:rect r="r" b="b" t="t" l="l"/>
            <a:pathLst>
              <a:path h="814028" w="1310306">
                <a:moveTo>
                  <a:pt x="1310306" y="0"/>
                </a:moveTo>
                <a:lnTo>
                  <a:pt x="0" y="0"/>
                </a:lnTo>
                <a:lnTo>
                  <a:pt x="0" y="814028"/>
                </a:lnTo>
                <a:lnTo>
                  <a:pt x="1310306" y="814028"/>
                </a:lnTo>
                <a:lnTo>
                  <a:pt x="13103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01094" y="457020"/>
            <a:ext cx="618982" cy="618982"/>
          </a:xfrm>
          <a:custGeom>
            <a:avLst/>
            <a:gdLst/>
            <a:ahLst/>
            <a:cxnLst/>
            <a:rect r="r" b="b" t="t" l="l"/>
            <a:pathLst>
              <a:path h="618982" w="618982">
                <a:moveTo>
                  <a:pt x="0" y="0"/>
                </a:moveTo>
                <a:lnTo>
                  <a:pt x="618981" y="0"/>
                </a:lnTo>
                <a:lnTo>
                  <a:pt x="618981" y="618981"/>
                </a:lnTo>
                <a:lnTo>
                  <a:pt x="0" y="618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1345223">
            <a:off x="2068835" y="103493"/>
            <a:ext cx="464517" cy="286258"/>
            <a:chOff x="0" y="0"/>
            <a:chExt cx="619356" cy="381678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19356" cy="381678"/>
            </a:xfrm>
            <a:custGeom>
              <a:avLst/>
              <a:gdLst/>
              <a:ahLst/>
              <a:cxnLst/>
              <a:rect r="r" b="b" t="t" l="l"/>
              <a:pathLst>
                <a:path h="381678" w="619356">
                  <a:moveTo>
                    <a:pt x="619356" y="0"/>
                  </a:moveTo>
                  <a:lnTo>
                    <a:pt x="0" y="0"/>
                  </a:lnTo>
                  <a:lnTo>
                    <a:pt x="0" y="381678"/>
                  </a:lnTo>
                  <a:lnTo>
                    <a:pt x="619356" y="381678"/>
                  </a:lnTo>
                  <a:lnTo>
                    <a:pt x="619356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14610" y="30434"/>
              <a:ext cx="395247" cy="211996"/>
            </a:xfrm>
            <a:custGeom>
              <a:avLst/>
              <a:gdLst/>
              <a:ahLst/>
              <a:cxnLst/>
              <a:rect r="r" b="b" t="t" l="l"/>
              <a:pathLst>
                <a:path h="211996" w="395247">
                  <a:moveTo>
                    <a:pt x="0" y="0"/>
                  </a:moveTo>
                  <a:lnTo>
                    <a:pt x="395247" y="0"/>
                  </a:lnTo>
                  <a:lnTo>
                    <a:pt x="395247" y="211996"/>
                  </a:lnTo>
                  <a:lnTo>
                    <a:pt x="0" y="211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01251" y="1105180"/>
            <a:ext cx="492810" cy="313486"/>
            <a:chOff x="0" y="0"/>
            <a:chExt cx="657079" cy="417981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0" y="3200"/>
              <a:ext cx="657079" cy="414781"/>
            </a:xfrm>
            <a:custGeom>
              <a:avLst/>
              <a:gdLst/>
              <a:ahLst/>
              <a:cxnLst/>
              <a:rect r="r" b="b" t="t" l="l"/>
              <a:pathLst>
                <a:path h="414781" w="657079">
                  <a:moveTo>
                    <a:pt x="657079" y="0"/>
                  </a:moveTo>
                  <a:lnTo>
                    <a:pt x="0" y="0"/>
                  </a:lnTo>
                  <a:lnTo>
                    <a:pt x="0" y="414781"/>
                  </a:lnTo>
                  <a:lnTo>
                    <a:pt x="657079" y="414781"/>
                  </a:lnTo>
                  <a:lnTo>
                    <a:pt x="657079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990984">
              <a:off x="173153" y="38781"/>
              <a:ext cx="310774" cy="261439"/>
            </a:xfrm>
            <a:custGeom>
              <a:avLst/>
              <a:gdLst/>
              <a:ahLst/>
              <a:cxnLst/>
              <a:rect r="r" b="b" t="t" l="l"/>
              <a:pathLst>
                <a:path h="261439" w="310774">
                  <a:moveTo>
                    <a:pt x="0" y="0"/>
                  </a:moveTo>
                  <a:lnTo>
                    <a:pt x="310774" y="0"/>
                  </a:lnTo>
                  <a:lnTo>
                    <a:pt x="310774" y="261439"/>
                  </a:lnTo>
                  <a:lnTo>
                    <a:pt x="0" y="261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153087" y="1207211"/>
            <a:ext cx="413847" cy="263257"/>
            <a:chOff x="0" y="0"/>
            <a:chExt cx="551796" cy="351009"/>
          </a:xfrm>
        </p:grpSpPr>
        <p:sp>
          <p:nvSpPr>
            <p:cNvPr name="Freeform 17" id="17"/>
            <p:cNvSpPr/>
            <p:nvPr/>
          </p:nvSpPr>
          <p:spPr>
            <a:xfrm flipH="true" flipV="false" rot="0">
              <a:off x="0" y="2687"/>
              <a:ext cx="551796" cy="348321"/>
            </a:xfrm>
            <a:custGeom>
              <a:avLst/>
              <a:gdLst/>
              <a:ahLst/>
              <a:cxnLst/>
              <a:rect r="r" b="b" t="t" l="l"/>
              <a:pathLst>
                <a:path h="348321" w="551796">
                  <a:moveTo>
                    <a:pt x="551796" y="0"/>
                  </a:moveTo>
                  <a:lnTo>
                    <a:pt x="0" y="0"/>
                  </a:lnTo>
                  <a:lnTo>
                    <a:pt x="0" y="348322"/>
                  </a:lnTo>
                  <a:lnTo>
                    <a:pt x="551796" y="348322"/>
                  </a:lnTo>
                  <a:lnTo>
                    <a:pt x="55179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990984">
              <a:off x="145409" y="32567"/>
              <a:ext cx="260979" cy="219549"/>
            </a:xfrm>
            <a:custGeom>
              <a:avLst/>
              <a:gdLst/>
              <a:ahLst/>
              <a:cxnLst/>
              <a:rect r="r" b="b" t="t" l="l"/>
              <a:pathLst>
                <a:path h="219549" w="260979">
                  <a:moveTo>
                    <a:pt x="0" y="0"/>
                  </a:moveTo>
                  <a:lnTo>
                    <a:pt x="260979" y="0"/>
                  </a:lnTo>
                  <a:lnTo>
                    <a:pt x="260979" y="219549"/>
                  </a:lnTo>
                  <a:lnTo>
                    <a:pt x="0" y="219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417829" y="1287038"/>
            <a:ext cx="413847" cy="263257"/>
            <a:chOff x="0" y="0"/>
            <a:chExt cx="551796" cy="351009"/>
          </a:xfrm>
        </p:grpSpPr>
        <p:sp>
          <p:nvSpPr>
            <p:cNvPr name="Freeform 20" id="20"/>
            <p:cNvSpPr/>
            <p:nvPr/>
          </p:nvSpPr>
          <p:spPr>
            <a:xfrm flipH="true" flipV="false" rot="0">
              <a:off x="0" y="2687"/>
              <a:ext cx="551796" cy="348321"/>
            </a:xfrm>
            <a:custGeom>
              <a:avLst/>
              <a:gdLst/>
              <a:ahLst/>
              <a:cxnLst/>
              <a:rect r="r" b="b" t="t" l="l"/>
              <a:pathLst>
                <a:path h="348321" w="551796">
                  <a:moveTo>
                    <a:pt x="551796" y="0"/>
                  </a:moveTo>
                  <a:lnTo>
                    <a:pt x="0" y="0"/>
                  </a:lnTo>
                  <a:lnTo>
                    <a:pt x="0" y="348322"/>
                  </a:lnTo>
                  <a:lnTo>
                    <a:pt x="551796" y="348322"/>
                  </a:lnTo>
                  <a:lnTo>
                    <a:pt x="551796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990984">
              <a:off x="145409" y="32567"/>
              <a:ext cx="260979" cy="219549"/>
            </a:xfrm>
            <a:custGeom>
              <a:avLst/>
              <a:gdLst/>
              <a:ahLst/>
              <a:cxnLst/>
              <a:rect r="r" b="b" t="t" l="l"/>
              <a:pathLst>
                <a:path h="219549" w="260979">
                  <a:moveTo>
                    <a:pt x="0" y="0"/>
                  </a:moveTo>
                  <a:lnTo>
                    <a:pt x="260979" y="0"/>
                  </a:lnTo>
                  <a:lnTo>
                    <a:pt x="260979" y="219549"/>
                  </a:lnTo>
                  <a:lnTo>
                    <a:pt x="0" y="219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06078" y="1191917"/>
            <a:ext cx="436303" cy="275417"/>
            <a:chOff x="0" y="0"/>
            <a:chExt cx="581738" cy="3672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81738" cy="367222"/>
            </a:xfrm>
            <a:custGeom>
              <a:avLst/>
              <a:gdLst/>
              <a:ahLst/>
              <a:cxnLst/>
              <a:rect r="r" b="b" t="t" l="l"/>
              <a:pathLst>
                <a:path h="367222" w="581738">
                  <a:moveTo>
                    <a:pt x="0" y="0"/>
                  </a:moveTo>
                  <a:lnTo>
                    <a:pt x="581738" y="0"/>
                  </a:lnTo>
                  <a:lnTo>
                    <a:pt x="581738" y="367222"/>
                  </a:lnTo>
                  <a:lnTo>
                    <a:pt x="0" y="3672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3617" y="58647"/>
              <a:ext cx="256919" cy="210995"/>
            </a:xfrm>
            <a:custGeom>
              <a:avLst/>
              <a:gdLst/>
              <a:ahLst/>
              <a:cxnLst/>
              <a:rect r="r" b="b" t="t" l="l"/>
              <a:pathLst>
                <a:path h="210995" w="256919">
                  <a:moveTo>
                    <a:pt x="0" y="0"/>
                  </a:moveTo>
                  <a:lnTo>
                    <a:pt x="256920" y="0"/>
                  </a:lnTo>
                  <a:lnTo>
                    <a:pt x="256920" y="210995"/>
                  </a:lnTo>
                  <a:lnTo>
                    <a:pt x="0" y="210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4080" y="1276554"/>
            <a:ext cx="417040" cy="263257"/>
            <a:chOff x="0" y="0"/>
            <a:chExt cx="556053" cy="35100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6053" cy="351009"/>
            </a:xfrm>
            <a:custGeom>
              <a:avLst/>
              <a:gdLst/>
              <a:ahLst/>
              <a:cxnLst/>
              <a:rect r="r" b="b" t="t" l="l"/>
              <a:pathLst>
                <a:path h="351009" w="556053">
                  <a:moveTo>
                    <a:pt x="0" y="0"/>
                  </a:moveTo>
                  <a:lnTo>
                    <a:pt x="556053" y="0"/>
                  </a:lnTo>
                  <a:lnTo>
                    <a:pt x="556053" y="351009"/>
                  </a:lnTo>
                  <a:lnTo>
                    <a:pt x="0" y="351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46835" y="56057"/>
              <a:ext cx="245576" cy="201679"/>
            </a:xfrm>
            <a:custGeom>
              <a:avLst/>
              <a:gdLst/>
              <a:ahLst/>
              <a:cxnLst/>
              <a:rect r="r" b="b" t="t" l="l"/>
              <a:pathLst>
                <a:path h="201679" w="245576">
                  <a:moveTo>
                    <a:pt x="0" y="0"/>
                  </a:moveTo>
                  <a:lnTo>
                    <a:pt x="245576" y="0"/>
                  </a:lnTo>
                  <a:lnTo>
                    <a:pt x="245576" y="201680"/>
                  </a:lnTo>
                  <a:lnTo>
                    <a:pt x="0" y="201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444833" y="133237"/>
            <a:ext cx="528478" cy="317341"/>
            <a:chOff x="0" y="0"/>
            <a:chExt cx="704637" cy="4231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8031" y="0"/>
              <a:ext cx="686606" cy="423121"/>
            </a:xfrm>
            <a:custGeom>
              <a:avLst/>
              <a:gdLst/>
              <a:ahLst/>
              <a:cxnLst/>
              <a:rect r="r" b="b" t="t" l="l"/>
              <a:pathLst>
                <a:path h="423121" w="686606">
                  <a:moveTo>
                    <a:pt x="0" y="0"/>
                  </a:moveTo>
                  <a:lnTo>
                    <a:pt x="686606" y="0"/>
                  </a:lnTo>
                  <a:lnTo>
                    <a:pt x="686606" y="423121"/>
                  </a:lnTo>
                  <a:lnTo>
                    <a:pt x="0" y="423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08302" y="107898"/>
              <a:ext cx="217918" cy="213287"/>
            </a:xfrm>
            <a:custGeom>
              <a:avLst/>
              <a:gdLst/>
              <a:ahLst/>
              <a:cxnLst/>
              <a:rect r="r" b="b" t="t" l="l"/>
              <a:pathLst>
                <a:path h="213287" w="217918">
                  <a:moveTo>
                    <a:pt x="0" y="0"/>
                  </a:moveTo>
                  <a:lnTo>
                    <a:pt x="217919" y="0"/>
                  </a:lnTo>
                  <a:lnTo>
                    <a:pt x="217919" y="213287"/>
                  </a:lnTo>
                  <a:lnTo>
                    <a:pt x="0" y="213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65881" y="107898"/>
              <a:ext cx="217918" cy="213287"/>
            </a:xfrm>
            <a:custGeom>
              <a:avLst/>
              <a:gdLst/>
              <a:ahLst/>
              <a:cxnLst/>
              <a:rect r="r" b="b" t="t" l="l"/>
              <a:pathLst>
                <a:path h="213287" w="217918">
                  <a:moveTo>
                    <a:pt x="0" y="0"/>
                  </a:moveTo>
                  <a:lnTo>
                    <a:pt x="217918" y="0"/>
                  </a:lnTo>
                  <a:lnTo>
                    <a:pt x="217918" y="213287"/>
                  </a:lnTo>
                  <a:lnTo>
                    <a:pt x="0" y="213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50352" y="61775"/>
              <a:ext cx="217918" cy="213287"/>
            </a:xfrm>
            <a:custGeom>
              <a:avLst/>
              <a:gdLst/>
              <a:ahLst/>
              <a:cxnLst/>
              <a:rect r="r" b="b" t="t" l="l"/>
              <a:pathLst>
                <a:path h="213287" w="217918">
                  <a:moveTo>
                    <a:pt x="0" y="0"/>
                  </a:moveTo>
                  <a:lnTo>
                    <a:pt x="217918" y="0"/>
                  </a:lnTo>
                  <a:lnTo>
                    <a:pt x="217918" y="213287"/>
                  </a:lnTo>
                  <a:lnTo>
                    <a:pt x="0" y="213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9647103">
              <a:off x="27659" y="28508"/>
              <a:ext cx="207643" cy="203231"/>
            </a:xfrm>
            <a:custGeom>
              <a:avLst/>
              <a:gdLst/>
              <a:ahLst/>
              <a:cxnLst/>
              <a:rect r="r" b="b" t="t" l="l"/>
              <a:pathLst>
                <a:path h="203231" w="207643">
                  <a:moveTo>
                    <a:pt x="0" y="0"/>
                  </a:moveTo>
                  <a:lnTo>
                    <a:pt x="207643" y="0"/>
                  </a:lnTo>
                  <a:lnTo>
                    <a:pt x="207643" y="203231"/>
                  </a:lnTo>
                  <a:lnTo>
                    <a:pt x="0" y="203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316983" y="2094719"/>
            <a:ext cx="2293601" cy="85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</a:pPr>
            <a:r>
              <a:rPr lang="en-US" sz="188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Simple</a:t>
            </a:r>
          </a:p>
          <a:p>
            <a:pPr algn="ctr">
              <a:lnSpc>
                <a:spcPts val="2206"/>
              </a:lnSpc>
            </a:pPr>
            <a:r>
              <a:rPr lang="en-US" sz="188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basique</a:t>
            </a:r>
          </a:p>
          <a:p>
            <a:pPr algn="ctr">
              <a:lnSpc>
                <a:spcPts val="2206"/>
              </a:lnSpc>
            </a:pPr>
            <a:r>
              <a:rPr lang="en-US" sz="188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convaincant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7030" y="234932"/>
            <a:ext cx="2515840" cy="107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</a:pPr>
            <a:r>
              <a:rPr lang="en-US" sz="2471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principes</a:t>
            </a:r>
          </a:p>
          <a:p>
            <a:pPr algn="ctr">
              <a:lnSpc>
                <a:spcPts val="2817"/>
              </a:lnSpc>
            </a:pPr>
            <a:r>
              <a:rPr lang="en-US" sz="2471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sont</a:t>
            </a:r>
          </a:p>
          <a:p>
            <a:pPr algn="ctr">
              <a:lnSpc>
                <a:spcPts val="2817"/>
              </a:lnSpc>
            </a:pPr>
            <a:r>
              <a:rPr lang="en-US" sz="2471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simples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7030" y="1619028"/>
            <a:ext cx="2515840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</a:pPr>
            <a:r>
              <a:rPr lang="en-US" sz="2000" spc="-38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Être offensif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030" y="2066709"/>
            <a:ext cx="2515840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</a:pPr>
            <a:r>
              <a:rPr lang="en-US" sz="2000" spc="-38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Maîtriser l’espace de parole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5397">
            <a:off x="78708" y="717152"/>
            <a:ext cx="982514" cy="783555"/>
          </a:xfrm>
          <a:custGeom>
            <a:avLst/>
            <a:gdLst/>
            <a:ahLst/>
            <a:cxnLst/>
            <a:rect r="r" b="b" t="t" l="l"/>
            <a:pathLst>
              <a:path h="783555" w="982514">
                <a:moveTo>
                  <a:pt x="0" y="0"/>
                </a:moveTo>
                <a:lnTo>
                  <a:pt x="982514" y="0"/>
                </a:lnTo>
                <a:lnTo>
                  <a:pt x="982514" y="783555"/>
                </a:lnTo>
                <a:lnTo>
                  <a:pt x="0" y="783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57948" y="650187"/>
            <a:ext cx="1604922" cy="86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Trump répond  </a:t>
            </a:r>
          </a:p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“C’EST FAUX.”</a:t>
            </a:r>
          </a:p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régulièrement.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030" y="44654"/>
            <a:ext cx="2515840" cy="44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3"/>
              </a:lnSpc>
            </a:pPr>
            <a:r>
              <a:rPr lang="en-US" sz="2471" spc="-46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Être OFFENSIF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819" y="1848575"/>
            <a:ext cx="2540051" cy="86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Ou encore </a:t>
            </a:r>
          </a:p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“JOLIES FORMULES. </a:t>
            </a:r>
          </a:p>
          <a:p>
            <a:pPr algn="ctr">
              <a:lnSpc>
                <a:spcPts val="2317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ZÉRO RÉSULTAT.”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66895"/>
            <a:ext cx="1010665" cy="1151755"/>
          </a:xfrm>
          <a:custGeom>
            <a:avLst/>
            <a:gdLst/>
            <a:ahLst/>
            <a:cxnLst/>
            <a:rect r="r" b="b" t="t" l="l"/>
            <a:pathLst>
              <a:path h="1151755" w="1010665">
                <a:moveTo>
                  <a:pt x="0" y="0"/>
                </a:moveTo>
                <a:lnTo>
                  <a:pt x="1010665" y="0"/>
                </a:lnTo>
                <a:lnTo>
                  <a:pt x="1010665" y="1151755"/>
                </a:lnTo>
                <a:lnTo>
                  <a:pt x="0" y="1151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9474" y="892389"/>
            <a:ext cx="2084462" cy="132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Trump coupe fréquemment la parole. </a:t>
            </a:r>
          </a:p>
          <a:p>
            <a:pPr algn="ctr">
              <a:lnSpc>
                <a:spcPts val="1572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un seul moment, </a:t>
            </a:r>
          </a:p>
          <a:p>
            <a:pPr algn="ctr">
              <a:lnSpc>
                <a:spcPts val="1572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Clinton l’interrompt </a:t>
            </a:r>
          </a:p>
          <a:p>
            <a:pPr algn="ctr">
              <a:lnSpc>
                <a:spcPts val="1572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et Trump s’indigne. </a:t>
            </a:r>
          </a:p>
          <a:p>
            <a:pPr algn="ctr">
              <a:lnSpc>
                <a:spcPts val="1572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Clinton s’excuse immédiatement.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616" y="2474976"/>
            <a:ext cx="2841133" cy="29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1"/>
              </a:lnSpc>
            </a:pPr>
            <a:r>
              <a:rPr lang="en-US" sz="1599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Jamais Trump ne s’excuse.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616" y="158954"/>
            <a:ext cx="2732669" cy="53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8"/>
              </a:lnSpc>
            </a:pPr>
            <a:r>
              <a:rPr lang="en-US" sz="2100" spc="-39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MAÎTRIser </a:t>
            </a:r>
          </a:p>
          <a:p>
            <a:pPr algn="ctr">
              <a:lnSpc>
                <a:spcPts val="2058"/>
              </a:lnSpc>
            </a:pPr>
            <a:r>
              <a:rPr lang="en-US" sz="2100" spc="-39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l’espace de parole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3670" y="2352269"/>
            <a:ext cx="556782" cy="452386"/>
          </a:xfrm>
          <a:custGeom>
            <a:avLst/>
            <a:gdLst/>
            <a:ahLst/>
            <a:cxnLst/>
            <a:rect r="r" b="b" t="t" l="l"/>
            <a:pathLst>
              <a:path h="452386" w="556782">
                <a:moveTo>
                  <a:pt x="0" y="0"/>
                </a:moveTo>
                <a:lnTo>
                  <a:pt x="556783" y="0"/>
                </a:lnTo>
                <a:lnTo>
                  <a:pt x="556783" y="452386"/>
                </a:lnTo>
                <a:lnTo>
                  <a:pt x="0" y="452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6980"/>
            <a:ext cx="2498289" cy="37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2074" spc="-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364" y="665669"/>
            <a:ext cx="1617306" cy="625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4"/>
              </a:lnSpc>
            </a:pPr>
            <a:r>
              <a:rPr lang="en-US" sz="1468" spc="-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Soyez conscient du pouvoir du basic talk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935" y="2457540"/>
            <a:ext cx="1492680" cy="25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741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8392" y="1572365"/>
            <a:ext cx="1325194" cy="45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65"/>
              </a:lnSpc>
            </a:pPr>
            <a:r>
              <a:rPr lang="en-US" sz="157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peter modler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75397">
            <a:off x="1880851" y="570866"/>
            <a:ext cx="885554" cy="706229"/>
          </a:xfrm>
          <a:custGeom>
            <a:avLst/>
            <a:gdLst/>
            <a:ahLst/>
            <a:cxnLst/>
            <a:rect r="r" b="b" t="t" l="l"/>
            <a:pathLst>
              <a:path h="706229" w="885554">
                <a:moveTo>
                  <a:pt x="0" y="0"/>
                </a:moveTo>
                <a:lnTo>
                  <a:pt x="885554" y="0"/>
                </a:lnTo>
                <a:lnTo>
                  <a:pt x="885554" y="706230"/>
                </a:lnTo>
                <a:lnTo>
                  <a:pt x="0" y="706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099477" y="2202675"/>
            <a:ext cx="797623" cy="1203960"/>
            <a:chOff x="0" y="0"/>
            <a:chExt cx="1063498" cy="1605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3498" cy="1605280"/>
            </a:xfrm>
            <a:custGeom>
              <a:avLst/>
              <a:gdLst/>
              <a:ahLst/>
              <a:cxnLst/>
              <a:rect r="r" b="b" t="t" l="l"/>
              <a:pathLst>
                <a:path h="1605280" w="1063498">
                  <a:moveTo>
                    <a:pt x="0" y="0"/>
                  </a:moveTo>
                  <a:lnTo>
                    <a:pt x="1063498" y="0"/>
                  </a:lnTo>
                  <a:lnTo>
                    <a:pt x="1063498" y="1605280"/>
                  </a:lnTo>
                  <a:lnTo>
                    <a:pt x="0" y="1605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620444">
              <a:off x="416068" y="283339"/>
              <a:ext cx="345411" cy="130945"/>
            </a:xfrm>
            <a:custGeom>
              <a:avLst/>
              <a:gdLst/>
              <a:ahLst/>
              <a:cxnLst/>
              <a:rect r="r" b="b" t="t" l="l"/>
              <a:pathLst>
                <a:path h="130945" w="345411">
                  <a:moveTo>
                    <a:pt x="0" y="0"/>
                  </a:moveTo>
                  <a:lnTo>
                    <a:pt x="345410" y="0"/>
                  </a:lnTo>
                  <a:lnTo>
                    <a:pt x="345410" y="130946"/>
                  </a:lnTo>
                  <a:lnTo>
                    <a:pt x="0" y="130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275" t="-27142" r="-3123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379636">
            <a:off x="442018" y="1375113"/>
            <a:ext cx="907467" cy="929984"/>
          </a:xfrm>
          <a:custGeom>
            <a:avLst/>
            <a:gdLst/>
            <a:ahLst/>
            <a:cxnLst/>
            <a:rect r="r" b="b" t="t" l="l"/>
            <a:pathLst>
              <a:path h="929984" w="907467">
                <a:moveTo>
                  <a:pt x="0" y="0"/>
                </a:moveTo>
                <a:lnTo>
                  <a:pt x="907467" y="0"/>
                </a:lnTo>
                <a:lnTo>
                  <a:pt x="907467" y="929984"/>
                </a:lnTo>
                <a:lnTo>
                  <a:pt x="0" y="929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522" t="0" r="-2526" b="-2995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30155">
            <a:off x="1745554" y="970454"/>
            <a:ext cx="1073279" cy="1072802"/>
          </a:xfrm>
          <a:custGeom>
            <a:avLst/>
            <a:gdLst/>
            <a:ahLst/>
            <a:cxnLst/>
            <a:rect r="r" b="b" t="t" l="l"/>
            <a:pathLst>
              <a:path h="1072802" w="1073279">
                <a:moveTo>
                  <a:pt x="0" y="0"/>
                </a:moveTo>
                <a:lnTo>
                  <a:pt x="1073279" y="0"/>
                </a:lnTo>
                <a:lnTo>
                  <a:pt x="1073279" y="1072802"/>
                </a:lnTo>
                <a:lnTo>
                  <a:pt x="0" y="1072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4" t="0" r="0" b="-29958"/>
            </a:stretch>
          </a:blipFill>
        </p:spPr>
      </p:sp>
      <p:sp>
        <p:nvSpPr>
          <p:cNvPr name="TextBox 3" id="3"/>
          <p:cNvSpPr txBox="true"/>
          <p:nvPr/>
        </p:nvSpPr>
        <p:spPr>
          <a:xfrm rot="-643793">
            <a:off x="164482" y="785444"/>
            <a:ext cx="1554611" cy="113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0"/>
              </a:lnSpc>
            </a:pPr>
            <a:r>
              <a:rPr lang="en-US" sz="1292" spc="1">
                <a:solidFill>
                  <a:srgbClr val="E8505A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 Si vous ne savez </a:t>
            </a:r>
          </a:p>
          <a:p>
            <a:pPr algn="l">
              <a:lnSpc>
                <a:spcPts val="1810"/>
              </a:lnSpc>
            </a:pPr>
            <a:r>
              <a:rPr lang="en-US" sz="1292" spc="1">
                <a:solidFill>
                  <a:srgbClr val="E8505A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qu’argumenter, </a:t>
            </a:r>
          </a:p>
          <a:p>
            <a:pPr algn="l">
              <a:lnSpc>
                <a:spcPts val="1810"/>
              </a:lnSpc>
            </a:pPr>
            <a:r>
              <a:rPr lang="en-US" sz="1292" spc="1">
                <a:solidFill>
                  <a:srgbClr val="E8505A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vous perdrez.”</a:t>
            </a:r>
          </a:p>
          <a:p>
            <a:pPr algn="l">
              <a:lnSpc>
                <a:spcPts val="1810"/>
              </a:lnSpc>
            </a:pPr>
            <a:r>
              <a:rPr lang="en-US" sz="1292" spc="1">
                <a:solidFill>
                  <a:srgbClr val="E8505A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explique l’auteur</a:t>
            </a:r>
          </a:p>
          <a:p>
            <a:pPr algn="l">
              <a:lnSpc>
                <a:spcPts val="1810"/>
              </a:lnSpc>
            </a:pPr>
            <a:r>
              <a:rPr lang="en-US" sz="1292" spc="1">
                <a:solidFill>
                  <a:srgbClr val="E8505A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Peter Modler.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98" y="132317"/>
            <a:ext cx="2978102" cy="445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"/>
              </a:lnSpc>
            </a:pPr>
            <a:r>
              <a:rPr lang="en-US" sz="1516" spc="-2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fausses affirmations </a:t>
            </a:r>
          </a:p>
          <a:p>
            <a:pPr algn="ctr">
              <a:lnSpc>
                <a:spcPts val="1758"/>
              </a:lnSpc>
            </a:pPr>
            <a:r>
              <a:rPr lang="en-US" sz="1516" spc="-2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sont convaincantes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69" y="2166226"/>
            <a:ext cx="2960362" cy="76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"/>
              </a:lnSpc>
            </a:pPr>
            <a:r>
              <a:rPr lang="en-US" sz="18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SIMPLISME EST UNE FORCE </a:t>
            </a:r>
          </a:p>
          <a:p>
            <a:pPr algn="ctr">
              <a:lnSpc>
                <a:spcPts val="2016"/>
              </a:lnSpc>
            </a:pPr>
            <a:r>
              <a:rPr lang="en-US" sz="18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CONVAINCRE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1905" y="1988616"/>
            <a:ext cx="618982" cy="618982"/>
          </a:xfrm>
          <a:custGeom>
            <a:avLst/>
            <a:gdLst/>
            <a:ahLst/>
            <a:cxnLst/>
            <a:rect r="r" b="b" t="t" l="l"/>
            <a:pathLst>
              <a:path h="618982" w="618982">
                <a:moveTo>
                  <a:pt x="0" y="0"/>
                </a:moveTo>
                <a:lnTo>
                  <a:pt x="618981" y="0"/>
                </a:lnTo>
                <a:lnTo>
                  <a:pt x="618981" y="618982"/>
                </a:lnTo>
                <a:lnTo>
                  <a:pt x="0" y="6189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15427" y="1769291"/>
            <a:ext cx="479003" cy="295186"/>
          </a:xfrm>
          <a:custGeom>
            <a:avLst/>
            <a:gdLst/>
            <a:ahLst/>
            <a:cxnLst/>
            <a:rect r="r" b="b" t="t" l="l"/>
            <a:pathLst>
              <a:path h="295186" w="479003">
                <a:moveTo>
                  <a:pt x="479003" y="0"/>
                </a:moveTo>
                <a:lnTo>
                  <a:pt x="0" y="0"/>
                </a:lnTo>
                <a:lnTo>
                  <a:pt x="0" y="295186"/>
                </a:lnTo>
                <a:lnTo>
                  <a:pt x="479003" y="295186"/>
                </a:lnTo>
                <a:lnTo>
                  <a:pt x="47900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6893" y="1812320"/>
            <a:ext cx="275413" cy="147722"/>
          </a:xfrm>
          <a:custGeom>
            <a:avLst/>
            <a:gdLst/>
            <a:ahLst/>
            <a:cxnLst/>
            <a:rect r="r" b="b" t="t" l="l"/>
            <a:pathLst>
              <a:path h="147722" w="275413">
                <a:moveTo>
                  <a:pt x="0" y="0"/>
                </a:moveTo>
                <a:lnTo>
                  <a:pt x="275413" y="0"/>
                </a:lnTo>
                <a:lnTo>
                  <a:pt x="275413" y="147721"/>
                </a:lnTo>
                <a:lnTo>
                  <a:pt x="0" y="147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43461">
            <a:off x="1942614" y="2109038"/>
            <a:ext cx="696467" cy="586484"/>
          </a:xfrm>
          <a:custGeom>
            <a:avLst/>
            <a:gdLst/>
            <a:ahLst/>
            <a:cxnLst/>
            <a:rect r="r" b="b" t="t" l="l"/>
            <a:pathLst>
              <a:path h="586484" w="696467">
                <a:moveTo>
                  <a:pt x="0" y="0"/>
                </a:moveTo>
                <a:lnTo>
                  <a:pt x="696468" y="0"/>
                </a:lnTo>
                <a:lnTo>
                  <a:pt x="696468" y="586484"/>
                </a:lnTo>
                <a:lnTo>
                  <a:pt x="0" y="586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0990" y="1577279"/>
            <a:ext cx="1178847" cy="997399"/>
            <a:chOff x="0" y="0"/>
            <a:chExt cx="1571796" cy="13298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521882"/>
              <a:ext cx="807984" cy="807984"/>
            </a:xfrm>
            <a:custGeom>
              <a:avLst/>
              <a:gdLst/>
              <a:ahLst/>
              <a:cxnLst/>
              <a:rect r="r" b="b" t="t" l="l"/>
              <a:pathLst>
                <a:path h="807984" w="807984">
                  <a:moveTo>
                    <a:pt x="0" y="0"/>
                  </a:moveTo>
                  <a:lnTo>
                    <a:pt x="807984" y="0"/>
                  </a:lnTo>
                  <a:lnTo>
                    <a:pt x="807984" y="807984"/>
                  </a:lnTo>
                  <a:lnTo>
                    <a:pt x="0" y="807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78379" y="26692"/>
              <a:ext cx="993416" cy="612193"/>
            </a:xfrm>
            <a:custGeom>
              <a:avLst/>
              <a:gdLst/>
              <a:ahLst/>
              <a:cxnLst/>
              <a:rect r="r" b="b" t="t" l="l"/>
              <a:pathLst>
                <a:path h="612193" w="993416">
                  <a:moveTo>
                    <a:pt x="0" y="0"/>
                  </a:moveTo>
                  <a:lnTo>
                    <a:pt x="993417" y="0"/>
                  </a:lnTo>
                  <a:lnTo>
                    <a:pt x="993417" y="612193"/>
                  </a:lnTo>
                  <a:lnTo>
                    <a:pt x="0" y="61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6436" y="191716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4" y="0"/>
                  </a:lnTo>
                  <a:lnTo>
                    <a:pt x="309134" y="302565"/>
                  </a:lnTo>
                  <a:lnTo>
                    <a:pt x="0" y="302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29974" y="191716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4" y="0"/>
                  </a:lnTo>
                  <a:lnTo>
                    <a:pt x="309134" y="302565"/>
                  </a:lnTo>
                  <a:lnTo>
                    <a:pt x="0" y="302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01153" y="109304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3" y="0"/>
                  </a:lnTo>
                  <a:lnTo>
                    <a:pt x="309133" y="302564"/>
                  </a:lnTo>
                  <a:lnTo>
                    <a:pt x="0" y="302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8246030">
              <a:off x="633065" y="57426"/>
              <a:ext cx="274411" cy="268580"/>
            </a:xfrm>
            <a:custGeom>
              <a:avLst/>
              <a:gdLst/>
              <a:ahLst/>
              <a:cxnLst/>
              <a:rect r="r" b="b" t="t" l="l"/>
              <a:pathLst>
                <a:path h="268580" w="274411">
                  <a:moveTo>
                    <a:pt x="0" y="0"/>
                  </a:moveTo>
                  <a:lnTo>
                    <a:pt x="274411" y="0"/>
                  </a:lnTo>
                  <a:lnTo>
                    <a:pt x="274411" y="268580"/>
                  </a:lnTo>
                  <a:lnTo>
                    <a:pt x="0" y="268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306322">
            <a:off x="258827" y="2009493"/>
            <a:ext cx="951894" cy="781743"/>
          </a:xfrm>
          <a:custGeom>
            <a:avLst/>
            <a:gdLst/>
            <a:ahLst/>
            <a:cxnLst/>
            <a:rect r="r" b="b" t="t" l="l"/>
            <a:pathLst>
              <a:path h="781743" w="951894">
                <a:moveTo>
                  <a:pt x="0" y="0"/>
                </a:moveTo>
                <a:lnTo>
                  <a:pt x="951895" y="0"/>
                </a:lnTo>
                <a:lnTo>
                  <a:pt x="951895" y="781744"/>
                </a:lnTo>
                <a:lnTo>
                  <a:pt x="0" y="7817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967754" y="127030"/>
            <a:ext cx="797623" cy="1203960"/>
            <a:chOff x="0" y="0"/>
            <a:chExt cx="1063498" cy="1605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3498" cy="1605280"/>
            </a:xfrm>
            <a:custGeom>
              <a:avLst/>
              <a:gdLst/>
              <a:ahLst/>
              <a:cxnLst/>
              <a:rect r="r" b="b" t="t" l="l"/>
              <a:pathLst>
                <a:path h="1605280" w="1063498">
                  <a:moveTo>
                    <a:pt x="0" y="0"/>
                  </a:moveTo>
                  <a:lnTo>
                    <a:pt x="1063498" y="0"/>
                  </a:lnTo>
                  <a:lnTo>
                    <a:pt x="1063498" y="1605280"/>
                  </a:lnTo>
                  <a:lnTo>
                    <a:pt x="0" y="1605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620444">
              <a:off x="416068" y="283339"/>
              <a:ext cx="345411" cy="130945"/>
            </a:xfrm>
            <a:custGeom>
              <a:avLst/>
              <a:gdLst/>
              <a:ahLst/>
              <a:cxnLst/>
              <a:rect r="r" b="b" t="t" l="l"/>
              <a:pathLst>
                <a:path h="130945" w="345411">
                  <a:moveTo>
                    <a:pt x="0" y="0"/>
                  </a:moveTo>
                  <a:lnTo>
                    <a:pt x="345410" y="0"/>
                  </a:lnTo>
                  <a:lnTo>
                    <a:pt x="345410" y="130946"/>
                  </a:lnTo>
                  <a:lnTo>
                    <a:pt x="0" y="130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-1275" t="-27142" r="-31232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0" y="98455"/>
            <a:ext cx="2077152" cy="129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1"/>
              </a:lnSpc>
            </a:pPr>
            <a:r>
              <a:rPr lang="en-US" sz="1229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“Les adeptes de l’argumentation zéro mènent la danse, tandis que les partisans de la nuance subissent des camouflets.”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2970" y="1248392"/>
            <a:ext cx="1203960" cy="930059"/>
          </a:xfrm>
          <a:custGeom>
            <a:avLst/>
            <a:gdLst/>
            <a:ahLst/>
            <a:cxnLst/>
            <a:rect r="r" b="b" t="t" l="l"/>
            <a:pathLst>
              <a:path h="930059" w="1203960">
                <a:moveTo>
                  <a:pt x="0" y="0"/>
                </a:moveTo>
                <a:lnTo>
                  <a:pt x="1203960" y="0"/>
                </a:lnTo>
                <a:lnTo>
                  <a:pt x="1203960" y="930059"/>
                </a:lnTo>
                <a:lnTo>
                  <a:pt x="0" y="930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6548" y="64937"/>
            <a:ext cx="920520" cy="202329"/>
            <a:chOff x="0" y="0"/>
            <a:chExt cx="828598" cy="182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8598" cy="182125"/>
            </a:xfrm>
            <a:custGeom>
              <a:avLst/>
              <a:gdLst/>
              <a:ahLst/>
              <a:cxnLst/>
              <a:rect r="r" b="b" t="t" l="l"/>
              <a:pathLst>
                <a:path h="182125" w="828598">
                  <a:moveTo>
                    <a:pt x="91062" y="0"/>
                  </a:moveTo>
                  <a:lnTo>
                    <a:pt x="737536" y="0"/>
                  </a:lnTo>
                  <a:cubicBezTo>
                    <a:pt x="761687" y="0"/>
                    <a:pt x="784849" y="9594"/>
                    <a:pt x="801926" y="26672"/>
                  </a:cubicBezTo>
                  <a:cubicBezTo>
                    <a:pt x="819004" y="43749"/>
                    <a:pt x="828598" y="66911"/>
                    <a:pt x="828598" y="91062"/>
                  </a:cubicBezTo>
                  <a:lnTo>
                    <a:pt x="828598" y="91062"/>
                  </a:lnTo>
                  <a:cubicBezTo>
                    <a:pt x="828598" y="141355"/>
                    <a:pt x="787828" y="182125"/>
                    <a:pt x="737536" y="182125"/>
                  </a:cubicBezTo>
                  <a:lnTo>
                    <a:pt x="91062" y="182125"/>
                  </a:lnTo>
                  <a:cubicBezTo>
                    <a:pt x="66911" y="182125"/>
                    <a:pt x="43749" y="172531"/>
                    <a:pt x="26672" y="155453"/>
                  </a:cubicBezTo>
                  <a:cubicBezTo>
                    <a:pt x="9594" y="138376"/>
                    <a:pt x="0" y="115213"/>
                    <a:pt x="0" y="91062"/>
                  </a:cubicBezTo>
                  <a:lnTo>
                    <a:pt x="0" y="91062"/>
                  </a:lnTo>
                  <a:cubicBezTo>
                    <a:pt x="0" y="66911"/>
                    <a:pt x="9594" y="43749"/>
                    <a:pt x="26672" y="26672"/>
                  </a:cubicBezTo>
                  <a:cubicBezTo>
                    <a:pt x="43749" y="9594"/>
                    <a:pt x="66911" y="0"/>
                    <a:pt x="91062" y="0"/>
                  </a:cubicBezTo>
                  <a:close/>
                </a:path>
              </a:pathLst>
            </a:custGeom>
            <a:solidFill>
              <a:srgbClr val="9AB0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28598" cy="191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38948" y="656664"/>
            <a:ext cx="1007245" cy="178543"/>
            <a:chOff x="0" y="0"/>
            <a:chExt cx="906662" cy="1607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6662" cy="160713"/>
            </a:xfrm>
            <a:custGeom>
              <a:avLst/>
              <a:gdLst/>
              <a:ahLst/>
              <a:cxnLst/>
              <a:rect r="r" b="b" t="t" l="l"/>
              <a:pathLst>
                <a:path h="160713" w="906662">
                  <a:moveTo>
                    <a:pt x="80357" y="0"/>
                  </a:moveTo>
                  <a:lnTo>
                    <a:pt x="826306" y="0"/>
                  </a:lnTo>
                  <a:cubicBezTo>
                    <a:pt x="847618" y="0"/>
                    <a:pt x="868057" y="8466"/>
                    <a:pt x="883126" y="23536"/>
                  </a:cubicBezTo>
                  <a:cubicBezTo>
                    <a:pt x="898196" y="38606"/>
                    <a:pt x="906662" y="59045"/>
                    <a:pt x="906662" y="80357"/>
                  </a:cubicBezTo>
                  <a:lnTo>
                    <a:pt x="906662" y="80357"/>
                  </a:lnTo>
                  <a:cubicBezTo>
                    <a:pt x="906662" y="101669"/>
                    <a:pt x="898196" y="122108"/>
                    <a:pt x="883126" y="137177"/>
                  </a:cubicBezTo>
                  <a:cubicBezTo>
                    <a:pt x="868057" y="152247"/>
                    <a:pt x="847618" y="160713"/>
                    <a:pt x="826306" y="160713"/>
                  </a:cubicBezTo>
                  <a:lnTo>
                    <a:pt x="80357" y="160713"/>
                  </a:lnTo>
                  <a:cubicBezTo>
                    <a:pt x="59045" y="160713"/>
                    <a:pt x="38606" y="152247"/>
                    <a:pt x="23536" y="137177"/>
                  </a:cubicBezTo>
                  <a:cubicBezTo>
                    <a:pt x="8466" y="122108"/>
                    <a:pt x="0" y="101669"/>
                    <a:pt x="0" y="80357"/>
                  </a:cubicBezTo>
                  <a:lnTo>
                    <a:pt x="0" y="80357"/>
                  </a:lnTo>
                  <a:cubicBezTo>
                    <a:pt x="0" y="59045"/>
                    <a:pt x="8466" y="38606"/>
                    <a:pt x="23536" y="23536"/>
                  </a:cubicBezTo>
                  <a:cubicBezTo>
                    <a:pt x="38606" y="8466"/>
                    <a:pt x="59045" y="0"/>
                    <a:pt x="80357" y="0"/>
                  </a:cubicBezTo>
                  <a:close/>
                </a:path>
              </a:pathLst>
            </a:custGeom>
            <a:solidFill>
              <a:srgbClr val="00EF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906662" cy="170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485" y="621656"/>
            <a:ext cx="289293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basic talk consiste en </a:t>
            </a:r>
          </a:p>
          <a:p>
            <a:pPr algn="ctr">
              <a:lnSpc>
                <a:spcPts val="1960"/>
              </a:lnSpc>
            </a:pPr>
            <a:r>
              <a:rPr lang="en-US" sz="14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                                          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462" y="33020"/>
            <a:ext cx="2734976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high talk consiste en des </a:t>
            </a:r>
          </a:p>
          <a:p>
            <a:pPr algn="ctr">
              <a:lnSpc>
                <a:spcPts val="1960"/>
              </a:lnSpc>
            </a:pPr>
            <a:r>
              <a:rPr lang="en-US" sz="14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                                            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18" y="2140351"/>
            <a:ext cx="2817463" cy="850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</a:pPr>
            <a:r>
              <a:rPr lang="en-US" sz="1865" spc="1">
                <a:solidFill>
                  <a:srgbClr val="00EF60"/>
                </a:solidFill>
                <a:latin typeface="Rockstone"/>
                <a:ea typeface="Rockstone"/>
                <a:cs typeface="Rockstone"/>
                <a:sym typeface="Rockstone"/>
              </a:rPr>
              <a:t>le basic talk est simple</a:t>
            </a:r>
          </a:p>
          <a:p>
            <a:pPr algn="ctr">
              <a:lnSpc>
                <a:spcPts val="2144"/>
              </a:lnSpc>
            </a:pPr>
            <a:r>
              <a:rPr lang="en-US" sz="1865" spc="1">
                <a:solidFill>
                  <a:srgbClr val="00EF60"/>
                </a:solidFill>
                <a:latin typeface="Rockstone"/>
                <a:ea typeface="Rockstone"/>
                <a:cs typeface="Rockstone"/>
                <a:sym typeface="Rockstone"/>
              </a:rPr>
              <a:t>et le cerveau l’assimile </a:t>
            </a:r>
          </a:p>
          <a:p>
            <a:pPr algn="ctr">
              <a:lnSpc>
                <a:spcPts val="2144"/>
              </a:lnSpc>
            </a:pPr>
            <a:r>
              <a:rPr lang="en-US" sz="1865" spc="1">
                <a:solidFill>
                  <a:srgbClr val="00EF60"/>
                </a:solidFill>
                <a:latin typeface="Rockstone"/>
                <a:ea typeface="Rockstone"/>
                <a:cs typeface="Rockstone"/>
                <a:sym typeface="Rockstone"/>
              </a:rPr>
              <a:t>sans effort.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731" y="851526"/>
            <a:ext cx="2362290" cy="27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7"/>
              </a:lnSpc>
            </a:pPr>
            <a:r>
              <a:rPr lang="en-US" sz="1534" spc="-105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Affirmations ramassées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0004" y="262890"/>
            <a:ext cx="2132378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b="true" sz="1400" spc="1">
                <a:solidFill>
                  <a:srgbClr val="9AB0FF"/>
                </a:solidFill>
                <a:latin typeface="Cloud Script Bold"/>
                <a:ea typeface="Cloud Script Bold"/>
                <a:cs typeface="Cloud Script Bold"/>
                <a:sym typeface="Cloud Script Bold"/>
              </a:rPr>
              <a:t>exposés longs et nuancés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738" y="748239"/>
            <a:ext cx="2739968" cy="1335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"/>
              </a:lnSpc>
            </a:pPr>
            <a:r>
              <a:rPr lang="en-US" sz="1302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“Trump provoque Clinton en lâchant une remarque courte et non factuelle, elle ne peut alors s’empêcher de faire la démonstration de sa supériorité, </a:t>
            </a:r>
          </a:p>
          <a:p>
            <a:pPr algn="ctr">
              <a:lnSpc>
                <a:spcPts val="1550"/>
              </a:lnSpc>
            </a:pPr>
            <a:r>
              <a:rPr lang="en-US" sz="1302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à grand renfort de données, </a:t>
            </a:r>
          </a:p>
          <a:p>
            <a:pPr algn="ctr">
              <a:lnSpc>
                <a:spcPts val="1550"/>
              </a:lnSpc>
            </a:pPr>
            <a:r>
              <a:rPr lang="en-US" sz="1302" spc="1">
                <a:solidFill>
                  <a:srgbClr val="FFFFFF"/>
                </a:solidFill>
                <a:latin typeface="Six Hands Marker"/>
                <a:ea typeface="Six Hands Marker"/>
                <a:cs typeface="Six Hands Marker"/>
                <a:sym typeface="Six Hands Marker"/>
              </a:rPr>
              <a:t>dans les moindres détails.”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0990" y="2226519"/>
            <a:ext cx="2407920" cy="640684"/>
            <a:chOff x="0" y="0"/>
            <a:chExt cx="3210560" cy="8542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9242" y="313447"/>
              <a:ext cx="1391318" cy="375656"/>
            </a:xfrm>
            <a:custGeom>
              <a:avLst/>
              <a:gdLst/>
              <a:ahLst/>
              <a:cxnLst/>
              <a:rect r="r" b="b" t="t" l="l"/>
              <a:pathLst>
                <a:path h="375656" w="1391318">
                  <a:moveTo>
                    <a:pt x="0" y="0"/>
                  </a:moveTo>
                  <a:lnTo>
                    <a:pt x="1391318" y="0"/>
                  </a:lnTo>
                  <a:lnTo>
                    <a:pt x="1391318" y="375656"/>
                  </a:lnTo>
                  <a:lnTo>
                    <a:pt x="0" y="375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148304"/>
              <a:ext cx="875586" cy="705941"/>
            </a:xfrm>
            <a:custGeom>
              <a:avLst/>
              <a:gdLst/>
              <a:ahLst/>
              <a:cxnLst/>
              <a:rect r="r" b="b" t="t" l="l"/>
              <a:pathLst>
                <a:path h="705941" w="875586">
                  <a:moveTo>
                    <a:pt x="0" y="0"/>
                  </a:moveTo>
                  <a:lnTo>
                    <a:pt x="875586" y="0"/>
                  </a:lnTo>
                  <a:lnTo>
                    <a:pt x="875586" y="705942"/>
                  </a:lnTo>
                  <a:lnTo>
                    <a:pt x="0" y="705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2565" y="0"/>
              <a:ext cx="393499" cy="751311"/>
            </a:xfrm>
            <a:custGeom>
              <a:avLst/>
              <a:gdLst/>
              <a:ahLst/>
              <a:cxnLst/>
              <a:rect r="r" b="b" t="t" l="l"/>
              <a:pathLst>
                <a:path h="751311" w="393499">
                  <a:moveTo>
                    <a:pt x="0" y="0"/>
                  </a:moveTo>
                  <a:lnTo>
                    <a:pt x="393500" y="0"/>
                  </a:lnTo>
                  <a:lnTo>
                    <a:pt x="393500" y="751311"/>
                  </a:lnTo>
                  <a:lnTo>
                    <a:pt x="0" y="751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131" y="88900"/>
            <a:ext cx="2826092" cy="612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2"/>
              </a:lnSpc>
            </a:pPr>
            <a:r>
              <a:rPr lang="en-US" sz="1400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Modler analyse le débat présidentiel entre Donald Trump et Hillary Clinton.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22" y="213729"/>
            <a:ext cx="2032907" cy="257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Trump connaît </a:t>
            </a:r>
          </a:p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pouvoir du</a:t>
            </a:r>
          </a:p>
          <a:p>
            <a:pPr algn="ctr">
              <a:lnSpc>
                <a:spcPts val="2040"/>
              </a:lnSpc>
            </a:pPr>
          </a:p>
          <a:p>
            <a:pPr algn="ctr">
              <a:lnSpc>
                <a:spcPts val="2040"/>
              </a:lnSpc>
            </a:pPr>
          </a:p>
          <a:p>
            <a:pPr algn="ctr">
              <a:lnSpc>
                <a:spcPts val="2040"/>
              </a:lnSpc>
            </a:pPr>
          </a:p>
          <a:p>
            <a:pPr algn="ctr">
              <a:lnSpc>
                <a:spcPts val="2040"/>
              </a:lnSpc>
            </a:pPr>
          </a:p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Clinton s’obstine</a:t>
            </a:r>
          </a:p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à employer le</a:t>
            </a:r>
          </a:p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  <a:p>
            <a:pPr algn="ctr">
              <a:lnSpc>
                <a:spcPts val="2040"/>
              </a:lnSpc>
            </a:pPr>
            <a:r>
              <a:rPr lang="en-US" sz="1645" spc="-4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riche en contenu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379" y="670823"/>
            <a:ext cx="1886193" cy="398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302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BASIC TALK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7550" y="2199269"/>
            <a:ext cx="1545850" cy="35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8"/>
              </a:lnSpc>
            </a:pPr>
            <a:r>
              <a:rPr lang="en-US" b="true" sz="2048" spc="-18">
                <a:solidFill>
                  <a:srgbClr val="9AB0FF"/>
                </a:solidFill>
                <a:latin typeface="Cloud Script Bold"/>
                <a:ea typeface="Cloud Script Bold"/>
                <a:cs typeface="Cloud Script Bold"/>
                <a:sym typeface="Cloud Script Bold"/>
              </a:rPr>
              <a:t>HIGH TALK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959617" y="87860"/>
            <a:ext cx="968674" cy="1100766"/>
          </a:xfrm>
          <a:custGeom>
            <a:avLst/>
            <a:gdLst/>
            <a:ahLst/>
            <a:cxnLst/>
            <a:rect r="r" b="b" t="t" l="l"/>
            <a:pathLst>
              <a:path h="1100766" w="968674">
                <a:moveTo>
                  <a:pt x="0" y="0"/>
                </a:moveTo>
                <a:lnTo>
                  <a:pt x="968673" y="0"/>
                </a:lnTo>
                <a:lnTo>
                  <a:pt x="968673" y="1100766"/>
                </a:lnTo>
                <a:lnTo>
                  <a:pt x="0" y="110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74982" y="1018580"/>
            <a:ext cx="548796" cy="486370"/>
          </a:xfrm>
          <a:custGeom>
            <a:avLst/>
            <a:gdLst/>
            <a:ahLst/>
            <a:cxnLst/>
            <a:rect r="r" b="b" t="t" l="l"/>
            <a:pathLst>
              <a:path h="486370" w="548796">
                <a:moveTo>
                  <a:pt x="0" y="0"/>
                </a:moveTo>
                <a:lnTo>
                  <a:pt x="548796" y="0"/>
                </a:lnTo>
                <a:lnTo>
                  <a:pt x="548796" y="486370"/>
                </a:lnTo>
                <a:lnTo>
                  <a:pt x="0" y="486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3792" y="1299865"/>
            <a:ext cx="1211638" cy="34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6"/>
              </a:lnSpc>
            </a:pPr>
            <a:r>
              <a:rPr lang="en-US" sz="14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assène </a:t>
            </a:r>
          </a:p>
          <a:p>
            <a:pPr algn="ctr">
              <a:lnSpc>
                <a:spcPts val="1286"/>
              </a:lnSpc>
            </a:pPr>
            <a:r>
              <a:rPr lang="en-US" sz="14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son propos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6929" y="2420900"/>
            <a:ext cx="900617" cy="49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"/>
              </a:lnSpc>
            </a:pPr>
            <a:r>
              <a:rPr lang="en-US" sz="974">
                <a:solidFill>
                  <a:srgbClr val="FFFCFC"/>
                </a:solidFill>
                <a:latin typeface="Poppins"/>
                <a:ea typeface="Poppins"/>
                <a:cs typeface="Poppins"/>
                <a:sym typeface="Poppins"/>
              </a:rPr>
              <a:t>Elle est nuancée donc compliquée à comprendre.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752" y="123374"/>
            <a:ext cx="1047365" cy="759340"/>
          </a:xfrm>
          <a:custGeom>
            <a:avLst/>
            <a:gdLst/>
            <a:ahLst/>
            <a:cxnLst/>
            <a:rect r="r" b="b" t="t" l="l"/>
            <a:pathLst>
              <a:path h="759340" w="1047365">
                <a:moveTo>
                  <a:pt x="0" y="0"/>
                </a:moveTo>
                <a:lnTo>
                  <a:pt x="1047365" y="0"/>
                </a:lnTo>
                <a:lnTo>
                  <a:pt x="1047365" y="759340"/>
                </a:lnTo>
                <a:lnTo>
                  <a:pt x="0" y="75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1489" y="1128840"/>
            <a:ext cx="2646921" cy="173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8"/>
              </a:lnSpc>
            </a:pPr>
            <a:r>
              <a:rPr lang="en-US" sz="166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Quand Trump est accusé par Clinton </a:t>
            </a:r>
          </a:p>
          <a:p>
            <a:pPr algn="ctr">
              <a:lnSpc>
                <a:spcPts val="2328"/>
              </a:lnSpc>
            </a:pPr>
            <a:r>
              <a:rPr lang="en-US" sz="166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conflits d’intérêts, il répond en 4 mots : </a:t>
            </a:r>
          </a:p>
          <a:p>
            <a:pPr algn="ctr">
              <a:lnSpc>
                <a:spcPts val="2328"/>
              </a:lnSpc>
            </a:pPr>
            <a:r>
              <a:rPr lang="en-US" sz="1663" spc="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“That’s called business.”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3448" y="252600"/>
            <a:ext cx="1288665" cy="56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</a:pPr>
            <a:r>
              <a:rPr lang="en-US" sz="2454" spc="2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BASIC</a:t>
            </a:r>
          </a:p>
          <a:p>
            <a:pPr algn="ctr">
              <a:lnSpc>
                <a:spcPts val="2135"/>
              </a:lnSpc>
            </a:pPr>
            <a:r>
              <a:rPr lang="en-US" sz="2454" spc="2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TALK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9985" y="960643"/>
            <a:ext cx="2128892" cy="190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1"/>
              </a:lnSpc>
            </a:pPr>
            <a:r>
              <a:rPr lang="en-US" sz="1386" spc="-5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Quand Clinton est accusée par Trump d’endosser  l’accord </a:t>
            </a:r>
          </a:p>
          <a:p>
            <a:pPr algn="ctr">
              <a:lnSpc>
                <a:spcPts val="1941"/>
              </a:lnSpc>
            </a:pPr>
            <a:r>
              <a:rPr lang="en-US" sz="1386" spc="-5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libre-échange </a:t>
            </a:r>
          </a:p>
          <a:p>
            <a:pPr algn="ctr">
              <a:lnSpc>
                <a:spcPts val="1941"/>
              </a:lnSpc>
            </a:pPr>
            <a:r>
              <a:rPr lang="en-US" sz="1386" spc="-5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l’ALENA, </a:t>
            </a:r>
          </a:p>
          <a:p>
            <a:pPr algn="ctr">
              <a:lnSpc>
                <a:spcPts val="1941"/>
              </a:lnSpc>
            </a:pPr>
            <a:r>
              <a:rPr lang="en-US" sz="1386" spc="-5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elle se lance dans une longue explication rébarbative.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95607" y="141338"/>
            <a:ext cx="1381584" cy="2118470"/>
            <a:chOff x="0" y="0"/>
            <a:chExt cx="1842113" cy="2824627"/>
          </a:xfrm>
        </p:grpSpPr>
        <p:sp>
          <p:nvSpPr>
            <p:cNvPr name="Freeform 4" id="4"/>
            <p:cNvSpPr/>
            <p:nvPr/>
          </p:nvSpPr>
          <p:spPr>
            <a:xfrm flipH="true" flipV="false" rot="5400000">
              <a:off x="451013" y="330292"/>
              <a:ext cx="1721392" cy="1060808"/>
            </a:xfrm>
            <a:custGeom>
              <a:avLst/>
              <a:gdLst/>
              <a:ahLst/>
              <a:cxnLst/>
              <a:rect r="r" b="b" t="t" l="l"/>
              <a:pathLst>
                <a:path h="1060808" w="1721392">
                  <a:moveTo>
                    <a:pt x="1721392" y="0"/>
                  </a:moveTo>
                  <a:lnTo>
                    <a:pt x="0" y="0"/>
                  </a:lnTo>
                  <a:lnTo>
                    <a:pt x="0" y="1060808"/>
                  </a:lnTo>
                  <a:lnTo>
                    <a:pt x="1721392" y="1060808"/>
                  </a:lnTo>
                  <a:lnTo>
                    <a:pt x="172139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8246030">
              <a:off x="1067309" y="82854"/>
              <a:ext cx="395921" cy="387507"/>
            </a:xfrm>
            <a:custGeom>
              <a:avLst/>
              <a:gdLst/>
              <a:ahLst/>
              <a:cxnLst/>
              <a:rect r="r" b="b" t="t" l="l"/>
              <a:pathLst>
                <a:path h="387507" w="395921">
                  <a:moveTo>
                    <a:pt x="0" y="0"/>
                  </a:moveTo>
                  <a:lnTo>
                    <a:pt x="395920" y="0"/>
                  </a:lnTo>
                  <a:lnTo>
                    <a:pt x="395920" y="387507"/>
                  </a:lnTo>
                  <a:lnTo>
                    <a:pt x="0" y="387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658869"/>
              <a:ext cx="1165758" cy="1165758"/>
            </a:xfrm>
            <a:custGeom>
              <a:avLst/>
              <a:gdLst/>
              <a:ahLst/>
              <a:cxnLst/>
              <a:rect r="r" b="b" t="t" l="l"/>
              <a:pathLst>
                <a:path h="1165758" w="1165758">
                  <a:moveTo>
                    <a:pt x="0" y="0"/>
                  </a:moveTo>
                  <a:lnTo>
                    <a:pt x="1165758" y="0"/>
                  </a:lnTo>
                  <a:lnTo>
                    <a:pt x="1165758" y="1165758"/>
                  </a:lnTo>
                  <a:lnTo>
                    <a:pt x="0" y="1165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65758" y="305251"/>
              <a:ext cx="446018" cy="436540"/>
            </a:xfrm>
            <a:custGeom>
              <a:avLst/>
              <a:gdLst/>
              <a:ahLst/>
              <a:cxnLst/>
              <a:rect r="r" b="b" t="t" l="l"/>
              <a:pathLst>
                <a:path h="436540" w="446018">
                  <a:moveTo>
                    <a:pt x="0" y="0"/>
                  </a:moveTo>
                  <a:lnTo>
                    <a:pt x="446018" y="0"/>
                  </a:lnTo>
                  <a:lnTo>
                    <a:pt x="446018" y="436541"/>
                  </a:lnTo>
                  <a:lnTo>
                    <a:pt x="0" y="436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42260" y="642426"/>
              <a:ext cx="446018" cy="436540"/>
            </a:xfrm>
            <a:custGeom>
              <a:avLst/>
              <a:gdLst/>
              <a:ahLst/>
              <a:cxnLst/>
              <a:rect r="r" b="b" t="t" l="l"/>
              <a:pathLst>
                <a:path h="436540" w="446018">
                  <a:moveTo>
                    <a:pt x="0" y="0"/>
                  </a:moveTo>
                  <a:lnTo>
                    <a:pt x="446018" y="0"/>
                  </a:lnTo>
                  <a:lnTo>
                    <a:pt x="446018" y="436540"/>
                  </a:lnTo>
                  <a:lnTo>
                    <a:pt x="0" y="436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65758" y="919984"/>
              <a:ext cx="446018" cy="436540"/>
            </a:xfrm>
            <a:custGeom>
              <a:avLst/>
              <a:gdLst/>
              <a:ahLst/>
              <a:cxnLst/>
              <a:rect r="r" b="b" t="t" l="l"/>
              <a:pathLst>
                <a:path h="436540" w="446018">
                  <a:moveTo>
                    <a:pt x="0" y="0"/>
                  </a:moveTo>
                  <a:lnTo>
                    <a:pt x="446018" y="0"/>
                  </a:lnTo>
                  <a:lnTo>
                    <a:pt x="446018" y="436541"/>
                  </a:lnTo>
                  <a:lnTo>
                    <a:pt x="0" y="436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5302220">
              <a:off x="1225369" y="1273995"/>
              <a:ext cx="446018" cy="436540"/>
            </a:xfrm>
            <a:custGeom>
              <a:avLst/>
              <a:gdLst/>
              <a:ahLst/>
              <a:cxnLst/>
              <a:rect r="r" b="b" t="t" l="l"/>
              <a:pathLst>
                <a:path h="436540" w="446018">
                  <a:moveTo>
                    <a:pt x="0" y="0"/>
                  </a:moveTo>
                  <a:lnTo>
                    <a:pt x="446018" y="0"/>
                  </a:lnTo>
                  <a:lnTo>
                    <a:pt x="446018" y="436540"/>
                  </a:lnTo>
                  <a:lnTo>
                    <a:pt x="0" y="436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483380" y="150863"/>
            <a:ext cx="1082103" cy="66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2378" spc="2">
                <a:solidFill>
                  <a:srgbClr val="9AB0FF"/>
                </a:solidFill>
                <a:latin typeface="Cloud Script Bold"/>
                <a:ea typeface="Cloud Script Bold"/>
                <a:cs typeface="Cloud Script Bold"/>
                <a:sym typeface="Cloud Script Bold"/>
              </a:rPr>
              <a:t>HIGH</a:t>
            </a:r>
          </a:p>
          <a:p>
            <a:pPr algn="ctr">
              <a:lnSpc>
                <a:spcPts val="2520"/>
              </a:lnSpc>
            </a:pPr>
            <a:r>
              <a:rPr lang="en-US" b="true" sz="2378" spc="2">
                <a:solidFill>
                  <a:srgbClr val="9AB0FF"/>
                </a:solidFill>
                <a:latin typeface="Cloud Script Bold"/>
                <a:ea typeface="Cloud Script Bold"/>
                <a:cs typeface="Cloud Script Bold"/>
                <a:sym typeface="Cloud Script Bold"/>
              </a:rPr>
              <a:t>TALK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377" y="1711511"/>
            <a:ext cx="1178847" cy="997399"/>
            <a:chOff x="0" y="0"/>
            <a:chExt cx="1571796" cy="1329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21882"/>
              <a:ext cx="807984" cy="807984"/>
            </a:xfrm>
            <a:custGeom>
              <a:avLst/>
              <a:gdLst/>
              <a:ahLst/>
              <a:cxnLst/>
              <a:rect r="r" b="b" t="t" l="l"/>
              <a:pathLst>
                <a:path h="807984" w="807984">
                  <a:moveTo>
                    <a:pt x="0" y="0"/>
                  </a:moveTo>
                  <a:lnTo>
                    <a:pt x="807984" y="0"/>
                  </a:lnTo>
                  <a:lnTo>
                    <a:pt x="807984" y="807984"/>
                  </a:lnTo>
                  <a:lnTo>
                    <a:pt x="0" y="807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78379" y="26692"/>
              <a:ext cx="993416" cy="612193"/>
            </a:xfrm>
            <a:custGeom>
              <a:avLst/>
              <a:gdLst/>
              <a:ahLst/>
              <a:cxnLst/>
              <a:rect r="r" b="b" t="t" l="l"/>
              <a:pathLst>
                <a:path h="612193" w="993416">
                  <a:moveTo>
                    <a:pt x="0" y="0"/>
                  </a:moveTo>
                  <a:lnTo>
                    <a:pt x="993417" y="0"/>
                  </a:lnTo>
                  <a:lnTo>
                    <a:pt x="993417" y="612193"/>
                  </a:lnTo>
                  <a:lnTo>
                    <a:pt x="0" y="612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06436" y="191716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4" y="0"/>
                  </a:lnTo>
                  <a:lnTo>
                    <a:pt x="309134" y="302565"/>
                  </a:lnTo>
                  <a:lnTo>
                    <a:pt x="0" y="302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29974" y="191716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4" y="0"/>
                  </a:lnTo>
                  <a:lnTo>
                    <a:pt x="309134" y="302565"/>
                  </a:lnTo>
                  <a:lnTo>
                    <a:pt x="0" y="3025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01153" y="109304"/>
              <a:ext cx="309134" cy="302565"/>
            </a:xfrm>
            <a:custGeom>
              <a:avLst/>
              <a:gdLst/>
              <a:ahLst/>
              <a:cxnLst/>
              <a:rect r="r" b="b" t="t" l="l"/>
              <a:pathLst>
                <a:path h="302565" w="309134">
                  <a:moveTo>
                    <a:pt x="0" y="0"/>
                  </a:moveTo>
                  <a:lnTo>
                    <a:pt x="309133" y="0"/>
                  </a:lnTo>
                  <a:lnTo>
                    <a:pt x="309133" y="302564"/>
                  </a:lnTo>
                  <a:lnTo>
                    <a:pt x="0" y="302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8246030">
              <a:off x="633065" y="57426"/>
              <a:ext cx="274411" cy="268580"/>
            </a:xfrm>
            <a:custGeom>
              <a:avLst/>
              <a:gdLst/>
              <a:ahLst/>
              <a:cxnLst/>
              <a:rect r="r" b="b" t="t" l="l"/>
              <a:pathLst>
                <a:path h="268580" w="274411">
                  <a:moveTo>
                    <a:pt x="0" y="0"/>
                  </a:moveTo>
                  <a:lnTo>
                    <a:pt x="274411" y="0"/>
                  </a:lnTo>
                  <a:lnTo>
                    <a:pt x="274411" y="268580"/>
                  </a:lnTo>
                  <a:lnTo>
                    <a:pt x="0" y="268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3580" y="442457"/>
            <a:ext cx="1264013" cy="1269054"/>
          </a:xfrm>
          <a:custGeom>
            <a:avLst/>
            <a:gdLst/>
            <a:ahLst/>
            <a:cxnLst/>
            <a:rect r="r" b="b" t="t" l="l"/>
            <a:pathLst>
              <a:path h="1269054" w="1264013">
                <a:moveTo>
                  <a:pt x="0" y="0"/>
                </a:moveTo>
                <a:lnTo>
                  <a:pt x="1264013" y="0"/>
                </a:lnTo>
                <a:lnTo>
                  <a:pt x="1264013" y="1269054"/>
                </a:lnTo>
                <a:lnTo>
                  <a:pt x="0" y="1269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9821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1391" y="413882"/>
            <a:ext cx="1636833" cy="129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2"/>
              </a:lnSpc>
            </a:pPr>
            <a:r>
              <a:rPr lang="en-US" sz="1251" spc="-4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“Notre pays n’a pas de leadership, </a:t>
            </a:r>
          </a:p>
          <a:p>
            <a:pPr algn="l">
              <a:lnSpc>
                <a:spcPts val="1752"/>
              </a:lnSpc>
              <a:spcBef>
                <a:spcPct val="0"/>
              </a:spcBef>
            </a:pPr>
            <a:r>
              <a:rPr lang="en-US" sz="1251" spc="-4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commencer par la secrétaire d’État Clinton, très franchement.”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877" y="2116694"/>
            <a:ext cx="2429028" cy="821451"/>
            <a:chOff x="0" y="0"/>
            <a:chExt cx="3238704" cy="109526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2647341" cy="846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37"/>
                </a:lnSpc>
              </a:pPr>
              <a:r>
                <a:rPr lang="en-US" sz="1241" spc="-4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Là encore, Clinton, </a:t>
              </a:r>
            </a:p>
            <a:p>
              <a:pPr algn="l">
                <a:lnSpc>
                  <a:spcPts val="1737"/>
                </a:lnSpc>
              </a:pPr>
              <a:r>
                <a:rPr lang="en-US" sz="1241" spc="-4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sur la défensive, </a:t>
              </a:r>
            </a:p>
            <a:p>
              <a:pPr algn="l">
                <a:lnSpc>
                  <a:spcPts val="1737"/>
                </a:lnSpc>
                <a:spcBef>
                  <a:spcPct val="0"/>
                </a:spcBef>
              </a:pPr>
              <a:r>
                <a:rPr lang="en-US" sz="1241" spc="-4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s’obstine à répondre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22101"/>
              <a:ext cx="3238704" cy="27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37"/>
                </a:lnSpc>
                <a:spcBef>
                  <a:spcPct val="0"/>
                </a:spcBef>
              </a:pPr>
              <a:r>
                <a:rPr lang="en-US" sz="1241" spc="-4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à grand renfort de données !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6023" y="89615"/>
            <a:ext cx="2637854" cy="26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  <a:spcBef>
                <a:spcPct val="0"/>
              </a:spcBef>
            </a:pPr>
            <a:r>
              <a:rPr lang="en-US" sz="1528" spc="-53">
                <a:solidFill>
                  <a:srgbClr val="00EF60"/>
                </a:solidFill>
                <a:latin typeface="Lovelo"/>
                <a:ea typeface="Lovelo"/>
                <a:cs typeface="Lovelo"/>
                <a:sym typeface="Lovelo"/>
              </a:rPr>
              <a:t>Même l’insulte fonctionne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DAF7irs_sBU</dc:identifier>
  <dcterms:modified xsi:type="dcterms:W3CDTF">2011-08-01T06:04:30Z</dcterms:modified>
  <cp:revision>1</cp:revision>
  <dc:title>Basic talk</dc:title>
</cp:coreProperties>
</file>