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3009900" cy="3009900"/>
  <p:notesSz cx="6858000" cy="9144000"/>
  <p:embeddedFontLst>
    <p:embeddedFont>
      <p:font typeface="Rockstone" charset="1" panose="00000000000000000000"/>
      <p:regular r:id="rId17"/>
    </p:embeddedFont>
    <p:embeddedFont>
      <p:font typeface="Lovelo" charset="1" panose="02000000000000000000"/>
      <p:regular r:id="rId18"/>
    </p:embeddedFont>
    <p:embeddedFont>
      <p:font typeface="Dreaming Outloud Sans" charset="1" panose="00000500000000000000"/>
      <p:regular r:id="rId19"/>
    </p:embeddedFont>
    <p:embeddedFont>
      <p:font typeface="Clarendon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24.jpe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8940" y="977230"/>
            <a:ext cx="2637305" cy="2352586"/>
            <a:chOff x="0" y="0"/>
            <a:chExt cx="3516406" cy="31367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09462"/>
              <a:ext cx="1439364" cy="1428569"/>
            </a:xfrm>
            <a:custGeom>
              <a:avLst/>
              <a:gdLst/>
              <a:ahLst/>
              <a:cxnLst/>
              <a:rect r="r" b="b" t="t" l="l"/>
              <a:pathLst>
                <a:path h="1428569" w="1439364">
                  <a:moveTo>
                    <a:pt x="0" y="0"/>
                  </a:moveTo>
                  <a:lnTo>
                    <a:pt x="1439364" y="0"/>
                  </a:lnTo>
                  <a:lnTo>
                    <a:pt x="1439364" y="1428569"/>
                  </a:lnTo>
                  <a:lnTo>
                    <a:pt x="0" y="14285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true" flipV="false" rot="-1403872">
              <a:off x="744258" y="378308"/>
              <a:ext cx="2398151" cy="2380165"/>
            </a:xfrm>
            <a:custGeom>
              <a:avLst/>
              <a:gdLst/>
              <a:ahLst/>
              <a:cxnLst/>
              <a:rect r="r" b="b" t="t" l="l"/>
              <a:pathLst>
                <a:path h="2380165" w="2398151">
                  <a:moveTo>
                    <a:pt x="2398151" y="0"/>
                  </a:moveTo>
                  <a:lnTo>
                    <a:pt x="0" y="0"/>
                  </a:lnTo>
                  <a:lnTo>
                    <a:pt x="0" y="2380165"/>
                  </a:lnTo>
                  <a:lnTo>
                    <a:pt x="2398151" y="2380165"/>
                  </a:lnTo>
                  <a:lnTo>
                    <a:pt x="239815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69887" y="911745"/>
            <a:ext cx="748478" cy="748478"/>
          </a:xfrm>
          <a:custGeom>
            <a:avLst/>
            <a:gdLst/>
            <a:ahLst/>
            <a:cxnLst/>
            <a:rect r="r" b="b" t="t" l="l"/>
            <a:pathLst>
              <a:path h="748478" w="748478">
                <a:moveTo>
                  <a:pt x="0" y="0"/>
                </a:moveTo>
                <a:lnTo>
                  <a:pt x="748477" y="0"/>
                </a:lnTo>
                <a:lnTo>
                  <a:pt x="748477" y="748478"/>
                </a:lnTo>
                <a:lnTo>
                  <a:pt x="0" y="7484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3009900" cy="3009900"/>
          </a:xfrm>
          <a:custGeom>
            <a:avLst/>
            <a:gdLst/>
            <a:ahLst/>
            <a:cxnLst/>
            <a:rect r="r" b="b" t="t" l="l"/>
            <a:pathLst>
              <a:path h="3009900" w="3009900">
                <a:moveTo>
                  <a:pt x="0" y="0"/>
                </a:moveTo>
                <a:lnTo>
                  <a:pt x="3009900" y="0"/>
                </a:lnTo>
                <a:lnTo>
                  <a:pt x="3009900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2288" t="0" r="-3548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2970" y="1066800"/>
            <a:ext cx="1203960" cy="930333"/>
          </a:xfrm>
          <a:custGeom>
            <a:avLst/>
            <a:gdLst/>
            <a:ahLst/>
            <a:cxnLst/>
            <a:rect r="r" b="b" t="t" l="l"/>
            <a:pathLst>
              <a:path h="930333" w="1203960">
                <a:moveTo>
                  <a:pt x="0" y="0"/>
                </a:moveTo>
                <a:lnTo>
                  <a:pt x="1203960" y="0"/>
                </a:lnTo>
                <a:lnTo>
                  <a:pt x="1203960" y="930333"/>
                </a:lnTo>
                <a:lnTo>
                  <a:pt x="0" y="9303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26471" y="2006658"/>
            <a:ext cx="2929702" cy="96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6"/>
              </a:lnSpc>
            </a:pPr>
            <a:r>
              <a:rPr lang="en-US" sz="3501" spc="297">
                <a:solidFill>
                  <a:srgbClr val="000000"/>
                </a:solidFill>
                <a:latin typeface="Rockstone"/>
                <a:ea typeface="Rockstone"/>
                <a:cs typeface="Rockstone"/>
                <a:sym typeface="Rockstone"/>
              </a:rPr>
              <a:t>De la </a:t>
            </a:r>
            <a:r>
              <a:rPr lang="en-US" sz="3501" spc="297">
                <a:solidFill>
                  <a:srgbClr val="000000"/>
                </a:solidFill>
                <a:latin typeface="Rockstone"/>
                <a:ea typeface="Rockstone"/>
                <a:cs typeface="Rockstone"/>
                <a:sym typeface="Rockstone"/>
              </a:rPr>
              <a:t>Lutte cognitive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328073"/>
            <a:ext cx="2903232" cy="73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667" spc="226">
                <a:solidFill>
                  <a:srgbClr val="CD0101"/>
                </a:solidFill>
                <a:latin typeface="Rockstone"/>
                <a:ea typeface="Rockstone"/>
                <a:cs typeface="Rockstone"/>
                <a:sym typeface="Rockstone"/>
              </a:rPr>
              <a:t>Les 5 métacarpiens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17907" y="1222613"/>
            <a:ext cx="363611" cy="363611"/>
          </a:xfrm>
          <a:custGeom>
            <a:avLst/>
            <a:gdLst/>
            <a:ahLst/>
            <a:cxnLst/>
            <a:rect r="r" b="b" t="t" l="l"/>
            <a:pathLst>
              <a:path h="363611" w="363611">
                <a:moveTo>
                  <a:pt x="0" y="0"/>
                </a:moveTo>
                <a:lnTo>
                  <a:pt x="363610" y="0"/>
                </a:lnTo>
                <a:lnTo>
                  <a:pt x="363610" y="363610"/>
                </a:lnTo>
                <a:lnTo>
                  <a:pt x="0" y="3636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9712" y="1104179"/>
            <a:ext cx="363611" cy="363611"/>
          </a:xfrm>
          <a:custGeom>
            <a:avLst/>
            <a:gdLst/>
            <a:ahLst/>
            <a:cxnLst/>
            <a:rect r="r" b="b" t="t" l="l"/>
            <a:pathLst>
              <a:path h="363611" w="363611">
                <a:moveTo>
                  <a:pt x="0" y="0"/>
                </a:moveTo>
                <a:lnTo>
                  <a:pt x="363611" y="0"/>
                </a:lnTo>
                <a:lnTo>
                  <a:pt x="363611" y="363610"/>
                </a:lnTo>
                <a:lnTo>
                  <a:pt x="0" y="3636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81517" y="985745"/>
            <a:ext cx="363611" cy="363611"/>
          </a:xfrm>
          <a:custGeom>
            <a:avLst/>
            <a:gdLst/>
            <a:ahLst/>
            <a:cxnLst/>
            <a:rect r="r" b="b" t="t" l="l"/>
            <a:pathLst>
              <a:path h="363611" w="363611">
                <a:moveTo>
                  <a:pt x="0" y="0"/>
                </a:moveTo>
                <a:lnTo>
                  <a:pt x="363611" y="0"/>
                </a:lnTo>
                <a:lnTo>
                  <a:pt x="363611" y="363610"/>
                </a:lnTo>
                <a:lnTo>
                  <a:pt x="0" y="3636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45128" y="922373"/>
            <a:ext cx="363611" cy="363611"/>
          </a:xfrm>
          <a:custGeom>
            <a:avLst/>
            <a:gdLst/>
            <a:ahLst/>
            <a:cxnLst/>
            <a:rect r="r" b="b" t="t" l="l"/>
            <a:pathLst>
              <a:path h="363611" w="363611">
                <a:moveTo>
                  <a:pt x="0" y="0"/>
                </a:moveTo>
                <a:lnTo>
                  <a:pt x="363610" y="0"/>
                </a:lnTo>
                <a:lnTo>
                  <a:pt x="363610" y="363611"/>
                </a:lnTo>
                <a:lnTo>
                  <a:pt x="0" y="3636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56087" y="1350161"/>
            <a:ext cx="363611" cy="363611"/>
          </a:xfrm>
          <a:custGeom>
            <a:avLst/>
            <a:gdLst/>
            <a:ahLst/>
            <a:cxnLst/>
            <a:rect r="r" b="b" t="t" l="l"/>
            <a:pathLst>
              <a:path h="363611" w="363611">
                <a:moveTo>
                  <a:pt x="0" y="0"/>
                </a:moveTo>
                <a:lnTo>
                  <a:pt x="363611" y="0"/>
                </a:lnTo>
                <a:lnTo>
                  <a:pt x="363611" y="363611"/>
                </a:lnTo>
                <a:lnTo>
                  <a:pt x="0" y="3636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2456" y="0"/>
            <a:ext cx="902970" cy="1561550"/>
            <a:chOff x="0" y="0"/>
            <a:chExt cx="812800" cy="1405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405615"/>
            </a:xfrm>
            <a:custGeom>
              <a:avLst/>
              <a:gdLst/>
              <a:ahLst/>
              <a:cxnLst/>
              <a:rect r="r" b="b" t="t" l="l"/>
              <a:pathLst>
                <a:path h="14056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05615"/>
                  </a:lnTo>
                  <a:lnTo>
                    <a:pt x="0" y="14056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1415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13016"/>
            <a:ext cx="2887705" cy="2022679"/>
          </a:xfrm>
          <a:custGeom>
            <a:avLst/>
            <a:gdLst/>
            <a:ahLst/>
            <a:cxnLst/>
            <a:rect r="r" b="b" t="t" l="l"/>
            <a:pathLst>
              <a:path h="2022679" w="2887705">
                <a:moveTo>
                  <a:pt x="0" y="0"/>
                </a:moveTo>
                <a:lnTo>
                  <a:pt x="2887705" y="0"/>
                </a:lnTo>
                <a:lnTo>
                  <a:pt x="2887705" y="2022679"/>
                </a:lnTo>
                <a:lnTo>
                  <a:pt x="0" y="2022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309" t="-14144" r="-42932" b="-3140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1022" y="683487"/>
            <a:ext cx="1637257" cy="1265153"/>
          </a:xfrm>
          <a:custGeom>
            <a:avLst/>
            <a:gdLst/>
            <a:ahLst/>
            <a:cxnLst/>
            <a:rect r="r" b="b" t="t" l="l"/>
            <a:pathLst>
              <a:path h="1265153" w="1637257">
                <a:moveTo>
                  <a:pt x="0" y="0"/>
                </a:moveTo>
                <a:lnTo>
                  <a:pt x="1637256" y="0"/>
                </a:lnTo>
                <a:lnTo>
                  <a:pt x="1637256" y="1265153"/>
                </a:lnTo>
                <a:lnTo>
                  <a:pt x="0" y="12651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9400" y="110099"/>
            <a:ext cx="2800500" cy="39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381" spc="20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FRAPPEZ DES 5 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139" y="2320017"/>
            <a:ext cx="2756628" cy="550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673" spc="1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voilà boxeur du domaine cognitif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62721" y="1592274"/>
            <a:ext cx="775802" cy="1655445"/>
            <a:chOff x="0" y="0"/>
            <a:chExt cx="698331" cy="1490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331" cy="1490133"/>
            </a:xfrm>
            <a:custGeom>
              <a:avLst/>
              <a:gdLst/>
              <a:ahLst/>
              <a:cxnLst/>
              <a:rect r="r" b="b" t="t" l="l"/>
              <a:pathLst>
                <a:path h="1490133" w="698331">
                  <a:moveTo>
                    <a:pt x="149689" y="0"/>
                  </a:moveTo>
                  <a:lnTo>
                    <a:pt x="548642" y="0"/>
                  </a:lnTo>
                  <a:cubicBezTo>
                    <a:pt x="631313" y="0"/>
                    <a:pt x="698331" y="67018"/>
                    <a:pt x="698331" y="149689"/>
                  </a:cubicBezTo>
                  <a:lnTo>
                    <a:pt x="698331" y="1340445"/>
                  </a:lnTo>
                  <a:cubicBezTo>
                    <a:pt x="698331" y="1380145"/>
                    <a:pt x="682560" y="1418218"/>
                    <a:pt x="654488" y="1446291"/>
                  </a:cubicBezTo>
                  <a:cubicBezTo>
                    <a:pt x="626416" y="1474363"/>
                    <a:pt x="588342" y="1490133"/>
                    <a:pt x="548642" y="1490133"/>
                  </a:cubicBezTo>
                  <a:lnTo>
                    <a:pt x="149689" y="1490133"/>
                  </a:lnTo>
                  <a:cubicBezTo>
                    <a:pt x="67018" y="1490133"/>
                    <a:pt x="0" y="1423115"/>
                    <a:pt x="0" y="1340445"/>
                  </a:cubicBezTo>
                  <a:lnTo>
                    <a:pt x="0" y="149689"/>
                  </a:lnTo>
                  <a:cubicBezTo>
                    <a:pt x="0" y="67018"/>
                    <a:pt x="67018" y="0"/>
                    <a:pt x="149689" y="0"/>
                  </a:cubicBezTo>
                  <a:close/>
                </a:path>
              </a:pathLst>
            </a:custGeom>
            <a:solidFill>
              <a:srgbClr val="FF030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98331" cy="1499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361930"/>
            <a:ext cx="1124356" cy="1143020"/>
          </a:xfrm>
          <a:custGeom>
            <a:avLst/>
            <a:gdLst/>
            <a:ahLst/>
            <a:cxnLst/>
            <a:rect r="r" b="b" t="t" l="l"/>
            <a:pathLst>
              <a:path h="1143020" w="1124356">
                <a:moveTo>
                  <a:pt x="0" y="0"/>
                </a:moveTo>
                <a:lnTo>
                  <a:pt x="1124356" y="0"/>
                </a:lnTo>
                <a:lnTo>
                  <a:pt x="1124356" y="1143020"/>
                </a:lnTo>
                <a:lnTo>
                  <a:pt x="0" y="1143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2780" t="-26164" r="0" b="-734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39199">
            <a:off x="112778" y="1474422"/>
            <a:ext cx="730327" cy="1022806"/>
          </a:xfrm>
          <a:custGeom>
            <a:avLst/>
            <a:gdLst/>
            <a:ahLst/>
            <a:cxnLst/>
            <a:rect r="r" b="b" t="t" l="l"/>
            <a:pathLst>
              <a:path h="1022806" w="730327">
                <a:moveTo>
                  <a:pt x="0" y="0"/>
                </a:moveTo>
                <a:lnTo>
                  <a:pt x="730326" y="0"/>
                </a:lnTo>
                <a:lnTo>
                  <a:pt x="730326" y="1022806"/>
                </a:lnTo>
                <a:lnTo>
                  <a:pt x="0" y="10228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92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21739" y="1510555"/>
            <a:ext cx="914746" cy="1499345"/>
          </a:xfrm>
          <a:custGeom>
            <a:avLst/>
            <a:gdLst/>
            <a:ahLst/>
            <a:cxnLst/>
            <a:rect r="r" b="b" t="t" l="l"/>
            <a:pathLst>
              <a:path h="1499345" w="914746">
                <a:moveTo>
                  <a:pt x="0" y="0"/>
                </a:moveTo>
                <a:lnTo>
                  <a:pt x="914746" y="0"/>
                </a:lnTo>
                <a:lnTo>
                  <a:pt x="914746" y="1499345"/>
                </a:lnTo>
                <a:lnTo>
                  <a:pt x="0" y="14993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193" t="0" r="-36332" b="-5091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8175" y="-15712"/>
            <a:ext cx="2257045" cy="36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1"/>
              </a:lnSpc>
            </a:pPr>
            <a:r>
              <a:rPr lang="en-US" sz="1879" spc="-3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5763" y="554545"/>
            <a:ext cx="1503348" cy="748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3"/>
              </a:lnSpc>
            </a:pPr>
            <a:r>
              <a:rPr lang="en-US" sz="1655" spc="-2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rope-a-dope pour éviter les coups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93042" y="2483710"/>
            <a:ext cx="2274377" cy="450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73"/>
              </a:lnSpc>
            </a:pPr>
            <a:r>
              <a:rPr lang="en-US" sz="1502" spc="-5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</a:t>
            </a:r>
          </a:p>
          <a:p>
            <a:pPr algn="r">
              <a:lnSpc>
                <a:spcPts val="1773"/>
              </a:lnSpc>
            </a:pPr>
            <a:r>
              <a:rPr lang="en-US" sz="1502" spc="-5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ne rien manquer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5882" y="1582425"/>
            <a:ext cx="1260557" cy="64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15"/>
              </a:lnSpc>
            </a:pPr>
            <a:r>
              <a:rPr lang="en-US" sz="1633" spc="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Relisez </a:t>
            </a:r>
          </a:p>
          <a:p>
            <a:pPr algn="l">
              <a:lnSpc>
                <a:spcPts val="1715"/>
              </a:lnSpc>
            </a:pPr>
            <a:r>
              <a:rPr lang="en-US" sz="1633" spc="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Saul alinsky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046" y="-103820"/>
            <a:ext cx="1884016" cy="1829520"/>
            <a:chOff x="0" y="0"/>
            <a:chExt cx="655851" cy="6368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5851" cy="636881"/>
            </a:xfrm>
            <a:custGeom>
              <a:avLst/>
              <a:gdLst/>
              <a:ahLst/>
              <a:cxnLst/>
              <a:rect r="r" b="b" t="t" l="l"/>
              <a:pathLst>
                <a:path h="636881" w="655851">
                  <a:moveTo>
                    <a:pt x="0" y="0"/>
                  </a:moveTo>
                  <a:lnTo>
                    <a:pt x="655851" y="0"/>
                  </a:lnTo>
                  <a:lnTo>
                    <a:pt x="655851" y="636881"/>
                  </a:lnTo>
                  <a:lnTo>
                    <a:pt x="0" y="636881"/>
                  </a:lnTo>
                  <a:close/>
                </a:path>
              </a:pathLst>
            </a:custGeom>
            <a:solidFill>
              <a:srgbClr val="FD0505">
                <a:alpha val="8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655851" cy="646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3167" y="326959"/>
            <a:ext cx="1566136" cy="1419265"/>
          </a:xfrm>
          <a:custGeom>
            <a:avLst/>
            <a:gdLst/>
            <a:ahLst/>
            <a:cxnLst/>
            <a:rect r="r" b="b" t="t" l="l"/>
            <a:pathLst>
              <a:path h="1419265" w="1566136">
                <a:moveTo>
                  <a:pt x="0" y="0"/>
                </a:moveTo>
                <a:lnTo>
                  <a:pt x="1566137" y="0"/>
                </a:lnTo>
                <a:lnTo>
                  <a:pt x="1566137" y="1419264"/>
                </a:lnTo>
                <a:lnTo>
                  <a:pt x="0" y="1419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924" r="-90270" b="-1217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4950" y="112969"/>
            <a:ext cx="1355342" cy="1612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92"/>
              </a:lnSpc>
            </a:pPr>
            <a:r>
              <a:rPr lang="en-US" sz="1409" spc="1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Militant et sociologue américain, </a:t>
            </a:r>
          </a:p>
          <a:p>
            <a:pPr algn="r">
              <a:lnSpc>
                <a:spcPts val="1592"/>
              </a:lnSpc>
            </a:pPr>
            <a:r>
              <a:rPr lang="en-US" sz="1409" spc="1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 structuré</a:t>
            </a:r>
          </a:p>
          <a:p>
            <a:pPr algn="r">
              <a:lnSpc>
                <a:spcPts val="1592"/>
              </a:lnSpc>
            </a:pPr>
            <a:r>
              <a:rPr lang="en-US" sz="1409" spc="1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à plusieurs</a:t>
            </a:r>
          </a:p>
          <a:p>
            <a:pPr algn="r">
              <a:lnSpc>
                <a:spcPts val="1592"/>
              </a:lnSpc>
            </a:pPr>
            <a:r>
              <a:rPr lang="en-US" sz="1409" spc="1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reprises </a:t>
            </a:r>
          </a:p>
          <a:p>
            <a:pPr algn="r">
              <a:lnSpc>
                <a:spcPts val="1592"/>
              </a:lnSpc>
            </a:pPr>
            <a:r>
              <a:rPr lang="en-US" sz="1409" spc="1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des luttes collectives,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4510" y="1708721"/>
            <a:ext cx="1203960" cy="707327"/>
          </a:xfrm>
          <a:custGeom>
            <a:avLst/>
            <a:gdLst/>
            <a:ahLst/>
            <a:cxnLst/>
            <a:rect r="r" b="b" t="t" l="l"/>
            <a:pathLst>
              <a:path h="707327" w="1203960">
                <a:moveTo>
                  <a:pt x="0" y="0"/>
                </a:moveTo>
                <a:lnTo>
                  <a:pt x="1203960" y="0"/>
                </a:lnTo>
                <a:lnTo>
                  <a:pt x="1203960" y="707326"/>
                </a:lnTo>
                <a:lnTo>
                  <a:pt x="0" y="7073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347" y="2494557"/>
            <a:ext cx="2875246" cy="41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1"/>
              </a:lnSpc>
            </a:pPr>
            <a:r>
              <a:rPr lang="en-US" sz="1440" spc="1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jusqu’à devenir le pionnier du “community organizing”.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30990" y="1708721"/>
            <a:ext cx="1203960" cy="707327"/>
          </a:xfrm>
          <a:custGeom>
            <a:avLst/>
            <a:gdLst/>
            <a:ahLst/>
            <a:cxnLst/>
            <a:rect r="r" b="b" t="t" l="l"/>
            <a:pathLst>
              <a:path h="707327" w="1203960">
                <a:moveTo>
                  <a:pt x="0" y="0"/>
                </a:moveTo>
                <a:lnTo>
                  <a:pt x="1203960" y="0"/>
                </a:lnTo>
                <a:lnTo>
                  <a:pt x="1203960" y="707326"/>
                </a:lnTo>
                <a:lnTo>
                  <a:pt x="0" y="7073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37469" y="1708721"/>
            <a:ext cx="1203960" cy="707327"/>
          </a:xfrm>
          <a:custGeom>
            <a:avLst/>
            <a:gdLst/>
            <a:ahLst/>
            <a:cxnLst/>
            <a:rect r="r" b="b" t="t" l="l"/>
            <a:pathLst>
              <a:path h="707327" w="1203960">
                <a:moveTo>
                  <a:pt x="0" y="0"/>
                </a:moveTo>
                <a:lnTo>
                  <a:pt x="1203960" y="0"/>
                </a:lnTo>
                <a:lnTo>
                  <a:pt x="1203960" y="707326"/>
                </a:lnTo>
                <a:lnTo>
                  <a:pt x="0" y="7073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788" y="103444"/>
            <a:ext cx="1531784" cy="22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35"/>
              </a:lnSpc>
            </a:pPr>
            <a:r>
              <a:rPr lang="en-US" sz="1409" spc="1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Saul Alinsky,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0988" y="499968"/>
            <a:ext cx="3070888" cy="1579320"/>
            <a:chOff x="0" y="0"/>
            <a:chExt cx="2764231" cy="142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64231" cy="1421610"/>
            </a:xfrm>
            <a:custGeom>
              <a:avLst/>
              <a:gdLst/>
              <a:ahLst/>
              <a:cxnLst/>
              <a:rect r="r" b="b" t="t" l="l"/>
              <a:pathLst>
                <a:path h="1421610" w="2764231">
                  <a:moveTo>
                    <a:pt x="0" y="0"/>
                  </a:moveTo>
                  <a:lnTo>
                    <a:pt x="2764231" y="0"/>
                  </a:lnTo>
                  <a:lnTo>
                    <a:pt x="2764231" y="1421610"/>
                  </a:lnTo>
                  <a:lnTo>
                    <a:pt x="0" y="14216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764231" cy="1431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914164">
            <a:off x="716253" y="446960"/>
            <a:ext cx="2670636" cy="2115980"/>
          </a:xfrm>
          <a:custGeom>
            <a:avLst/>
            <a:gdLst/>
            <a:ahLst/>
            <a:cxnLst/>
            <a:rect r="r" b="b" t="t" l="l"/>
            <a:pathLst>
              <a:path h="2115980" w="2670636">
                <a:moveTo>
                  <a:pt x="0" y="0"/>
                </a:moveTo>
                <a:lnTo>
                  <a:pt x="2670635" y="0"/>
                </a:lnTo>
                <a:lnTo>
                  <a:pt x="2670635" y="2115980"/>
                </a:lnTo>
                <a:lnTo>
                  <a:pt x="0" y="211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016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99454"/>
            <a:ext cx="970303" cy="1242979"/>
          </a:xfrm>
          <a:custGeom>
            <a:avLst/>
            <a:gdLst/>
            <a:ahLst/>
            <a:cxnLst/>
            <a:rect r="r" b="b" t="t" l="l"/>
            <a:pathLst>
              <a:path h="1242979" w="970303">
                <a:moveTo>
                  <a:pt x="0" y="0"/>
                </a:moveTo>
                <a:lnTo>
                  <a:pt x="970303" y="0"/>
                </a:lnTo>
                <a:lnTo>
                  <a:pt x="970303" y="1242979"/>
                </a:lnTo>
                <a:lnTo>
                  <a:pt x="0" y="124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167" t="-51851" r="-24817" b="-1082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3609" y="2176202"/>
            <a:ext cx="2762682" cy="77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8"/>
              </a:lnSpc>
            </a:pPr>
            <a:r>
              <a:rPr lang="en-US" sz="2049" spc="17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offre une série de prescriptions et de règles.</a:t>
            </a:r>
            <a:r>
              <a:rPr lang="en-US" sz="2049" spc="17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6325" y="154833"/>
            <a:ext cx="2177251" cy="272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3"/>
              </a:lnSpc>
            </a:pPr>
            <a:r>
              <a:rPr lang="en-US" sz="2073" spc="17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Son ouvrage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2456" y="0"/>
            <a:ext cx="902970" cy="1561550"/>
            <a:chOff x="0" y="0"/>
            <a:chExt cx="812800" cy="1405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405615"/>
            </a:xfrm>
            <a:custGeom>
              <a:avLst/>
              <a:gdLst/>
              <a:ahLst/>
              <a:cxnLst/>
              <a:rect r="r" b="b" t="t" l="l"/>
              <a:pathLst>
                <a:path h="14056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05615"/>
                  </a:lnTo>
                  <a:lnTo>
                    <a:pt x="0" y="14056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1415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6954" y="1264626"/>
            <a:ext cx="1438821" cy="1007815"/>
          </a:xfrm>
          <a:custGeom>
            <a:avLst/>
            <a:gdLst/>
            <a:ahLst/>
            <a:cxnLst/>
            <a:rect r="r" b="b" t="t" l="l"/>
            <a:pathLst>
              <a:path h="1007815" w="1438821">
                <a:moveTo>
                  <a:pt x="0" y="0"/>
                </a:moveTo>
                <a:lnTo>
                  <a:pt x="1438821" y="0"/>
                </a:lnTo>
                <a:lnTo>
                  <a:pt x="1438821" y="1007815"/>
                </a:lnTo>
                <a:lnTo>
                  <a:pt x="0" y="1007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309" t="-14144" r="-42932" b="-3140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8087" y="197930"/>
            <a:ext cx="1286679" cy="994252"/>
          </a:xfrm>
          <a:custGeom>
            <a:avLst/>
            <a:gdLst/>
            <a:ahLst/>
            <a:cxnLst/>
            <a:rect r="r" b="b" t="t" l="l"/>
            <a:pathLst>
              <a:path h="994252" w="1286679">
                <a:moveTo>
                  <a:pt x="0" y="0"/>
                </a:moveTo>
                <a:lnTo>
                  <a:pt x="1286679" y="0"/>
                </a:lnTo>
                <a:lnTo>
                  <a:pt x="1286679" y="994252"/>
                </a:lnTo>
                <a:lnTo>
                  <a:pt x="0" y="994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344" y="115961"/>
            <a:ext cx="2015195" cy="1148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3"/>
              </a:lnSpc>
            </a:pPr>
            <a:r>
              <a:rPr lang="en-US" sz="1519" spc="1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5 règles expliquent </a:t>
            </a:r>
          </a:p>
          <a:p>
            <a:pPr algn="l">
              <a:lnSpc>
                <a:spcPts val="1853"/>
              </a:lnSpc>
            </a:pPr>
            <a:r>
              <a:rPr lang="en-US" sz="1519" spc="1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notamment </a:t>
            </a:r>
          </a:p>
          <a:p>
            <a:pPr algn="l">
              <a:lnSpc>
                <a:spcPts val="1853"/>
              </a:lnSpc>
            </a:pPr>
            <a:r>
              <a:rPr lang="en-US" sz="1519" spc="1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comment frapper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1818" y="1485900"/>
            <a:ext cx="1538082" cy="742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5"/>
              </a:lnSpc>
            </a:pPr>
            <a:r>
              <a:rPr lang="en-US" sz="1519" spc="1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système cognitif de l’adversaire,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344" y="2489588"/>
            <a:ext cx="2768423" cy="21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1"/>
              </a:lnSpc>
            </a:pPr>
            <a:r>
              <a:rPr lang="en-US" sz="1519" spc="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Comme les 5 métacarpiens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344" y="2718435"/>
            <a:ext cx="2768423" cy="21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1"/>
              </a:lnSpc>
            </a:pPr>
            <a:r>
              <a:rPr lang="en-US" sz="1519" spc="2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regroupés pour frapper 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2456" y="0"/>
            <a:ext cx="902970" cy="1561550"/>
            <a:chOff x="0" y="0"/>
            <a:chExt cx="812800" cy="1405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405615"/>
            </a:xfrm>
            <a:custGeom>
              <a:avLst/>
              <a:gdLst/>
              <a:ahLst/>
              <a:cxnLst/>
              <a:rect r="r" b="b" t="t" l="l"/>
              <a:pathLst>
                <a:path h="14056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05615"/>
                  </a:lnTo>
                  <a:lnTo>
                    <a:pt x="0" y="14056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1415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26459" y="355217"/>
            <a:ext cx="873418" cy="400958"/>
          </a:xfrm>
          <a:custGeom>
            <a:avLst/>
            <a:gdLst/>
            <a:ahLst/>
            <a:cxnLst/>
            <a:rect r="r" b="b" t="t" l="l"/>
            <a:pathLst>
              <a:path h="400958" w="873418">
                <a:moveTo>
                  <a:pt x="0" y="0"/>
                </a:moveTo>
                <a:lnTo>
                  <a:pt x="873419" y="0"/>
                </a:lnTo>
                <a:lnTo>
                  <a:pt x="873419" y="400958"/>
                </a:lnTo>
                <a:lnTo>
                  <a:pt x="0" y="40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0027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35797" y="555696"/>
            <a:ext cx="363611" cy="363611"/>
          </a:xfrm>
          <a:custGeom>
            <a:avLst/>
            <a:gdLst/>
            <a:ahLst/>
            <a:cxnLst/>
            <a:rect r="r" b="b" t="t" l="l"/>
            <a:pathLst>
              <a:path h="363611" w="363611">
                <a:moveTo>
                  <a:pt x="0" y="0"/>
                </a:moveTo>
                <a:lnTo>
                  <a:pt x="363610" y="0"/>
                </a:lnTo>
                <a:lnTo>
                  <a:pt x="363610" y="363611"/>
                </a:lnTo>
                <a:lnTo>
                  <a:pt x="0" y="363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172" y="355217"/>
            <a:ext cx="1333479" cy="1717289"/>
          </a:xfrm>
          <a:custGeom>
            <a:avLst/>
            <a:gdLst/>
            <a:ahLst/>
            <a:cxnLst/>
            <a:rect r="r" b="b" t="t" l="l"/>
            <a:pathLst>
              <a:path h="1717289" w="1333479">
                <a:moveTo>
                  <a:pt x="0" y="0"/>
                </a:moveTo>
                <a:lnTo>
                  <a:pt x="1333479" y="0"/>
                </a:lnTo>
                <a:lnTo>
                  <a:pt x="1333479" y="1717289"/>
                </a:lnTo>
                <a:lnTo>
                  <a:pt x="0" y="17172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521" r="-3948" b="-2604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9302" y="992665"/>
            <a:ext cx="1480210" cy="996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1"/>
              </a:lnSpc>
            </a:pPr>
            <a:r>
              <a:rPr lang="en-US" sz="1762" spc="-95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« Le ridicule est l’arme la plus puissante dont l’homme dispose.”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72" y="69735"/>
            <a:ext cx="3104519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6"/>
              </a:lnSpc>
            </a:pPr>
            <a:r>
              <a:rPr lang="en-US" sz="1647" spc="1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1   métacarpien : L’humour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72" y="2291581"/>
            <a:ext cx="2866341" cy="63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6"/>
              </a:lnSpc>
            </a:pPr>
            <a:r>
              <a:rPr lang="en-US" sz="1304" spc="10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 exemple, MOQUEZ VOTRE ADVERSAIRE AVEC UN AIR PINCE-sans-rire.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865" y="36498"/>
            <a:ext cx="294250" cy="15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7"/>
              </a:lnSpc>
            </a:pPr>
            <a:r>
              <a:rPr lang="en-US" sz="981" spc="5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2456" y="0"/>
            <a:ext cx="902970" cy="1561550"/>
            <a:chOff x="0" y="0"/>
            <a:chExt cx="812800" cy="1405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405615"/>
            </a:xfrm>
            <a:custGeom>
              <a:avLst/>
              <a:gdLst/>
              <a:ahLst/>
              <a:cxnLst/>
              <a:rect r="r" b="b" t="t" l="l"/>
              <a:pathLst>
                <a:path h="14056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05615"/>
                  </a:lnTo>
                  <a:lnTo>
                    <a:pt x="0" y="14056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1415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0" y="69735"/>
            <a:ext cx="1237059" cy="2074885"/>
          </a:xfrm>
          <a:custGeom>
            <a:avLst/>
            <a:gdLst/>
            <a:ahLst/>
            <a:cxnLst/>
            <a:rect r="r" b="b" t="t" l="l"/>
            <a:pathLst>
              <a:path h="2074885" w="1237059">
                <a:moveTo>
                  <a:pt x="1237059" y="0"/>
                </a:moveTo>
                <a:lnTo>
                  <a:pt x="0" y="0"/>
                </a:lnTo>
                <a:lnTo>
                  <a:pt x="0" y="2074885"/>
                </a:lnTo>
                <a:lnTo>
                  <a:pt x="1237059" y="2074885"/>
                </a:lnTo>
                <a:lnTo>
                  <a:pt x="123705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3941" y="828312"/>
            <a:ext cx="1843059" cy="124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1"/>
              </a:lnSpc>
            </a:pPr>
            <a:r>
              <a:rPr lang="en-US" sz="1762" spc="-95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« Le pouvoir n’est pas seulement ce que vous avez, mais également ce que l’ennemi croit que vous avez. »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926459" y="355217"/>
            <a:ext cx="873418" cy="400958"/>
          </a:xfrm>
          <a:custGeom>
            <a:avLst/>
            <a:gdLst/>
            <a:ahLst/>
            <a:cxnLst/>
            <a:rect r="r" b="b" t="t" l="l"/>
            <a:pathLst>
              <a:path h="400958" w="873418">
                <a:moveTo>
                  <a:pt x="0" y="0"/>
                </a:moveTo>
                <a:lnTo>
                  <a:pt x="873419" y="0"/>
                </a:lnTo>
                <a:lnTo>
                  <a:pt x="873419" y="400958"/>
                </a:lnTo>
                <a:lnTo>
                  <a:pt x="0" y="400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20027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51668" y="355217"/>
            <a:ext cx="363611" cy="363611"/>
          </a:xfrm>
          <a:custGeom>
            <a:avLst/>
            <a:gdLst/>
            <a:ahLst/>
            <a:cxnLst/>
            <a:rect r="r" b="b" t="t" l="l"/>
            <a:pathLst>
              <a:path h="363611" w="363611">
                <a:moveTo>
                  <a:pt x="0" y="0"/>
                </a:moveTo>
                <a:lnTo>
                  <a:pt x="363610" y="0"/>
                </a:lnTo>
                <a:lnTo>
                  <a:pt x="363610" y="363611"/>
                </a:lnTo>
                <a:lnTo>
                  <a:pt x="0" y="3636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172" y="69735"/>
            <a:ext cx="3104519" cy="24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6"/>
              </a:lnSpc>
            </a:pPr>
            <a:r>
              <a:rPr lang="en-US" sz="1647" spc="8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2   métacarpien : LA RUSE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72" y="2234670"/>
            <a:ext cx="2866341" cy="622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6"/>
              </a:lnSpc>
            </a:pPr>
            <a:r>
              <a:rPr lang="en-US" sz="1304" spc="11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 exemple, persuadez de la puissance de votre armée pour intimider l’adversaire.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5925" y="36498"/>
            <a:ext cx="294250" cy="15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7"/>
              </a:lnSpc>
            </a:pPr>
            <a:r>
              <a:rPr lang="en-US" sz="981" spc="5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72" y="69735"/>
            <a:ext cx="310451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6"/>
              </a:lnSpc>
            </a:pPr>
            <a:r>
              <a:rPr lang="en-US" sz="1647" spc="11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3  métacarpien : L’intimidation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978569" y="193653"/>
            <a:ext cx="873418" cy="400958"/>
          </a:xfrm>
          <a:custGeom>
            <a:avLst/>
            <a:gdLst/>
            <a:ahLst/>
            <a:cxnLst/>
            <a:rect r="r" b="b" t="t" l="l"/>
            <a:pathLst>
              <a:path h="400958" w="873418">
                <a:moveTo>
                  <a:pt x="0" y="0"/>
                </a:moveTo>
                <a:lnTo>
                  <a:pt x="873419" y="0"/>
                </a:lnTo>
                <a:lnTo>
                  <a:pt x="873419" y="400958"/>
                </a:lnTo>
                <a:lnTo>
                  <a:pt x="0" y="40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00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83716" y="231000"/>
            <a:ext cx="363611" cy="363611"/>
          </a:xfrm>
          <a:custGeom>
            <a:avLst/>
            <a:gdLst/>
            <a:ahLst/>
            <a:cxnLst/>
            <a:rect r="r" b="b" t="t" l="l"/>
            <a:pathLst>
              <a:path h="363611" w="363611">
                <a:moveTo>
                  <a:pt x="0" y="0"/>
                </a:moveTo>
                <a:lnTo>
                  <a:pt x="363610" y="0"/>
                </a:lnTo>
                <a:lnTo>
                  <a:pt x="363610" y="363611"/>
                </a:lnTo>
                <a:lnTo>
                  <a:pt x="0" y="363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73172" y="483412"/>
            <a:ext cx="1181303" cy="1822998"/>
          </a:xfrm>
          <a:custGeom>
            <a:avLst/>
            <a:gdLst/>
            <a:ahLst/>
            <a:cxnLst/>
            <a:rect r="r" b="b" t="t" l="l"/>
            <a:pathLst>
              <a:path h="1822998" w="1181303">
                <a:moveTo>
                  <a:pt x="1181303" y="0"/>
                </a:moveTo>
                <a:lnTo>
                  <a:pt x="0" y="0"/>
                </a:lnTo>
                <a:lnTo>
                  <a:pt x="0" y="1822998"/>
                </a:lnTo>
                <a:lnTo>
                  <a:pt x="1181303" y="1822998"/>
                </a:lnTo>
                <a:lnTo>
                  <a:pt x="1181303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10864" y="756611"/>
            <a:ext cx="1698046" cy="8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4"/>
              </a:lnSpc>
            </a:pPr>
            <a:r>
              <a:rPr lang="en-US" sz="1762" spc="-95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“La menace effraie davantage que l’action elle-même.”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72" y="2356497"/>
            <a:ext cx="2936728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spc="1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tel acte politique adverse</a:t>
            </a:r>
          </a:p>
          <a:p>
            <a:pPr algn="l">
              <a:lnSpc>
                <a:spcPts val="1680"/>
              </a:lnSpc>
            </a:pPr>
            <a:r>
              <a:rPr lang="en-US" sz="1400" spc="1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« aura des conséquences regrettables ».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952" y="36498"/>
            <a:ext cx="294250" cy="15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7"/>
              </a:lnSpc>
            </a:pPr>
            <a:r>
              <a:rPr lang="en-US" sz="981" spc="5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3220" y="1937397"/>
            <a:ext cx="1498767" cy="21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spc="1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 exemple,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3220" y="2146947"/>
            <a:ext cx="1577744" cy="21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spc="1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ANNONCEZ QUE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72" y="69735"/>
            <a:ext cx="310451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6"/>
              </a:lnSpc>
            </a:pPr>
            <a:r>
              <a:rPr lang="en-US" sz="1647" spc="11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4  métacarpien : </a:t>
            </a:r>
          </a:p>
          <a:p>
            <a:pPr algn="l">
              <a:lnSpc>
                <a:spcPts val="1976"/>
              </a:lnSpc>
            </a:pPr>
            <a:r>
              <a:rPr lang="en-US" sz="1647" spc="11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dissonance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978569" y="193653"/>
            <a:ext cx="873418" cy="400958"/>
          </a:xfrm>
          <a:custGeom>
            <a:avLst/>
            <a:gdLst/>
            <a:ahLst/>
            <a:cxnLst/>
            <a:rect r="r" b="b" t="t" l="l"/>
            <a:pathLst>
              <a:path h="400958" w="873418">
                <a:moveTo>
                  <a:pt x="0" y="0"/>
                </a:moveTo>
                <a:lnTo>
                  <a:pt x="873419" y="0"/>
                </a:lnTo>
                <a:lnTo>
                  <a:pt x="873419" y="400958"/>
                </a:lnTo>
                <a:lnTo>
                  <a:pt x="0" y="40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00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46450" y="266625"/>
            <a:ext cx="363611" cy="363611"/>
          </a:xfrm>
          <a:custGeom>
            <a:avLst/>
            <a:gdLst/>
            <a:ahLst/>
            <a:cxnLst/>
            <a:rect r="r" b="b" t="t" l="l"/>
            <a:pathLst>
              <a:path h="363611" w="363611">
                <a:moveTo>
                  <a:pt x="0" y="0"/>
                </a:moveTo>
                <a:lnTo>
                  <a:pt x="363611" y="0"/>
                </a:lnTo>
                <a:lnTo>
                  <a:pt x="363611" y="363611"/>
                </a:lnTo>
                <a:lnTo>
                  <a:pt x="0" y="363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371" y="565035"/>
            <a:ext cx="1176449" cy="1583191"/>
          </a:xfrm>
          <a:custGeom>
            <a:avLst/>
            <a:gdLst/>
            <a:ahLst/>
            <a:cxnLst/>
            <a:rect r="r" b="b" t="t" l="l"/>
            <a:pathLst>
              <a:path h="1583191" w="1176449">
                <a:moveTo>
                  <a:pt x="0" y="0"/>
                </a:moveTo>
                <a:lnTo>
                  <a:pt x="1176449" y="0"/>
                </a:lnTo>
                <a:lnTo>
                  <a:pt x="1176449" y="1583191"/>
                </a:lnTo>
                <a:lnTo>
                  <a:pt x="0" y="15831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748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10864" y="783690"/>
            <a:ext cx="1698046" cy="8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4"/>
              </a:lnSpc>
            </a:pPr>
            <a:r>
              <a:rPr lang="en-US" sz="1762" spc="-95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“Sortez du champ de l’expérience de l’ennemi chaque fois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72" y="2234443"/>
            <a:ext cx="2863556" cy="775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7"/>
              </a:lnSpc>
            </a:pPr>
            <a:r>
              <a:rPr lang="en-US" sz="1272" spc="10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prenez pied dans une région avec des “petits hommes verts” et ne les présentez pas comme une armée.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952" y="36498"/>
            <a:ext cx="294250" cy="15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7"/>
              </a:lnSpc>
            </a:pPr>
            <a:r>
              <a:rPr lang="en-US" sz="981" spc="5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0122" y="2042960"/>
            <a:ext cx="1318133" cy="201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7"/>
              </a:lnSpc>
            </a:pPr>
            <a:r>
              <a:rPr lang="en-US" sz="1272" spc="10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 exemple,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1854" y="1579189"/>
            <a:ext cx="1698046" cy="274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4"/>
              </a:lnSpc>
            </a:pPr>
            <a:r>
              <a:rPr lang="en-US" sz="1762" spc="-95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que c’est possible.”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72" y="69735"/>
            <a:ext cx="310451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6"/>
              </a:lnSpc>
            </a:pPr>
            <a:r>
              <a:rPr lang="en-US" sz="1647" spc="11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5  métacarpien : </a:t>
            </a:r>
          </a:p>
          <a:p>
            <a:pPr algn="l">
              <a:lnSpc>
                <a:spcPts val="1976"/>
              </a:lnSpc>
            </a:pPr>
            <a:r>
              <a:rPr lang="en-US" sz="1647" spc="11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COHÉRENCE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978569" y="46023"/>
            <a:ext cx="873418" cy="400958"/>
          </a:xfrm>
          <a:custGeom>
            <a:avLst/>
            <a:gdLst/>
            <a:ahLst/>
            <a:cxnLst/>
            <a:rect r="r" b="b" t="t" l="l"/>
            <a:pathLst>
              <a:path h="400958" w="873418">
                <a:moveTo>
                  <a:pt x="0" y="0"/>
                </a:moveTo>
                <a:lnTo>
                  <a:pt x="873419" y="0"/>
                </a:lnTo>
                <a:lnTo>
                  <a:pt x="873419" y="400958"/>
                </a:lnTo>
                <a:lnTo>
                  <a:pt x="0" y="40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00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80611" y="135580"/>
            <a:ext cx="363611" cy="363611"/>
          </a:xfrm>
          <a:custGeom>
            <a:avLst/>
            <a:gdLst/>
            <a:ahLst/>
            <a:cxnLst/>
            <a:rect r="r" b="b" t="t" l="l"/>
            <a:pathLst>
              <a:path h="363611" w="363611">
                <a:moveTo>
                  <a:pt x="0" y="0"/>
                </a:moveTo>
                <a:lnTo>
                  <a:pt x="363610" y="0"/>
                </a:lnTo>
                <a:lnTo>
                  <a:pt x="363610" y="363610"/>
                </a:lnTo>
                <a:lnTo>
                  <a:pt x="0" y="36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1558379"/>
            <a:ext cx="3009900" cy="272490"/>
            <a:chOff x="0" y="0"/>
            <a:chExt cx="2709333" cy="2452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3" cy="245279"/>
            </a:xfrm>
            <a:custGeom>
              <a:avLst/>
              <a:gdLst/>
              <a:ahLst/>
              <a:cxnLst/>
              <a:rect r="r" b="b" t="t" l="l"/>
              <a:pathLst>
                <a:path h="24527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245279"/>
                  </a:lnTo>
                  <a:lnTo>
                    <a:pt x="0" y="245279"/>
                  </a:lnTo>
                  <a:close/>
                </a:path>
              </a:pathLst>
            </a:custGeom>
            <a:solidFill>
              <a:srgbClr val="FF030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2709333" cy="254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48337" y="557036"/>
            <a:ext cx="1732930" cy="96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762" spc="-95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“Forcez l’ennemi à suivre à la lettre son propre code de conduite.”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72" y="2112194"/>
            <a:ext cx="2908095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spc="-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Ayez recours à des alliés pour vous fournir hommes et drones, mais si l’adversaire Y songe, évoquez la “co-belligérance”.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6952" y="36498"/>
            <a:ext cx="294250" cy="15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7"/>
              </a:lnSpc>
            </a:pPr>
            <a:r>
              <a:rPr lang="en-US" sz="981" spc="5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172" y="1902644"/>
            <a:ext cx="1468364" cy="21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spc="1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 exemple,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172" y="1586265"/>
            <a:ext cx="2871049" cy="244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4"/>
              </a:lnSpc>
            </a:pPr>
            <a:r>
              <a:rPr lang="en-US" sz="1546" spc="-37">
                <a:solidFill>
                  <a:srgbClr val="FFFFFF"/>
                </a:solidFill>
                <a:latin typeface="Clarendon"/>
                <a:ea typeface="Clarendon"/>
                <a:cs typeface="Clarendon"/>
                <a:sym typeface="Clarendon"/>
              </a:rPr>
              <a:t>Fracturez son 5   métacarpien 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04950" y="1573181"/>
            <a:ext cx="114038" cy="14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9"/>
              </a:lnSpc>
            </a:pPr>
            <a:r>
              <a:rPr lang="en-US" sz="924" spc="-36">
                <a:solidFill>
                  <a:srgbClr val="FFFFFF"/>
                </a:solidFill>
                <a:latin typeface="Clarendon"/>
                <a:ea typeface="Clarendon"/>
                <a:cs typeface="Clarendon"/>
                <a:sym typeface="Clarendon"/>
              </a:rPr>
              <a:t>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73172" y="565035"/>
            <a:ext cx="1120733" cy="993344"/>
          </a:xfrm>
          <a:custGeom>
            <a:avLst/>
            <a:gdLst/>
            <a:ahLst/>
            <a:cxnLst/>
            <a:rect r="r" b="b" t="t" l="l"/>
            <a:pathLst>
              <a:path h="993344" w="1120733">
                <a:moveTo>
                  <a:pt x="0" y="0"/>
                </a:moveTo>
                <a:lnTo>
                  <a:pt x="1120733" y="0"/>
                </a:lnTo>
                <a:lnTo>
                  <a:pt x="1120733" y="993344"/>
                </a:lnTo>
                <a:lnTo>
                  <a:pt x="0" y="9933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0530" t="0" r="-18222" b="-1202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DAGXCySMMj8</dc:identifier>
  <dcterms:modified xsi:type="dcterms:W3CDTF">2011-08-01T06:04:30Z</dcterms:modified>
  <cp:revision>1</cp:revision>
  <dc:title>Métacarpiens</dc:title>
</cp:coreProperties>
</file>