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slide" Target="slides/slide18.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7e5672f5b_2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g87e5672f5b_2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7e5672f5b_2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87e5672f5b_2_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87e5672f5b_2_6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87e5672f5b_2_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g87e5672f5b_2_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87e5672f5b_2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87e5672f5b_2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87e5672f5b_2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7e5672f5b_2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87e5672f5b_2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7e5672f5b_2_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87e5672f5b_2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7e5672f5b_2_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87e5672f5b_2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7e5672f5b_2_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g87e5672f5b_2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87e5672f5b_2_9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87e5672f5b_2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87e5672f5b_2_2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87e5672f5b_2_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7e5672f5b_2_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87e5672f5b_2_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7e5672f5b_2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87e5672f5b_2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7e5672f5b_2_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87e5672f5b_2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7e5672f5b_2_3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87e5672f5b_2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7e5672f5b_2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87e5672f5b_2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7e5672f5b_2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87e5672f5b_2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7e5672f5b_2_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87e5672f5b_2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layout with centered title and subtitle placeholders"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514350" y="1597819"/>
            <a:ext cx="5829300" cy="1102519"/>
          </a:xfrm>
          <a:prstGeom prst="rect">
            <a:avLst/>
          </a:prstGeom>
          <a:noFill/>
          <a:ln>
            <a:noFill/>
          </a:ln>
        </p:spPr>
        <p:txBody>
          <a:bodyPr anchorCtr="0" anchor="ctr" bIns="34275" lIns="34275" spcFirstLastPara="1" rIns="342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56" name="Google Shape;56;p14"/>
          <p:cNvSpPr txBox="1"/>
          <p:nvPr>
            <p:ph idx="1" type="subTitle"/>
          </p:nvPr>
        </p:nvSpPr>
        <p:spPr>
          <a:xfrm>
            <a:off x="1028700" y="2914650"/>
            <a:ext cx="4800600" cy="1314450"/>
          </a:xfrm>
          <a:prstGeom prst="rect">
            <a:avLst/>
          </a:prstGeom>
          <a:noFill/>
          <a:ln>
            <a:noFill/>
          </a:ln>
        </p:spPr>
        <p:txBody>
          <a:bodyPr anchorCtr="0" anchor="t" bIns="34275" lIns="34275" spcFirstLastPara="1" rIns="34275" wrap="square" tIns="34275">
            <a:noAutofit/>
          </a:bodyPr>
          <a:lstStyle>
            <a:lvl1pPr lvl="0" algn="l">
              <a:lnSpc>
                <a:spcPct val="90000"/>
              </a:lnSpc>
              <a:spcBef>
                <a:spcPts val="800"/>
              </a:spcBef>
              <a:spcAft>
                <a:spcPts val="0"/>
              </a:spcAft>
              <a:buClr>
                <a:srgbClr val="000000"/>
              </a:buClr>
              <a:buSzPts val="1400"/>
              <a:buChar char="•"/>
              <a:defRPr/>
            </a:lvl1pPr>
            <a:lvl2pPr lvl="1" algn="l">
              <a:lnSpc>
                <a:spcPct val="90000"/>
              </a:lnSpc>
              <a:spcBef>
                <a:spcPts val="800"/>
              </a:spcBef>
              <a:spcAft>
                <a:spcPts val="0"/>
              </a:spcAft>
              <a:buClr>
                <a:srgbClr val="000000"/>
              </a:buClr>
              <a:buSzPts val="1400"/>
              <a:buChar char="•"/>
              <a:defRPr/>
            </a:lvl2pPr>
            <a:lvl3pPr lvl="2" algn="l">
              <a:lnSpc>
                <a:spcPct val="90000"/>
              </a:lnSpc>
              <a:spcBef>
                <a:spcPts val="800"/>
              </a:spcBef>
              <a:spcAft>
                <a:spcPts val="0"/>
              </a:spcAft>
              <a:buClr>
                <a:srgbClr val="000000"/>
              </a:buClr>
              <a:buSzPts val="1400"/>
              <a:buChar char="•"/>
              <a:defRPr/>
            </a:lvl3pPr>
            <a:lvl4pPr lvl="3" algn="l">
              <a:lnSpc>
                <a:spcPct val="90000"/>
              </a:lnSpc>
              <a:spcBef>
                <a:spcPts val="800"/>
              </a:spcBef>
              <a:spcAft>
                <a:spcPts val="0"/>
              </a:spcAft>
              <a:buClr>
                <a:srgbClr val="000000"/>
              </a:buClr>
              <a:buSzPts val="1400"/>
              <a:buChar char="•"/>
              <a:defRPr/>
            </a:lvl4pPr>
            <a:lvl5pPr lvl="4" algn="l">
              <a:lnSpc>
                <a:spcPct val="90000"/>
              </a:lnSpc>
              <a:spcBef>
                <a:spcPts val="800"/>
              </a:spcBef>
              <a:spcAft>
                <a:spcPts val="0"/>
              </a:spcAft>
              <a:buClr>
                <a:srgbClr val="000000"/>
              </a:buClr>
              <a:buSzPts val="1400"/>
              <a:buChar char="•"/>
              <a:defRPr/>
            </a:lvl5pPr>
            <a:lvl6pPr lvl="5" algn="l">
              <a:lnSpc>
                <a:spcPct val="90000"/>
              </a:lnSpc>
              <a:spcBef>
                <a:spcPts val="800"/>
              </a:spcBef>
              <a:spcAft>
                <a:spcPts val="0"/>
              </a:spcAft>
              <a:buClr>
                <a:srgbClr val="000000"/>
              </a:buClr>
              <a:buSzPts val="1400"/>
              <a:buChar char="•"/>
              <a:defRPr/>
            </a:lvl6pPr>
            <a:lvl7pPr lvl="6" algn="l">
              <a:lnSpc>
                <a:spcPct val="90000"/>
              </a:lnSpc>
              <a:spcBef>
                <a:spcPts val="800"/>
              </a:spcBef>
              <a:spcAft>
                <a:spcPts val="0"/>
              </a:spcAft>
              <a:buClr>
                <a:srgbClr val="000000"/>
              </a:buClr>
              <a:buSzPts val="1400"/>
              <a:buChar char="•"/>
              <a:defRPr/>
            </a:lvl7pPr>
            <a:lvl8pPr lvl="7" algn="l">
              <a:lnSpc>
                <a:spcPct val="90000"/>
              </a:lnSpc>
              <a:spcBef>
                <a:spcPts val="800"/>
              </a:spcBef>
              <a:spcAft>
                <a:spcPts val="0"/>
              </a:spcAft>
              <a:buClr>
                <a:srgbClr val="000000"/>
              </a:buClr>
              <a:buSzPts val="1400"/>
              <a:buChar char="•"/>
              <a:defRPr/>
            </a:lvl8pPr>
            <a:lvl9pPr lvl="8" algn="l">
              <a:lnSpc>
                <a:spcPct val="90000"/>
              </a:lnSpc>
              <a:spcBef>
                <a:spcPts val="800"/>
              </a:spcBef>
              <a:spcAft>
                <a:spcPts val="0"/>
              </a:spcAft>
              <a:buClr>
                <a:srgbClr val="000000"/>
              </a:buClr>
              <a:buSzPts val="1400"/>
              <a:buChar char="•"/>
              <a:defRPr/>
            </a:lvl9pPr>
          </a:lstStyle>
          <a:p/>
        </p:txBody>
      </p:sp>
      <p:sp>
        <p:nvSpPr>
          <p:cNvPr id="57" name="Google Shape;57;p14"/>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58" name="Google Shape;58;p14"/>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59" name="Google Shape;59;p14"/>
          <p:cNvSpPr txBox="1"/>
          <p:nvPr>
            <p:ph idx="12" type="sldNum"/>
          </p:nvPr>
        </p:nvSpPr>
        <p:spPr>
          <a:xfrm>
            <a:off x="8316515" y="4802981"/>
            <a:ext cx="198834" cy="201215"/>
          </a:xfrm>
          <a:prstGeom prst="rect">
            <a:avLst/>
          </a:prstGeom>
          <a:noFill/>
          <a:ln>
            <a:noFill/>
          </a:ln>
        </p:spPr>
        <p:txBody>
          <a:bodyPr anchorCtr="0" anchor="ctr" bIns="34275" lIns="34275" spcFirstLastPara="1" rIns="34275" wrap="square" tIns="34275">
            <a:noAutofit/>
          </a:bodyPr>
          <a:lstStyle>
            <a:lvl1pPr indent="0" lvl="0" marL="0" algn="r">
              <a:lnSpc>
                <a:spcPct val="100000"/>
              </a:lnSpc>
              <a:spcBef>
                <a:spcPts val="0"/>
              </a:spcBef>
              <a:spcAft>
                <a:spcPts val="0"/>
              </a:spcAft>
              <a:buNone/>
              <a:defRPr sz="900">
                <a:solidFill>
                  <a:srgbClr val="888888"/>
                </a:solidFill>
              </a:defRPr>
            </a:lvl1pPr>
            <a:lvl2pPr indent="0" lvl="1" marL="0" algn="r">
              <a:lnSpc>
                <a:spcPct val="100000"/>
              </a:lnSpc>
              <a:spcBef>
                <a:spcPts val="0"/>
              </a:spcBef>
              <a:spcAft>
                <a:spcPts val="0"/>
              </a:spcAft>
              <a:buNone/>
              <a:defRPr sz="900">
                <a:solidFill>
                  <a:srgbClr val="888888"/>
                </a:solidFill>
              </a:defRPr>
            </a:lvl2pPr>
            <a:lvl3pPr indent="0" lvl="2" marL="0" algn="r">
              <a:lnSpc>
                <a:spcPct val="100000"/>
              </a:lnSpc>
              <a:spcBef>
                <a:spcPts val="0"/>
              </a:spcBef>
              <a:spcAft>
                <a:spcPts val="0"/>
              </a:spcAft>
              <a:buNone/>
              <a:defRPr sz="900">
                <a:solidFill>
                  <a:srgbClr val="888888"/>
                </a:solidFill>
              </a:defRPr>
            </a:lvl3pPr>
            <a:lvl4pPr indent="0" lvl="3" marL="0" algn="r">
              <a:lnSpc>
                <a:spcPct val="100000"/>
              </a:lnSpc>
              <a:spcBef>
                <a:spcPts val="0"/>
              </a:spcBef>
              <a:spcAft>
                <a:spcPts val="0"/>
              </a:spcAft>
              <a:buNone/>
              <a:defRPr sz="900">
                <a:solidFill>
                  <a:srgbClr val="888888"/>
                </a:solidFill>
              </a:defRPr>
            </a:lvl4pPr>
            <a:lvl5pPr indent="0" lvl="4" marL="0" algn="r">
              <a:lnSpc>
                <a:spcPct val="100000"/>
              </a:lnSpc>
              <a:spcBef>
                <a:spcPts val="0"/>
              </a:spcBef>
              <a:spcAft>
                <a:spcPts val="0"/>
              </a:spcAft>
              <a:buNone/>
              <a:defRPr sz="900">
                <a:solidFill>
                  <a:srgbClr val="888888"/>
                </a:solidFill>
              </a:defRPr>
            </a:lvl5pPr>
            <a:lvl6pPr indent="0" lvl="5" marL="0" algn="r">
              <a:lnSpc>
                <a:spcPct val="100000"/>
              </a:lnSpc>
              <a:spcBef>
                <a:spcPts val="0"/>
              </a:spcBef>
              <a:spcAft>
                <a:spcPts val="0"/>
              </a:spcAft>
              <a:buNone/>
              <a:defRPr sz="900">
                <a:solidFill>
                  <a:srgbClr val="888888"/>
                </a:solidFill>
              </a:defRPr>
            </a:lvl6pPr>
            <a:lvl7pPr indent="0" lvl="6" marL="0" algn="r">
              <a:lnSpc>
                <a:spcPct val="100000"/>
              </a:lnSpc>
              <a:spcBef>
                <a:spcPts val="0"/>
              </a:spcBef>
              <a:spcAft>
                <a:spcPts val="0"/>
              </a:spcAft>
              <a:buNone/>
              <a:defRPr sz="900">
                <a:solidFill>
                  <a:srgbClr val="888888"/>
                </a:solidFill>
              </a:defRPr>
            </a:lvl7pPr>
            <a:lvl8pPr indent="0" lvl="7" marL="0" algn="r">
              <a:lnSpc>
                <a:spcPct val="100000"/>
              </a:lnSpc>
              <a:spcBef>
                <a:spcPts val="0"/>
              </a:spcBef>
              <a:spcAft>
                <a:spcPts val="0"/>
              </a:spcAft>
              <a:buNone/>
              <a:defRPr sz="900">
                <a:solidFill>
                  <a:srgbClr val="888888"/>
                </a:solidFill>
              </a:defRPr>
            </a:lvl8pPr>
            <a:lvl9pPr indent="0" lvl="8" marL="0" algn="r">
              <a:lnSpc>
                <a:spcPct val="100000"/>
              </a:lnSpc>
              <a:spcBef>
                <a:spcPts val="0"/>
              </a:spcBef>
              <a:spcAft>
                <a:spcPts val="0"/>
              </a:spcAft>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lvl1pPr lvl="0" algn="l">
              <a:lnSpc>
                <a:spcPct val="90000"/>
              </a:lnSpc>
              <a:spcBef>
                <a:spcPts val="0"/>
              </a:spcBef>
              <a:spcAft>
                <a:spcPts val="0"/>
              </a:spcAft>
              <a:buSzPts val="1100"/>
              <a:buNone/>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2" name="Google Shape;62;p15"/>
          <p:cNvSpPr txBox="1"/>
          <p:nvPr>
            <p:ph idx="1" type="body"/>
          </p:nvPr>
        </p:nvSpPr>
        <p:spPr>
          <a:xfrm>
            <a:off x="628650" y="1369219"/>
            <a:ext cx="7886700" cy="3263503"/>
          </a:xfrm>
          <a:prstGeom prst="rect">
            <a:avLst/>
          </a:prstGeom>
          <a:noFill/>
          <a:ln>
            <a:noFill/>
          </a:ln>
        </p:spPr>
        <p:txBody>
          <a:bodyPr anchorCtr="0" anchor="t" bIns="34275" lIns="34275" spcFirstLastPara="1" rIns="34275" wrap="square" tIns="34275">
            <a:noAutofit/>
          </a:bodyPr>
          <a:lstStyle>
            <a:lvl1pPr indent="-317500" lvl="0" marL="457200" algn="l">
              <a:lnSpc>
                <a:spcPct val="90000"/>
              </a:lnSpc>
              <a:spcBef>
                <a:spcPts val="800"/>
              </a:spcBef>
              <a:spcAft>
                <a:spcPts val="0"/>
              </a:spcAft>
              <a:buClr>
                <a:srgbClr val="000000"/>
              </a:buClr>
              <a:buSzPts val="1400"/>
              <a:buChar char="•"/>
              <a:defRPr/>
            </a:lvl1pPr>
            <a:lvl2pPr indent="-317500" lvl="1" marL="914400" algn="l">
              <a:lnSpc>
                <a:spcPct val="90000"/>
              </a:lnSpc>
              <a:spcBef>
                <a:spcPts val="800"/>
              </a:spcBef>
              <a:spcAft>
                <a:spcPts val="0"/>
              </a:spcAft>
              <a:buClr>
                <a:srgbClr val="000000"/>
              </a:buClr>
              <a:buSzPts val="1400"/>
              <a:buChar char="•"/>
              <a:defRPr/>
            </a:lvl2pPr>
            <a:lvl3pPr indent="-317500" lvl="2" marL="1371600" algn="l">
              <a:lnSpc>
                <a:spcPct val="90000"/>
              </a:lnSpc>
              <a:spcBef>
                <a:spcPts val="800"/>
              </a:spcBef>
              <a:spcAft>
                <a:spcPts val="0"/>
              </a:spcAft>
              <a:buClr>
                <a:srgbClr val="000000"/>
              </a:buClr>
              <a:buSzPts val="1400"/>
              <a:buChar char="•"/>
              <a:defRPr/>
            </a:lvl3pPr>
            <a:lvl4pPr indent="-317500" lvl="3" marL="1828800" algn="l">
              <a:lnSpc>
                <a:spcPct val="90000"/>
              </a:lnSpc>
              <a:spcBef>
                <a:spcPts val="800"/>
              </a:spcBef>
              <a:spcAft>
                <a:spcPts val="0"/>
              </a:spcAft>
              <a:buClr>
                <a:srgbClr val="000000"/>
              </a:buClr>
              <a:buSzPts val="1400"/>
              <a:buChar char="•"/>
              <a:defRPr/>
            </a:lvl4pPr>
            <a:lvl5pPr indent="-317500" lvl="4" marL="2286000" algn="l">
              <a:lnSpc>
                <a:spcPct val="90000"/>
              </a:lnSpc>
              <a:spcBef>
                <a:spcPts val="800"/>
              </a:spcBef>
              <a:spcAft>
                <a:spcPts val="0"/>
              </a:spcAft>
              <a:buClr>
                <a:srgbClr val="000000"/>
              </a:buClr>
              <a:buSzPts val="1400"/>
              <a:buChar char="•"/>
              <a:defRPr/>
            </a:lvl5pPr>
            <a:lvl6pPr indent="-317500" lvl="5" marL="2743200" algn="l">
              <a:lnSpc>
                <a:spcPct val="90000"/>
              </a:lnSpc>
              <a:spcBef>
                <a:spcPts val="800"/>
              </a:spcBef>
              <a:spcAft>
                <a:spcPts val="0"/>
              </a:spcAft>
              <a:buClr>
                <a:srgbClr val="000000"/>
              </a:buClr>
              <a:buSzPts val="1400"/>
              <a:buChar char="•"/>
              <a:defRPr/>
            </a:lvl6pPr>
            <a:lvl7pPr indent="-317500" lvl="6" marL="3200400" algn="l">
              <a:lnSpc>
                <a:spcPct val="90000"/>
              </a:lnSpc>
              <a:spcBef>
                <a:spcPts val="800"/>
              </a:spcBef>
              <a:spcAft>
                <a:spcPts val="0"/>
              </a:spcAft>
              <a:buClr>
                <a:srgbClr val="000000"/>
              </a:buClr>
              <a:buSzPts val="1400"/>
              <a:buChar char="•"/>
              <a:defRPr/>
            </a:lvl7pPr>
            <a:lvl8pPr indent="-317500" lvl="7" marL="3657600" algn="l">
              <a:lnSpc>
                <a:spcPct val="90000"/>
              </a:lnSpc>
              <a:spcBef>
                <a:spcPts val="800"/>
              </a:spcBef>
              <a:spcAft>
                <a:spcPts val="0"/>
              </a:spcAft>
              <a:buClr>
                <a:srgbClr val="000000"/>
              </a:buClr>
              <a:buSzPts val="1400"/>
              <a:buChar char="•"/>
              <a:defRPr/>
            </a:lvl8pPr>
            <a:lvl9pPr indent="-317500" lvl="8" marL="4114800" algn="l">
              <a:lnSpc>
                <a:spcPct val="90000"/>
              </a:lnSpc>
              <a:spcBef>
                <a:spcPts val="800"/>
              </a:spcBef>
              <a:spcAft>
                <a:spcPts val="0"/>
              </a:spcAft>
              <a:buClr>
                <a:srgbClr val="000000"/>
              </a:buClr>
              <a:buSzPts val="1400"/>
              <a:buChar char="•"/>
              <a:defRPr/>
            </a:lvl9pPr>
          </a:lstStyle>
          <a:p/>
        </p:txBody>
      </p:sp>
      <p:sp>
        <p:nvSpPr>
          <p:cNvPr id="63" name="Google Shape;63;p15"/>
          <p:cNvSpPr txBox="1"/>
          <p:nvPr>
            <p:ph idx="10" type="dt"/>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64" name="Google Shape;64;p15"/>
          <p:cNvSpPr txBox="1"/>
          <p:nvPr>
            <p:ph idx="11" type="ftr"/>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rgbClr val="000000"/>
                </a:solidFill>
                <a:latin typeface="Calibri"/>
                <a:ea typeface="Calibri"/>
                <a:cs typeface="Calibri"/>
                <a:sym typeface="Calibri"/>
              </a:defRPr>
            </a:lvl9pPr>
          </a:lstStyle>
          <a:p/>
        </p:txBody>
      </p:sp>
      <p:sp>
        <p:nvSpPr>
          <p:cNvPr id="65" name="Google Shape;65;p15"/>
          <p:cNvSpPr txBox="1"/>
          <p:nvPr>
            <p:ph idx="12" type="sldNum"/>
          </p:nvPr>
        </p:nvSpPr>
        <p:spPr>
          <a:xfrm>
            <a:off x="8316515" y="4802981"/>
            <a:ext cx="198834" cy="201215"/>
          </a:xfrm>
          <a:prstGeom prst="rect">
            <a:avLst/>
          </a:prstGeom>
          <a:noFill/>
          <a:ln>
            <a:noFill/>
          </a:ln>
        </p:spPr>
        <p:txBody>
          <a:bodyPr anchorCtr="0" anchor="ctr" bIns="34275" lIns="34275" spcFirstLastPara="1" rIns="34275" wrap="square" tIns="34275">
            <a:noAutofit/>
          </a:bodyPr>
          <a:lstStyle>
            <a:lvl1pPr indent="0" lvl="0" marL="0" algn="r">
              <a:lnSpc>
                <a:spcPct val="100000"/>
              </a:lnSpc>
              <a:spcBef>
                <a:spcPts val="0"/>
              </a:spcBef>
              <a:spcAft>
                <a:spcPts val="0"/>
              </a:spcAft>
              <a:buNone/>
              <a:defRPr sz="900">
                <a:solidFill>
                  <a:srgbClr val="888888"/>
                </a:solidFill>
              </a:defRPr>
            </a:lvl1pPr>
            <a:lvl2pPr indent="0" lvl="1" marL="0" algn="r">
              <a:lnSpc>
                <a:spcPct val="100000"/>
              </a:lnSpc>
              <a:spcBef>
                <a:spcPts val="0"/>
              </a:spcBef>
              <a:spcAft>
                <a:spcPts val="0"/>
              </a:spcAft>
              <a:buNone/>
              <a:defRPr sz="900">
                <a:solidFill>
                  <a:srgbClr val="888888"/>
                </a:solidFill>
              </a:defRPr>
            </a:lvl2pPr>
            <a:lvl3pPr indent="0" lvl="2" marL="0" algn="r">
              <a:lnSpc>
                <a:spcPct val="100000"/>
              </a:lnSpc>
              <a:spcBef>
                <a:spcPts val="0"/>
              </a:spcBef>
              <a:spcAft>
                <a:spcPts val="0"/>
              </a:spcAft>
              <a:buNone/>
              <a:defRPr sz="900">
                <a:solidFill>
                  <a:srgbClr val="888888"/>
                </a:solidFill>
              </a:defRPr>
            </a:lvl3pPr>
            <a:lvl4pPr indent="0" lvl="3" marL="0" algn="r">
              <a:lnSpc>
                <a:spcPct val="100000"/>
              </a:lnSpc>
              <a:spcBef>
                <a:spcPts val="0"/>
              </a:spcBef>
              <a:spcAft>
                <a:spcPts val="0"/>
              </a:spcAft>
              <a:buNone/>
              <a:defRPr sz="900">
                <a:solidFill>
                  <a:srgbClr val="888888"/>
                </a:solidFill>
              </a:defRPr>
            </a:lvl4pPr>
            <a:lvl5pPr indent="0" lvl="4" marL="0" algn="r">
              <a:lnSpc>
                <a:spcPct val="100000"/>
              </a:lnSpc>
              <a:spcBef>
                <a:spcPts val="0"/>
              </a:spcBef>
              <a:spcAft>
                <a:spcPts val="0"/>
              </a:spcAft>
              <a:buNone/>
              <a:defRPr sz="900">
                <a:solidFill>
                  <a:srgbClr val="888888"/>
                </a:solidFill>
              </a:defRPr>
            </a:lvl5pPr>
            <a:lvl6pPr indent="0" lvl="5" marL="0" algn="r">
              <a:lnSpc>
                <a:spcPct val="100000"/>
              </a:lnSpc>
              <a:spcBef>
                <a:spcPts val="0"/>
              </a:spcBef>
              <a:spcAft>
                <a:spcPts val="0"/>
              </a:spcAft>
              <a:buNone/>
              <a:defRPr sz="900">
                <a:solidFill>
                  <a:srgbClr val="888888"/>
                </a:solidFill>
              </a:defRPr>
            </a:lvl6pPr>
            <a:lvl7pPr indent="0" lvl="6" marL="0" algn="r">
              <a:lnSpc>
                <a:spcPct val="100000"/>
              </a:lnSpc>
              <a:spcBef>
                <a:spcPts val="0"/>
              </a:spcBef>
              <a:spcAft>
                <a:spcPts val="0"/>
              </a:spcAft>
              <a:buNone/>
              <a:defRPr sz="900">
                <a:solidFill>
                  <a:srgbClr val="888888"/>
                </a:solidFill>
              </a:defRPr>
            </a:lvl7pPr>
            <a:lvl8pPr indent="0" lvl="7" marL="0" algn="r">
              <a:lnSpc>
                <a:spcPct val="100000"/>
              </a:lnSpc>
              <a:spcBef>
                <a:spcPts val="0"/>
              </a:spcBef>
              <a:spcAft>
                <a:spcPts val="0"/>
              </a:spcAft>
              <a:buNone/>
              <a:defRPr sz="900">
                <a:solidFill>
                  <a:srgbClr val="888888"/>
                </a:solidFill>
              </a:defRPr>
            </a:lvl8pPr>
            <a:lvl9pPr indent="0" lvl="8" marL="0" algn="r">
              <a:lnSpc>
                <a:spcPct val="100000"/>
              </a:lnSpc>
              <a:spcBef>
                <a:spcPts val="0"/>
              </a:spcBef>
              <a:spcAft>
                <a:spcPts val="0"/>
              </a:spcAft>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lvl1pPr lvl="0"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rgbClr val="000000"/>
                </a:solidFill>
                <a:latin typeface="Calibri"/>
                <a:ea typeface="Calibri"/>
                <a:cs typeface="Calibri"/>
                <a:sym typeface="Calibri"/>
              </a:defRPr>
            </a:lvl9pPr>
          </a:lstStyle>
          <a:p/>
        </p:txBody>
      </p:sp>
      <p:sp>
        <p:nvSpPr>
          <p:cNvPr id="52" name="Google Shape;52;p13"/>
          <p:cNvSpPr txBox="1"/>
          <p:nvPr>
            <p:ph idx="1" type="body"/>
          </p:nvPr>
        </p:nvSpPr>
        <p:spPr>
          <a:xfrm>
            <a:off x="628650" y="1369219"/>
            <a:ext cx="7886700" cy="3263503"/>
          </a:xfrm>
          <a:prstGeom prst="rect">
            <a:avLst/>
          </a:prstGeom>
          <a:noFill/>
          <a:ln>
            <a:noFill/>
          </a:ln>
        </p:spPr>
        <p:txBody>
          <a:bodyPr anchorCtr="0" anchor="t" bIns="34275" lIns="34275" spcFirstLastPara="1" rIns="34275" wrap="square" tIns="34275">
            <a:noAutofit/>
          </a:bodyPr>
          <a:lstStyle>
            <a:lvl1pPr indent="-361950" lvl="0" marL="457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1pPr>
            <a:lvl2pPr indent="-361950" lvl="1" marL="914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2pPr>
            <a:lvl3pPr indent="-361950" lvl="2" marL="1371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3pPr>
            <a:lvl4pPr indent="-361950" lvl="3" marL="1828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4pPr>
            <a:lvl5pPr indent="-361950" lvl="4" marL="22860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5pPr>
            <a:lvl6pPr indent="-361950" lvl="5" marL="27432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6pPr>
            <a:lvl7pPr indent="-361950" lvl="6" marL="32004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7pPr>
            <a:lvl8pPr indent="-361950" lvl="7" marL="36576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8pPr>
            <a:lvl9pPr indent="-361950" lvl="8" marL="4114800" marR="0" rtl="0" algn="l">
              <a:lnSpc>
                <a:spcPct val="90000"/>
              </a:lnSpc>
              <a:spcBef>
                <a:spcPts val="800"/>
              </a:spcBef>
              <a:spcAft>
                <a:spcPts val="0"/>
              </a:spcAft>
              <a:buClr>
                <a:srgbClr val="000000"/>
              </a:buClr>
              <a:buSzPts val="2100"/>
              <a:buFont typeface="Arial"/>
              <a:buChar char="•"/>
              <a:defRPr b="0" i="0" sz="2100" u="none" cap="none" strike="noStrike">
                <a:solidFill>
                  <a:srgbClr val="000000"/>
                </a:solidFill>
                <a:latin typeface="Calibri"/>
                <a:ea typeface="Calibri"/>
                <a:cs typeface="Calibri"/>
                <a:sym typeface="Calibri"/>
              </a:defRPr>
            </a:lvl9pPr>
          </a:lstStyle>
          <a:p/>
        </p:txBody>
      </p:sp>
      <p:sp>
        <p:nvSpPr>
          <p:cNvPr id="53" name="Google Shape;53;p13"/>
          <p:cNvSpPr txBox="1"/>
          <p:nvPr>
            <p:ph idx="12" type="sldNum"/>
          </p:nvPr>
        </p:nvSpPr>
        <p:spPr>
          <a:xfrm>
            <a:off x="8316515" y="4802981"/>
            <a:ext cx="198834" cy="201215"/>
          </a:xfrm>
          <a:prstGeom prst="rect">
            <a:avLst/>
          </a:prstGeom>
          <a:noFill/>
          <a:ln>
            <a:noFill/>
          </a:ln>
        </p:spPr>
        <p:txBody>
          <a:bodyPr anchorCtr="0" anchor="ctr" bIns="34275" lIns="34275" spcFirstLastPara="1" rIns="34275" wrap="square" tIns="34275">
            <a:no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69" name="Shape 69"/>
        <p:cNvGrpSpPr/>
        <p:nvPr/>
      </p:nvGrpSpPr>
      <p:grpSpPr>
        <a:xfrm>
          <a:off x="0" y="0"/>
          <a:ext cx="0" cy="0"/>
          <a:chOff x="0" y="0"/>
          <a:chExt cx="0" cy="0"/>
        </a:xfrm>
      </p:grpSpPr>
      <p:sp>
        <p:nvSpPr>
          <p:cNvPr descr="Rectangle 3" id="70" name="Google Shape;70;p16"/>
          <p:cNvSpPr txBox="1"/>
          <p:nvPr>
            <p:ph idx="1" type="subTitle"/>
          </p:nvPr>
        </p:nvSpPr>
        <p:spPr>
          <a:xfrm>
            <a:off x="1282303" y="1375171"/>
            <a:ext cx="6858000" cy="2014537"/>
          </a:xfrm>
          <a:prstGeom prst="rect">
            <a:avLst/>
          </a:prstGeom>
          <a:noFill/>
          <a:ln>
            <a:noFill/>
          </a:ln>
        </p:spPr>
        <p:txBody>
          <a:bodyPr anchorCtr="0" anchor="t" bIns="34275" lIns="68575" spcFirstLastPara="1" rIns="68575" wrap="square" tIns="34275">
            <a:noAutofit/>
          </a:bodyPr>
          <a:lstStyle/>
          <a:p>
            <a:pPr indent="0" lvl="0" marL="0" marR="0" rtl="0" algn="ctr">
              <a:lnSpc>
                <a:spcPct val="90000"/>
              </a:lnSpc>
              <a:spcBef>
                <a:spcPts val="0"/>
              </a:spcBef>
              <a:spcAft>
                <a:spcPts val="0"/>
              </a:spcAft>
              <a:buClr>
                <a:srgbClr val="000000"/>
              </a:buClr>
              <a:buSzPts val="3600"/>
              <a:buFont typeface="Arial"/>
              <a:buNone/>
            </a:pPr>
            <a:r>
              <a:rPr b="0" i="0" lang="en" sz="3600" u="none" cap="none" strike="noStrike">
                <a:solidFill>
                  <a:srgbClr val="000000"/>
                </a:solidFill>
                <a:latin typeface="Calibri"/>
                <a:ea typeface="Calibri"/>
                <a:cs typeface="Calibri"/>
                <a:sym typeface="Calibri"/>
              </a:rPr>
              <a:t>WEEK - 2</a:t>
            </a:r>
            <a:br>
              <a:rPr b="0" i="0" lang="en" sz="3600" u="none" cap="none" strike="noStrike">
                <a:solidFill>
                  <a:srgbClr val="000000"/>
                </a:solidFill>
                <a:latin typeface="Calibri"/>
                <a:ea typeface="Calibri"/>
                <a:cs typeface="Calibri"/>
                <a:sym typeface="Calibri"/>
              </a:rPr>
            </a:br>
            <a:r>
              <a:rPr b="0" i="0" lang="en" sz="3600" u="none" cap="none" strike="noStrike">
                <a:solidFill>
                  <a:srgbClr val="000000"/>
                </a:solidFill>
                <a:latin typeface="Calibri"/>
                <a:ea typeface="Calibri"/>
                <a:cs typeface="Calibri"/>
                <a:sym typeface="Calibri"/>
              </a:rPr>
              <a:t>Indexing Structures for Files</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20" name="Shape 120"/>
        <p:cNvGrpSpPr/>
        <p:nvPr/>
      </p:nvGrpSpPr>
      <p:grpSpPr>
        <a:xfrm>
          <a:off x="0" y="0"/>
          <a:ext cx="0" cy="0"/>
          <a:chOff x="0" y="0"/>
          <a:chExt cx="0" cy="0"/>
        </a:xfrm>
      </p:grpSpPr>
      <p:sp>
        <p:nvSpPr>
          <p:cNvPr descr="Rectangle 8" id="121" name="Google Shape;121;p25"/>
          <p:cNvSpPr txBox="1"/>
          <p:nvPr>
            <p:ph idx="1" type="body"/>
          </p:nvPr>
        </p:nvSpPr>
        <p:spPr>
          <a:xfrm>
            <a:off x="385763" y="1256109"/>
            <a:ext cx="2814637" cy="3312319"/>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rgbClr val="000000"/>
              </a:buClr>
              <a:buSzPts val="1500"/>
              <a:buFont typeface="Arial"/>
              <a:buChar char="•"/>
            </a:pPr>
            <a:br>
              <a:rPr b="0" i="0" lang="en" sz="1500" u="none" cap="none" strike="noStrike">
                <a:solidFill>
                  <a:srgbClr val="000000"/>
                </a:solidFill>
                <a:latin typeface="Calibri"/>
                <a:ea typeface="Calibri"/>
                <a:cs typeface="Calibri"/>
                <a:sym typeface="Calibri"/>
              </a:rPr>
            </a:br>
            <a:r>
              <a:rPr b="0" i="0" lang="en" sz="1500" u="none" cap="none" strike="noStrike">
                <a:solidFill>
                  <a:srgbClr val="000000"/>
                </a:solidFill>
                <a:latin typeface="Calibri"/>
                <a:ea typeface="Calibri"/>
                <a:cs typeface="Calibri"/>
                <a:sym typeface="Calibri"/>
              </a:rPr>
              <a:t>A clustering index on the DEPTNUMBER ordering non-key field of an EMPLOYEE file.</a:t>
            </a:r>
            <a:endParaRPr sz="1100"/>
          </a:p>
        </p:txBody>
      </p:sp>
      <p:pic>
        <p:nvPicPr>
          <p:cNvPr descr="Picture 2" id="122" name="Google Shape;122;p25"/>
          <p:cNvPicPr preferRelativeResize="0"/>
          <p:nvPr/>
        </p:nvPicPr>
        <p:blipFill rotWithShape="1">
          <a:blip r:embed="rId3">
            <a:alphaModFix/>
          </a:blip>
          <a:srcRect b="0" l="0" r="0" t="0"/>
          <a:stretch/>
        </p:blipFill>
        <p:spPr>
          <a:xfrm>
            <a:off x="3942159" y="77390"/>
            <a:ext cx="5026819" cy="49065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26" name="Shape 126"/>
        <p:cNvGrpSpPr/>
        <p:nvPr/>
      </p:nvGrpSpPr>
      <p:grpSpPr>
        <a:xfrm>
          <a:off x="0" y="0"/>
          <a:ext cx="0" cy="0"/>
          <a:chOff x="0" y="0"/>
          <a:chExt cx="0" cy="0"/>
        </a:xfrm>
      </p:grpSpPr>
      <p:sp>
        <p:nvSpPr>
          <p:cNvPr descr="Rectangle 7" id="127" name="Google Shape;127;p26"/>
          <p:cNvSpPr txBox="1"/>
          <p:nvPr>
            <p:ph type="title"/>
          </p:nvPr>
        </p:nvSpPr>
        <p:spPr>
          <a:xfrm>
            <a:off x="213122" y="1743075"/>
            <a:ext cx="1264444" cy="74414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1400"/>
              <a:buFont typeface="Calibri"/>
              <a:buNone/>
            </a:pPr>
            <a:r>
              <a:rPr b="0" i="0" lang="en" sz="1400" u="none">
                <a:solidFill>
                  <a:srgbClr val="000000"/>
                </a:solidFill>
                <a:latin typeface="Calibri"/>
                <a:ea typeface="Calibri"/>
                <a:cs typeface="Calibri"/>
                <a:sym typeface="Calibri"/>
              </a:rPr>
              <a:t>Another Clustering Index Example</a:t>
            </a:r>
            <a:endParaRPr sz="1100"/>
          </a:p>
        </p:txBody>
      </p:sp>
      <p:pic>
        <p:nvPicPr>
          <p:cNvPr descr="Picture 9" id="128" name="Google Shape;128;p26"/>
          <p:cNvPicPr preferRelativeResize="0"/>
          <p:nvPr/>
        </p:nvPicPr>
        <p:blipFill rotWithShape="1">
          <a:blip r:embed="rId3">
            <a:alphaModFix/>
          </a:blip>
          <a:srcRect b="0" l="0" r="0" t="0"/>
          <a:stretch/>
        </p:blipFill>
        <p:spPr>
          <a:xfrm>
            <a:off x="3095625" y="0"/>
            <a:ext cx="3881437" cy="50184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32" name="Shape 132"/>
        <p:cNvGrpSpPr/>
        <p:nvPr/>
      </p:nvGrpSpPr>
      <p:grpSpPr>
        <a:xfrm>
          <a:off x="0" y="0"/>
          <a:ext cx="0" cy="0"/>
          <a:chOff x="0" y="0"/>
          <a:chExt cx="0" cy="0"/>
        </a:xfrm>
      </p:grpSpPr>
      <p:sp>
        <p:nvSpPr>
          <p:cNvPr descr="Rectangle 6" id="133" name="Google Shape;133;p27"/>
          <p:cNvSpPr txBox="1"/>
          <p:nvPr>
            <p:ph type="title"/>
          </p:nvPr>
        </p:nvSpPr>
        <p:spPr>
          <a:xfrm>
            <a:off x="628650" y="0"/>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Types of Single-Level Indexes</a:t>
            </a:r>
            <a:endParaRPr sz="1100"/>
          </a:p>
        </p:txBody>
      </p:sp>
      <p:sp>
        <p:nvSpPr>
          <p:cNvPr descr="Rectangle 7" id="134" name="Google Shape;134;p27"/>
          <p:cNvSpPr txBox="1"/>
          <p:nvPr>
            <p:ph idx="1" type="body"/>
          </p:nvPr>
        </p:nvSpPr>
        <p:spPr>
          <a:xfrm>
            <a:off x="627459" y="994172"/>
            <a:ext cx="8210550" cy="3734990"/>
          </a:xfrm>
          <a:prstGeom prst="rect">
            <a:avLst/>
          </a:prstGeom>
          <a:noFill/>
          <a:ln>
            <a:noFill/>
          </a:ln>
        </p:spPr>
        <p:txBody>
          <a:bodyPr anchorCtr="0" anchor="t" bIns="34275" lIns="68575" spcFirstLastPara="1" rIns="68575" wrap="square" tIns="34275">
            <a:noAutofit/>
          </a:bodyPr>
          <a:lstStyle/>
          <a:p>
            <a:pPr indent="-177800" lvl="0" marL="177800" marR="0" rtl="0" algn="just">
              <a:lnSpc>
                <a:spcPct val="80000"/>
              </a:lnSpc>
              <a:spcBef>
                <a:spcPts val="0"/>
              </a:spcBef>
              <a:spcAft>
                <a:spcPts val="0"/>
              </a:spcAft>
              <a:buClr>
                <a:srgbClr val="000000"/>
              </a:buClr>
              <a:buSzPts val="2200"/>
              <a:buFont typeface="Arial"/>
              <a:buChar char="•"/>
            </a:pPr>
            <a:r>
              <a:rPr b="0" i="0" lang="en" sz="2200" u="none" cap="none" strike="noStrike">
                <a:solidFill>
                  <a:srgbClr val="000000"/>
                </a:solidFill>
                <a:latin typeface="Calibri"/>
                <a:ea typeface="Calibri"/>
                <a:cs typeface="Calibri"/>
                <a:sym typeface="Calibri"/>
              </a:rPr>
              <a:t>Secondary Index</a:t>
            </a:r>
            <a:endParaRPr b="0" i="0" sz="2200" u="none" cap="none" strike="noStrike">
              <a:solidFill>
                <a:srgbClr val="000000"/>
              </a:solidFill>
              <a:latin typeface="Calibri"/>
              <a:ea typeface="Calibri"/>
              <a:cs typeface="Calibri"/>
              <a:sym typeface="Calibri"/>
            </a:endParaRPr>
          </a:p>
          <a:p>
            <a:pPr indent="-203200" lvl="1" marL="546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A secondary index provides a secondary means of accessing a file for which some primary access already exists.</a:t>
            </a:r>
            <a:endParaRPr b="0" i="0" sz="1700" u="none" cap="none" strike="noStrike">
              <a:solidFill>
                <a:srgbClr val="000000"/>
              </a:solidFill>
              <a:latin typeface="Calibri"/>
              <a:ea typeface="Calibri"/>
              <a:cs typeface="Calibri"/>
              <a:sym typeface="Calibri"/>
            </a:endParaRPr>
          </a:p>
          <a:p>
            <a:pPr indent="-203200" lvl="1" marL="546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 secondary index may be on a field which is a candidate key and has a unique value in every record, or a non-key with duplicate values.</a:t>
            </a:r>
            <a:endParaRPr b="0" i="0" sz="1700" u="none" cap="none" strike="noStrike">
              <a:solidFill>
                <a:srgbClr val="000000"/>
              </a:solidFill>
              <a:latin typeface="Calibri"/>
              <a:ea typeface="Calibri"/>
              <a:cs typeface="Calibri"/>
              <a:sym typeface="Calibri"/>
            </a:endParaRPr>
          </a:p>
          <a:p>
            <a:pPr indent="-203200" lvl="1" marL="546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 index is an ordered file with two fields.</a:t>
            </a:r>
            <a:endParaRPr b="0" i="0" sz="1700" u="none" cap="none" strike="noStrike">
              <a:solidFill>
                <a:srgbClr val="000000"/>
              </a:solidFill>
              <a:latin typeface="Calibri"/>
              <a:ea typeface="Calibri"/>
              <a:cs typeface="Calibri"/>
              <a:sym typeface="Calibri"/>
            </a:endParaRPr>
          </a:p>
          <a:p>
            <a:pPr indent="-241300" lvl="2" marL="927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 first field is of the same data type as some </a:t>
            </a:r>
            <a:r>
              <a:rPr b="1" i="0" lang="en" sz="2000" u="none" cap="none" strike="noStrike">
                <a:solidFill>
                  <a:srgbClr val="000000"/>
                </a:solidFill>
                <a:latin typeface="Calibri"/>
                <a:ea typeface="Calibri"/>
                <a:cs typeface="Calibri"/>
                <a:sym typeface="Calibri"/>
              </a:rPr>
              <a:t>non-ordering</a:t>
            </a:r>
            <a:r>
              <a:rPr b="0" i="0" lang="en" sz="2000" u="none" cap="none" strike="noStrike">
                <a:solidFill>
                  <a:srgbClr val="000000"/>
                </a:solidFill>
                <a:latin typeface="Calibri"/>
                <a:ea typeface="Calibri"/>
                <a:cs typeface="Calibri"/>
                <a:sym typeface="Calibri"/>
              </a:rPr>
              <a:t> </a:t>
            </a:r>
            <a:r>
              <a:rPr b="1" i="0" lang="en" sz="2000" u="none" cap="none" strike="noStrike">
                <a:solidFill>
                  <a:srgbClr val="000000"/>
                </a:solidFill>
                <a:latin typeface="Calibri"/>
                <a:ea typeface="Calibri"/>
                <a:cs typeface="Calibri"/>
                <a:sym typeface="Calibri"/>
              </a:rPr>
              <a:t>field</a:t>
            </a:r>
            <a:r>
              <a:rPr b="0" i="0" lang="en" sz="2000" u="none" cap="none" strike="noStrike">
                <a:solidFill>
                  <a:srgbClr val="000000"/>
                </a:solidFill>
                <a:latin typeface="Calibri"/>
                <a:ea typeface="Calibri"/>
                <a:cs typeface="Calibri"/>
                <a:sym typeface="Calibri"/>
              </a:rPr>
              <a:t> of the data file that is an indexing field. </a:t>
            </a:r>
            <a:endParaRPr b="0" i="0" sz="1400" u="none" cap="none" strike="noStrike">
              <a:solidFill>
                <a:srgbClr val="000000"/>
              </a:solidFill>
              <a:latin typeface="Calibri"/>
              <a:ea typeface="Calibri"/>
              <a:cs typeface="Calibri"/>
              <a:sym typeface="Calibri"/>
            </a:endParaRPr>
          </a:p>
          <a:p>
            <a:pPr indent="-241300" lvl="2" marL="927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 second field is either a </a:t>
            </a:r>
            <a:r>
              <a:rPr b="1" i="0" lang="en" sz="2000" u="none" cap="none" strike="noStrike">
                <a:solidFill>
                  <a:srgbClr val="000000"/>
                </a:solidFill>
                <a:latin typeface="Calibri"/>
                <a:ea typeface="Calibri"/>
                <a:cs typeface="Calibri"/>
                <a:sym typeface="Calibri"/>
              </a:rPr>
              <a:t>block</a:t>
            </a:r>
            <a:r>
              <a:rPr b="0" i="0" lang="en" sz="2000" u="none" cap="none" strike="noStrike">
                <a:solidFill>
                  <a:srgbClr val="000000"/>
                </a:solidFill>
                <a:latin typeface="Calibri"/>
                <a:ea typeface="Calibri"/>
                <a:cs typeface="Calibri"/>
                <a:sym typeface="Calibri"/>
              </a:rPr>
              <a:t> pointer or a record pointer.</a:t>
            </a:r>
            <a:endParaRPr b="0" i="0" sz="1400" u="none" cap="none" strike="noStrike">
              <a:solidFill>
                <a:srgbClr val="000000"/>
              </a:solidFill>
              <a:latin typeface="Calibri"/>
              <a:ea typeface="Calibri"/>
              <a:cs typeface="Calibri"/>
              <a:sym typeface="Calibri"/>
            </a:endParaRPr>
          </a:p>
          <a:p>
            <a:pPr indent="-241300" lvl="2" marL="927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There can be </a:t>
            </a:r>
            <a:r>
              <a:rPr b="0" i="1" lang="en" sz="2000" u="none" cap="none" strike="noStrike">
                <a:solidFill>
                  <a:srgbClr val="000000"/>
                </a:solidFill>
                <a:latin typeface="Calibri"/>
                <a:ea typeface="Calibri"/>
                <a:cs typeface="Calibri"/>
                <a:sym typeface="Calibri"/>
              </a:rPr>
              <a:t>many</a:t>
            </a:r>
            <a:r>
              <a:rPr b="0" i="0" lang="en" sz="2000" u="none" cap="none" strike="noStrike">
                <a:solidFill>
                  <a:srgbClr val="000000"/>
                </a:solidFill>
                <a:latin typeface="Calibri"/>
                <a:ea typeface="Calibri"/>
                <a:cs typeface="Calibri"/>
                <a:sym typeface="Calibri"/>
              </a:rPr>
              <a:t> secondary indexes (and hence, indexing fields) for the same file.</a:t>
            </a:r>
            <a:endParaRPr b="0" i="0" sz="1400" u="none" cap="none" strike="noStrike">
              <a:solidFill>
                <a:srgbClr val="000000"/>
              </a:solidFill>
              <a:latin typeface="Calibri"/>
              <a:ea typeface="Calibri"/>
              <a:cs typeface="Calibri"/>
              <a:sym typeface="Calibri"/>
            </a:endParaRPr>
          </a:p>
          <a:p>
            <a:pPr indent="-203200" lvl="1" marL="546100" marR="0" rtl="0" algn="just">
              <a:lnSpc>
                <a:spcPct val="8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Includes one entry </a:t>
            </a:r>
            <a:r>
              <a:rPr b="0" i="1" lang="en" sz="2000" u="none" cap="none" strike="noStrike">
                <a:solidFill>
                  <a:srgbClr val="000000"/>
                </a:solidFill>
                <a:latin typeface="Calibri"/>
                <a:ea typeface="Calibri"/>
                <a:cs typeface="Calibri"/>
                <a:sym typeface="Calibri"/>
              </a:rPr>
              <a:t>for each record</a:t>
            </a:r>
            <a:r>
              <a:rPr b="0" i="0" lang="en" sz="2000" u="none" cap="none" strike="noStrike">
                <a:solidFill>
                  <a:srgbClr val="000000"/>
                </a:solidFill>
                <a:latin typeface="Calibri"/>
                <a:ea typeface="Calibri"/>
                <a:cs typeface="Calibri"/>
                <a:sym typeface="Calibri"/>
              </a:rPr>
              <a:t> in the data file; hence, it is a </a:t>
            </a:r>
            <a:r>
              <a:rPr b="0" i="1" lang="en" sz="2000" u="none" cap="none" strike="noStrike">
                <a:solidFill>
                  <a:srgbClr val="000000"/>
                </a:solidFill>
                <a:latin typeface="Calibri"/>
                <a:ea typeface="Calibri"/>
                <a:cs typeface="Calibri"/>
                <a:sym typeface="Calibri"/>
              </a:rPr>
              <a:t>dense index</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38" name="Shape 138"/>
        <p:cNvGrpSpPr/>
        <p:nvPr/>
      </p:nvGrpSpPr>
      <p:grpSpPr>
        <a:xfrm>
          <a:off x="0" y="0"/>
          <a:ext cx="0" cy="0"/>
          <a:chOff x="0" y="0"/>
          <a:chExt cx="0" cy="0"/>
        </a:xfrm>
      </p:grpSpPr>
      <p:sp>
        <p:nvSpPr>
          <p:cNvPr descr="Rectangle 7" id="139" name="Google Shape;139;p28"/>
          <p:cNvSpPr txBox="1"/>
          <p:nvPr>
            <p:ph type="title"/>
          </p:nvPr>
        </p:nvSpPr>
        <p:spPr>
          <a:xfrm>
            <a:off x="0" y="1198959"/>
            <a:ext cx="2220515" cy="74414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1800"/>
              <a:buFont typeface="Calibri"/>
              <a:buNone/>
            </a:pPr>
            <a:r>
              <a:rPr b="0" i="0" lang="en" sz="1800" u="none">
                <a:solidFill>
                  <a:srgbClr val="000000"/>
                </a:solidFill>
                <a:latin typeface="Calibri"/>
                <a:ea typeface="Calibri"/>
                <a:cs typeface="Calibri"/>
                <a:sym typeface="Calibri"/>
              </a:rPr>
              <a:t>Example of a Dense Secondary Index</a:t>
            </a:r>
            <a:endParaRPr sz="1100"/>
          </a:p>
        </p:txBody>
      </p:sp>
      <p:pic>
        <p:nvPicPr>
          <p:cNvPr descr="Picture 10" id="140" name="Google Shape;140;p28"/>
          <p:cNvPicPr preferRelativeResize="0"/>
          <p:nvPr/>
        </p:nvPicPr>
        <p:blipFill rotWithShape="1">
          <a:blip r:embed="rId3">
            <a:alphaModFix/>
          </a:blip>
          <a:srcRect b="0" l="0" r="0" t="0"/>
          <a:stretch/>
        </p:blipFill>
        <p:spPr>
          <a:xfrm>
            <a:off x="2199084" y="0"/>
            <a:ext cx="4233863" cy="5076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44" name="Shape 144"/>
        <p:cNvGrpSpPr/>
        <p:nvPr/>
      </p:nvGrpSpPr>
      <p:grpSpPr>
        <a:xfrm>
          <a:off x="0" y="0"/>
          <a:ext cx="0" cy="0"/>
          <a:chOff x="0" y="0"/>
          <a:chExt cx="0" cy="0"/>
        </a:xfrm>
      </p:grpSpPr>
      <p:sp>
        <p:nvSpPr>
          <p:cNvPr descr="Rectangle 7" id="145" name="Google Shape;145;p29"/>
          <p:cNvSpPr txBox="1"/>
          <p:nvPr>
            <p:ph type="title"/>
          </p:nvPr>
        </p:nvSpPr>
        <p:spPr>
          <a:xfrm>
            <a:off x="145256" y="1065609"/>
            <a:ext cx="2064544"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2100"/>
              <a:buFont typeface="Calibri"/>
              <a:buNone/>
            </a:pPr>
            <a:r>
              <a:rPr b="0" i="0" lang="en" sz="2100" u="none">
                <a:solidFill>
                  <a:srgbClr val="000000"/>
                </a:solidFill>
                <a:latin typeface="Calibri"/>
                <a:ea typeface="Calibri"/>
                <a:cs typeface="Calibri"/>
                <a:sym typeface="Calibri"/>
              </a:rPr>
              <a:t>An Example of a Secondary Index</a:t>
            </a:r>
            <a:endParaRPr sz="1100"/>
          </a:p>
        </p:txBody>
      </p:sp>
      <p:pic>
        <p:nvPicPr>
          <p:cNvPr descr="Picture 9" id="146" name="Google Shape;146;p29"/>
          <p:cNvPicPr preferRelativeResize="0"/>
          <p:nvPr/>
        </p:nvPicPr>
        <p:blipFill rotWithShape="1">
          <a:blip r:embed="rId3">
            <a:alphaModFix/>
          </a:blip>
          <a:srcRect b="0" l="0" r="0" t="0"/>
          <a:stretch/>
        </p:blipFill>
        <p:spPr>
          <a:xfrm>
            <a:off x="2693194" y="125015"/>
            <a:ext cx="4369594" cy="501848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50" name="Shape 150"/>
        <p:cNvGrpSpPr/>
        <p:nvPr/>
      </p:nvGrpSpPr>
      <p:grpSpPr>
        <a:xfrm>
          <a:off x="0" y="0"/>
          <a:ext cx="0" cy="0"/>
          <a:chOff x="0" y="0"/>
          <a:chExt cx="0" cy="0"/>
        </a:xfrm>
      </p:grpSpPr>
      <p:pic>
        <p:nvPicPr>
          <p:cNvPr descr="Picture 2" id="151" name="Google Shape;151;p30"/>
          <p:cNvPicPr preferRelativeResize="0"/>
          <p:nvPr/>
        </p:nvPicPr>
        <p:blipFill rotWithShape="1">
          <a:blip r:embed="rId3">
            <a:alphaModFix/>
          </a:blip>
          <a:srcRect b="0" l="0" r="0" t="0"/>
          <a:stretch/>
        </p:blipFill>
        <p:spPr>
          <a:xfrm>
            <a:off x="427434" y="1013222"/>
            <a:ext cx="7925990" cy="3574256"/>
          </a:xfrm>
          <a:prstGeom prst="rect">
            <a:avLst/>
          </a:prstGeom>
          <a:noFill/>
          <a:ln>
            <a:noFill/>
          </a:ln>
        </p:spPr>
      </p:pic>
      <p:sp>
        <p:nvSpPr>
          <p:cNvPr descr="Rectangle 9" id="152" name="Google Shape;152;p30"/>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Properties of Index Types</a:t>
            </a:r>
            <a:endParaRPr sz="11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56" name="Shape 156"/>
        <p:cNvGrpSpPr/>
        <p:nvPr/>
      </p:nvGrpSpPr>
      <p:grpSpPr>
        <a:xfrm>
          <a:off x="0" y="0"/>
          <a:ext cx="0" cy="0"/>
          <a:chOff x="0" y="0"/>
          <a:chExt cx="0" cy="0"/>
        </a:xfrm>
      </p:grpSpPr>
      <p:sp>
        <p:nvSpPr>
          <p:cNvPr descr="Rectangle 6" id="157" name="Google Shape;157;p31"/>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Multi-Level Indexes </a:t>
            </a:r>
            <a:endParaRPr sz="1100"/>
          </a:p>
        </p:txBody>
      </p:sp>
      <p:sp>
        <p:nvSpPr>
          <p:cNvPr descr="Rectangle 7" id="158" name="Google Shape;158;p31"/>
          <p:cNvSpPr txBox="1"/>
          <p:nvPr>
            <p:ph idx="1" type="body"/>
          </p:nvPr>
        </p:nvSpPr>
        <p:spPr>
          <a:xfrm>
            <a:off x="211931" y="956072"/>
            <a:ext cx="8303419" cy="4027884"/>
          </a:xfrm>
          <a:prstGeom prst="rect">
            <a:avLst/>
          </a:prstGeom>
          <a:noFill/>
          <a:ln>
            <a:noFill/>
          </a:ln>
        </p:spPr>
        <p:txBody>
          <a:bodyPr anchorCtr="0" anchor="t" bIns="34275" lIns="68575" spcFirstLastPara="1" rIns="68575" wrap="square" tIns="34275">
            <a:noAutofit/>
          </a:bodyPr>
          <a:lstStyle/>
          <a:p>
            <a:pPr indent="-171450" lvl="0" marL="177800" marR="0" rtl="0" algn="just">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idea behind multilevel index is to reduce the part of index that we continue to search by bfr which is larger than 2 so the search space is reduced much faster. </a:t>
            </a:r>
            <a:endParaRPr b="0" i="0" sz="21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Because a single-level index is an ordered file, we can create a primary index </a:t>
            </a:r>
            <a:r>
              <a:rPr b="0" i="1" lang="en" sz="2100" u="none" cap="none" strike="noStrike">
                <a:solidFill>
                  <a:srgbClr val="000000"/>
                </a:solidFill>
                <a:latin typeface="Calibri"/>
                <a:ea typeface="Calibri"/>
                <a:cs typeface="Calibri"/>
                <a:sym typeface="Calibri"/>
              </a:rPr>
              <a:t>to the index itself</a:t>
            </a:r>
            <a:r>
              <a:rPr b="0" i="0" lang="en" sz="2100" u="none" cap="none" strike="noStrike">
                <a:solidFill>
                  <a:srgbClr val="000000"/>
                </a:solidFill>
                <a:latin typeface="Calibri"/>
                <a:ea typeface="Calibri"/>
                <a:cs typeface="Calibri"/>
                <a:sym typeface="Calibri"/>
              </a:rPr>
              <a:t>;</a:t>
            </a:r>
            <a:endParaRPr b="0" i="0" sz="2100" u="none" cap="none" strike="noStrike">
              <a:solidFill>
                <a:srgbClr val="000000"/>
              </a:solidFill>
              <a:latin typeface="Calibri"/>
              <a:ea typeface="Calibri"/>
              <a:cs typeface="Calibri"/>
              <a:sym typeface="Calibri"/>
            </a:endParaRPr>
          </a:p>
          <a:p>
            <a:pPr indent="-203200" lvl="1" marL="546100" marR="0" rtl="0" algn="just">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In this case, the original index file is called the </a:t>
            </a:r>
            <a:r>
              <a:rPr b="0" i="1" lang="en" sz="1800" u="none" cap="none" strike="noStrike">
                <a:solidFill>
                  <a:srgbClr val="000000"/>
                </a:solidFill>
                <a:latin typeface="Calibri"/>
                <a:ea typeface="Calibri"/>
                <a:cs typeface="Calibri"/>
                <a:sym typeface="Calibri"/>
              </a:rPr>
              <a:t>first-level index</a:t>
            </a:r>
            <a:r>
              <a:rPr b="0" i="0" lang="en" sz="1800" u="none" cap="none" strike="noStrike">
                <a:solidFill>
                  <a:srgbClr val="000000"/>
                </a:solidFill>
                <a:latin typeface="Calibri"/>
                <a:ea typeface="Calibri"/>
                <a:cs typeface="Calibri"/>
                <a:sym typeface="Calibri"/>
              </a:rPr>
              <a:t> and the index to the index is called the </a:t>
            </a:r>
            <a:r>
              <a:rPr b="0" i="1" lang="en" sz="1800" u="none" cap="none" strike="noStrike">
                <a:solidFill>
                  <a:srgbClr val="000000"/>
                </a:solidFill>
                <a:latin typeface="Calibri"/>
                <a:ea typeface="Calibri"/>
                <a:cs typeface="Calibri"/>
                <a:sym typeface="Calibri"/>
              </a:rPr>
              <a:t>second-level index</a:t>
            </a:r>
            <a:r>
              <a:rPr b="0" i="0" lang="en" sz="1800" u="none" cap="none" strike="noStrike">
                <a:solidFill>
                  <a:srgbClr val="000000"/>
                </a:solidFill>
                <a:latin typeface="Calibri"/>
                <a:ea typeface="Calibri"/>
                <a:cs typeface="Calibri"/>
                <a:sym typeface="Calibri"/>
              </a:rPr>
              <a:t>.</a:t>
            </a:r>
            <a:endParaRPr b="0" i="0" sz="18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We can repeat the process, creating a third, fourth, ..., top level until all entries of the </a:t>
            </a:r>
            <a:r>
              <a:rPr b="0" i="1" lang="en" sz="2100" u="none" cap="none" strike="noStrike">
                <a:solidFill>
                  <a:srgbClr val="000000"/>
                </a:solidFill>
                <a:latin typeface="Calibri"/>
                <a:ea typeface="Calibri"/>
                <a:cs typeface="Calibri"/>
                <a:sym typeface="Calibri"/>
              </a:rPr>
              <a:t>top level</a:t>
            </a:r>
            <a:r>
              <a:rPr b="0" i="0" lang="en" sz="2100" u="none" cap="none" strike="noStrike">
                <a:solidFill>
                  <a:srgbClr val="000000"/>
                </a:solidFill>
                <a:latin typeface="Calibri"/>
                <a:ea typeface="Calibri"/>
                <a:cs typeface="Calibri"/>
                <a:sym typeface="Calibri"/>
              </a:rPr>
              <a:t> fit in one disk block</a:t>
            </a:r>
            <a:endParaRPr b="0" i="0" sz="21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multi-level index can be created for any type of first-level index (primary, secondary, clustering) as long as the first-level index consists of </a:t>
            </a:r>
            <a:r>
              <a:rPr b="0" i="1" lang="en" sz="2100" u="none" cap="none" strike="noStrike">
                <a:solidFill>
                  <a:srgbClr val="000000"/>
                </a:solidFill>
                <a:latin typeface="Calibri"/>
                <a:ea typeface="Calibri"/>
                <a:cs typeface="Calibri"/>
                <a:sym typeface="Calibri"/>
              </a:rPr>
              <a:t>more than one</a:t>
            </a:r>
            <a:r>
              <a:rPr b="0" i="0" lang="en" sz="2100" u="none" cap="none" strike="noStrike">
                <a:solidFill>
                  <a:srgbClr val="000000"/>
                </a:solidFill>
                <a:latin typeface="Calibri"/>
                <a:ea typeface="Calibri"/>
                <a:cs typeface="Calibri"/>
                <a:sym typeface="Calibri"/>
              </a:rPr>
              <a:t> disk block</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62" name="Shape 162"/>
        <p:cNvGrpSpPr/>
        <p:nvPr/>
      </p:nvGrpSpPr>
      <p:grpSpPr>
        <a:xfrm>
          <a:off x="0" y="0"/>
          <a:ext cx="0" cy="0"/>
          <a:chOff x="0" y="0"/>
          <a:chExt cx="0" cy="0"/>
        </a:xfrm>
      </p:grpSpPr>
      <p:sp>
        <p:nvSpPr>
          <p:cNvPr descr="Rectangle 7" id="163" name="Google Shape;163;p32"/>
          <p:cNvSpPr txBox="1"/>
          <p:nvPr>
            <p:ph type="title"/>
          </p:nvPr>
        </p:nvSpPr>
        <p:spPr>
          <a:xfrm>
            <a:off x="0" y="2090738"/>
            <a:ext cx="2384822" cy="74414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2300"/>
              <a:buFont typeface="Calibri"/>
              <a:buNone/>
            </a:pPr>
            <a:r>
              <a:rPr b="0" i="0" lang="en" sz="2300" u="none">
                <a:solidFill>
                  <a:srgbClr val="000000"/>
                </a:solidFill>
                <a:latin typeface="Calibri"/>
                <a:ea typeface="Calibri"/>
                <a:cs typeface="Calibri"/>
                <a:sym typeface="Calibri"/>
              </a:rPr>
              <a:t>A Two-level Primary Index</a:t>
            </a:r>
            <a:endParaRPr sz="1100"/>
          </a:p>
        </p:txBody>
      </p:sp>
      <p:pic>
        <p:nvPicPr>
          <p:cNvPr descr="Picture 11" id="164" name="Google Shape;164;p32"/>
          <p:cNvPicPr preferRelativeResize="0"/>
          <p:nvPr/>
        </p:nvPicPr>
        <p:blipFill rotWithShape="1">
          <a:blip r:embed="rId3">
            <a:alphaModFix/>
          </a:blip>
          <a:srcRect b="0" l="0" r="0" t="0"/>
          <a:stretch/>
        </p:blipFill>
        <p:spPr>
          <a:xfrm>
            <a:off x="3086100" y="0"/>
            <a:ext cx="4148137" cy="512683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68" name="Shape 168"/>
        <p:cNvGrpSpPr/>
        <p:nvPr/>
      </p:nvGrpSpPr>
      <p:grpSpPr>
        <a:xfrm>
          <a:off x="0" y="0"/>
          <a:ext cx="0" cy="0"/>
          <a:chOff x="0" y="0"/>
          <a:chExt cx="0" cy="0"/>
        </a:xfrm>
      </p:grpSpPr>
      <p:sp>
        <p:nvSpPr>
          <p:cNvPr descr="Rectangle 6" id="169" name="Google Shape;169;p33"/>
          <p:cNvSpPr txBox="1"/>
          <p:nvPr>
            <p:ph type="title"/>
          </p:nvPr>
        </p:nvSpPr>
        <p:spPr>
          <a:xfrm>
            <a:off x="628650" y="283369"/>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Multi-Level Indexes </a:t>
            </a:r>
            <a:endParaRPr sz="1100"/>
          </a:p>
        </p:txBody>
      </p:sp>
      <p:sp>
        <p:nvSpPr>
          <p:cNvPr descr="Rectangle 7" id="170" name="Google Shape;170;p3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just">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Such a multi-level index is a form of </a:t>
            </a:r>
            <a:r>
              <a:rPr b="0" i="1" lang="en" sz="2100" u="none" cap="none" strike="noStrike">
                <a:solidFill>
                  <a:srgbClr val="000000"/>
                </a:solidFill>
                <a:latin typeface="Calibri"/>
                <a:ea typeface="Calibri"/>
                <a:cs typeface="Calibri"/>
                <a:sym typeface="Calibri"/>
              </a:rPr>
              <a:t>search tree</a:t>
            </a:r>
            <a:endParaRPr b="0" i="1" sz="2100" u="none" cap="none" strike="noStrike">
              <a:solidFill>
                <a:srgbClr val="000000"/>
              </a:solidFill>
              <a:latin typeface="Calibri"/>
              <a:ea typeface="Calibri"/>
              <a:cs typeface="Calibri"/>
              <a:sym typeface="Calibri"/>
            </a:endParaRPr>
          </a:p>
          <a:p>
            <a:pPr indent="-203200" lvl="1" marL="546100" marR="0" rtl="0" algn="just">
              <a:lnSpc>
                <a:spcPct val="90000"/>
              </a:lnSpc>
              <a:spcBef>
                <a:spcPts val="400"/>
              </a:spcBef>
              <a:spcAft>
                <a:spcPts val="0"/>
              </a:spcAft>
              <a:buClr>
                <a:srgbClr val="000000"/>
              </a:buClr>
              <a:buSzPts val="1800"/>
              <a:buFont typeface="Arial"/>
              <a:buChar char="•"/>
            </a:pPr>
            <a:r>
              <a:rPr b="0" i="0" lang="en" sz="1800" u="none" cap="none" strike="noStrike">
                <a:solidFill>
                  <a:srgbClr val="000000"/>
                </a:solidFill>
                <a:latin typeface="Calibri"/>
                <a:ea typeface="Calibri"/>
                <a:cs typeface="Calibri"/>
                <a:sym typeface="Calibri"/>
              </a:rPr>
              <a:t>However, insertion and deletion of new index entries is a severe problem because every level of the index is an </a:t>
            </a:r>
            <a:r>
              <a:rPr b="0" i="1" lang="en" sz="1800" u="none" cap="none" strike="noStrike">
                <a:solidFill>
                  <a:srgbClr val="000000"/>
                </a:solidFill>
                <a:latin typeface="Calibri"/>
                <a:ea typeface="Calibri"/>
                <a:cs typeface="Calibri"/>
                <a:sym typeface="Calibri"/>
              </a:rPr>
              <a:t>ordered file</a:t>
            </a:r>
            <a:r>
              <a:rPr b="0" i="0" lang="en" sz="1800" u="none" cap="none" strike="noStrike">
                <a:solidFill>
                  <a:srgbClr val="000000"/>
                </a:solidFill>
                <a:latin typeface="Calibri"/>
                <a:ea typeface="Calibri"/>
                <a:cs typeface="Calibri"/>
                <a:sym typeface="Calibri"/>
              </a:rPr>
              <a:t>.</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74" name="Shape 74"/>
        <p:cNvGrpSpPr/>
        <p:nvPr/>
      </p:nvGrpSpPr>
      <p:grpSpPr>
        <a:xfrm>
          <a:off x="0" y="0"/>
          <a:ext cx="0" cy="0"/>
          <a:chOff x="0" y="0"/>
          <a:chExt cx="0" cy="0"/>
        </a:xfrm>
      </p:grpSpPr>
      <p:sp>
        <p:nvSpPr>
          <p:cNvPr descr="Rectangle 7" id="75" name="Google Shape;75;p17"/>
          <p:cNvSpPr txBox="1"/>
          <p:nvPr>
            <p:ph idx="1" type="body"/>
          </p:nvPr>
        </p:nvSpPr>
        <p:spPr>
          <a:xfrm>
            <a:off x="627459" y="727472"/>
            <a:ext cx="7886700" cy="3483769"/>
          </a:xfrm>
          <a:prstGeom prst="rect">
            <a:avLst/>
          </a:prstGeom>
          <a:noFill/>
          <a:ln>
            <a:noFill/>
          </a:ln>
        </p:spPr>
        <p:txBody>
          <a:bodyPr anchorCtr="0" anchor="t" bIns="34275" lIns="68575" spcFirstLastPara="1" rIns="68575" wrap="square" tIns="34275">
            <a:noAutofit/>
          </a:bodyPr>
          <a:lstStyle/>
          <a:p>
            <a:pPr indent="-171450" lvl="0" marL="177800" marR="0" rtl="0" algn="l">
              <a:lnSpc>
                <a:spcPct val="81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file already exists with some primary organizations that is hashed or unordered and to describe additional access structures called indexes are used to speed up the retrieval of records. </a:t>
            </a:r>
            <a:br>
              <a:rPr b="0" i="0" lang="en" sz="2100" u="none" cap="none" strike="noStrike">
                <a:solidFill>
                  <a:srgbClr val="000000"/>
                </a:solidFill>
                <a:latin typeface="Calibri"/>
                <a:ea typeface="Calibri"/>
                <a:cs typeface="Calibri"/>
                <a:sym typeface="Calibri"/>
              </a:rPr>
            </a:br>
            <a:br>
              <a:rPr b="0" i="0" lang="en" sz="2100" u="none" cap="none" strike="noStrike">
                <a:solidFill>
                  <a:srgbClr val="000000"/>
                </a:solidFill>
                <a:latin typeface="Calibri"/>
                <a:ea typeface="Calibri"/>
                <a:cs typeface="Calibri"/>
                <a:sym typeface="Calibri"/>
              </a:rPr>
            </a:br>
            <a:endParaRPr b="0" i="0" sz="2100" u="none" cap="none" strike="noStrike">
              <a:solidFill>
                <a:srgbClr val="000000"/>
              </a:solidFill>
              <a:latin typeface="Calibri"/>
              <a:ea typeface="Calibri"/>
              <a:cs typeface="Calibri"/>
              <a:sym typeface="Calibri"/>
            </a:endParaRPr>
          </a:p>
          <a:p>
            <a:pPr indent="-171450" lvl="0" marL="177800" marR="0" rtl="0" algn="l">
              <a:lnSpc>
                <a:spcPct val="81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indexing fields are used to construct the index and basically any field of the file can be used to create an index and multiple index on different fields can be constructed on same file. </a:t>
            </a:r>
            <a:br>
              <a:rPr b="0" i="0" lang="en" sz="2100" u="none" cap="none" strike="noStrike">
                <a:solidFill>
                  <a:srgbClr val="000000"/>
                </a:solidFill>
                <a:latin typeface="Calibri"/>
                <a:ea typeface="Calibri"/>
                <a:cs typeface="Calibri"/>
                <a:sym typeface="Calibri"/>
              </a:rPr>
            </a:br>
            <a:endParaRPr b="0" i="0" sz="2100" u="none" cap="none" strike="noStrike">
              <a:solidFill>
                <a:srgbClr val="000000"/>
              </a:solidFill>
              <a:latin typeface="Calibri"/>
              <a:ea typeface="Calibri"/>
              <a:cs typeface="Calibri"/>
              <a:sym typeface="Calibri"/>
            </a:endParaRPr>
          </a:p>
          <a:p>
            <a:pPr indent="-171450" lvl="0" marL="177800" marR="0" rtl="0" algn="l">
              <a:lnSpc>
                <a:spcPct val="81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types of indexes are based on ordered files and tree data structures. Indexes can also be constructed based on hashing or other data structures.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79" name="Shape 79"/>
        <p:cNvGrpSpPr/>
        <p:nvPr/>
      </p:nvGrpSpPr>
      <p:grpSpPr>
        <a:xfrm>
          <a:off x="0" y="0"/>
          <a:ext cx="0" cy="0"/>
          <a:chOff x="0" y="0"/>
          <a:chExt cx="0" cy="0"/>
        </a:xfrm>
      </p:grpSpPr>
      <p:sp>
        <p:nvSpPr>
          <p:cNvPr id="80" name="Google Shape;80;p18"/>
          <p:cNvSpPr txBox="1"/>
          <p:nvPr>
            <p:ph idx="1" type="body"/>
          </p:nvPr>
        </p:nvSpPr>
        <p:spPr>
          <a:xfrm>
            <a:off x="457200" y="1200150"/>
            <a:ext cx="8229600" cy="3943350"/>
          </a:xfrm>
          <a:prstGeom prst="rect">
            <a:avLst/>
          </a:prstGeom>
          <a:noFill/>
          <a:ln>
            <a:noFill/>
          </a:ln>
        </p:spPr>
        <p:txBody>
          <a:bodyPr anchorCtr="0" anchor="t" bIns="34275" lIns="34275" spcFirstLastPara="1" rIns="34275" wrap="square" tIns="34275">
            <a:noAutofit/>
          </a:bodyPr>
          <a:lstStyle/>
          <a:p>
            <a:pPr indent="-177800" lvl="0" marL="177800" rtl="0" algn="l">
              <a:lnSpc>
                <a:spcPct val="81000"/>
              </a:lnSpc>
              <a:spcBef>
                <a:spcPts val="0"/>
              </a:spcBef>
              <a:spcAft>
                <a:spcPts val="0"/>
              </a:spcAft>
              <a:buClr>
                <a:srgbClr val="000000"/>
              </a:buClr>
              <a:buSzPts val="2600"/>
              <a:buFont typeface="Arial"/>
              <a:buChar char="•"/>
            </a:pPr>
            <a:r>
              <a:rPr b="0" i="0" lang="en" sz="2600" u="none">
                <a:solidFill>
                  <a:srgbClr val="000000"/>
                </a:solidFill>
                <a:latin typeface="Calibri"/>
                <a:ea typeface="Calibri"/>
                <a:cs typeface="Calibri"/>
                <a:sym typeface="Calibri"/>
              </a:rPr>
              <a:t>Types of Single-level Ordered Indexes</a:t>
            </a:r>
            <a:endParaRPr b="0" i="0" sz="1700" u="none">
              <a:solidFill>
                <a:srgbClr val="000000"/>
              </a:solidFill>
              <a:latin typeface="Calibri"/>
              <a:ea typeface="Calibri"/>
              <a:cs typeface="Calibri"/>
              <a:sym typeface="Calibri"/>
            </a:endParaRPr>
          </a:p>
          <a:p>
            <a:pPr indent="-184150" lvl="1" marL="520700" rtl="0" algn="l">
              <a:lnSpc>
                <a:spcPct val="81000"/>
              </a:lnSpc>
              <a:spcBef>
                <a:spcPts val="400"/>
              </a:spcBef>
              <a:spcAft>
                <a:spcPts val="0"/>
              </a:spcAft>
              <a:buClr>
                <a:srgbClr val="000000"/>
              </a:buClr>
              <a:buSzPts val="2300"/>
              <a:buFont typeface="Arial"/>
              <a:buChar char="•"/>
            </a:pPr>
            <a:r>
              <a:rPr b="0" i="0" lang="en" sz="2300" u="none">
                <a:solidFill>
                  <a:srgbClr val="000000"/>
                </a:solidFill>
                <a:latin typeface="Calibri"/>
                <a:ea typeface="Calibri"/>
                <a:cs typeface="Calibri"/>
                <a:sym typeface="Calibri"/>
              </a:rPr>
              <a:t>Primary Indexes</a:t>
            </a:r>
            <a:endParaRPr b="0" i="0" sz="1500" u="none">
              <a:solidFill>
                <a:srgbClr val="000000"/>
              </a:solidFill>
              <a:latin typeface="Calibri"/>
              <a:ea typeface="Calibri"/>
              <a:cs typeface="Calibri"/>
              <a:sym typeface="Calibri"/>
            </a:endParaRPr>
          </a:p>
          <a:p>
            <a:pPr indent="-184150" lvl="1" marL="520700" rtl="0" algn="l">
              <a:lnSpc>
                <a:spcPct val="81000"/>
              </a:lnSpc>
              <a:spcBef>
                <a:spcPts val="400"/>
              </a:spcBef>
              <a:spcAft>
                <a:spcPts val="0"/>
              </a:spcAft>
              <a:buClr>
                <a:srgbClr val="000000"/>
              </a:buClr>
              <a:buSzPts val="2300"/>
              <a:buFont typeface="Arial"/>
              <a:buChar char="•"/>
            </a:pPr>
            <a:r>
              <a:rPr b="0" i="0" lang="en" sz="2300" u="none">
                <a:solidFill>
                  <a:srgbClr val="000000"/>
                </a:solidFill>
                <a:latin typeface="Calibri"/>
                <a:ea typeface="Calibri"/>
                <a:cs typeface="Calibri"/>
                <a:sym typeface="Calibri"/>
              </a:rPr>
              <a:t>Clustering Indexes</a:t>
            </a:r>
            <a:endParaRPr b="0" i="0" sz="1500" u="none">
              <a:solidFill>
                <a:srgbClr val="000000"/>
              </a:solidFill>
              <a:latin typeface="Calibri"/>
              <a:ea typeface="Calibri"/>
              <a:cs typeface="Calibri"/>
              <a:sym typeface="Calibri"/>
            </a:endParaRPr>
          </a:p>
          <a:p>
            <a:pPr indent="-184150" lvl="1" marL="520700" rtl="0" algn="l">
              <a:lnSpc>
                <a:spcPct val="81000"/>
              </a:lnSpc>
              <a:spcBef>
                <a:spcPts val="400"/>
              </a:spcBef>
              <a:spcAft>
                <a:spcPts val="0"/>
              </a:spcAft>
              <a:buClr>
                <a:srgbClr val="000000"/>
              </a:buClr>
              <a:buSzPts val="2300"/>
              <a:buFont typeface="Arial"/>
              <a:buChar char="•"/>
            </a:pPr>
            <a:r>
              <a:rPr b="0" i="0" lang="en" sz="2300" u="none">
                <a:solidFill>
                  <a:srgbClr val="000000"/>
                </a:solidFill>
                <a:latin typeface="Calibri"/>
                <a:ea typeface="Calibri"/>
                <a:cs typeface="Calibri"/>
                <a:sym typeface="Calibri"/>
              </a:rPr>
              <a:t>Secondary Indexes</a:t>
            </a:r>
            <a:br>
              <a:rPr b="0" i="0" lang="en" sz="2300" u="none">
                <a:solidFill>
                  <a:srgbClr val="000000"/>
                </a:solidFill>
                <a:latin typeface="Calibri"/>
                <a:ea typeface="Calibri"/>
                <a:cs typeface="Calibri"/>
                <a:sym typeface="Calibri"/>
              </a:rPr>
            </a:br>
            <a:endParaRPr b="0" i="0" sz="1500" u="none">
              <a:solidFill>
                <a:srgbClr val="000000"/>
              </a:solidFill>
              <a:latin typeface="Calibri"/>
              <a:ea typeface="Calibri"/>
              <a:cs typeface="Calibri"/>
              <a:sym typeface="Calibri"/>
            </a:endParaRPr>
          </a:p>
          <a:p>
            <a:pPr indent="-177800" lvl="0" marL="177800" rtl="0" algn="l">
              <a:lnSpc>
                <a:spcPct val="81000"/>
              </a:lnSpc>
              <a:spcBef>
                <a:spcPts val="800"/>
              </a:spcBef>
              <a:spcAft>
                <a:spcPts val="0"/>
              </a:spcAft>
              <a:buClr>
                <a:srgbClr val="000000"/>
              </a:buClr>
              <a:buSzPts val="2600"/>
              <a:buFont typeface="Arial"/>
              <a:buChar char="•"/>
            </a:pPr>
            <a:r>
              <a:rPr b="0" i="0" lang="en" sz="2600" u="none">
                <a:solidFill>
                  <a:srgbClr val="000000"/>
                </a:solidFill>
                <a:latin typeface="Calibri"/>
                <a:ea typeface="Calibri"/>
                <a:cs typeface="Calibri"/>
                <a:sym typeface="Calibri"/>
              </a:rPr>
              <a:t>Multilevel Indexes</a:t>
            </a:r>
            <a:endParaRPr b="0" i="0" sz="1700" u="none">
              <a:solidFill>
                <a:srgbClr val="000000"/>
              </a:solidFill>
              <a:latin typeface="Calibri"/>
              <a:ea typeface="Calibri"/>
              <a:cs typeface="Calibri"/>
              <a:sym typeface="Calibri"/>
            </a:endParaRPr>
          </a:p>
          <a:p>
            <a:pPr indent="-177800" lvl="0" marL="177800" rtl="0" algn="l">
              <a:lnSpc>
                <a:spcPct val="81000"/>
              </a:lnSpc>
              <a:spcBef>
                <a:spcPts val="800"/>
              </a:spcBef>
              <a:spcAft>
                <a:spcPts val="0"/>
              </a:spcAft>
              <a:buClr>
                <a:srgbClr val="000000"/>
              </a:buClr>
              <a:buSzPts val="2600"/>
              <a:buFont typeface="Arial"/>
              <a:buChar char="•"/>
            </a:pPr>
            <a:r>
              <a:rPr b="0" i="0" lang="en" sz="2600" u="none">
                <a:solidFill>
                  <a:srgbClr val="000000"/>
                </a:solidFill>
                <a:latin typeface="Calibri"/>
                <a:ea typeface="Calibri"/>
                <a:cs typeface="Calibri"/>
                <a:sym typeface="Calibri"/>
              </a:rPr>
              <a:t>Dynamic Multilevel Indexes Using B-Trees and B+-Trees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84" name="Shape 84"/>
        <p:cNvGrpSpPr/>
        <p:nvPr/>
      </p:nvGrpSpPr>
      <p:grpSpPr>
        <a:xfrm>
          <a:off x="0" y="0"/>
          <a:ext cx="0" cy="0"/>
          <a:chOff x="0" y="0"/>
          <a:chExt cx="0" cy="0"/>
        </a:xfrm>
      </p:grpSpPr>
      <p:sp>
        <p:nvSpPr>
          <p:cNvPr descr="Rectangle 6" id="85" name="Google Shape;85;p19"/>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Indexes as Access Paths</a:t>
            </a:r>
            <a:endParaRPr sz="1100"/>
          </a:p>
        </p:txBody>
      </p:sp>
      <p:sp>
        <p:nvSpPr>
          <p:cNvPr descr="Rectangle 7" id="86" name="Google Shape;86;p19"/>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just">
              <a:lnSpc>
                <a:spcPct val="90000"/>
              </a:lnSpc>
              <a:spcBef>
                <a:spcPts val="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single-level index is an auxiliary file that makes it more efficient to search for a record in the data file.</a:t>
            </a:r>
            <a:endParaRPr b="0" i="0" sz="21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index is usually specified on one field of the file (although it could be specified on several fields)</a:t>
            </a:r>
            <a:endParaRPr b="0" i="0" sz="21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One form of an index is a file of entries &lt;</a:t>
            </a:r>
            <a:r>
              <a:rPr b="1" i="0" lang="en" sz="2100" u="none" cap="none" strike="noStrike">
                <a:solidFill>
                  <a:srgbClr val="000000"/>
                </a:solidFill>
                <a:latin typeface="Calibri"/>
                <a:ea typeface="Calibri"/>
                <a:cs typeface="Calibri"/>
                <a:sym typeface="Calibri"/>
              </a:rPr>
              <a:t>field value, pointer to record&gt;</a:t>
            </a:r>
            <a:r>
              <a:rPr b="0" i="0" lang="en" sz="2100" u="none" cap="none" strike="noStrike">
                <a:solidFill>
                  <a:srgbClr val="000000"/>
                </a:solidFill>
                <a:latin typeface="Calibri"/>
                <a:ea typeface="Calibri"/>
                <a:cs typeface="Calibri"/>
                <a:sym typeface="Calibri"/>
              </a:rPr>
              <a:t>, which is ordered by field value</a:t>
            </a:r>
            <a:endParaRPr b="0" i="0" sz="2100" u="none" cap="none" strike="noStrike">
              <a:solidFill>
                <a:srgbClr val="000000"/>
              </a:solidFill>
              <a:latin typeface="Calibri"/>
              <a:ea typeface="Calibri"/>
              <a:cs typeface="Calibri"/>
              <a:sym typeface="Calibri"/>
            </a:endParaRPr>
          </a:p>
          <a:p>
            <a:pPr indent="-171450" lvl="0" marL="177800" marR="0" rtl="0" algn="just">
              <a:lnSpc>
                <a:spcPct val="90000"/>
              </a:lnSpc>
              <a:spcBef>
                <a:spcPts val="8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index is called an access path on the field.</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90" name="Shape 90"/>
        <p:cNvGrpSpPr/>
        <p:nvPr/>
      </p:nvGrpSpPr>
      <p:grpSpPr>
        <a:xfrm>
          <a:off x="0" y="0"/>
          <a:ext cx="0" cy="0"/>
          <a:chOff x="0" y="0"/>
          <a:chExt cx="0" cy="0"/>
        </a:xfrm>
      </p:grpSpPr>
      <p:sp>
        <p:nvSpPr>
          <p:cNvPr descr="Rectangle 6" id="91" name="Google Shape;91;p20"/>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Indexes as Access Paths (contd.)</a:t>
            </a:r>
            <a:endParaRPr sz="1100"/>
          </a:p>
        </p:txBody>
      </p:sp>
      <p:sp>
        <p:nvSpPr>
          <p:cNvPr descr="Rectangle 7" id="92" name="Google Shape;92;p20"/>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84150" lvl="0" marL="177800" marR="0" rtl="0" algn="just">
              <a:lnSpc>
                <a:spcPct val="90000"/>
              </a:lnSpc>
              <a:spcBef>
                <a:spcPts val="0"/>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The index file usually occupies considerably less disk blocks than the data file because its entries are much smaller</a:t>
            </a:r>
            <a:endParaRPr b="0" i="0" sz="2300" u="none" cap="none" strike="noStrike">
              <a:solidFill>
                <a:srgbClr val="000000"/>
              </a:solidFill>
              <a:latin typeface="Calibri"/>
              <a:ea typeface="Calibri"/>
              <a:cs typeface="Calibri"/>
              <a:sym typeface="Calibri"/>
            </a:endParaRPr>
          </a:p>
          <a:p>
            <a:pPr indent="-184150" lvl="0" marL="177800" marR="0" rtl="0" algn="just">
              <a:lnSpc>
                <a:spcPct val="90000"/>
              </a:lnSpc>
              <a:spcBef>
                <a:spcPts val="700"/>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A binary search on the index yields a pointer to the file record</a:t>
            </a:r>
            <a:endParaRPr b="0" i="0" sz="2300" u="none" cap="none" strike="noStrike">
              <a:solidFill>
                <a:srgbClr val="000000"/>
              </a:solidFill>
              <a:latin typeface="Calibri"/>
              <a:ea typeface="Calibri"/>
              <a:cs typeface="Calibri"/>
              <a:sym typeface="Calibri"/>
            </a:endParaRPr>
          </a:p>
          <a:p>
            <a:pPr indent="-184150" lvl="0" marL="177800" marR="0" rtl="0" algn="just">
              <a:lnSpc>
                <a:spcPct val="90000"/>
              </a:lnSpc>
              <a:spcBef>
                <a:spcPts val="700"/>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Indexes can also be characterized as dense or sparse </a:t>
            </a:r>
            <a:endParaRPr b="0" i="0" sz="23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A </a:t>
            </a:r>
            <a:r>
              <a:rPr b="1" i="0" lang="en" sz="2000" u="none" cap="none" strike="noStrike">
                <a:solidFill>
                  <a:srgbClr val="000000"/>
                </a:solidFill>
                <a:latin typeface="Calibri"/>
                <a:ea typeface="Calibri"/>
                <a:cs typeface="Calibri"/>
                <a:sym typeface="Calibri"/>
              </a:rPr>
              <a:t>dense index</a:t>
            </a:r>
            <a:r>
              <a:rPr b="0" i="0" lang="en" sz="2000" u="none" cap="none" strike="noStrike">
                <a:solidFill>
                  <a:srgbClr val="000000"/>
                </a:solidFill>
                <a:latin typeface="Calibri"/>
                <a:ea typeface="Calibri"/>
                <a:cs typeface="Calibri"/>
                <a:sym typeface="Calibri"/>
              </a:rPr>
              <a:t> has an index entry for every search key value (and hence every record) in the data file. </a:t>
            </a:r>
            <a:endParaRPr b="0" i="0" sz="17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A </a:t>
            </a:r>
            <a:r>
              <a:rPr b="1" i="0" lang="en" sz="2000" u="none" cap="none" strike="noStrike">
                <a:solidFill>
                  <a:srgbClr val="000000"/>
                </a:solidFill>
                <a:latin typeface="Calibri"/>
                <a:ea typeface="Calibri"/>
                <a:cs typeface="Calibri"/>
                <a:sym typeface="Calibri"/>
              </a:rPr>
              <a:t>sparse (or nondense) index</a:t>
            </a:r>
            <a:r>
              <a:rPr b="0" i="0" lang="en" sz="2000" u="none" cap="none" strike="noStrike">
                <a:solidFill>
                  <a:srgbClr val="000000"/>
                </a:solidFill>
                <a:latin typeface="Calibri"/>
                <a:ea typeface="Calibri"/>
                <a:cs typeface="Calibri"/>
                <a:sym typeface="Calibri"/>
              </a:rPr>
              <a:t>, on the other hand, has index entries for only some of the search values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96" name="Shape 96"/>
        <p:cNvGrpSpPr/>
        <p:nvPr/>
      </p:nvGrpSpPr>
      <p:grpSpPr>
        <a:xfrm>
          <a:off x="0" y="0"/>
          <a:ext cx="0" cy="0"/>
          <a:chOff x="0" y="0"/>
          <a:chExt cx="0" cy="0"/>
        </a:xfrm>
      </p:grpSpPr>
      <p:sp>
        <p:nvSpPr>
          <p:cNvPr descr="Rectangle 7" id="97" name="Google Shape;97;p21"/>
          <p:cNvSpPr txBox="1"/>
          <p:nvPr>
            <p:ph type="title"/>
          </p:nvPr>
        </p:nvSpPr>
        <p:spPr>
          <a:xfrm>
            <a:off x="628650" y="-150019"/>
            <a:ext cx="7886700" cy="992981"/>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Indexes as Access Paths (contd.)</a:t>
            </a:r>
            <a:endParaRPr sz="1100"/>
          </a:p>
        </p:txBody>
      </p:sp>
      <p:sp>
        <p:nvSpPr>
          <p:cNvPr descr="Rectangle 8" id="98" name="Google Shape;98;p21"/>
          <p:cNvSpPr txBox="1"/>
          <p:nvPr>
            <p:ph idx="1" type="body"/>
          </p:nvPr>
        </p:nvSpPr>
        <p:spPr>
          <a:xfrm>
            <a:off x="628650" y="692944"/>
            <a:ext cx="7886700" cy="4232671"/>
          </a:xfrm>
          <a:prstGeom prst="rect">
            <a:avLst/>
          </a:prstGeom>
          <a:noFill/>
          <a:ln>
            <a:noFill/>
          </a:ln>
        </p:spPr>
        <p:txBody>
          <a:bodyPr anchorCtr="0" anchor="t" bIns="34275" lIns="68575" spcFirstLastPara="1" rIns="68575" wrap="square" tIns="34275">
            <a:noAutofit/>
          </a:bodyPr>
          <a:lstStyle/>
          <a:p>
            <a:pPr indent="-171450" lvl="0" marL="177800" marR="0" rtl="0" algn="l">
              <a:lnSpc>
                <a:spcPct val="80000"/>
              </a:lnSpc>
              <a:spcBef>
                <a:spcPts val="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Example: Given the following data file EMPLOYEE(NAME, SSN, ADDRESS, JOB, SAL, ... )</a:t>
            </a:r>
            <a:endParaRPr b="0" i="0" sz="1700" u="none" cap="none" strike="noStrike">
              <a:solidFill>
                <a:srgbClr val="000000"/>
              </a:solidFill>
              <a:latin typeface="Calibri"/>
              <a:ea typeface="Calibri"/>
              <a:cs typeface="Calibri"/>
              <a:sym typeface="Calibri"/>
            </a:endParaRPr>
          </a:p>
          <a:p>
            <a:pPr indent="-171450" lvl="0" marL="177800" marR="0" rtl="0" algn="l">
              <a:lnSpc>
                <a:spcPct val="80000"/>
              </a:lnSpc>
              <a:spcBef>
                <a:spcPts val="70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Suppose that:</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record size R=150 bytes	block size B=512 bytes	r=30000 records</a:t>
            </a:r>
            <a:endParaRPr b="0" i="0" sz="1700" u="none" cap="none" strike="noStrike">
              <a:solidFill>
                <a:srgbClr val="000000"/>
              </a:solidFill>
              <a:latin typeface="Calibri"/>
              <a:ea typeface="Calibri"/>
              <a:cs typeface="Calibri"/>
              <a:sym typeface="Calibri"/>
            </a:endParaRPr>
          </a:p>
          <a:p>
            <a:pPr indent="-171450" lvl="0" marL="177800" marR="0" rtl="0" algn="l">
              <a:lnSpc>
                <a:spcPct val="80000"/>
              </a:lnSpc>
              <a:spcBef>
                <a:spcPts val="70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Then, we get:</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blocking factor Bfr= B div R= 512 div 150= 3 records/block</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number of file blocks b= (r/Bfr)= (30000/3)= 10000 blocks</a:t>
            </a:r>
            <a:endParaRPr b="0" i="0" sz="1700" u="none" cap="none" strike="noStrike">
              <a:solidFill>
                <a:srgbClr val="000000"/>
              </a:solidFill>
              <a:latin typeface="Calibri"/>
              <a:ea typeface="Calibri"/>
              <a:cs typeface="Calibri"/>
              <a:sym typeface="Calibri"/>
            </a:endParaRPr>
          </a:p>
          <a:p>
            <a:pPr indent="-171450" lvl="0" marL="177800" marR="0" rtl="0" algn="l">
              <a:lnSpc>
                <a:spcPct val="80000"/>
              </a:lnSpc>
              <a:spcBef>
                <a:spcPts val="700"/>
              </a:spcBef>
              <a:spcAft>
                <a:spcPts val="0"/>
              </a:spcAft>
              <a:buClr>
                <a:srgbClr val="000000"/>
              </a:buClr>
              <a:buSzPts val="1700"/>
              <a:buFont typeface="Arial"/>
              <a:buChar char="•"/>
            </a:pPr>
            <a:r>
              <a:rPr b="0" i="0" lang="en" sz="1700" u="none" cap="none" strike="noStrike">
                <a:solidFill>
                  <a:srgbClr val="000000"/>
                </a:solidFill>
                <a:latin typeface="Calibri"/>
                <a:ea typeface="Calibri"/>
                <a:cs typeface="Calibri"/>
                <a:sym typeface="Calibri"/>
              </a:rPr>
              <a:t>For an index on the SSN field, assume the field size V</a:t>
            </a:r>
            <a:r>
              <a:rPr b="0" baseline="-25000" i="0" lang="en" sz="1400" u="none" cap="none" strike="noStrike">
                <a:solidFill>
                  <a:srgbClr val="000000"/>
                </a:solidFill>
                <a:latin typeface="Calibri"/>
                <a:ea typeface="Calibri"/>
                <a:cs typeface="Calibri"/>
                <a:sym typeface="Calibri"/>
              </a:rPr>
              <a:t>SSN</a:t>
            </a:r>
            <a:r>
              <a:rPr b="0" i="0" lang="en" sz="1700" u="none" cap="none" strike="noStrike">
                <a:solidFill>
                  <a:srgbClr val="000000"/>
                </a:solidFill>
                <a:latin typeface="Calibri"/>
                <a:ea typeface="Calibri"/>
                <a:cs typeface="Calibri"/>
                <a:sym typeface="Calibri"/>
              </a:rPr>
              <a:t>=9 bytes, assume the record pointer size P</a:t>
            </a:r>
            <a:r>
              <a:rPr b="0" baseline="-25000" i="0" lang="en" sz="1400" u="none" cap="none" strike="noStrike">
                <a:solidFill>
                  <a:srgbClr val="000000"/>
                </a:solidFill>
                <a:latin typeface="Calibri"/>
                <a:ea typeface="Calibri"/>
                <a:cs typeface="Calibri"/>
                <a:sym typeface="Calibri"/>
              </a:rPr>
              <a:t>R</a:t>
            </a:r>
            <a:r>
              <a:rPr b="0" i="0" lang="en" sz="1700" u="none" cap="none" strike="noStrike">
                <a:solidFill>
                  <a:srgbClr val="000000"/>
                </a:solidFill>
                <a:latin typeface="Calibri"/>
                <a:ea typeface="Calibri"/>
                <a:cs typeface="Calibri"/>
                <a:sym typeface="Calibri"/>
              </a:rPr>
              <a:t>=7 bytes. Then:</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index entry size R</a:t>
            </a:r>
            <a:r>
              <a:rPr b="0" baseline="-25000" i="0" lang="en" sz="1400" u="none" cap="none" strike="noStrike">
                <a:solidFill>
                  <a:srgbClr val="44546A"/>
                </a:solidFill>
                <a:latin typeface="Calibri"/>
                <a:ea typeface="Calibri"/>
                <a:cs typeface="Calibri"/>
                <a:sym typeface="Calibri"/>
              </a:rPr>
              <a:t>I</a:t>
            </a:r>
            <a:r>
              <a:rPr b="0" i="0" lang="en" sz="1400" u="none" cap="none" strike="noStrike">
                <a:solidFill>
                  <a:srgbClr val="000000"/>
                </a:solidFill>
                <a:latin typeface="Calibri"/>
                <a:ea typeface="Calibri"/>
                <a:cs typeface="Calibri"/>
                <a:sym typeface="Calibri"/>
              </a:rPr>
              <a:t>=(V</a:t>
            </a:r>
            <a:r>
              <a:rPr b="0" baseline="-25000" i="0" lang="en" sz="1400" u="none" cap="none" strike="noStrike">
                <a:solidFill>
                  <a:srgbClr val="44546A"/>
                </a:solidFill>
                <a:latin typeface="Calibri"/>
                <a:ea typeface="Calibri"/>
                <a:cs typeface="Calibri"/>
                <a:sym typeface="Calibri"/>
              </a:rPr>
              <a:t>SSN</a:t>
            </a:r>
            <a:r>
              <a:rPr b="0" i="0" lang="en" sz="1400" u="none" cap="none" strike="noStrike">
                <a:solidFill>
                  <a:srgbClr val="000000"/>
                </a:solidFill>
                <a:latin typeface="Calibri"/>
                <a:ea typeface="Calibri"/>
                <a:cs typeface="Calibri"/>
                <a:sym typeface="Calibri"/>
              </a:rPr>
              <a:t>+ P</a:t>
            </a:r>
            <a:r>
              <a:rPr b="0" baseline="-25000" i="0" lang="en" sz="1400" u="none" cap="none" strike="noStrike">
                <a:solidFill>
                  <a:srgbClr val="44546A"/>
                </a:solidFill>
                <a:latin typeface="Calibri"/>
                <a:ea typeface="Calibri"/>
                <a:cs typeface="Calibri"/>
                <a:sym typeface="Calibri"/>
              </a:rPr>
              <a:t>R</a:t>
            </a:r>
            <a:r>
              <a:rPr b="0" i="0" lang="en" sz="1400" u="none" cap="none" strike="noStrike">
                <a:solidFill>
                  <a:srgbClr val="000000"/>
                </a:solidFill>
                <a:latin typeface="Calibri"/>
                <a:ea typeface="Calibri"/>
                <a:cs typeface="Calibri"/>
                <a:sym typeface="Calibri"/>
              </a:rPr>
              <a:t>)=(9+7)=16 bytes</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index blocking factor Bfr</a:t>
            </a:r>
            <a:r>
              <a:rPr b="0" baseline="-25000" i="0" lang="en" sz="1400" u="none" cap="none" strike="noStrike">
                <a:solidFill>
                  <a:srgbClr val="44546A"/>
                </a:solidFill>
                <a:latin typeface="Calibri"/>
                <a:ea typeface="Calibri"/>
                <a:cs typeface="Calibri"/>
                <a:sym typeface="Calibri"/>
              </a:rPr>
              <a:t>I</a:t>
            </a:r>
            <a:r>
              <a:rPr b="0" i="0" lang="en" sz="1400" u="none" cap="none" strike="noStrike">
                <a:solidFill>
                  <a:srgbClr val="000000"/>
                </a:solidFill>
                <a:latin typeface="Calibri"/>
                <a:ea typeface="Calibri"/>
                <a:cs typeface="Calibri"/>
                <a:sym typeface="Calibri"/>
              </a:rPr>
              <a:t>= B div R</a:t>
            </a:r>
            <a:r>
              <a:rPr b="0" baseline="-25000" i="0" lang="en" sz="1400" u="none" cap="none" strike="noStrike">
                <a:solidFill>
                  <a:srgbClr val="44546A"/>
                </a:solidFill>
                <a:latin typeface="Calibri"/>
                <a:ea typeface="Calibri"/>
                <a:cs typeface="Calibri"/>
                <a:sym typeface="Calibri"/>
              </a:rPr>
              <a:t>I</a:t>
            </a:r>
            <a:r>
              <a:rPr b="0" i="0" lang="en" sz="1400" u="none" cap="none" strike="noStrike">
                <a:solidFill>
                  <a:srgbClr val="000000"/>
                </a:solidFill>
                <a:latin typeface="Calibri"/>
                <a:ea typeface="Calibri"/>
                <a:cs typeface="Calibri"/>
                <a:sym typeface="Calibri"/>
              </a:rPr>
              <a:t>= 512 div 16= 32 entries/block</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number of index blocks b= (r/ Bfr</a:t>
            </a:r>
            <a:r>
              <a:rPr b="0" baseline="-25000" i="0" lang="en" sz="1400" u="none" cap="none" strike="noStrike">
                <a:solidFill>
                  <a:srgbClr val="44546A"/>
                </a:solidFill>
                <a:latin typeface="Calibri"/>
                <a:ea typeface="Calibri"/>
                <a:cs typeface="Calibri"/>
                <a:sym typeface="Calibri"/>
              </a:rPr>
              <a:t>I</a:t>
            </a:r>
            <a:r>
              <a:rPr b="0" i="0" lang="en" sz="1400" u="none" cap="none" strike="noStrike">
                <a:solidFill>
                  <a:srgbClr val="000000"/>
                </a:solidFill>
                <a:latin typeface="Calibri"/>
                <a:ea typeface="Calibri"/>
                <a:cs typeface="Calibri"/>
                <a:sym typeface="Calibri"/>
              </a:rPr>
              <a:t>)= (30000/32)= 938 blocks</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binary search needs log</a:t>
            </a:r>
            <a:r>
              <a:rPr b="0" baseline="-25000" i="0" lang="en" sz="1400" u="none" cap="none" strike="noStrike">
                <a:solidFill>
                  <a:srgbClr val="44546A"/>
                </a:solidFill>
                <a:latin typeface="Calibri"/>
                <a:ea typeface="Calibri"/>
                <a:cs typeface="Calibri"/>
                <a:sym typeface="Calibri"/>
              </a:rPr>
              <a:t>2</a:t>
            </a:r>
            <a:r>
              <a:rPr b="0" i="0" lang="en" sz="1400" u="none" cap="none" strike="noStrike">
                <a:solidFill>
                  <a:srgbClr val="000000"/>
                </a:solidFill>
                <a:latin typeface="Calibri"/>
                <a:ea typeface="Calibri"/>
                <a:cs typeface="Calibri"/>
                <a:sym typeface="Calibri"/>
              </a:rPr>
              <a:t>bI= log</a:t>
            </a:r>
            <a:r>
              <a:rPr b="0" baseline="-25000" i="0" lang="en" sz="1400" u="none" cap="none" strike="noStrike">
                <a:solidFill>
                  <a:srgbClr val="44546A"/>
                </a:solidFill>
                <a:latin typeface="Calibri"/>
                <a:ea typeface="Calibri"/>
                <a:cs typeface="Calibri"/>
                <a:sym typeface="Calibri"/>
              </a:rPr>
              <a:t>2</a:t>
            </a:r>
            <a:r>
              <a:rPr b="0" i="0" lang="en" sz="1400" u="none" cap="none" strike="noStrike">
                <a:solidFill>
                  <a:srgbClr val="000000"/>
                </a:solidFill>
                <a:latin typeface="Calibri"/>
                <a:ea typeface="Calibri"/>
                <a:cs typeface="Calibri"/>
                <a:sym typeface="Calibri"/>
              </a:rPr>
              <a:t>938= 10 block accesses</a:t>
            </a:r>
            <a:endParaRPr b="0" i="0" sz="17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This is compared to an average linear search cost of:</a:t>
            </a:r>
            <a:endParaRPr b="0" i="0" sz="1700" u="none" cap="none" strike="noStrike">
              <a:solidFill>
                <a:srgbClr val="000000"/>
              </a:solidFill>
              <a:latin typeface="Calibri"/>
              <a:ea typeface="Calibri"/>
              <a:cs typeface="Calibri"/>
              <a:sym typeface="Calibri"/>
            </a:endParaRPr>
          </a:p>
          <a:p>
            <a:pPr indent="-241300" lvl="2" marL="927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(b/2)= 30000/2= 15000 block accesses</a:t>
            </a:r>
            <a:endParaRPr b="0" i="0" sz="1400" u="none" cap="none" strike="noStrike">
              <a:solidFill>
                <a:srgbClr val="000000"/>
              </a:solidFill>
              <a:latin typeface="Calibri"/>
              <a:ea typeface="Calibri"/>
              <a:cs typeface="Calibri"/>
              <a:sym typeface="Calibri"/>
            </a:endParaRPr>
          </a:p>
          <a:p>
            <a:pPr indent="-203200" lvl="1" marL="546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	If the file records are ordered, the binary search cost would be:</a:t>
            </a:r>
            <a:endParaRPr b="0" i="0" sz="1700" u="none" cap="none" strike="noStrike">
              <a:solidFill>
                <a:srgbClr val="000000"/>
              </a:solidFill>
              <a:latin typeface="Calibri"/>
              <a:ea typeface="Calibri"/>
              <a:cs typeface="Calibri"/>
              <a:sym typeface="Calibri"/>
            </a:endParaRPr>
          </a:p>
          <a:p>
            <a:pPr indent="-241300" lvl="2" marL="927100" marR="0" rtl="0" algn="l">
              <a:lnSpc>
                <a:spcPct val="80000"/>
              </a:lnSpc>
              <a:spcBef>
                <a:spcPts val="300"/>
              </a:spcBef>
              <a:spcAft>
                <a:spcPts val="0"/>
              </a:spcAft>
              <a:buClr>
                <a:srgbClr val="000000"/>
              </a:buClr>
              <a:buSzPts val="1400"/>
              <a:buFont typeface="Arial"/>
              <a:buChar char="•"/>
            </a:pPr>
            <a:r>
              <a:rPr b="0" i="0" lang="en" sz="1400" u="none" cap="none" strike="noStrike">
                <a:solidFill>
                  <a:srgbClr val="000000"/>
                </a:solidFill>
                <a:latin typeface="Calibri"/>
                <a:ea typeface="Calibri"/>
                <a:cs typeface="Calibri"/>
                <a:sym typeface="Calibri"/>
              </a:rPr>
              <a:t>log</a:t>
            </a:r>
            <a:r>
              <a:rPr b="0" baseline="-25000" i="0" lang="en" sz="1400" u="none" cap="none" strike="noStrike">
                <a:solidFill>
                  <a:srgbClr val="000000"/>
                </a:solidFill>
                <a:latin typeface="Calibri"/>
                <a:ea typeface="Calibri"/>
                <a:cs typeface="Calibri"/>
                <a:sym typeface="Calibri"/>
              </a:rPr>
              <a:t>2</a:t>
            </a:r>
            <a:r>
              <a:rPr b="0" i="0" lang="en" sz="1400" u="none" cap="none" strike="noStrike">
                <a:solidFill>
                  <a:srgbClr val="000000"/>
                </a:solidFill>
                <a:latin typeface="Calibri"/>
                <a:ea typeface="Calibri"/>
                <a:cs typeface="Calibri"/>
                <a:sym typeface="Calibri"/>
              </a:rPr>
              <a:t>b=  log</a:t>
            </a:r>
            <a:r>
              <a:rPr b="0" baseline="-25000" i="0" lang="en" sz="1400" u="none" cap="none" strike="noStrike">
                <a:solidFill>
                  <a:srgbClr val="000000"/>
                </a:solidFill>
                <a:latin typeface="Calibri"/>
                <a:ea typeface="Calibri"/>
                <a:cs typeface="Calibri"/>
                <a:sym typeface="Calibri"/>
              </a:rPr>
              <a:t>2</a:t>
            </a:r>
            <a:r>
              <a:rPr b="0" i="0" lang="en" sz="1400" u="none" cap="none" strike="noStrike">
                <a:solidFill>
                  <a:srgbClr val="000000"/>
                </a:solidFill>
                <a:latin typeface="Calibri"/>
                <a:ea typeface="Calibri"/>
                <a:cs typeface="Calibri"/>
                <a:sym typeface="Calibri"/>
              </a:rPr>
              <a:t>30000= 15 block accesses</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02" name="Shape 102"/>
        <p:cNvGrpSpPr/>
        <p:nvPr/>
      </p:nvGrpSpPr>
      <p:grpSpPr>
        <a:xfrm>
          <a:off x="0" y="0"/>
          <a:ext cx="0" cy="0"/>
          <a:chOff x="0" y="0"/>
          <a:chExt cx="0" cy="0"/>
        </a:xfrm>
      </p:grpSpPr>
      <p:sp>
        <p:nvSpPr>
          <p:cNvPr descr="Rectangle 6" id="103" name="Google Shape;103;p22"/>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Types of Single-Level Indexes</a:t>
            </a:r>
            <a:endParaRPr sz="1100"/>
          </a:p>
        </p:txBody>
      </p:sp>
      <p:sp>
        <p:nvSpPr>
          <p:cNvPr descr="Rectangle 7" id="104" name="Google Shape;104;p22"/>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7800" lvl="0" marL="177800" marR="0" rtl="0" algn="just">
              <a:lnSpc>
                <a:spcPct val="90000"/>
              </a:lnSpc>
              <a:spcBef>
                <a:spcPts val="0"/>
              </a:spcBef>
              <a:spcAft>
                <a:spcPts val="0"/>
              </a:spcAft>
              <a:buClr>
                <a:srgbClr val="000000"/>
              </a:buClr>
              <a:buSzPts val="2400"/>
              <a:buFont typeface="Arial"/>
              <a:buChar char="•"/>
            </a:pPr>
            <a:r>
              <a:rPr b="0" i="0" lang="en" sz="2400" u="none" cap="none" strike="noStrike">
                <a:solidFill>
                  <a:srgbClr val="000000"/>
                </a:solidFill>
                <a:latin typeface="Calibri"/>
                <a:ea typeface="Calibri"/>
                <a:cs typeface="Calibri"/>
                <a:sym typeface="Calibri"/>
              </a:rPr>
              <a:t>Primary Index</a:t>
            </a:r>
            <a:endParaRPr b="0" i="0" sz="2400" u="none" cap="none" strike="noStrike">
              <a:solidFill>
                <a:srgbClr val="000000"/>
              </a:solidFill>
              <a:latin typeface="Calibri"/>
              <a:ea typeface="Calibri"/>
              <a:cs typeface="Calibri"/>
              <a:sym typeface="Calibri"/>
            </a:endParaRPr>
          </a:p>
          <a:p>
            <a:pPr indent="-196850" lvl="1" marL="546100" marR="0" rtl="0" algn="just">
              <a:lnSpc>
                <a:spcPct val="90000"/>
              </a:lnSpc>
              <a:spcBef>
                <a:spcPts val="4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Defined on an ordered data file</a:t>
            </a:r>
            <a:endParaRPr b="0" i="0" sz="1800" u="none" cap="none" strike="noStrike">
              <a:solidFill>
                <a:srgbClr val="000000"/>
              </a:solidFill>
              <a:latin typeface="Calibri"/>
              <a:ea typeface="Calibri"/>
              <a:cs typeface="Calibri"/>
              <a:sym typeface="Calibri"/>
            </a:endParaRPr>
          </a:p>
          <a:p>
            <a:pPr indent="-196850" lvl="1" marL="546100" marR="0" rtl="0" algn="just">
              <a:lnSpc>
                <a:spcPct val="90000"/>
              </a:lnSpc>
              <a:spcBef>
                <a:spcPts val="4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The data file is ordered on a </a:t>
            </a:r>
            <a:r>
              <a:rPr b="1" i="0" lang="en" sz="2100" u="none" cap="none" strike="noStrike">
                <a:solidFill>
                  <a:srgbClr val="000000"/>
                </a:solidFill>
                <a:latin typeface="Calibri"/>
                <a:ea typeface="Calibri"/>
                <a:cs typeface="Calibri"/>
                <a:sym typeface="Calibri"/>
              </a:rPr>
              <a:t>key field</a:t>
            </a:r>
            <a:endParaRPr b="0" i="0" sz="1800" u="none" cap="none" strike="noStrike">
              <a:solidFill>
                <a:srgbClr val="000000"/>
              </a:solidFill>
              <a:latin typeface="Calibri"/>
              <a:ea typeface="Calibri"/>
              <a:cs typeface="Calibri"/>
              <a:sym typeface="Calibri"/>
            </a:endParaRPr>
          </a:p>
          <a:p>
            <a:pPr indent="-196850" lvl="1" marL="546100" marR="0" rtl="0" algn="just">
              <a:lnSpc>
                <a:spcPct val="90000"/>
              </a:lnSpc>
              <a:spcBef>
                <a:spcPts val="4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Includes one index entry </a:t>
            </a:r>
            <a:r>
              <a:rPr b="0" i="1" lang="en" sz="2100" u="none" cap="none" strike="noStrike">
                <a:solidFill>
                  <a:srgbClr val="000000"/>
                </a:solidFill>
                <a:latin typeface="Calibri"/>
                <a:ea typeface="Calibri"/>
                <a:cs typeface="Calibri"/>
                <a:sym typeface="Calibri"/>
              </a:rPr>
              <a:t>for each block</a:t>
            </a:r>
            <a:r>
              <a:rPr b="0" i="0" lang="en" sz="2100" u="none" cap="none" strike="noStrike">
                <a:solidFill>
                  <a:srgbClr val="000000"/>
                </a:solidFill>
                <a:latin typeface="Calibri"/>
                <a:ea typeface="Calibri"/>
                <a:cs typeface="Calibri"/>
                <a:sym typeface="Calibri"/>
              </a:rPr>
              <a:t> in the data file; the index entry has the key field value for the </a:t>
            </a:r>
            <a:r>
              <a:rPr b="0" i="1" lang="en" sz="2100" u="none" cap="none" strike="noStrike">
                <a:solidFill>
                  <a:srgbClr val="000000"/>
                </a:solidFill>
                <a:latin typeface="Calibri"/>
                <a:ea typeface="Calibri"/>
                <a:cs typeface="Calibri"/>
                <a:sym typeface="Calibri"/>
              </a:rPr>
              <a:t>first record</a:t>
            </a:r>
            <a:r>
              <a:rPr b="0" i="0" lang="en" sz="2100" u="none" cap="none" strike="noStrike">
                <a:solidFill>
                  <a:srgbClr val="000000"/>
                </a:solidFill>
                <a:latin typeface="Calibri"/>
                <a:ea typeface="Calibri"/>
                <a:cs typeface="Calibri"/>
                <a:sym typeface="Calibri"/>
              </a:rPr>
              <a:t> in the block, which is called the </a:t>
            </a:r>
            <a:r>
              <a:rPr b="0" i="1" lang="en" sz="2100" u="none" cap="none" strike="noStrike">
                <a:solidFill>
                  <a:srgbClr val="000000"/>
                </a:solidFill>
                <a:latin typeface="Calibri"/>
                <a:ea typeface="Calibri"/>
                <a:cs typeface="Calibri"/>
                <a:sym typeface="Calibri"/>
              </a:rPr>
              <a:t>block anchor</a:t>
            </a:r>
            <a:endParaRPr b="0" i="0" sz="1800" u="none" cap="none" strike="noStrike">
              <a:solidFill>
                <a:srgbClr val="000000"/>
              </a:solidFill>
              <a:latin typeface="Calibri"/>
              <a:ea typeface="Calibri"/>
              <a:cs typeface="Calibri"/>
              <a:sym typeface="Calibri"/>
            </a:endParaRPr>
          </a:p>
          <a:p>
            <a:pPr indent="-196850" lvl="1" marL="546100" marR="0" rtl="0" algn="just">
              <a:lnSpc>
                <a:spcPct val="90000"/>
              </a:lnSpc>
              <a:spcBef>
                <a:spcPts val="4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similar scheme can use the </a:t>
            </a:r>
            <a:r>
              <a:rPr b="0" i="1" lang="en" sz="2100" u="none" cap="none" strike="noStrike">
                <a:solidFill>
                  <a:srgbClr val="000000"/>
                </a:solidFill>
                <a:latin typeface="Calibri"/>
                <a:ea typeface="Calibri"/>
                <a:cs typeface="Calibri"/>
                <a:sym typeface="Calibri"/>
              </a:rPr>
              <a:t>last record</a:t>
            </a:r>
            <a:r>
              <a:rPr b="0" i="0" lang="en" sz="2100" u="none" cap="none" strike="noStrike">
                <a:solidFill>
                  <a:srgbClr val="000000"/>
                </a:solidFill>
                <a:latin typeface="Calibri"/>
                <a:ea typeface="Calibri"/>
                <a:cs typeface="Calibri"/>
                <a:sym typeface="Calibri"/>
              </a:rPr>
              <a:t> in a block.</a:t>
            </a:r>
            <a:endParaRPr b="0" i="0" sz="1800" u="none" cap="none" strike="noStrike">
              <a:solidFill>
                <a:srgbClr val="000000"/>
              </a:solidFill>
              <a:latin typeface="Calibri"/>
              <a:ea typeface="Calibri"/>
              <a:cs typeface="Calibri"/>
              <a:sym typeface="Calibri"/>
            </a:endParaRPr>
          </a:p>
          <a:p>
            <a:pPr indent="-196850" lvl="1" marL="546100" marR="0" rtl="0" algn="just">
              <a:lnSpc>
                <a:spcPct val="90000"/>
              </a:lnSpc>
              <a:spcBef>
                <a:spcPts val="400"/>
              </a:spcBef>
              <a:spcAft>
                <a:spcPts val="0"/>
              </a:spcAft>
              <a:buClr>
                <a:srgbClr val="000000"/>
              </a:buClr>
              <a:buSzPts val="2100"/>
              <a:buFont typeface="Arial"/>
              <a:buChar char="•"/>
            </a:pPr>
            <a:r>
              <a:rPr b="0" i="0" lang="en" sz="2100" u="none" cap="none" strike="noStrike">
                <a:solidFill>
                  <a:srgbClr val="000000"/>
                </a:solidFill>
                <a:latin typeface="Calibri"/>
                <a:ea typeface="Calibri"/>
                <a:cs typeface="Calibri"/>
                <a:sym typeface="Calibri"/>
              </a:rPr>
              <a:t>A primary index is a nondense (sparse) index, since it includes an entry for each disk block of the data file and the keys of its anchor record rather than for every search value.</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08" name="Shape 108"/>
        <p:cNvGrpSpPr/>
        <p:nvPr/>
      </p:nvGrpSpPr>
      <p:grpSpPr>
        <a:xfrm>
          <a:off x="0" y="0"/>
          <a:ext cx="0" cy="0"/>
          <a:chOff x="0" y="0"/>
          <a:chExt cx="0" cy="0"/>
        </a:xfrm>
      </p:grpSpPr>
      <p:sp>
        <p:nvSpPr>
          <p:cNvPr descr="Rectangle 7" id="109" name="Google Shape;109;p23"/>
          <p:cNvSpPr txBox="1"/>
          <p:nvPr>
            <p:ph type="title"/>
          </p:nvPr>
        </p:nvSpPr>
        <p:spPr>
          <a:xfrm>
            <a:off x="67865" y="2158603"/>
            <a:ext cx="2018109" cy="744140"/>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1700"/>
              <a:buFont typeface="Calibri"/>
              <a:buNone/>
            </a:pPr>
            <a:r>
              <a:rPr b="0" i="0" lang="en" sz="1700" u="none">
                <a:solidFill>
                  <a:srgbClr val="000000"/>
                </a:solidFill>
                <a:latin typeface="Calibri"/>
                <a:ea typeface="Calibri"/>
                <a:cs typeface="Calibri"/>
                <a:sym typeface="Calibri"/>
              </a:rPr>
              <a:t>Primary index on the ordering key field</a:t>
            </a:r>
            <a:endParaRPr sz="1100"/>
          </a:p>
        </p:txBody>
      </p:sp>
      <p:pic>
        <p:nvPicPr>
          <p:cNvPr descr="Picture 10" id="110" name="Google Shape;110;p23"/>
          <p:cNvPicPr preferRelativeResize="0"/>
          <p:nvPr/>
        </p:nvPicPr>
        <p:blipFill rotWithShape="1">
          <a:blip r:embed="rId3">
            <a:alphaModFix/>
          </a:blip>
          <a:srcRect b="0" l="0" r="0" t="0"/>
          <a:stretch/>
        </p:blipFill>
        <p:spPr>
          <a:xfrm>
            <a:off x="2099071" y="0"/>
            <a:ext cx="3937397" cy="508277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94C275"/>
            </a:gs>
            <a:gs pos="100000">
              <a:srgbClr val="FFFFFF"/>
            </a:gs>
          </a:gsLst>
          <a:lin ang="5400000" scaled="0"/>
        </a:gradFill>
      </p:bgPr>
    </p:bg>
    <p:spTree>
      <p:nvGrpSpPr>
        <p:cNvPr id="114" name="Shape 114"/>
        <p:cNvGrpSpPr/>
        <p:nvPr/>
      </p:nvGrpSpPr>
      <p:grpSpPr>
        <a:xfrm>
          <a:off x="0" y="0"/>
          <a:ext cx="0" cy="0"/>
          <a:chOff x="0" y="0"/>
          <a:chExt cx="0" cy="0"/>
        </a:xfrm>
      </p:grpSpPr>
      <p:sp>
        <p:nvSpPr>
          <p:cNvPr descr="Rectangle 6" id="115" name="Google Shape;115;p24"/>
          <p:cNvSpPr txBox="1"/>
          <p:nvPr>
            <p:ph type="title"/>
          </p:nvPr>
        </p:nvSpPr>
        <p:spPr>
          <a:xfrm>
            <a:off x="628650" y="273844"/>
            <a:ext cx="7886700" cy="994172"/>
          </a:xfrm>
          <a:prstGeom prst="rect">
            <a:avLst/>
          </a:prstGeom>
          <a:noFill/>
          <a:ln>
            <a:noFill/>
          </a:ln>
        </p:spPr>
        <p:txBody>
          <a:bodyPr anchorCtr="0" anchor="ctr" bIns="34275" lIns="34275" spcFirstLastPara="1" rIns="34275" wrap="square" tIns="34275">
            <a:noAutofit/>
          </a:bodyPr>
          <a:lstStyle/>
          <a:p>
            <a:pPr indent="0" lvl="0" marL="0" rtl="0" algn="l">
              <a:lnSpc>
                <a:spcPct val="90000"/>
              </a:lnSpc>
              <a:spcBef>
                <a:spcPts val="0"/>
              </a:spcBef>
              <a:spcAft>
                <a:spcPts val="0"/>
              </a:spcAft>
              <a:buClr>
                <a:srgbClr val="000000"/>
              </a:buClr>
              <a:buSzPts val="3300"/>
              <a:buFont typeface="Calibri"/>
              <a:buNone/>
            </a:pPr>
            <a:r>
              <a:rPr b="0" i="0" lang="en" sz="3300" u="none">
                <a:solidFill>
                  <a:srgbClr val="000000"/>
                </a:solidFill>
                <a:latin typeface="Calibri"/>
                <a:ea typeface="Calibri"/>
                <a:cs typeface="Calibri"/>
                <a:sym typeface="Calibri"/>
              </a:rPr>
              <a:t>Types of Single-Level Indexes</a:t>
            </a:r>
            <a:endParaRPr sz="1100"/>
          </a:p>
        </p:txBody>
      </p:sp>
      <p:sp>
        <p:nvSpPr>
          <p:cNvPr descr="Rectangle 7" id="116" name="Google Shape;116;p24"/>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just">
              <a:lnSpc>
                <a:spcPct val="90000"/>
              </a:lnSpc>
              <a:spcBef>
                <a:spcPts val="0"/>
              </a:spcBef>
              <a:spcAft>
                <a:spcPts val="0"/>
              </a:spcAft>
              <a:buClr>
                <a:srgbClr val="000000"/>
              </a:buClr>
              <a:buSzPts val="2300"/>
              <a:buFont typeface="Arial"/>
              <a:buChar char="•"/>
            </a:pPr>
            <a:r>
              <a:rPr b="0" i="0" lang="en" sz="2300" u="none" cap="none" strike="noStrike">
                <a:solidFill>
                  <a:srgbClr val="000000"/>
                </a:solidFill>
                <a:latin typeface="Calibri"/>
                <a:ea typeface="Calibri"/>
                <a:cs typeface="Calibri"/>
                <a:sym typeface="Calibri"/>
              </a:rPr>
              <a:t>Clustering Index</a:t>
            </a:r>
            <a:endParaRPr b="0" i="0" sz="23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Defined on an ordered data file</a:t>
            </a:r>
            <a:endParaRPr b="0" i="0" sz="17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The data file is ordered on a </a:t>
            </a:r>
            <a:r>
              <a:rPr b="0" i="1" lang="en" sz="2000" u="none" cap="none" strike="noStrike">
                <a:solidFill>
                  <a:srgbClr val="000000"/>
                </a:solidFill>
                <a:latin typeface="Calibri"/>
                <a:ea typeface="Calibri"/>
                <a:cs typeface="Calibri"/>
                <a:sym typeface="Calibri"/>
              </a:rPr>
              <a:t>non-key field</a:t>
            </a:r>
            <a:r>
              <a:rPr b="0" i="0" lang="en" sz="2000" u="none" cap="none" strike="noStrike">
                <a:solidFill>
                  <a:srgbClr val="000000"/>
                </a:solidFill>
                <a:latin typeface="Calibri"/>
                <a:ea typeface="Calibri"/>
                <a:cs typeface="Calibri"/>
                <a:sym typeface="Calibri"/>
              </a:rPr>
              <a:t> unlike primary index, which requires that the ordering field of the data file have a distinct value for each record.</a:t>
            </a:r>
            <a:endParaRPr b="0" i="0" sz="17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Includes one index entry </a:t>
            </a:r>
            <a:r>
              <a:rPr b="0" i="1" lang="en" sz="2000" u="none" cap="none" strike="noStrike">
                <a:solidFill>
                  <a:srgbClr val="000000"/>
                </a:solidFill>
                <a:latin typeface="Calibri"/>
                <a:ea typeface="Calibri"/>
                <a:cs typeface="Calibri"/>
                <a:sym typeface="Calibri"/>
              </a:rPr>
              <a:t>for each distinct value</a:t>
            </a:r>
            <a:r>
              <a:rPr b="0" i="0" lang="en" sz="2000" u="none" cap="none" strike="noStrike">
                <a:solidFill>
                  <a:srgbClr val="000000"/>
                </a:solidFill>
                <a:latin typeface="Calibri"/>
                <a:ea typeface="Calibri"/>
                <a:cs typeface="Calibri"/>
                <a:sym typeface="Calibri"/>
              </a:rPr>
              <a:t> of the field; the index entry points to the first data block that contains records with that field value.</a:t>
            </a:r>
            <a:endParaRPr b="0" i="0" sz="1700" u="none" cap="none" strike="noStrike">
              <a:solidFill>
                <a:srgbClr val="000000"/>
              </a:solidFill>
              <a:latin typeface="Calibri"/>
              <a:ea typeface="Calibri"/>
              <a:cs typeface="Calibri"/>
              <a:sym typeface="Calibri"/>
            </a:endParaRPr>
          </a:p>
          <a:p>
            <a:pPr indent="-203200" lvl="1" marL="546100" marR="0" rtl="0" algn="just">
              <a:lnSpc>
                <a:spcPct val="90000"/>
              </a:lnSpc>
              <a:spcBef>
                <a:spcPts val="300"/>
              </a:spcBef>
              <a:spcAft>
                <a:spcPts val="0"/>
              </a:spcAft>
              <a:buClr>
                <a:srgbClr val="000000"/>
              </a:buClr>
              <a:buSzPts val="2000"/>
              <a:buFont typeface="Arial"/>
              <a:buChar char="•"/>
            </a:pPr>
            <a:r>
              <a:rPr b="0" i="0" lang="en" sz="2000" u="none" cap="none" strike="noStrike">
                <a:solidFill>
                  <a:srgbClr val="000000"/>
                </a:solidFill>
                <a:latin typeface="Calibri"/>
                <a:ea typeface="Calibri"/>
                <a:cs typeface="Calibri"/>
                <a:sym typeface="Calibri"/>
              </a:rPr>
              <a:t>It is another example of </a:t>
            </a:r>
            <a:r>
              <a:rPr b="0" i="1" lang="en" sz="2000" u="none" cap="none" strike="noStrike">
                <a:solidFill>
                  <a:srgbClr val="000000"/>
                </a:solidFill>
                <a:latin typeface="Calibri"/>
                <a:ea typeface="Calibri"/>
                <a:cs typeface="Calibri"/>
                <a:sym typeface="Calibri"/>
              </a:rPr>
              <a:t>nondense</a:t>
            </a:r>
            <a:r>
              <a:rPr b="0" i="0" lang="en" sz="2000" u="none" cap="none" strike="noStrike">
                <a:solidFill>
                  <a:srgbClr val="000000"/>
                </a:solidFill>
                <a:latin typeface="Calibri"/>
                <a:ea typeface="Calibri"/>
                <a:cs typeface="Calibri"/>
                <a:sym typeface="Calibri"/>
              </a:rPr>
              <a:t> index where Insertion and Deletion is relatively straightforward with a clustering index.</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5B9BD5"/>
      </a:accent1>
      <a:accent2>
        <a:srgbClr val="ED7D31"/>
      </a:accent2>
      <a:accent3>
        <a:srgbClr val="FFFFFF"/>
      </a:accent3>
      <a:accent4>
        <a:srgbClr val="5B9BD5"/>
      </a:accent4>
      <a:accent5>
        <a:srgbClr val="ED7D31"/>
      </a:accent5>
      <a:accent6>
        <a:srgbClr val="FFFFF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