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c195e5db-6233-44d5-9377-74577c13c5a4"/>
    <p:sldId id="257" r:id="rId-76b27be0-6bc4-4698-bc44-74e1287c94a5"/>
  </p:sldIdLst>
  <p:sldSz cx="9144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-c195e5db-6233-44d5-9377-74577c13c5a4" Type="http://schemas.openxmlformats.org/officeDocument/2006/relationships/slide" Target="slides/slide1.xml"/><Relationship Id="rId-76b27be0-6bc4-4698-bc44-74e1287c94a5" Type="http://schemas.openxmlformats.org/officeDocument/2006/relationships/slide" Target="slides/slide2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3175000" y="254000"/>
            <a:ext cx="2540000" cy="381000"/>
          </a:xfrm>
          <a:prstGeom prst="rect">
            <a:avLst/>
          </a:prstGeom>
          <a:noFill/>
        </p:spPr>
        <p:txBody>
          <a:bodyPr rtlCol="0" lIns="0" tIns="0" rIns="0" bIns="0" wrap="square" anchor="ctr"/>
          <a:lstStyle/>
          <a:p>
            <a:pPr algn="ctr"/>
            <a:r>
              <a:rPr lang="en-US" smtClean="0" sz="3500">
                <a:solidFill>
                  <a:srgbClr val="312921"/>
                </a:solidFill>
                <a:latin typeface="Calibri" pitchFamily="0" charset="0"/>
                <a:cs typeface="Calibri" pitchFamily="0" charset="0"/>
              </a:rPr>
              <a:t>муйайц</a:t>
            </a:r>
          </a:p>
        </p:txBody>
      </p:sp>
      <p:sp>
        <p:nvSpPr>
          <p:cNvPr id="2" name="Text 2"/>
          <p:cNvSpPr txBox="1"/>
          <p:nvPr/>
        </p:nvSpPr>
        <p:spPr>
          <a:xfrm>
            <a:off x="1016000" y="3175000"/>
            <a:ext cx="3175000" cy="381000"/>
          </a:xfrm>
          <a:prstGeom prst="rect">
            <a:avLst/>
          </a:prstGeom>
          <a:noFill/>
        </p:spPr>
        <p:txBody>
          <a:bodyPr rtlCol="0" lIns="0" tIns="0" rIns="0" bIns="0" wrap="square" anchor="ctr"/>
          <a:lstStyle/>
          <a:p>
            <a:pPr/>
            <a:r>
              <a:rPr lang="en-US" smtClean="0" sz="2500">
                <a:solidFill>
                  <a:srgbClr val="312921"/>
                </a:solidFill>
                <a:latin typeface="Calibri" pitchFamily="0" charset="0"/>
                <a:cs typeface="Calibri" pitchFamily="0" charset="0"/>
              </a:rPr>
              <a:t>асййвц.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3175000" y="254000"/>
            <a:ext cx="2540000" cy="381000"/>
          </a:xfrm>
          <a:prstGeom prst="rect">
            <a:avLst/>
          </a:prstGeom>
          <a:noFill/>
        </p:spPr>
        <p:txBody>
          <a:bodyPr rtlCol="0" lIns="0" tIns="0" rIns="0" bIns="0" wrap="square" anchor="ctr"/>
          <a:lstStyle/>
          <a:p>
            <a:pPr algn="ctr"/>
            <a:r>
              <a:rPr lang="en-US" smtClean="0" sz="3500">
                <a:solidFill>
                  <a:srgbClr val="312921"/>
                </a:solidFill>
                <a:latin typeface="Calibri" pitchFamily="0" charset="0"/>
                <a:cs typeface="Calibri" pitchFamily="0" charset="0"/>
              </a:rPr>
              <a:t>айвйцва</a:t>
            </a:r>
          </a:p>
        </p:txBody>
      </p:sp>
      <p:sp>
        <p:nvSpPr>
          <p:cNvPr id="2" name="Text 2"/>
          <p:cNvSpPr txBox="1"/>
          <p:nvPr/>
        </p:nvSpPr>
        <p:spPr>
          <a:xfrm>
            <a:off x="1016000" y="3175000"/>
            <a:ext cx="3175000" cy="381000"/>
          </a:xfrm>
          <a:prstGeom prst="rect">
            <a:avLst/>
          </a:prstGeom>
          <a:noFill/>
        </p:spPr>
        <p:txBody>
          <a:bodyPr rtlCol="0" lIns="0" tIns="0" rIns="0" bIns="0" wrap="square" anchor="ctr"/>
          <a:lstStyle/>
          <a:p>
            <a:pPr/>
            <a:r>
              <a:rPr lang="en-US" smtClean="0" sz="2500">
                <a:solidFill>
                  <a:srgbClr val="312921"/>
                </a:solidFill>
                <a:latin typeface="Calibri" pitchFamily="0" charset="0"/>
                <a:cs typeface="Calibri" pitchFamily="0" charset="0"/>
              </a:rPr>
              <a:t>айупйцв.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