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07571aa8-e30e-4b5a-890e-a934290e3e0f"/>
    <p:sldId id="257" r:id="rId-44b73b51-141f-4d1b-aead-d94e68fb714d"/>
  </p:sldIdLst>
  <p:sldSz cx="9144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07571aa8-e30e-4b5a-890e-a934290e3e0f" Type="http://schemas.openxmlformats.org/officeDocument/2006/relationships/slide" Target="slides/slide1.xml"/><Relationship Id="rId-44b73b51-141f-4d1b-aead-d94e68fb714d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3175000" y="254000"/>
            <a:ext cx="2540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 algn="ctr"/>
            <a:r>
              <a:rPr lang="en-US" smtClean="0" sz="3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dq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1016000" y="3175000"/>
            <a:ext cx="3175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/>
            <a:r>
              <a:rPr lang="en-US" smtClean="0" sz="2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21wfcwq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3175000" y="254000"/>
            <a:ext cx="2540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 algn="ctr"/>
            <a:r>
              <a:rPr lang="en-US" smtClean="0" sz="3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kuilu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1016000" y="3175000"/>
            <a:ext cx="3175000" cy="381000"/>
          </a:xfrm>
          <a:prstGeom prst="rect">
            <a:avLst/>
          </a:prstGeom>
          <a:noFill/>
        </p:spPr>
        <p:txBody>
          <a:bodyPr rtlCol="0" lIns="0" tIns="0" rIns="0" bIns="0" wrap="square" anchor="ctr"/>
          <a:lstStyle/>
          <a:p>
            <a:pPr/>
            <a:r>
              <a:rPr lang="en-US" smtClean="0" sz="2500">
                <a:solidFill>
                  <a:srgbClr val="312921"/>
                </a:solidFill>
                <a:latin typeface="Calibri" pitchFamily="0" charset="0"/>
                <a:cs typeface="Calibri" pitchFamily="0" charset="0"/>
              </a:rPr>
              <a:t>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