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mc="http://schemas.openxmlformats.org/markup-compatibility/2006" xmlns:p="http://schemas.openxmlformats.org/presentationml/2006/main" xmlns:p14="http://schemas.microsoft.com/office/powerpoint/2010/main" xmlns:p15="http://schemas.microsoft.com/office/powerpoint/2012/main" xmlns:r="http://schemas.openxmlformats.org/officeDocument/2006/relationships" showSpecialPlsOnTitleSld="0">
  <p:sldMasterIdLst>
    <p:sldMasterId id="2147483648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9144000" cy="6858000"/>
  <p:notesSz cx="6858000" cy="9144000"/>
  <p:defaultTextStyle>
    <a:lvl1pPr algn="l" defTabSz="914400" indent="0" marL="0" marR="0">
      <a:lnSpc>
        <a:spcPct val="100000"/>
      </a:lnSpc>
      <a:spcBef>
        <a:spcPts val="0"/>
      </a:spcBef>
      <a:spcAft>
        <a:spcPts val="0"/>
      </a:spcAft>
      <a:buNone/>
      <a:tabLst/>
      <a:defRPr b="0" baseline="0" i="0" kern="1" lang="de-de" spc="0" strike="noStrike" sz="1800" u="none">
        <a:solidFill>
          <a:schemeClr val="tx1"/>
        </a:solidFill>
        <a:effectLst/>
        <a:latin charset="0" pitchFamily="2" typeface="Calibri"/>
        <a:ea charset="0" pitchFamily="2" typeface="Calibri"/>
        <a:cs charset="0" pitchFamily="2" typeface="Calibri"/>
      </a:defRPr>
    </a:lvl1pPr>
    <a:lvl2pPr algn="l" defTabSz="914400" indent="0" marL="457200" marR="0">
      <a:lnSpc>
        <a:spcPct val="100000"/>
      </a:lnSpc>
      <a:spcBef>
        <a:spcPts val="0"/>
      </a:spcBef>
      <a:spcAft>
        <a:spcPts val="0"/>
      </a:spcAft>
      <a:buNone/>
      <a:tabLst/>
      <a:defRPr b="0" baseline="0" i="0" kern="1" lang="de-de" spc="0" strike="noStrike" sz="1800" u="none">
        <a:solidFill>
          <a:schemeClr val="tx1"/>
        </a:solidFill>
        <a:effectLst/>
        <a:latin charset="0" pitchFamily="2" typeface="Calibri"/>
        <a:ea charset="0" pitchFamily="2" typeface="Calibri"/>
        <a:cs charset="0" pitchFamily="2" typeface="Calibri"/>
      </a:defRPr>
    </a:lvl2pPr>
    <a:lvl3pPr algn="l" defTabSz="914400" indent="0" marL="914400" marR="0">
      <a:lnSpc>
        <a:spcPct val="100000"/>
      </a:lnSpc>
      <a:spcBef>
        <a:spcPts val="0"/>
      </a:spcBef>
      <a:spcAft>
        <a:spcPts val="0"/>
      </a:spcAft>
      <a:buNone/>
      <a:tabLst/>
      <a:defRPr b="0" baseline="0" i="0" kern="1" lang="de-de" spc="0" strike="noStrike" sz="1800" u="none">
        <a:solidFill>
          <a:schemeClr val="tx1"/>
        </a:solidFill>
        <a:effectLst/>
        <a:latin charset="0" pitchFamily="2" typeface="Calibri"/>
        <a:ea charset="0" pitchFamily="2" typeface="Calibri"/>
        <a:cs charset="0" pitchFamily="2" typeface="Calibri"/>
      </a:defRPr>
    </a:lvl3pPr>
    <a:lvl4pPr algn="l" defTabSz="914400" indent="0" marL="1371600" marR="0">
      <a:lnSpc>
        <a:spcPct val="100000"/>
      </a:lnSpc>
      <a:spcBef>
        <a:spcPts val="0"/>
      </a:spcBef>
      <a:spcAft>
        <a:spcPts val="0"/>
      </a:spcAft>
      <a:buNone/>
      <a:tabLst/>
      <a:defRPr b="0" baseline="0" i="0" kern="1" lang="de-de" spc="0" strike="noStrike" sz="1800" u="none">
        <a:solidFill>
          <a:schemeClr val="tx1"/>
        </a:solidFill>
        <a:effectLst/>
        <a:latin charset="0" pitchFamily="2" typeface="Calibri"/>
        <a:ea charset="0" pitchFamily="2" typeface="Calibri"/>
        <a:cs charset="0" pitchFamily="2" typeface="Calibri"/>
      </a:defRPr>
    </a:lvl4pPr>
    <a:lvl5pPr algn="l" defTabSz="914400" indent="0" marL="1828800" marR="0">
      <a:lnSpc>
        <a:spcPct val="100000"/>
      </a:lnSpc>
      <a:spcBef>
        <a:spcPts val="0"/>
      </a:spcBef>
      <a:spcAft>
        <a:spcPts val="0"/>
      </a:spcAft>
      <a:buNone/>
      <a:tabLst/>
      <a:defRPr b="0" baseline="0" i="0" kern="1" lang="de-de" spc="0" strike="noStrike" sz="1800" u="none">
        <a:solidFill>
          <a:schemeClr val="tx1"/>
        </a:solidFill>
        <a:effectLst/>
        <a:latin charset="0" pitchFamily="2" typeface="Calibri"/>
        <a:ea charset="0" pitchFamily="2" typeface="Calibri"/>
        <a:cs charset="0" pitchFamily="2" typeface="Calibri"/>
      </a:defRPr>
    </a:lvl5pPr>
    <a:lvl6pPr algn="l" defTabSz="914400" indent="0" marL="2286000" marR="0">
      <a:lnSpc>
        <a:spcPct val="100000"/>
      </a:lnSpc>
      <a:spcBef>
        <a:spcPts val="0"/>
      </a:spcBef>
      <a:spcAft>
        <a:spcPts val="0"/>
      </a:spcAft>
      <a:buNone/>
      <a:tabLst/>
      <a:defRPr b="0" baseline="0" i="0" kern="1" lang="de-de" spc="0" strike="noStrike" sz="1800" u="none">
        <a:solidFill>
          <a:schemeClr val="tx1"/>
        </a:solidFill>
        <a:effectLst/>
        <a:latin charset="0" pitchFamily="2" typeface="Calibri"/>
        <a:ea charset="0" pitchFamily="2" typeface="Calibri"/>
        <a:cs charset="0" pitchFamily="2" typeface="Calibri"/>
      </a:defRPr>
    </a:lvl6pPr>
    <a:lvl7pPr algn="l" defTabSz="914400" indent="0" marL="2743200" marR="0">
      <a:lnSpc>
        <a:spcPct val="100000"/>
      </a:lnSpc>
      <a:spcBef>
        <a:spcPts val="0"/>
      </a:spcBef>
      <a:spcAft>
        <a:spcPts val="0"/>
      </a:spcAft>
      <a:buNone/>
      <a:tabLst/>
      <a:defRPr b="0" baseline="0" i="0" kern="1" lang="de-de" spc="0" strike="noStrike" sz="1800" u="none">
        <a:solidFill>
          <a:schemeClr val="tx1"/>
        </a:solidFill>
        <a:effectLst/>
        <a:latin charset="0" pitchFamily="2" typeface="Calibri"/>
        <a:ea charset="0" pitchFamily="2" typeface="Calibri"/>
        <a:cs charset="0" pitchFamily="2" typeface="Calibri"/>
      </a:defRPr>
    </a:lvl7pPr>
    <a:lvl8pPr algn="l" defTabSz="914400" indent="0" marL="3200400" marR="0">
      <a:lnSpc>
        <a:spcPct val="100000"/>
      </a:lnSpc>
      <a:spcBef>
        <a:spcPts val="0"/>
      </a:spcBef>
      <a:spcAft>
        <a:spcPts val="0"/>
      </a:spcAft>
      <a:buNone/>
      <a:tabLst/>
      <a:defRPr b="0" baseline="0" i="0" kern="1" lang="de-de" spc="0" strike="noStrike" sz="1800" u="none">
        <a:solidFill>
          <a:schemeClr val="tx1"/>
        </a:solidFill>
        <a:effectLst/>
        <a:latin charset="0" pitchFamily="2" typeface="Calibri"/>
        <a:ea charset="0" pitchFamily="2" typeface="Calibri"/>
        <a:cs charset="0" pitchFamily="2" typeface="Calibri"/>
      </a:defRPr>
    </a:lvl8pPr>
    <a:lvl9pPr algn="l" defTabSz="914400" indent="0" marL="3657600" marR="0">
      <a:lnSpc>
        <a:spcPct val="100000"/>
      </a:lnSpc>
      <a:spcBef>
        <a:spcPts val="0"/>
      </a:spcBef>
      <a:spcAft>
        <a:spcPts val="0"/>
      </a:spcAft>
      <a:buNone/>
      <a:tabLst/>
      <a:defRPr b="0" baseline="0" i="0" kern="1" lang="de-de" spc="0" strike="noStrike" sz="1800" u="none">
        <a:solidFill>
          <a:schemeClr val="tx1"/>
        </a:solidFill>
        <a:effectLst/>
        <a:latin charset="0" pitchFamily="2" typeface="Calibri"/>
        <a:ea charset="0" pitchFamily="2" typeface="Calibri"/>
        <a:cs charset="0" pitchFamily="2" typeface="Calibri"/>
      </a:defRPr>
    </a:lvl9pPr>
  </p:defaultTextStyle>
</p:presentation>
</file>

<file path=ppt/presProps.xml><?xml version="1.0" encoding="utf-8"?>
<p:presentation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xmlns="smNativeData" dt="1619914995" val="1030" rev64="64" revOS="3"/>
      <pr:smFileRevision xmlns:pr="smNativeData" xmlns="smNativeData" dt="1619914995" val="0"/>
      <pr:guideOptions xmlns:pr="smNativeData" xmlns="smNativeData" dt="1619914995" snapToGrid="1" snapToBorder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mc="http://schemas.openxmlformats.org/markup-compatibility/2006" xmlns:p="http://schemas.openxmlformats.org/presentationml/2006/main" xmlns:p14="http://schemas.microsoft.com/office/powerpoint/2010/main" xmlns:p15="http://schemas.microsoft.com/office/powerpoint/2012/main" xmlns:r="http://schemas.openxmlformats.org/officeDocument/2006/relationships">
  <p:slideViewPr>
    <p:cSldViewPr>
      <p:cViewPr varScale="1">
        <p:scale>
          <a:sx d="100" n="77"/>
          <a:sy d="100" n="77"/>
        </p:scale>
        <p:origin x="1262" y="213"/>
      </p:cViewPr>
      <p:guideLst x="0" y="0"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sorterViewPr>
    <p:cViewPr>
      <p:scale>
        <a:sx d="100" n="19"/>
        <a:sy d="100" n="19"/>
      </p:scale>
      <p:origin x="0" y="0"/>
    </p:cViewPr>
  </p:sorterViewPr>
  <p:notesViewPr>
    <p:cSldViewPr>
      <p:cViewPr>
        <p:scale>
          <a:sx d="100" n="77"/>
          <a:sy d="100" n="77"/>
        </p:scale>
        <p:origin x="1262" y="213"/>
      </p:cViewPr>
      <p:guideLst x="0" y="0">
        <p:guide orient="horz" pos="2880"/>
        <p:guide pos="2160"/>
      </p:guideLst>
    </p:cSldViewPr>
  </p:notesViewPr>
  <p:gridSpacing cx="73477120" cy="73477120"/>
</p:viewPr>
</file>

<file path=ppt/_rels/presentation.xml.rels><?xml version="1.0" encoding="UTF-8"?><Relationships xmlns="http://schemas.openxmlformats.org/package/2006/relationships"><Relationship Id="rId6" Type="http://schemas.openxmlformats.org/officeDocument/2006/relationships/slide" Target="slides/slide1.xml" /><Relationship Id="rId7" Type="http://schemas.openxmlformats.org/officeDocument/2006/relationships/slide" Target="slides/slide2.xml" /><Relationship Id="rId8" Type="http://schemas.openxmlformats.org/officeDocument/2006/relationships/slide" Target="slides/slide3.xml" /><Relationship Id="rId9" Type="http://schemas.openxmlformats.org/officeDocument/2006/relationships/slide" Target="slides/slide4.xml" /><Relationship Id="rId10" Type="http://schemas.openxmlformats.org/officeDocument/2006/relationships/slide" Target="slides/slide5.xml" /><Relationship Id="rId11" Type="http://schemas.openxmlformats.org/officeDocument/2006/relationships/slide" Target="slides/slide6.xml" /><Relationship Id="rId12" Type="http://schemas.openxmlformats.org/officeDocument/2006/relationships/slide" Target="slides/slide7.xml" /><Relationship Id="rId13" Type="http://schemas.openxmlformats.org/officeDocument/2006/relationships/slide" Target="slides/slide8.xml" /><Relationship Id="rId14" Type="http://schemas.openxmlformats.org/officeDocument/2006/relationships/slide" Target="slides/slide9.xml" /><Relationship Id="rId15" Type="http://schemas.openxmlformats.org/officeDocument/2006/relationships/slide" Target="slides/slide10.xml" /><Relationship Id="rId16" Type="http://schemas.openxmlformats.org/officeDocument/2006/relationships/slide" Target="slides/slide11.xml" /><Relationship Id="rId17" Type="http://schemas.openxmlformats.org/officeDocument/2006/relationships/slide" Target="slides/slide12.xml" /><Relationship Id="rId1" Type="http://schemas.openxmlformats.org/officeDocument/2006/relationships/theme" Target="theme/theme1.xml" /><Relationship Id="rId2" Type="http://schemas.openxmlformats.org/officeDocument/2006/relationships/tableStyles" Target="tableStyles.xml" /><Relationship Id="rId3" Type="http://schemas.openxmlformats.org/officeDocument/2006/relationships/presProps" Target="presProps.xml" /><Relationship Id="rId4" Type="http://schemas.openxmlformats.org/officeDocument/2006/relationships/viewProps" Target="viewProps.xml" /><Relationship Id="rId5" Type="http://schemas.openxmlformats.org/officeDocument/2006/relationships/slideMaster" Target="slideMasters/slideMaster1.xml" /><Relationship Id="rId18" Type="http://schemas.openxmlformats.org/officeDocument/2006/relationships/handoutMaster" Target="handoutMasters/handoutMaster1.xml" /></Relationship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 noChangeArrowheads="1"/>
            <a:extLst>
              <a:ext uri="smNativeData">
                <pr:smNativeData xmlns:pr="smNativeData" xmlns="smNativeData" val="SMDATA_16_8/CNY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LgwAAJEdAAAlMAAADiEAABAAAAAmAAAACAAAAIGAAAAAAAAAMAAAABQAAAAAAAAAAAD//wAAAQAAAP//AAABAA=="/>
              </a:ext>
            </a:extLst>
          </p:cNvSpPr>
          <p:nvPr>
            <p:ph type="title"/>
          </p:nvPr>
        </p:nvSpPr>
        <p:spPr>
          <a:xfrm>
            <a:off x="1979930" y="4806315"/>
            <a:ext cx="5846445" cy="56705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l">
              <a:defRPr lang="de-de" sz="2000" b="1"/>
            </a:lvl1pPr>
            <a:lvl2pPr>
              <a:defRPr lang="de-de"/>
            </a:lvl2pPr>
            <a:lvl3pPr>
              <a:defRPr lang="de-de"/>
            </a:lvl3pPr>
            <a:lvl4pPr>
              <a:defRPr lang="de-de"/>
            </a:lvl4pPr>
            <a:lvl5pPr>
              <a:defRPr lang="de-de"/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>
              <a:defRPr lang="de-de"/>
            </a:pPr>
            <a:r>
              <a:t>Titelmasterformat durch Klicken bearbeiten</a:t>
            </a:r>
          </a:p>
        </p:txBody>
      </p:sp>
      <p:sp>
        <p:nvSpPr>
          <p:cNvPr id="3" name="Bildplatzhalter 2"/>
          <p:cNvSpPr>
            <a:spLocks noGrp="1" noChangeArrowheads="1"/>
            <a:extLst>
              <a:ext uri="smNativeData">
                <pr:smNativeData xmlns:pr="smNativeData" xmlns="smNativeData" val="SMDATA_16_8/CNY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LgwAAOsGAAAPMAAAFR0AABAAAAAmAAAACAAAAAGAAAAAAAAAMAAAABQAAAAAAAAAAAD//wAAAQAAAP//AAABAA=="/>
              </a:ext>
            </a:extLst>
          </p:cNvSpPr>
          <p:nvPr>
            <p:ph type="pic" idx="1"/>
          </p:nvPr>
        </p:nvSpPr>
        <p:spPr>
          <a:xfrm>
            <a:off x="1979930" y="1124585"/>
            <a:ext cx="5832475" cy="3602990"/>
          </a:xfrm>
        </p:spPr>
        <p:txBody>
          <a:bodyPr/>
          <a:lstStyle>
            <a:lvl1pPr marL="0" indent="0">
              <a:buNone/>
              <a:defRPr lang="de-de" sz="3200"/>
            </a:lvl1pPr>
            <a:lvl2pPr marL="457200" indent="0">
              <a:buNone/>
              <a:defRPr lang="de-de" sz="2800"/>
            </a:lvl2pPr>
            <a:lvl3pPr marL="914400" indent="0">
              <a:buNone/>
              <a:defRPr lang="de-de" sz="2400"/>
            </a:lvl3pPr>
            <a:lvl4pPr marL="1371600" indent="0">
              <a:buNone/>
              <a:defRPr lang="de-de" sz="2000"/>
            </a:lvl4pPr>
            <a:lvl5pPr marL="1828800" indent="0">
              <a:buNone/>
              <a:defRPr lang="de-de" sz="2000"/>
            </a:lvl5pPr>
            <a:lvl6pPr marL="2286000" indent="0">
              <a:buNone/>
              <a:defRPr lang="de-de" sz="2000"/>
            </a:lvl6pPr>
            <a:lvl7pPr marL="2743200" indent="0">
              <a:buNone/>
              <a:defRPr lang="de-de" sz="2000"/>
            </a:lvl7pPr>
            <a:lvl8pPr marL="3200400" indent="0">
              <a:buNone/>
              <a:defRPr lang="de-de" sz="2000"/>
            </a:lvl8pPr>
            <a:lvl9pPr marL="3657600" indent="0">
              <a:buNone/>
              <a:defRPr lang="de-de" sz="2000"/>
            </a:lvl9pPr>
          </a:lstStyle>
          <a:p>
            <a:pPr>
              <a:defRPr lang="de-de"/>
            </a:pPr>
          </a:p>
        </p:txBody>
      </p:sp>
      <p:sp>
        <p:nvSpPr>
          <p:cNvPr id="4" name="Textplatzhalter 3"/>
          <p:cNvSpPr>
            <a:spLocks noGrp="1" noChangeArrowheads="1"/>
            <a:extLst>
              <a:ext uri="smNativeData">
                <pr:smNativeData xmlns:pr="smNativeData" xmlns="smNativeData" val="SMDATA_16_8/CNY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LgwAAGshAAAPMAAAKCQAABAAAAAmAAAACAAAAAGAAAAAAAAAMAAAABQAAAAAAAAAAAD//wAAAQAAAP//AAABAA=="/>
              </a:ext>
            </a:extLst>
          </p:cNvSpPr>
          <p:nvPr>
            <p:ph idx="2"/>
          </p:nvPr>
        </p:nvSpPr>
        <p:spPr>
          <a:xfrm>
            <a:off x="1979930" y="5432425"/>
            <a:ext cx="5832475" cy="445135"/>
          </a:xfrm>
        </p:spPr>
        <p:txBody>
          <a:bodyPr/>
          <a:lstStyle>
            <a:lvl1pPr marL="0" indent="0">
              <a:buNone/>
              <a:defRPr lang="de-de" sz="1400"/>
            </a:lvl1pPr>
            <a:lvl2pPr marL="457200" indent="0">
              <a:buNone/>
              <a:defRPr lang="de-de" sz="1200"/>
            </a:lvl2pPr>
            <a:lvl3pPr marL="914400" indent="0">
              <a:buNone/>
              <a:defRPr lang="de-de" sz="1000"/>
            </a:lvl3pPr>
            <a:lvl4pPr marL="1371600" indent="0">
              <a:buNone/>
              <a:defRPr lang="de-de" sz="900"/>
            </a:lvl4pPr>
            <a:lvl5pPr marL="1828800" indent="0">
              <a:buNone/>
              <a:defRPr lang="de-de" sz="900"/>
            </a:lvl5pPr>
            <a:lvl6pPr marL="2286000" indent="0">
              <a:buNone/>
              <a:defRPr lang="de-de" sz="900"/>
            </a:lvl6pPr>
            <a:lvl7pPr marL="2743200" indent="0">
              <a:buNone/>
              <a:defRPr lang="de-de" sz="900"/>
            </a:lvl7pPr>
            <a:lvl8pPr marL="3200400" indent="0">
              <a:buNone/>
              <a:defRPr lang="de-de" sz="900"/>
            </a:lvl8pPr>
            <a:lvl9pPr marL="3657600" indent="0">
              <a:buNone/>
              <a:defRPr lang="de-de" sz="900"/>
            </a:lvl9pPr>
          </a:lstStyle>
          <a:p>
            <a:pPr>
              <a:defRPr lang="de-de"/>
            </a:pPr>
            <a:r>
              <a:t>Textmasterformate durch Klicken bearbeiten</a:t>
            </a:r>
          </a:p>
        </p:txBody>
      </p:sp>
      <p:sp>
        <p:nvSpPr>
          <p:cNvPr id="5" name="Rectangle1"/>
          <p:cNvSpPr>
            <a:extLst>
              <a:ext uri="smNativeData">
                <pr:smNativeData xmlns:pr="smNativeData" xmlns="smNativeData" val="SMDATA_16_8/CNY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MQgAACcBAABwNQAAmwQAABAAAAAmAAAACAAAAP//////////MAAAABQAAAAAAAAAAAD//wAAAQAAAP//AAABAA=="/>
              </a:ext>
            </a:extLst>
          </p:cNvSpPr>
          <p:nvPr/>
        </p:nvSpPr>
        <p:spPr>
          <a:xfrm>
            <a:off x="1331595" y="187325"/>
            <a:ext cx="7355205" cy="5613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/>
            </a:pPr>
            <a:r>
              <a:rPr sz="3200" b="1" noProof="1">
                <a:solidFill>
                  <a:srgbClr val="467A40"/>
                </a:solidFill>
              </a:rPr>
              <a:t>Titelmasterformat</a:t>
            </a:r>
            <a:endParaRPr sz="3200" b="1" noProof="1">
              <a:solidFill>
                <a:srgbClr val="467A40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 preserve="1">
  <p:cSld name="Zwei Inhalte untereina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 noChangeArrowheads="1"/>
            <a:extLst>
              <a:ext uri="smNativeData">
                <pr:smNativeData xmlns:pr="smNativeData" xmlns="smNativeData" val="SMDATA_16_8/CNY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MQgAACkBAABwNQAAngQAABAAAAAmAAAACAAAAAEAAAAAAAAAMAAAABQAAAAAAAAAAAD//wAAAQAAAP//AAABAA=="/>
              </a:ext>
            </a:extLst>
          </p:cNvSpPr>
          <p:nvPr>
            <p:ph type="title"/>
          </p:nvPr>
        </p:nvSpPr>
        <p:spPr>
          <a:xfrm>
            <a:off x="1331595" y="188595"/>
            <a:ext cx="7355205" cy="561975"/>
          </a:xfrm>
        </p:spPr>
        <p:txBody>
          <a:bodyPr/>
          <a:lstStyle/>
          <a:p>
            <a:pPr>
              <a:defRPr lang="de-de"/>
            </a:pPr>
            <a:r>
              <a:t>Titelmasterformat</a:t>
            </a:r>
          </a:p>
        </p:txBody>
      </p:sp>
      <p:sp>
        <p:nvSpPr>
          <p:cNvPr id="3" name="Inhaltsplatzhalter 2"/>
          <p:cNvSpPr>
            <a:spLocks noGrp="1" noChangeArrowheads="1"/>
            <a:extLst>
              <a:ext uri="smNativeData">
                <pr:smNativeData xmlns:pr="smNativeData" xmlns="smNativeData" val="SMDATA_16_8/CNY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MQgAADIYAABgNQAAsCUAABAAAAAmAAAACAAAAAGAAAAAAAAAMAAAABQAAAAAAAAAAAD//wAAAQAAAP//AAABAA=="/>
              </a:ext>
            </a:extLst>
          </p:cNvSpPr>
          <p:nvPr>
            <p:ph idx="1"/>
          </p:nvPr>
        </p:nvSpPr>
        <p:spPr>
          <a:xfrm>
            <a:off x="1331595" y="3933190"/>
            <a:ext cx="7345045" cy="2193290"/>
          </a:xfrm>
        </p:spPr>
        <p:txBody>
          <a:bodyPr/>
          <a:lstStyle>
            <a:lvl1pPr marL="0">
              <a:buNone/>
              <a:defRPr lang="de-de" sz="2000"/>
            </a:lvl1pPr>
            <a:lvl2pPr>
              <a:buNone/>
              <a:defRPr lang="de-de" sz="2400"/>
            </a:lvl2pPr>
            <a:lvl3pPr>
              <a:buNone/>
              <a:defRPr lang="de-de" sz="2000"/>
            </a:lvl3pPr>
            <a:lvl4pPr>
              <a:buNone/>
              <a:defRPr lang="de-de" sz="1800"/>
            </a:lvl4pPr>
            <a:lvl5pPr>
              <a:buNone/>
              <a:defRPr lang="de-de" sz="1800"/>
            </a:lvl5pPr>
            <a:lvl6pPr>
              <a:defRPr lang="de-de" sz="1800"/>
            </a:lvl6pPr>
            <a:lvl7pPr>
              <a:defRPr lang="de-de" sz="1800"/>
            </a:lvl7pPr>
            <a:lvl8pPr>
              <a:defRPr lang="de-de" sz="1800"/>
            </a:lvl8pPr>
            <a:lvl9pPr>
              <a:defRPr lang="de-de" sz="1800"/>
            </a:lvl9pPr>
          </a:lstStyle>
          <a:p>
            <a:pPr>
              <a:defRPr lang="de-de"/>
            </a:pPr>
            <a:r>
              <a:t>Textmasterformate durch Klicken bearbeiten</a:t>
            </a:r>
          </a:p>
          <a:p>
            <a:pPr lvl="1">
              <a:defRPr lang="de-de"/>
            </a:pPr>
          </a:p>
        </p:txBody>
      </p:sp>
      <p:sp>
        <p:nvSpPr>
          <p:cNvPr id="4" name="Inhaltsplatzhalter 3"/>
          <p:cNvSpPr>
            <a:spLocks noGrp="1" noChangeArrowheads="1"/>
            <a:extLst>
              <a:ext uri="smNativeData">
                <pr:smNativeData xmlns:pr="smNativeData" xmlns="smNativeData" val="SMDATA_16_8/CNY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MQgAACIJAABfNQAA3hYAABAAAAAmAAAACAAAAAGgAAAAAAAAMAAAABQAAAAAAAAAAAD//wAAAQAAAP//AAABAA=="/>
              </a:ext>
            </a:extLst>
          </p:cNvSpPr>
          <p:nvPr>
            <p:ph idx="2"/>
          </p:nvPr>
        </p:nvSpPr>
        <p:spPr>
          <a:xfrm>
            <a:off x="1331595" y="1484630"/>
            <a:ext cx="7344410" cy="2232660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L="0">
              <a:buNone/>
              <a:defRPr lang="de-de" sz="2000"/>
            </a:lvl1pPr>
            <a:lvl2pPr>
              <a:buNone/>
              <a:defRPr lang="de-de" sz="1800"/>
            </a:lvl2pPr>
            <a:lvl3pPr>
              <a:buNone/>
              <a:defRPr lang="de-de" sz="1600"/>
            </a:lvl3pPr>
            <a:lvl4pPr>
              <a:buNone/>
              <a:defRPr lang="de-de" sz="1400"/>
            </a:lvl4pPr>
            <a:lvl5pPr>
              <a:buNone/>
              <a:defRPr lang="de-de" sz="1400"/>
            </a:lvl5pPr>
            <a:lvl6pPr>
              <a:defRPr lang="de-de" sz="1800"/>
            </a:lvl6pPr>
            <a:lvl7pPr>
              <a:defRPr lang="de-de" sz="1800"/>
            </a:lvl7pPr>
            <a:lvl8pPr>
              <a:defRPr lang="de-de" sz="1800"/>
            </a:lvl8pPr>
            <a:lvl9pPr>
              <a:defRPr lang="de-de" sz="1800"/>
            </a:lvl9pPr>
          </a:lstStyle>
          <a:p>
            <a:pPr>
              <a:defRPr lang="de-de"/>
            </a:pPr>
            <a:r>
              <a:t>Textmasterformate durch Klicken bearbeiten</a:t>
            </a:r>
          </a:p>
        </p:txBody>
      </p:sp>
      <p:sp>
        <p:nvSpPr>
          <p:cNvPr id="5" name="Textplatzhalter 7"/>
          <p:cNvSpPr>
            <a:spLocks noGrp="1" noChangeArrowheads="1"/>
            <a:extLst>
              <a:ext uri="smNativeData">
                <pr:smNativeData xmlns:pr="smNativeData" xmlns="smNativeData" val="SMDATA_16_8/CNY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MggAALUEAABfNQAAzgcAABAAAAAmAAAACAAAAAGgAAAAAAAAMAAAABQAAAAAAAAAAAD//wAAAQAAAP//AAABAA=="/>
              </a:ext>
            </a:extLst>
          </p:cNvSpPr>
          <p:nvPr>
            <p:ph idx="13"/>
          </p:nvPr>
        </p:nvSpPr>
        <p:spPr>
          <a:xfrm>
            <a:off x="1332230" y="765175"/>
            <a:ext cx="7343775" cy="503555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>
              <a:buNone/>
              <a:defRPr lang="de-de" sz="2800" b="1" u="none" kern="1" baseline="0">
                <a:solidFill>
                  <a:srgbClr val="467A40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1pPr>
            <a:lvl2pPr>
              <a:defRPr lang="de-de"/>
            </a:lvl2pPr>
            <a:lvl3pPr>
              <a:defRPr lang="de-de"/>
            </a:lvl3pPr>
            <a:lvl4pPr>
              <a:defRPr lang="de-de"/>
            </a:lvl4pPr>
            <a:lvl5pPr>
              <a:defRPr lang="de-de"/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>
              <a:defRPr lang="de-de"/>
            </a:pPr>
            <a:r>
              <a:t>Untertitel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 noChangeArrowheads="1"/>
            <a:extLst>
              <a:ext uri="smNativeData">
                <pr:smNativeData xmlns:pr="smNativeData" xmlns="smNativeData" val="SMDATA_16_8/CNY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MQgAACkBAABwNQAAngQAABAAAAAmAAAACAAAAAEAAAAAAAAAMAAAABQAAAAAAAAAAAD//wAAAQAAAP//AAABAA=="/>
              </a:ext>
            </a:extLst>
          </p:cNvSpPr>
          <p:nvPr>
            <p:ph type="title"/>
          </p:nvPr>
        </p:nvSpPr>
        <p:spPr>
          <a:xfrm>
            <a:off x="1331595" y="188595"/>
            <a:ext cx="7355205" cy="561975"/>
          </a:xfrm>
        </p:spPr>
        <p:txBody>
          <a:bodyPr/>
          <a:lstStyle/>
          <a:p>
            <a:pPr>
              <a:defRPr lang="de-de"/>
            </a:pPr>
            <a:r>
              <a:t>Titelmasterformat</a:t>
            </a:r>
          </a:p>
        </p:txBody>
      </p:sp>
      <p:sp>
        <p:nvSpPr>
          <p:cNvPr id="3" name="Textplatzhalter 2"/>
          <p:cNvSpPr>
            <a:spLocks noGrp="1" noChangeArrowheads="1"/>
            <a:extLst>
              <a:ext uri="smNativeData">
                <pr:smNativeData xmlns:pr="smNativeData" xmlns="smNativeData" val="SMDATA_16_8/CNY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MQgAACIJAABBFwAAywsAABAAAAAmAAAACAAAAIGAAAAAAAAAMAAAABQAAAAAAAAAAAD//wAAAQAAAP//AAABAA=="/>
              </a:ext>
            </a:extLst>
          </p:cNvSpPr>
          <p:nvPr>
            <p:ph idx="1"/>
          </p:nvPr>
        </p:nvSpPr>
        <p:spPr>
          <a:xfrm>
            <a:off x="1331595" y="1484630"/>
            <a:ext cx="2448560" cy="43243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>
              <a:buNone/>
              <a:defRPr lang="de-de" sz="2000" b="1" u="none" kern="1" baseline="0">
                <a:solidFill>
                  <a:srgbClr val="467A40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1pPr>
            <a:lvl2pPr marL="457200" indent="0">
              <a:buNone/>
              <a:defRPr lang="de-de" sz="2000" b="1"/>
            </a:lvl2pPr>
            <a:lvl3pPr marL="914400" indent="0">
              <a:buNone/>
              <a:defRPr lang="de-de" sz="1800" b="1"/>
            </a:lvl3pPr>
            <a:lvl4pPr marL="1371600" indent="0">
              <a:buNone/>
              <a:defRPr lang="de-de" sz="1600" b="1"/>
            </a:lvl4pPr>
            <a:lvl5pPr marL="1828800" indent="0">
              <a:buNone/>
              <a:defRPr lang="de-de" sz="1600" b="1"/>
            </a:lvl5pPr>
            <a:lvl6pPr marL="2286000" indent="0">
              <a:buNone/>
              <a:defRPr lang="de-de" sz="1600" b="1"/>
            </a:lvl6pPr>
            <a:lvl7pPr marL="2743200" indent="0">
              <a:buNone/>
              <a:defRPr lang="de-de" sz="1600" b="1"/>
            </a:lvl7pPr>
            <a:lvl8pPr marL="3200400" indent="0">
              <a:buNone/>
              <a:defRPr lang="de-de" sz="1600" b="1"/>
            </a:lvl8pPr>
            <a:lvl9pPr marL="3657600" indent="0">
              <a:buNone/>
              <a:defRPr lang="de-de" sz="1600" b="1"/>
            </a:lvl9pPr>
          </a:lstStyle>
          <a:p>
            <a:pPr>
              <a:defRPr lang="de-de"/>
            </a:pPr>
            <a:r>
              <a:t>Titelmasterformat</a:t>
            </a:r>
          </a:p>
        </p:txBody>
      </p:sp>
      <p:sp>
        <p:nvSpPr>
          <p:cNvPr id="4" name="Inhaltsplatzhalter 3"/>
          <p:cNvSpPr>
            <a:spLocks noGrp="1" noChangeArrowheads="1"/>
            <a:extLst>
              <a:ext uri="smNativeData">
                <pr:smNativeData xmlns:pr="smNativeData" xmlns="smNativeData" val="SMDATA_16_8/CNY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MQgAAMsLAABBFwAAsCUAABAAAAAmAAAACAAAAAGgAAAAAAAAMAAAABQAAAAAAAAAAAD//wAAAQAAAP//AAABAA=="/>
              </a:ext>
            </a:extLst>
          </p:cNvSpPr>
          <p:nvPr>
            <p:ph idx="2"/>
          </p:nvPr>
        </p:nvSpPr>
        <p:spPr>
          <a:xfrm>
            <a:off x="1331595" y="1917065"/>
            <a:ext cx="2448560" cy="4209415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L="0" indent="0" algn="l" defTabSz="914400">
              <a:spcBef>
                <a:spcPts val="335"/>
              </a:spcBef>
              <a:buNone/>
              <a:tabLst/>
              <a:defRPr lang="de-de" sz="1400" kern="1">
                <a:solidFill>
                  <a:srgbClr val="595959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1pPr>
            <a:lvl2pPr>
              <a:defRPr lang="de-de" sz="2000"/>
            </a:lvl2pPr>
            <a:lvl3pPr>
              <a:defRPr lang="de-de" sz="1800"/>
            </a:lvl3pPr>
            <a:lvl4pPr>
              <a:defRPr lang="de-de" sz="1600"/>
            </a:lvl4pPr>
            <a:lvl5pPr>
              <a:buFont typeface="Arial" pitchFamily="1" charset="0"/>
              <a:buChar char="•"/>
              <a:defRPr lang="de-de" sz="1600"/>
            </a:lvl5pPr>
            <a:lvl6pPr>
              <a:defRPr lang="de-de" sz="1600"/>
            </a:lvl6pPr>
            <a:lvl7pPr>
              <a:defRPr lang="de-de" sz="1600"/>
            </a:lvl7pPr>
            <a:lvl8pPr>
              <a:defRPr lang="de-de" sz="1600"/>
            </a:lvl8pPr>
            <a:lvl9pPr>
              <a:defRPr lang="de-de" sz="1600"/>
            </a:lvl9pPr>
          </a:lstStyle>
          <a:p>
            <a:pPr>
              <a:defRPr lang="de-de"/>
            </a:pPr>
            <a:r>
              <a:t>Textmasterformate durch Klicken bearbeiten</a:t>
            </a:r>
          </a:p>
        </p:txBody>
      </p:sp>
      <p:sp>
        <p:nvSpPr>
          <p:cNvPr id="5" name="Inhaltsplatzhalter 5"/>
          <p:cNvSpPr>
            <a:spLocks noGrp="1" noChangeArrowheads="1"/>
            <a:extLst>
              <a:ext uri="smNativeData">
                <pr:smNativeData xmlns:pr="smNativeData" xmlns="smNativeData" val="SMDATA_16_8/CNY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IxgAACIJAABfNQAAsCUAABAAAAAmAAAACAAAAAGAAAAAAAAAMAAAABQAAAAAAAAAAAD//wAAAQAAAP//AAABAA=="/>
              </a:ext>
            </a:extLst>
          </p:cNvSpPr>
          <p:nvPr>
            <p:ph idx="4"/>
          </p:nvPr>
        </p:nvSpPr>
        <p:spPr>
          <a:xfrm>
            <a:off x="3923665" y="1484630"/>
            <a:ext cx="4752340" cy="4641850"/>
          </a:xfrm>
        </p:spPr>
        <p:txBody>
          <a:bodyPr/>
          <a:lstStyle>
            <a:lvl1pPr>
              <a:defRPr lang="de-de" sz="2400"/>
            </a:lvl1pPr>
            <a:lvl2pPr>
              <a:defRPr lang="de-de" sz="2000"/>
            </a:lvl2pPr>
            <a:lvl3pPr>
              <a:defRPr lang="de-de" sz="1800"/>
            </a:lvl3pPr>
            <a:lvl4pPr>
              <a:defRPr lang="de-de" sz="1600"/>
            </a:lvl4pPr>
            <a:lvl5pPr>
              <a:buFont typeface="Arial" pitchFamily="1" charset="0"/>
              <a:buChar char="•"/>
              <a:defRPr lang="de-de" sz="1600"/>
            </a:lvl5pPr>
            <a:lvl6pPr>
              <a:defRPr lang="de-de" sz="1600"/>
            </a:lvl6pPr>
            <a:lvl7pPr>
              <a:defRPr lang="de-de" sz="1600"/>
            </a:lvl7pPr>
            <a:lvl8pPr>
              <a:defRPr lang="de-de" sz="1600"/>
            </a:lvl8pPr>
            <a:lvl9pPr>
              <a:defRPr lang="de-de" sz="1600"/>
            </a:lvl9pPr>
          </a:lstStyle>
          <a:p>
            <a:pPr>
              <a:defRPr lang="de-de"/>
            </a:pPr>
            <a:r>
              <a:t>Textmasterformate durch Klicken bearbeiten</a:t>
            </a:r>
          </a:p>
          <a:p>
            <a:pPr lvl="1">
              <a:defRPr lang="de-de"/>
            </a:pPr>
            <a:r>
              <a:t>Zweite Ebene</a:t>
            </a:r>
          </a:p>
          <a:p>
            <a:pPr lvl="2">
              <a:defRPr lang="de-de"/>
            </a:pPr>
            <a:r>
              <a:t>Dritte Ebene</a:t>
            </a:r>
          </a:p>
          <a:p>
            <a:pPr lvl="3">
              <a:defRPr lang="de-de"/>
            </a:pPr>
            <a:r>
              <a:t>Vierte Ebene</a:t>
            </a:r>
          </a:p>
          <a:p>
            <a:pPr lvl="4">
              <a:defRPr lang="de-de"/>
            </a:pPr>
            <a:r>
              <a:t>Fünfte Ebene</a:t>
            </a:r>
          </a:p>
        </p:txBody>
      </p:sp>
      <p:sp>
        <p:nvSpPr>
          <p:cNvPr id="6" name="Textplatzhalter 7"/>
          <p:cNvSpPr>
            <a:spLocks noGrp="1" noChangeArrowheads="1"/>
            <a:extLst>
              <a:ext uri="smNativeData">
                <pr:smNativeData xmlns:pr="smNativeData" xmlns="smNativeData" val="SMDATA_16_8/CNY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MggAALUEAABfNQAAzgcAABAAAAAmAAAACAAAAAGgAAAAAAAAMAAAABQAAAAAAAAAAAD//wAAAQAAAP//AAABAA=="/>
              </a:ext>
            </a:extLst>
          </p:cNvSpPr>
          <p:nvPr>
            <p:ph idx="13"/>
          </p:nvPr>
        </p:nvSpPr>
        <p:spPr>
          <a:xfrm>
            <a:off x="1332230" y="765175"/>
            <a:ext cx="7343775" cy="503555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>
              <a:buNone/>
              <a:defRPr lang="de-de" sz="2800" b="1" u="none" kern="1" baseline="0">
                <a:solidFill>
                  <a:srgbClr val="467A40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1pPr>
            <a:lvl2pPr>
              <a:defRPr lang="de-de"/>
            </a:lvl2pPr>
            <a:lvl3pPr>
              <a:defRPr lang="de-de"/>
            </a:lvl3pPr>
            <a:lvl4pPr>
              <a:defRPr lang="de-de"/>
            </a:lvl4pPr>
            <a:lvl5pPr>
              <a:defRPr lang="de-de"/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>
              <a:defRPr lang="de-de"/>
            </a:pPr>
            <a:r>
              <a:t>Untertitel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1" Target="../media/image1.png" Type="http://schemas.openxmlformats.org/officeDocument/2006/relationships/image" /><Relationship Id="rId2" Target="../slideLayouts/slideLayout1.xml" Type="http://schemas.openxmlformats.org/officeDocument/2006/relationships/slideLayout" /><Relationship Id="rId3" Target="../slideLayouts/slideLayout2.xml" Type="http://schemas.openxmlformats.org/officeDocument/2006/relationships/slideLayout" /><Relationship Id="rId4" Target="../slideLayouts/slideLayout3.xml" Type="http://schemas.openxmlformats.org/officeDocument/2006/relationships/slideLayout" /><Relationship Id="rId5" Target="../slideLayouts/slideLayout4.xml" Type="http://schemas.openxmlformats.org/officeDocument/2006/relationships/slideLayout" /><Relationship Id="rId6" Target="../slideLayouts/slideLayout5.xml" Type="http://schemas.openxmlformats.org/officeDocument/2006/relationships/slideLayout" /><Relationship Id="rId7" Target="../slideLayouts/slideLayout6.xml" Type="http://schemas.openxmlformats.org/officeDocument/2006/relationships/slideLayout" /><Relationship Id="rId8" Target="../slideLayouts/slideLayout7.xml" Type="http://schemas.openxmlformats.org/officeDocument/2006/relationships/slideLayout" /><Relationship Id="rId9" Target="../slideLayouts/slideLayout8.xml" Type="http://schemas.openxmlformats.org/officeDocument/2006/relationships/slideLayout" /><Relationship Id="rId10" Target="../slideLayouts/slideLayout9.xml" Type="http://schemas.openxmlformats.org/officeDocument/2006/relationships/slideLayout" /><Relationship Id="rId11" Target="../slideLayouts/slideLayout10.xml" Type="http://schemas.openxmlformats.org/officeDocument/2006/relationships/slideLayout" /><Relationship Id="rId12" Target="../theme/theme1.xml" Type="http://schemas.openxmlformats.org/officeDocument/2006/relationships/theme" /></Relationships>
</file>

<file path=ppt/slideMasters/slideMaster1.xml><?xml version="1.0" encoding="utf-8"?>
<p:sldMaster xmlns:a="http://schemas.openxmlformats.org/drawingml/2006/main" xmlns:mc="http://schemas.openxmlformats.org/markup-compatibility/2006" xmlns:p="http://schemas.openxmlformats.org/presentationml/2006/main" xmlns:p14="http://schemas.microsoft.com/office/powerpoint/2010/main" xmlns:p15="http://schemas.microsoft.com/office/powerpoint/2012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7"/>
          <p:cNvSpPr>
            <a:extLst>
              <a:ext uri="smNativeData">
                <pr:smNativeData xmlns="smNativeData" xmlns:pr="smNativeData" val="SMDATA_16_8/CNYBMAAAAlAAAAZAAAAA0AAAAAkAAAAEgAAACQAAAASAAAAAAAAAABAAAAAAAAAAEAAABQAAAAAAAAAAAA4D8AAAAAAADgPwAAAAAAAOA/AAAAAAAA4D8AAAAAAADgPwAAAAAAAOA/AAAAAAAA4D8AAAAAAADgPwAAAAAAAOA/AAAAAAAA4D8CAAAAjAAAAAEAAAAAAAAARnpAAP///wgAAAAAAAAAAAAAAAAAAAAAAAAAAAAAAAAAAAAAZAAAAAEAAABAAAAAAAAAAAAAAAAAAAAAAAAAAAAAAAAAAAAAAAAAAAAAAAAAAAAAAAAAAAAAAAAAAAAAAAAAAAAAAAAAAAAAAAAAAAAAAAAAAAAAAAAAAAAAAAAAAAAAFAAAADwAAAAAAAAAAAAAADtgjAAo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CIgZGk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npAAP///wEAAAAAAAAAAAAAAAAAAAAAAAAAAAAAAAAAAAAAAAAAADtgjAB/f38A7uzhA8zMzADAwP8Af39/AAAAAAAAAAAAAAAAAAAAAAAAAAAAIQAAABgAAAAUAAAAAAAAAAAAAACJBQAAMCoAABAAAAAmAAAACAAAAP//////////MAAAABQAAAAAAAAAAAD//wAAAQAAAP//AAABAA=="/>
              </a:ext>
            </a:extLst>
          </p:cNvSpPr>
          <p:nvPr/>
        </p:nvSpPr>
        <p:spPr>
          <a:xfrm>
            <a:off x="0" y="0"/>
            <a:ext cx="899795" cy="6858000"/>
          </a:xfrm>
          <a:prstGeom prst="rect">
            <a:avLst/>
          </a:prstGeom>
          <a:solidFill>
            <a:srgbClr val="467A40"/>
          </a:solidFill>
          <a:ln>
            <a:noFill/>
          </a:ln>
          <a:effectLst/>
        </p:spPr>
        <p:txBody>
          <a:bodyPr anchor="ctr" bIns="45720" lIns="91440" numCol="1" rIns="91440" spcCol="215900" tIns="45720" vert="horz" wrap="square"/>
          <a:lstStyle/>
          <a:p>
            <a:pPr algn="ctr">
              <a:defRPr lang="de-de">
                <a:solidFill>
                  <a:srgbClr val="FFFFFF"/>
                </a:solidFill>
              </a:defRPr>
            </a:pPr>
            <a:endParaRPr lang="de-de">
              <a:solidFill>
                <a:srgbClr val="00465A"/>
              </a:solidFill>
            </a:endParaRPr>
          </a:p>
        </p:txBody>
      </p:sp>
      <p:sp>
        <p:nvSpPr>
          <p:cNvPr id="3" name="Titelplatzhalter 1"/>
          <p:cNvSpPr>
            <a:spLocks noChangeArrowheads="1" noGrp="1"/>
            <a:extLst>
              <a:ext uri="smNativeData">
                <pr:smNativeData xmlns="smNativeData" xmlns:pr="smNativeData" val="SMDATA_16_8/CNY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DpwYXQ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TgcAACkBAABwNQAAngQAABAAAAAmAAAACAAAAL8vAAD/HwAAMAAAABQAAAAAAAAAAAD//wAAAQAAAP//AAABAA=="/>
              </a:ext>
            </a:extLst>
          </p:cNvSpPr>
          <p:nvPr>
            <p:ph type="title"/>
          </p:nvPr>
        </p:nvSpPr>
        <p:spPr>
          <a:xfrm>
            <a:off x="1187450" y="188595"/>
            <a:ext cx="7499350" cy="561975"/>
          </a:xfrm>
          <a:prstGeom prst="rect">
            <a:avLst/>
          </a:prstGeom>
          <a:noFill/>
          <a:ln>
            <a:noFill/>
          </a:ln>
        </p:spPr>
        <p:txBody>
          <a:bodyPr anchor="ctr" bIns="45720" lIns="91440" numCol="1" rIns="91440" spcCol="215900" tIns="45720" vert="horz" wrap="square">
            <a:prstTxWarp prst="textNoShape">
              <a:avLst/>
            </a:prstTxWarp>
          </a:bodyPr>
          <a:lstStyle/>
          <a:p>
            <a:pPr>
              <a:defRPr lang="de-de"/>
            </a:pPr>
            <a:r>
              <a:t>Titelmasterformat</a:t>
            </a:r>
          </a:p>
        </p:txBody>
      </p:sp>
      <p:sp>
        <p:nvSpPr>
          <p:cNvPr id="4" name="Textplatzhalter 2"/>
          <p:cNvSpPr>
            <a:spLocks noChangeArrowheads="1" noGrp="1"/>
            <a:extLst>
              <a:ext uri="smNativeData">
                <pr:smNativeData xmlns="smNativeData" xmlns:pr="smNativeData" val="SMDATA_16_8/CNY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MQgAACIJAABgNQAAsCUAABAAAAAmAAAACAAAAD8vAAD/HwAAMAAAABQAAAAAAAAAAAD//wAAAQAAAP//AAABAA=="/>
              </a:ext>
            </a:extLst>
          </p:cNvSpPr>
          <p:nvPr>
            <p:ph idx="1" type="body"/>
          </p:nvPr>
        </p:nvSpPr>
        <p:spPr>
          <a:xfrm>
            <a:off x="1331595" y="1484630"/>
            <a:ext cx="7345045" cy="4641850"/>
          </a:xfrm>
          <a:prstGeom prst="rect">
            <a:avLst/>
          </a:prstGeom>
          <a:noFill/>
          <a:ln>
            <a:noFill/>
          </a:ln>
        </p:spPr>
        <p:txBody>
          <a:bodyPr anchor="t" bIns="45720" lIns="91440" numCol="1" rIns="91440" spcCol="215900" tIns="45720" vert="horz" wrap="square">
            <a:prstTxWarp prst="textNoShape">
              <a:avLst/>
            </a:prstTxWarp>
          </a:bodyPr>
          <a:lstStyle/>
          <a:p>
            <a:pPr>
              <a:defRPr lang="de-de"/>
            </a:pPr>
            <a:r>
              <a:t>Textmasterformate</a:t>
            </a:r>
          </a:p>
          <a:p>
            <a:pPr lvl="1">
              <a:defRPr lang="de-de"/>
            </a:pPr>
            <a:r>
              <a:t>Zweite Ebene</a:t>
            </a:r>
          </a:p>
          <a:p>
            <a:pPr lvl="2">
              <a:defRPr lang="de-de"/>
            </a:pPr>
            <a:r>
              <a:t>Dritte Ebene</a:t>
            </a:r>
          </a:p>
          <a:p>
            <a:pPr lvl="3">
              <a:defRPr lang="de-de"/>
            </a:pPr>
            <a:r>
              <a:t>Vierte Ebene</a:t>
            </a:r>
          </a:p>
          <a:p>
            <a:pPr lvl="4">
              <a:defRPr lang="de-de"/>
            </a:pPr>
            <a:r>
              <a:t>Fünfte Ebene</a:t>
            </a:r>
          </a:p>
        </p:txBody>
      </p:sp>
      <p:sp>
        <p:nvSpPr>
          <p:cNvPr id="5" name="Textfeld 14"/>
          <p:cNvSpPr>
            <a:extLst>
              <a:ext uri="smNativeData">
                <pr:smNativeData xmlns="smNativeData" xmlns:pr="smNativeData" val="SMDATA_16_8/CNYBMAAAAlAAAAZAAAAE0AAAAAAAAAAEgAAADjAAAASAAAAAAAAAAAAAAAAAAAAAEAAABQAAAAAAAAAAAA4D8AAAAAAADgPwAAAAAAAOA/AAAAAAAA4D8AAAAAAADgPwAAAAAAAOA/AAAAAAAA4D8AAAAAAADgPwAAAAAAAOA/AAAAAAAA4D8CAAAAjAAAAAEAAAAAAAAARnpA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DwvYTo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npAAP///wEAAAAAAAAAAAAAAAAAAAAAAAAAAAAAAAAAAAAAAAAAAAAAAAB/f38A7uzhA8zMzADAwP8Af39/AAAAAAAAAAAAAAAAAAAAAAAAAAAAIQAAABgAAAAUAAAADDQAAJQoAABAOAAAMCoAABAgAAAmAAAACAAAAP//////////MAAAABQAAAAAAAAAAAD//wAAAQAAAP//AAABAA=="/>
              </a:ext>
            </a:extLst>
          </p:cNvSpPr>
          <p:nvPr/>
        </p:nvSpPr>
        <p:spPr>
          <a:xfrm>
            <a:off x="8460740" y="6596380"/>
            <a:ext cx="683260" cy="261620"/>
          </a:xfrm>
          <a:prstGeom prst="rect">
            <a:avLst/>
          </a:prstGeom>
          <a:solidFill>
            <a:srgbClr val="467A40"/>
          </a:solidFill>
          <a:ln>
            <a:noFill/>
          </a:ln>
          <a:effectLst/>
        </p:spPr>
        <p:txBody>
          <a:bodyPr anchor="t" bIns="45720" lIns="0" numCol="1" rIns="144145" spcCol="215900" tIns="45720" vert="horz" wrap="square"/>
          <a:lstStyle/>
          <a:p>
            <a:pPr algn="r">
              <a:defRPr lang="de-de"/>
            </a:pPr>
            <a:fld id="{25C8B4E1-AFC8-9D42-8670-5917FA3E700C}" type="slidenum">
              <a:rPr lang="de-de" sz="1100">
                <a:solidFill>
                  <a:schemeClr val="bg1"/>
                </a:solidFill>
              </a:rPr>
              <a:t>4</a:t>
            </a:fld>
            <a:r>
              <a:rPr lang="de-de" sz="1100">
                <a:solidFill>
                  <a:schemeClr val="bg1"/>
                </a:solidFill>
              </a:rPr>
              <a:t> / ##</a:t>
            </a:r>
            <a:endParaRPr lang="de-de" sz="1100">
              <a:solidFill>
                <a:schemeClr val="bg1"/>
              </a:solidFill>
            </a:endParaRPr>
          </a:p>
        </p:txBody>
      </p:sp>
      <p:sp>
        <p:nvSpPr>
          <p:cNvPr id="6" name="Textfeld 15"/>
          <p:cNvSpPr>
            <a:extLst>
              <a:ext uri="smNativeData">
                <pr:smNativeData xmlns="smNativeData" xmlns:pr="smNativeData" val="SMDATA_16_8/CNYBMAAAAlAAAAZAAAAE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GZvbnQ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B/f38A7uzhA8zMzADAwP8Af39/AAAAAAAAAAAAAAAAAAAAAAAAAAAAIQAAABgAAAAUAAAASS4AAJYoAADSMwAA2yoAABAgAAAmAAAACAAAAP//////////MAAAABQAAAAAAAAAAAD//wAAAQAAAP//AAABAA=="/>
              </a:ext>
            </a:extLst>
          </p:cNvSpPr>
          <p:nvPr/>
        </p:nvSpPr>
        <p:spPr>
          <a:xfrm>
            <a:off x="7524115" y="6597650"/>
            <a:ext cx="899795" cy="368935"/>
          </a:xfrm>
          <a:prstGeom prst="rect">
            <a:avLst/>
          </a:prstGeom>
          <a:noFill/>
          <a:ln>
            <a:noFill/>
          </a:ln>
          <a:effectLst/>
        </p:spPr>
        <p:txBody>
          <a:bodyPr anchor="t" bIns="45720" lIns="91440" numCol="1" rIns="91440" spcCol="215900" tIns="45720" vert="horz" wrap="square"/>
          <a:lstStyle/>
          <a:p>
            <a:pPr>
              <a:defRPr lang="de-de"/>
            </a:pPr>
          </a:p>
        </p:txBody>
      </p:sp>
      <p:sp>
        <p:nvSpPr>
          <p:cNvPr id="7" name="Textfeld 16"/>
          <p:cNvSpPr>
            <a:extLst>
              <a:ext uri="smNativeData">
                <pr:smNativeData xmlns="smNativeData" xmlns:pr="smNativeData" val="SMDATA_16_8/CNYBMAAAAlAAAAZAAAAE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GlhIi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B/f38A7uzhA8zMzADAwP8Af39/AAAAAAAAAAAAAAAAAAAAAAAAAAAAIQAAABgAAAAUAAAAAAAAACQoAACJBQAAwCkAABAgAAAmAAAACAAAAP//////////MAAAABQAAAAAAAAAAAD//wAAAQAAAP//AAABAA=="/>
              </a:ext>
            </a:extLst>
          </p:cNvSpPr>
          <p:nvPr/>
        </p:nvSpPr>
        <p:spPr>
          <a:xfrm>
            <a:off x="0" y="6525260"/>
            <a:ext cx="899795" cy="261620"/>
          </a:xfrm>
          <a:prstGeom prst="rect">
            <a:avLst/>
          </a:prstGeom>
          <a:noFill/>
          <a:ln>
            <a:noFill/>
          </a:ln>
          <a:effectLst/>
        </p:spPr>
        <p:txBody>
          <a:bodyPr anchor="t" bIns="45720" lIns="91440" numCol="1" rIns="91440" spcCol="215900" tIns="45720" vert="horz" wrap="square"/>
          <a:lstStyle/>
          <a:p>
            <a:pPr algn="ctr">
              <a:defRPr lang="de-de"/>
            </a:pPr>
            <a:fld id="{725790D0-9E9F-0266-D1EF-6833DEA1273D}" type="datetime1">
              <a:rPr lang="de-de" sz="1100">
                <a:solidFill>
                  <a:schemeClr val="bg1"/>
                </a:solidFill>
              </a:rPr>
              <a:t>5/2/2021</a:t>
            </a:fld>
            <a:endParaRPr lang="de-de" sz="1100">
              <a:solidFill>
                <a:schemeClr val="bg1"/>
              </a:solidFill>
            </a:endParaRPr>
          </a:p>
        </p:txBody>
      </p:sp>
      <p:sp>
        <p:nvSpPr>
          <p:cNvPr id="8" name="Textfeld 10"/>
          <p:cNvSpPr>
            <a:extLst>
              <a:ext uri="smNativeData">
                <pr:smNativeData xmlns="smNativeData" xmlns:pr="smNativeData" val="SMDATA_16_8/CNYBMAAAAlAAAAZAAAAE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HZhbD0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B/f38A7uzhA8zMzADAwP8Af39/AAAAAAAAAAAAAAAAAAAAAAAAAAAAIQAAABgAAAAUAAAATgcAACQoAABGMgAAwCkAABAgAAAmAAAACAAAAP//////////MAAAABQAAAAAAAAAAAD//wAAAQAAAP//AAABAA=="/>
              </a:ext>
            </a:extLst>
          </p:cNvSpPr>
          <p:nvPr/>
        </p:nvSpPr>
        <p:spPr>
          <a:xfrm>
            <a:off x="1187450" y="6525260"/>
            <a:ext cx="6985000" cy="261620"/>
          </a:xfrm>
          <a:prstGeom prst="rect">
            <a:avLst/>
          </a:prstGeom>
          <a:noFill/>
          <a:ln>
            <a:noFill/>
          </a:ln>
          <a:effectLst/>
        </p:spPr>
        <p:txBody>
          <a:bodyPr anchor="t" bIns="45720" lIns="91440" numCol="1" rIns="91440" spcCol="215900" tIns="45720" vert="horz" wrap="square"/>
          <a:lstStyle/>
          <a:p>
            <a:pPr>
              <a:defRPr lang="de-de"/>
            </a:pPr>
            <a:r>
              <a:rPr lang="de-de" sz="1100">
                <a:solidFill>
                  <a:srgbClr val="595959"/>
                </a:solidFill>
              </a:rPr>
              <a:t>Jörg Cassens – Medieninformatik Hildesheim </a:t>
            </a:r>
            <a:r>
              <a:rPr noProof="1" sz="1100">
                <a:solidFill>
                  <a:srgbClr val="595959"/>
                </a:solidFill>
              </a:rPr>
              <a:t>Presentation Theme</a:t>
            </a:r>
            <a:endParaRPr noProof="1" sz="1100">
              <a:solidFill>
                <a:srgbClr val="595959"/>
              </a:solidFill>
            </a:endParaRPr>
          </a:p>
        </p:txBody>
      </p:sp>
      <p:pic>
        <p:nvPicPr>
          <p:cNvPr descr="unihi-logo-white-400.png" id="9" name="Picture 17"/>
          <p:cNvPicPr>
            <a:picLocks noChangeAspect="1"/>
            <a:extLst>
              <a:ext uri="smNativeData">
                <pr:smNativeData xmlns="smNativeData" xmlns:pr="smNativeData" val="SMDATA_18_8/CNYB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KkAAAAZAQAA0AQAAJcFAAAQAAAAJgAAAAgAAAD//////////zAAAAAUAAAAAAAAAAAA//8AAAEAAAD//wAAAQA="/>
              </a:ext>
            </a:extLst>
          </p:cNvPicPr>
          <p:nvPr/>
        </p:nvPicPr>
        <p:blipFill>
          <a:blip r:embed="rId1"/>
          <a:stretch>
            <a:fillRect/>
          </a:stretch>
        </p:blipFill>
        <p:spPr>
          <a:xfrm>
            <a:off x="107315" y="178435"/>
            <a:ext cx="675005" cy="73025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 accent1="accent1" accent2="accent2" accent3="accent3" accent4="accent4" accent5="accent5" accent6="accent6" bg1="lt1" bg2="lt2" folHlink="folHlink" hlink="hlink" tx1="dk1" tx2="dk2"/>
  <p:sldLayoutIdLst>
    <p:sldLayoutId id="2147483664" r:id="rId2"/>
    <p:sldLayoutId id="2147483665" r:id="rId3"/>
    <p:sldLayoutId id="2147483650" r:id="rId4"/>
    <p:sldLayoutId id="2147483651" r:id="rId5"/>
    <p:sldLayoutId id="2147483652" r:id="rId6"/>
    <p:sldLayoutId id="2147483659" r:id="rId7"/>
    <p:sldLayoutId id="2147483658" r:id="rId8"/>
    <p:sldLayoutId id="2147483653" r:id="rId9"/>
    <p:sldLayoutId id="2147483661" r:id="rId10"/>
    <p:sldLayoutId id="2147483657" r:id="rId11"/>
  </p:sldLayoutIdLst>
  <p:hf dt="0" ftr="0" hdr="0" sldNum="0"/>
  <p:txStyles>
    <p:titleStyle>
      <a:lvl1pPr algn="l" defTabSz="914400" indent="0" marL="0" marR="0">
        <a:lnSpc>
          <a:spcPct val="100000"/>
        </a:lnSpc>
        <a:spcBef>
          <a:spcPts val="0"/>
        </a:spcBef>
        <a:spcAft>
          <a:spcPts val="0"/>
        </a:spcAft>
        <a:buNone/>
        <a:tabLst/>
        <a:defRPr b="1" baseline="0" i="0" kern="1" lang="de-de" spc="0" strike="noStrike" sz="3200" u="none">
          <a:solidFill>
            <a:srgbClr val="467A40"/>
          </a:solidFill>
          <a:effectLst/>
          <a:latin charset="0" pitchFamily="2" typeface="Calibri"/>
          <a:ea charset="0" pitchFamily="2" typeface="Calibri"/>
          <a:cs charset="0" pitchFamily="2" typeface="Calibri"/>
        </a:defRPr>
      </a:lvl1pPr>
      <a:lvl2pPr algn="l" defTabSz="914400" indent="0" marL="457200" marR="0">
        <a:lnSpc>
          <a:spcPct val="100000"/>
        </a:lnSpc>
        <a:spcBef>
          <a:spcPts val="0"/>
        </a:spcBef>
        <a:spcAft>
          <a:spcPts val="0"/>
        </a:spcAft>
        <a:buNone/>
        <a:tabLst/>
        <a:defRPr b="0" baseline="0" i="0" kern="1" lang="de-de" spc="0" strike="noStrike" sz="1800" u="none">
          <a:solidFill>
            <a:schemeClr val="tx1"/>
          </a:solidFill>
          <a:effectLst/>
          <a:latin charset="0" pitchFamily="2" typeface="Calibri"/>
          <a:ea charset="0" pitchFamily="2" typeface="Calibri"/>
          <a:cs charset="0" pitchFamily="2" typeface="Calibri"/>
        </a:defRPr>
      </a:lvl2pPr>
      <a:lvl3pPr algn="l" defTabSz="914400" indent="0" marL="914400" marR="0">
        <a:lnSpc>
          <a:spcPct val="100000"/>
        </a:lnSpc>
        <a:spcBef>
          <a:spcPts val="0"/>
        </a:spcBef>
        <a:spcAft>
          <a:spcPts val="0"/>
        </a:spcAft>
        <a:buNone/>
        <a:tabLst/>
        <a:defRPr b="0" baseline="0" i="0" kern="1" lang="de-de" spc="0" strike="noStrike" sz="1800" u="none">
          <a:solidFill>
            <a:schemeClr val="tx1"/>
          </a:solidFill>
          <a:effectLst/>
          <a:latin charset="0" pitchFamily="2" typeface="Calibri"/>
          <a:ea charset="0" pitchFamily="2" typeface="Calibri"/>
          <a:cs charset="0" pitchFamily="2" typeface="Calibri"/>
        </a:defRPr>
      </a:lvl3pPr>
      <a:lvl4pPr algn="l" defTabSz="914400" indent="0" marL="1371600" marR="0">
        <a:lnSpc>
          <a:spcPct val="100000"/>
        </a:lnSpc>
        <a:spcBef>
          <a:spcPts val="0"/>
        </a:spcBef>
        <a:spcAft>
          <a:spcPts val="0"/>
        </a:spcAft>
        <a:buNone/>
        <a:tabLst/>
        <a:defRPr b="0" baseline="0" i="0" kern="1" lang="de-de" spc="0" strike="noStrike" sz="1800" u="none">
          <a:solidFill>
            <a:schemeClr val="tx1"/>
          </a:solidFill>
          <a:effectLst/>
          <a:latin charset="0" pitchFamily="2" typeface="Calibri"/>
          <a:ea charset="0" pitchFamily="2" typeface="Calibri"/>
          <a:cs charset="0" pitchFamily="2" typeface="Calibri"/>
        </a:defRPr>
      </a:lvl4pPr>
      <a:lvl5pPr algn="l" defTabSz="914400" indent="0" marL="1828800" marR="0">
        <a:lnSpc>
          <a:spcPct val="100000"/>
        </a:lnSpc>
        <a:spcBef>
          <a:spcPts val="0"/>
        </a:spcBef>
        <a:spcAft>
          <a:spcPts val="0"/>
        </a:spcAft>
        <a:buNone/>
        <a:tabLst/>
        <a:defRPr b="0" baseline="0" i="0" kern="1" lang="de-de" spc="0" strike="noStrike" sz="1800" u="none">
          <a:solidFill>
            <a:schemeClr val="tx1"/>
          </a:solidFill>
          <a:effectLst/>
          <a:latin charset="0" pitchFamily="2" typeface="Calibri"/>
          <a:ea charset="0" pitchFamily="2" typeface="Calibri"/>
          <a:cs charset="0" pitchFamily="2" typeface="Calibri"/>
        </a:defRPr>
      </a:lvl5pPr>
      <a:lvl6pPr algn="l" defTabSz="914400" indent="0" marL="2286000" marR="0">
        <a:lnSpc>
          <a:spcPct val="100000"/>
        </a:lnSpc>
        <a:spcBef>
          <a:spcPts val="0"/>
        </a:spcBef>
        <a:spcAft>
          <a:spcPts val="0"/>
        </a:spcAft>
        <a:buNone/>
        <a:tabLst/>
        <a:defRPr b="0" baseline="0" i="0" kern="1" lang="de-de" spc="0" strike="noStrike" sz="1800" u="none">
          <a:solidFill>
            <a:schemeClr val="tx1"/>
          </a:solidFill>
          <a:effectLst/>
          <a:latin charset="0" pitchFamily="2" typeface="Calibri"/>
          <a:ea charset="0" pitchFamily="2" typeface="Calibri"/>
          <a:cs charset="0" pitchFamily="2" typeface="Calibri"/>
        </a:defRPr>
      </a:lvl6pPr>
      <a:lvl7pPr algn="l" defTabSz="914400" indent="0" marL="2743200" marR="0">
        <a:lnSpc>
          <a:spcPct val="100000"/>
        </a:lnSpc>
        <a:spcBef>
          <a:spcPts val="0"/>
        </a:spcBef>
        <a:spcAft>
          <a:spcPts val="0"/>
        </a:spcAft>
        <a:buNone/>
        <a:tabLst/>
        <a:defRPr b="0" baseline="0" i="0" kern="1" lang="de-de" spc="0" strike="noStrike" sz="1800" u="none">
          <a:solidFill>
            <a:schemeClr val="tx1"/>
          </a:solidFill>
          <a:effectLst/>
          <a:latin charset="0" pitchFamily="2" typeface="Calibri"/>
          <a:ea charset="0" pitchFamily="2" typeface="Calibri"/>
          <a:cs charset="0" pitchFamily="2" typeface="Calibri"/>
        </a:defRPr>
      </a:lvl7pPr>
      <a:lvl8pPr algn="l" defTabSz="914400" indent="0" marL="3200400" marR="0">
        <a:lnSpc>
          <a:spcPct val="100000"/>
        </a:lnSpc>
        <a:spcBef>
          <a:spcPts val="0"/>
        </a:spcBef>
        <a:spcAft>
          <a:spcPts val="0"/>
        </a:spcAft>
        <a:buNone/>
        <a:tabLst/>
        <a:defRPr b="0" baseline="0" i="0" kern="1" lang="de-de" spc="0" strike="noStrike" sz="1800" u="none">
          <a:solidFill>
            <a:schemeClr val="tx1"/>
          </a:solidFill>
          <a:effectLst/>
          <a:latin charset="0" pitchFamily="2" typeface="Calibri"/>
          <a:ea charset="0" pitchFamily="2" typeface="Calibri"/>
          <a:cs charset="0" pitchFamily="2" typeface="Calibri"/>
        </a:defRPr>
      </a:lvl8pPr>
      <a:lvl9pPr algn="l" defTabSz="914400" indent="0" marL="3657600" marR="0">
        <a:lnSpc>
          <a:spcPct val="100000"/>
        </a:lnSpc>
        <a:spcBef>
          <a:spcPts val="0"/>
        </a:spcBef>
        <a:spcAft>
          <a:spcPts val="0"/>
        </a:spcAft>
        <a:buNone/>
        <a:tabLst/>
        <a:defRPr b="0" baseline="0" i="0" kern="1" lang="de-de" spc="0" strike="noStrike" sz="1800" u="none">
          <a:solidFill>
            <a:schemeClr val="tx1"/>
          </a:solidFill>
          <a:effectLst/>
          <a:latin charset="0" pitchFamily="2" typeface="Calibri"/>
          <a:ea charset="0" pitchFamily="2" typeface="Calibri"/>
          <a:cs charset="0" pitchFamily="2" typeface="Calibri"/>
        </a:defRPr>
      </a:lvl9pPr>
    </p:titleStyle>
    <p:bodyStyle>
      <a:lvl1pPr algn="l" defTabSz="914400" indent="-342900" marL="342900" marR="0">
        <a:lnSpc>
          <a:spcPct val="100000"/>
        </a:lnSpc>
        <a:spcBef>
          <a:spcPts val="575"/>
        </a:spcBef>
        <a:spcAft>
          <a:spcPts val="0"/>
        </a:spcAft>
        <a:buClrTx/>
        <a:buSzTx/>
        <a:buFont charset="0" pitchFamily="1" typeface="Arial"/>
        <a:buChar char="•"/>
        <a:tabLst/>
        <a:defRPr b="0" baseline="0" i="0" kern="1" lang="de-de" spc="0" strike="noStrike" sz="2400" u="none">
          <a:solidFill>
            <a:srgbClr val="595959"/>
          </a:solidFill>
          <a:effectLst/>
          <a:latin charset="0" pitchFamily="2" typeface="Calibri"/>
          <a:ea charset="0" pitchFamily="2" typeface="Calibri"/>
          <a:cs charset="0" pitchFamily="2" typeface="Calibri"/>
        </a:defRPr>
      </a:lvl1pPr>
      <a:lvl2pPr algn="l" defTabSz="914400" indent="-285750" marL="742950" marR="0">
        <a:lnSpc>
          <a:spcPct val="100000"/>
        </a:lnSpc>
        <a:spcBef>
          <a:spcPts val="480"/>
        </a:spcBef>
        <a:spcAft>
          <a:spcPts val="0"/>
        </a:spcAft>
        <a:buClrTx/>
        <a:buSzTx/>
        <a:buFont charset="0" pitchFamily="1" typeface="Arial"/>
        <a:buChar char="–"/>
        <a:tabLst/>
        <a:defRPr b="0" baseline="0" i="0" kern="1" lang="de-de" spc="0" strike="noStrike" sz="2000" u="none">
          <a:solidFill>
            <a:srgbClr val="467A40"/>
          </a:solidFill>
          <a:effectLst/>
          <a:latin charset="0" pitchFamily="2" typeface="Calibri"/>
          <a:ea charset="0" pitchFamily="2" typeface="Calibri"/>
          <a:cs charset="0" pitchFamily="2" typeface="Calibri"/>
        </a:defRPr>
      </a:lvl2pPr>
      <a:lvl3pPr algn="l" defTabSz="914400" indent="-228600" marL="1143000" marR="0">
        <a:lnSpc>
          <a:spcPct val="100000"/>
        </a:lnSpc>
        <a:spcBef>
          <a:spcPts val="430"/>
        </a:spcBef>
        <a:spcAft>
          <a:spcPts val="0"/>
        </a:spcAft>
        <a:buClrTx/>
        <a:buSzTx/>
        <a:buFont charset="0" pitchFamily="1" typeface="Arial"/>
        <a:buChar char="•"/>
        <a:tabLst/>
        <a:defRPr b="0" baseline="0" i="0" kern="1" lang="de-de" spc="0" strike="noStrike" sz="1800" u="none">
          <a:solidFill>
            <a:srgbClr val="7F7F7F"/>
          </a:solidFill>
          <a:effectLst/>
          <a:latin charset="0" pitchFamily="2" typeface="Calibri"/>
          <a:ea charset="0" pitchFamily="2" typeface="Calibri"/>
          <a:cs charset="0" pitchFamily="2" typeface="Calibri"/>
        </a:defRPr>
      </a:lvl3pPr>
      <a:lvl4pPr algn="l" defTabSz="914400" indent="-228600" marL="1600200" marR="0">
        <a:lnSpc>
          <a:spcPct val="100000"/>
        </a:lnSpc>
        <a:spcBef>
          <a:spcPts val="380"/>
        </a:spcBef>
        <a:spcAft>
          <a:spcPts val="0"/>
        </a:spcAft>
        <a:buClrTx/>
        <a:buSzTx/>
        <a:buFont charset="0" pitchFamily="1" typeface="Arial"/>
        <a:buChar char="–"/>
        <a:tabLst/>
        <a:defRPr b="0" baseline="0" i="0" kern="1" lang="de-de" spc="0" strike="noStrike" sz="1600" u="none">
          <a:solidFill>
            <a:srgbClr val="467A40"/>
          </a:solidFill>
          <a:effectLst/>
          <a:latin charset="0" pitchFamily="2" typeface="Calibri"/>
          <a:ea charset="0" pitchFamily="2" typeface="Calibri"/>
          <a:cs charset="0" pitchFamily="2" typeface="Calibri"/>
        </a:defRPr>
      </a:lvl4pPr>
      <a:lvl5pPr algn="l" defTabSz="914400" indent="-228600" marL="2057400" marR="0">
        <a:lnSpc>
          <a:spcPct val="100000"/>
        </a:lnSpc>
        <a:spcBef>
          <a:spcPts val="380"/>
        </a:spcBef>
        <a:spcAft>
          <a:spcPts val="0"/>
        </a:spcAft>
        <a:buClrTx/>
        <a:buSzTx/>
        <a:buFont charset="0" pitchFamily="1" typeface="Arial"/>
        <a:buChar char="•"/>
        <a:tabLst/>
        <a:defRPr b="0" baseline="0" i="0" kern="1" lang="de-de" spc="0" strike="noStrike" sz="1600" u="none">
          <a:solidFill>
            <a:srgbClr val="7F7F7F"/>
          </a:solidFill>
          <a:effectLst/>
          <a:latin charset="0" pitchFamily="2" typeface="Calibri"/>
          <a:ea charset="0" pitchFamily="2" typeface="Calibri"/>
          <a:cs charset="0" pitchFamily="2" typeface="Calibri"/>
        </a:defRPr>
      </a:lvl5pPr>
      <a:lvl6pPr algn="l" defTabSz="914400" indent="-228600" marL="2514600" marR="0">
        <a:lnSpc>
          <a:spcPct val="100000"/>
        </a:lnSpc>
        <a:spcBef>
          <a:spcPts val="0"/>
        </a:spcBef>
        <a:spcAft>
          <a:spcPts val="0"/>
        </a:spcAft>
        <a:buClrTx/>
        <a:buSzTx/>
        <a:buFont charset="0" pitchFamily="1" typeface="Arial"/>
        <a:buChar char="•"/>
        <a:tabLst/>
        <a:defRPr b="0" baseline="0" i="0" kern="1" lang="de-de" spc="0" strike="noStrike" sz="2000" u="none">
          <a:solidFill>
            <a:schemeClr val="tx1"/>
          </a:solidFill>
          <a:effectLst/>
          <a:latin charset="0" pitchFamily="2" typeface="Calibri"/>
          <a:ea charset="0" pitchFamily="2" typeface="Calibri"/>
          <a:cs charset="0" pitchFamily="2" typeface="Calibri"/>
        </a:defRPr>
      </a:lvl6pPr>
      <a:lvl7pPr algn="l" defTabSz="914400" indent="-228600" marL="2971800" marR="0">
        <a:lnSpc>
          <a:spcPct val="100000"/>
        </a:lnSpc>
        <a:spcBef>
          <a:spcPts val="0"/>
        </a:spcBef>
        <a:spcAft>
          <a:spcPts val="0"/>
        </a:spcAft>
        <a:buClrTx/>
        <a:buSzTx/>
        <a:buFont charset="0" pitchFamily="1" typeface="Arial"/>
        <a:buChar char="•"/>
        <a:tabLst/>
        <a:defRPr b="0" baseline="0" i="0" kern="1" lang="de-de" spc="0" strike="noStrike" sz="2000" u="none">
          <a:solidFill>
            <a:schemeClr val="tx1"/>
          </a:solidFill>
          <a:effectLst/>
          <a:latin charset="0" pitchFamily="2" typeface="Calibri"/>
          <a:ea charset="0" pitchFamily="2" typeface="Calibri"/>
          <a:cs charset="0" pitchFamily="2" typeface="Calibri"/>
        </a:defRPr>
      </a:lvl7pPr>
      <a:lvl8pPr algn="l" defTabSz="914400" indent="-228600" marL="3429000" marR="0">
        <a:lnSpc>
          <a:spcPct val="100000"/>
        </a:lnSpc>
        <a:spcBef>
          <a:spcPts val="0"/>
        </a:spcBef>
        <a:spcAft>
          <a:spcPts val="0"/>
        </a:spcAft>
        <a:buClrTx/>
        <a:buSzTx/>
        <a:buFont charset="0" pitchFamily="1" typeface="Arial"/>
        <a:buChar char="•"/>
        <a:tabLst/>
        <a:defRPr b="0" baseline="0" i="0" kern="1" lang="de-de" spc="0" strike="noStrike" sz="2000" u="none">
          <a:solidFill>
            <a:schemeClr val="tx1"/>
          </a:solidFill>
          <a:effectLst/>
          <a:latin charset="0" pitchFamily="2" typeface="Calibri"/>
          <a:ea charset="0" pitchFamily="2" typeface="Calibri"/>
          <a:cs charset="0" pitchFamily="2" typeface="Calibri"/>
        </a:defRPr>
      </a:lvl8pPr>
      <a:lvl9pPr algn="l" defTabSz="914400" indent="-228600" marL="3886200" marR="0">
        <a:lnSpc>
          <a:spcPct val="100000"/>
        </a:lnSpc>
        <a:spcBef>
          <a:spcPts val="0"/>
        </a:spcBef>
        <a:spcAft>
          <a:spcPts val="0"/>
        </a:spcAft>
        <a:buClrTx/>
        <a:buSzTx/>
        <a:buFont charset="0" pitchFamily="1" typeface="Arial"/>
        <a:buChar char="•"/>
        <a:tabLst/>
        <a:defRPr b="0" baseline="0" i="0" kern="1" lang="de-de" spc="0" strike="noStrike" sz="2000" u="none">
          <a:solidFill>
            <a:schemeClr val="tx1"/>
          </a:solidFill>
          <a:effectLst/>
          <a:latin charset="0" pitchFamily="2" typeface="Calibri"/>
          <a:ea charset="0" pitchFamily="2" typeface="Calibri"/>
          <a:cs charset="0" pitchFamily="2" typeface="Calibri"/>
        </a:defRPr>
      </a:lvl9pPr>
    </p:bodyStyle>
    <p:otherStyle>
      <a:lvl1pPr algn="l" defTabSz="914400" indent="0" marL="0" marR="0">
        <a:lnSpc>
          <a:spcPct val="100000"/>
        </a:lnSpc>
        <a:spcBef>
          <a:spcPts val="0"/>
        </a:spcBef>
        <a:spcAft>
          <a:spcPts val="0"/>
        </a:spcAft>
        <a:buNone/>
        <a:tabLst/>
        <a:defRPr b="0" baseline="0" i="0" kern="1" lang="de-de" spc="0" strike="noStrike" sz="1800" u="none">
          <a:solidFill>
            <a:schemeClr val="tx1"/>
          </a:solidFill>
          <a:effectLst/>
          <a:latin charset="0" pitchFamily="2" typeface="Calibri"/>
          <a:ea charset="0" pitchFamily="2" typeface="Calibri"/>
          <a:cs charset="0" pitchFamily="2" typeface="Calibri"/>
        </a:defRPr>
      </a:lvl1pPr>
      <a:lvl2pPr algn="l" defTabSz="914400" indent="0" marL="457200" marR="0">
        <a:lnSpc>
          <a:spcPct val="100000"/>
        </a:lnSpc>
        <a:spcBef>
          <a:spcPts val="0"/>
        </a:spcBef>
        <a:spcAft>
          <a:spcPts val="0"/>
        </a:spcAft>
        <a:buNone/>
        <a:tabLst/>
        <a:defRPr b="0" baseline="0" i="0" kern="1" lang="de-de" spc="0" strike="noStrike" sz="1800" u="none">
          <a:solidFill>
            <a:schemeClr val="tx1"/>
          </a:solidFill>
          <a:effectLst/>
          <a:latin charset="0" pitchFamily="2" typeface="Calibri"/>
          <a:ea charset="0" pitchFamily="2" typeface="Calibri"/>
          <a:cs charset="0" pitchFamily="2" typeface="Calibri"/>
        </a:defRPr>
      </a:lvl2pPr>
      <a:lvl3pPr algn="l" defTabSz="914400" indent="0" marL="914400" marR="0">
        <a:lnSpc>
          <a:spcPct val="100000"/>
        </a:lnSpc>
        <a:spcBef>
          <a:spcPts val="0"/>
        </a:spcBef>
        <a:spcAft>
          <a:spcPts val="0"/>
        </a:spcAft>
        <a:buNone/>
        <a:tabLst/>
        <a:defRPr b="0" baseline="0" i="0" kern="1" lang="de-de" spc="0" strike="noStrike" sz="1800" u="none">
          <a:solidFill>
            <a:schemeClr val="tx1"/>
          </a:solidFill>
          <a:effectLst/>
          <a:latin charset="0" pitchFamily="2" typeface="Calibri"/>
          <a:ea charset="0" pitchFamily="2" typeface="Calibri"/>
          <a:cs charset="0" pitchFamily="2" typeface="Calibri"/>
        </a:defRPr>
      </a:lvl3pPr>
      <a:lvl4pPr algn="l" defTabSz="914400" indent="0" marL="1371600" marR="0">
        <a:lnSpc>
          <a:spcPct val="100000"/>
        </a:lnSpc>
        <a:spcBef>
          <a:spcPts val="0"/>
        </a:spcBef>
        <a:spcAft>
          <a:spcPts val="0"/>
        </a:spcAft>
        <a:buNone/>
        <a:tabLst/>
        <a:defRPr b="0" baseline="0" i="0" kern="1" lang="de-de" spc="0" strike="noStrike" sz="1800" u="none">
          <a:solidFill>
            <a:schemeClr val="tx1"/>
          </a:solidFill>
          <a:effectLst/>
          <a:latin charset="0" pitchFamily="2" typeface="Calibri"/>
          <a:ea charset="0" pitchFamily="2" typeface="Calibri"/>
          <a:cs charset="0" pitchFamily="2" typeface="Calibri"/>
        </a:defRPr>
      </a:lvl4pPr>
      <a:lvl5pPr algn="l" defTabSz="914400" indent="0" marL="1828800" marR="0">
        <a:lnSpc>
          <a:spcPct val="100000"/>
        </a:lnSpc>
        <a:spcBef>
          <a:spcPts val="0"/>
        </a:spcBef>
        <a:spcAft>
          <a:spcPts val="0"/>
        </a:spcAft>
        <a:buNone/>
        <a:tabLst/>
        <a:defRPr b="0" baseline="0" i="0" kern="1" lang="de-de" spc="0" strike="noStrike" sz="1800" u="none">
          <a:solidFill>
            <a:schemeClr val="tx1"/>
          </a:solidFill>
          <a:effectLst/>
          <a:latin charset="0" pitchFamily="2" typeface="Calibri"/>
          <a:ea charset="0" pitchFamily="2" typeface="Calibri"/>
          <a:cs charset="0" pitchFamily="2" typeface="Calibri"/>
        </a:defRPr>
      </a:lvl5pPr>
      <a:lvl6pPr algn="l" defTabSz="914400" indent="0" marL="2286000" marR="0">
        <a:lnSpc>
          <a:spcPct val="100000"/>
        </a:lnSpc>
        <a:spcBef>
          <a:spcPts val="0"/>
        </a:spcBef>
        <a:spcAft>
          <a:spcPts val="0"/>
        </a:spcAft>
        <a:buNone/>
        <a:tabLst/>
        <a:defRPr b="0" baseline="0" i="0" kern="1" lang="de-de" spc="0" strike="noStrike" sz="1800" u="none">
          <a:solidFill>
            <a:schemeClr val="tx1"/>
          </a:solidFill>
          <a:effectLst/>
          <a:latin charset="0" pitchFamily="2" typeface="Calibri"/>
          <a:ea charset="0" pitchFamily="2" typeface="Calibri"/>
          <a:cs charset="0" pitchFamily="2" typeface="Calibri"/>
        </a:defRPr>
      </a:lvl6pPr>
      <a:lvl7pPr algn="l" defTabSz="914400" indent="0" marL="2743200" marR="0">
        <a:lnSpc>
          <a:spcPct val="100000"/>
        </a:lnSpc>
        <a:spcBef>
          <a:spcPts val="0"/>
        </a:spcBef>
        <a:spcAft>
          <a:spcPts val="0"/>
        </a:spcAft>
        <a:buNone/>
        <a:tabLst/>
        <a:defRPr b="0" baseline="0" i="0" kern="1" lang="de-de" spc="0" strike="noStrike" sz="1800" u="none">
          <a:solidFill>
            <a:schemeClr val="tx1"/>
          </a:solidFill>
          <a:effectLst/>
          <a:latin charset="0" pitchFamily="2" typeface="Calibri"/>
          <a:ea charset="0" pitchFamily="2" typeface="Calibri"/>
          <a:cs charset="0" pitchFamily="2" typeface="Calibri"/>
        </a:defRPr>
      </a:lvl7pPr>
      <a:lvl8pPr algn="l" defTabSz="914400" indent="0" marL="3200400" marR="0">
        <a:lnSpc>
          <a:spcPct val="100000"/>
        </a:lnSpc>
        <a:spcBef>
          <a:spcPts val="0"/>
        </a:spcBef>
        <a:spcAft>
          <a:spcPts val="0"/>
        </a:spcAft>
        <a:buNone/>
        <a:tabLst/>
        <a:defRPr b="0" baseline="0" i="0" kern="1" lang="de-de" spc="0" strike="noStrike" sz="1800" u="none">
          <a:solidFill>
            <a:schemeClr val="tx1"/>
          </a:solidFill>
          <a:effectLst/>
          <a:latin charset="0" pitchFamily="2" typeface="Calibri"/>
          <a:ea charset="0" pitchFamily="2" typeface="Calibri"/>
          <a:cs charset="0" pitchFamily="2" typeface="Calibri"/>
        </a:defRPr>
      </a:lvl8pPr>
      <a:lvl9pPr algn="l" defTabSz="914400" indent="0" marL="3657600" marR="0">
        <a:lnSpc>
          <a:spcPct val="100000"/>
        </a:lnSpc>
        <a:spcBef>
          <a:spcPts val="0"/>
        </a:spcBef>
        <a:spcAft>
          <a:spcPts val="0"/>
        </a:spcAft>
        <a:buNone/>
        <a:tabLst/>
        <a:defRPr b="0" baseline="0" i="0" kern="1" lang="de-de" spc="0" strike="noStrike" sz="1800" u="none">
          <a:solidFill>
            <a:schemeClr val="tx1"/>
          </a:solidFill>
          <a:effectLst/>
          <a:latin charset="0" pitchFamily="2" typeface="Calibri"/>
          <a:ea charset="0" pitchFamily="2" typeface="Calibri"/>
          <a:cs charset="0" pitchFamily="2" typeface="Calibri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A Pipeline for Extracting Multi-Modal Markers for Meaning in Lectures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Johannes Ude, Bianca Schüller, Rebekah Wegener, Jörg Cassens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Klassifizierung der Videos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Triangulation der Daten zur Klassifizierung wichtiger Segmente</a:t>
            </a:r>
          </a:p>
          <a:p>
            <a:pPr lvl="0"/>
            <a:r>
              <a:rPr/>
              <a:t>Verwendung von Markerüberlappungsanalysen</a:t>
            </a:r>
          </a:p>
          <a:p>
            <a:pPr lvl="0"/>
            <a:r>
              <a:rPr/>
              <a:t>Anpassung der Klassifizierung an verschiedene Markerarten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Nutzung klassifizierter Segmente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Automatische Zusammenfassung der Vorlesung</a:t>
            </a:r>
          </a:p>
          <a:p>
            <a:pPr lvl="0"/>
            <a:r>
              <a:rPr/>
              <a:t>Echtzeit-Benachrichtigungen für Studierende</a:t>
            </a:r>
          </a:p>
          <a:p>
            <a:pPr lvl="0"/>
            <a:r>
              <a:rPr/>
              <a:t>Möglichkeit zur Suchfunktion innerhalb der Vorlesung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Zusammenfassung und Ausblick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Vorstellung der Pipeline zur Markerextraktion</a:t>
            </a:r>
          </a:p>
          <a:p>
            <a:pPr lvl="0"/>
            <a:r>
              <a:rPr/>
              <a:t>Nächste Schritte: Implementierung und Evaluierung</a:t>
            </a:r>
          </a:p>
          <a:p>
            <a:pPr lvl="0"/>
            <a:r>
              <a:rPr/>
              <a:t>Integration in akademische Unterstützungssysteme zur Verbesserung des Lernens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Einführung in das Thema</a:t>
            </a:r>
          </a:p>
          <a:p>
            <a:pPr lvl="0"/>
            <a:r>
              <a:rPr/>
              <a:t>Methodik und Motivation</a:t>
            </a:r>
          </a:p>
          <a:p>
            <a:pPr lvl="0"/>
            <a:r>
              <a:rPr/>
              <a:t>Linguistischer Hintergrund</a:t>
            </a:r>
          </a:p>
          <a:p>
            <a:pPr lvl="0"/>
            <a:r>
              <a:rPr/>
              <a:t>Eingabedaten</a:t>
            </a:r>
          </a:p>
          <a:p>
            <a:pPr lvl="0"/>
            <a:r>
              <a:rPr/>
              <a:t>Pipeline-Übersicht</a:t>
            </a:r>
          </a:p>
          <a:p>
            <a:pPr lvl="0"/>
            <a:r>
              <a:rPr/>
              <a:t>Vorverarbeitung von Videos</a:t>
            </a:r>
          </a:p>
          <a:p>
            <a:pPr lvl="0"/>
            <a:r>
              <a:rPr/>
              <a:t>Markererkennung</a:t>
            </a:r>
          </a:p>
          <a:p>
            <a:pPr lvl="0"/>
            <a:r>
              <a:rPr/>
              <a:t>Klassifizierung der Videos</a:t>
            </a:r>
          </a:p>
          <a:p>
            <a:pPr lvl="0"/>
            <a:r>
              <a:rPr/>
              <a:t>Nutzung klassifizierter Segmente</a:t>
            </a:r>
          </a:p>
          <a:p>
            <a:pPr lvl="0"/>
            <a:r>
              <a:rPr/>
              <a:t>Zusammenfassung und Ausblick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Einführung in das Thema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Entwicklung einer Pipeline zur Erkennung multimodaler Marker</a:t>
            </a:r>
          </a:p>
          <a:p>
            <a:pPr lvl="0"/>
            <a:r>
              <a:rPr/>
              <a:t>Ziel: Automatische Zusammenfassung von Vorlesungen</a:t>
            </a:r>
          </a:p>
          <a:p>
            <a:pPr lvl="0"/>
            <a:r>
              <a:rPr/>
              <a:t>Berücksichtigung von Verhalten, Sprache und Kontext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Methodik und 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Analyse von Notizen aus zwei Studien</a:t>
            </a:r>
          </a:p>
          <a:p>
            <a:pPr lvl="0"/>
            <a:r>
              <a:rPr/>
              <a:t>Vergleich zwischen Experten und Studierenden</a:t>
            </a:r>
          </a:p>
          <a:p>
            <a:pPr lvl="0"/>
            <a:r>
              <a:rPr/>
              <a:t>Identifikation von Informationslücken und Verbesserungspotenzial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Linguistischer Hintergrund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Nutzung von Systemic Functional Linguistics zur Markerkennung</a:t>
            </a:r>
          </a:p>
          <a:p>
            <a:pPr lvl="0"/>
            <a:r>
              <a:rPr/>
              <a:t>Differenzierung zwischen Flaggen und Zielen</a:t>
            </a:r>
          </a:p>
          <a:p>
            <a:pPr lvl="0"/>
            <a:r>
              <a:rPr/>
              <a:t>Identifikation wichtiger Marker in Vorlesungen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Eingabedaten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Audio- und Bilddatenströme als Eingabe</a:t>
            </a:r>
          </a:p>
          <a:p>
            <a:pPr lvl="0"/>
            <a:r>
              <a:rPr/>
              <a:t>Verwendung von Expertennotizen zur Benchmarking</a:t>
            </a:r>
          </a:p>
          <a:p>
            <a:pPr lvl="0"/>
            <a:r>
              <a:rPr/>
              <a:t>Kombination von multimodalen Daten zur Informationsentdeckung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Pipeline-Übersicht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Zwei Phasen: Lern- und Produktionsphase</a:t>
            </a:r>
          </a:p>
          <a:p>
            <a:pPr lvl="0"/>
            <a:r>
              <a:rPr/>
              <a:t>Identifikation und Klassifizierung von Markern</a:t>
            </a:r>
          </a:p>
          <a:p>
            <a:pPr lvl="0"/>
            <a:r>
              <a:rPr/>
              <a:t>Modularer Aufbau zur Anpassung an verschiedene Vorlesungen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Vorverarbeitung von Videos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Trennung von Audio- und Bilddaten</a:t>
            </a:r>
          </a:p>
          <a:p>
            <a:pPr lvl="0"/>
            <a:r>
              <a:rPr/>
              <a:t>Erstellung eines Transkripts der Vorlesung</a:t>
            </a:r>
          </a:p>
          <a:p>
            <a:pPr lvl="0"/>
            <a:r>
              <a:rPr/>
              <a:t>Identifikation des Sprechers zur Verbesserung der Genauigkeit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Markererkennung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Entwicklung von Detektoren für Audio, Text und Bild</a:t>
            </a:r>
          </a:p>
          <a:p>
            <a:pPr lvl="0"/>
            <a:r>
              <a:rPr/>
              <a:t>Anwendung von OpenPose zur Erkennung von Gesten</a:t>
            </a:r>
          </a:p>
          <a:p>
            <a:pPr lvl="0"/>
            <a:r>
              <a:rPr/>
              <a:t>Nutzung von maschinellem Lernen zur Analyse von Prosodie</a:t>
            </a:r>
          </a:p>
        </p:txBody>
      </p:sp>
    </p:spTree>
  </p:cSld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resentation">
      <a:majorFont>
        <a:latin typeface="Calibri"/>
        <a:ea typeface="Calibri"/>
        <a:cs typeface="Calibri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resentation">
      <a:majorFont>
        <a:latin typeface="Calibri"/>
        <a:ea typeface="Calibri"/>
        <a:cs typeface="Calibri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resentation">
      <a:majorFont>
        <a:latin typeface="Calibri"/>
        <a:ea typeface="Calibri"/>
        <a:cs typeface="Calibri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Pipeline for Extracting Multi-Modal Markers for Meaning in Lectures</dc:title>
  <dc:creator>Johannes Ude, Bianca Schüller, Rebekah Wegener, Jörg Cassens</dc:creator>
  <cp:keywords/>
  <dcterms:created xsi:type="dcterms:W3CDTF">2024-12-09T19:48:09Z</dcterms:created>
  <dcterms:modified xsi:type="dcterms:W3CDTF">2024-12-09T19:48:09Z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