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SpecialPlsOnTitleSld="0">
  <p:sldMasterIdLst>
    <p:sldMasterId id="2147483648" r:id="rId5"/>
  </p:sldMasterIdLst>
  <p:notesMasterIdLst>
    <p:notesMasterId r:id="rId6"/>
  </p:notesMasterIdLst>
  <p:handoutMasterIdLst>
    <p:handoutMasterId r:id="rId7"/>
  </p:handoutMasterIdLst>
  <p:sldIdLst>
    <p:sldId id="262" r:id="rId8"/>
    <p:sldId id="258" r:id="rId9"/>
    <p:sldId id="259" r:id="rId10"/>
    <p:sldId id="260" r:id="rId11"/>
  </p:sldIdLst>
  <p:sldSz cx="9144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8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19914995" val="1030" rev64="64" revOS="3"/>
      <pr:smFileRevision xmlns:pr="smNativeData" xmlns="smNativeData" dt="1619914995" val="0"/>
      <pr:guideOptions xmlns:pr="smNativeData" xmlns="smNativeData" dt="1619914995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>
      <p:cViewPr varScale="1">
        <p:scale>
          <a:sx n="77" d="100"/>
          <a:sy n="77" d="100"/>
        </p:scale>
        <p:origin x="1262" y="213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9" d="100"/>
        <a:sy n="19" d="100"/>
      </p:scale>
      <p:origin x="0" y="0"/>
    </p:cViewPr>
  </p:sorterViewPr>
  <p:notesViewPr>
    <p:cSldViewPr>
      <p:cViewPr>
        <p:scale>
          <a:sx n="77" d="100"/>
          <a:sy n="77" d="100"/>
        </p:scale>
        <p:origin x="1262" y="213"/>
      </p:cViewPr>
      <p:guideLst x="0" y="0">
        <p:guide orient="horz" pos="2880"/>
        <p:guide pos="2160"/>
      </p:guideLst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</file>

<file path=ppt/handoutMasters/_rels/handout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D3K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BIEgAA0AIAABAAAAAmAAAACAAAAD+PAAAAAAAAMAAAABQAAAAAAAAAAAD//wAAAQAAAP//AAAB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de-de" sz="1200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</a:p>
        </p:txBody>
      </p:sp>
      <p:sp>
        <p:nvSpPr>
          <p:cNvPr id="3" name="Fußzeilenplatzhalter 3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G41AABIEgAAPjgAABAAAAAmAAAACAAAAL+PAAAAAAAAMAAAABQAAAAAAAAAAAD//wAAAQAAAP//AAABAA=="/>
              </a:ext>
            </a:extLst>
          </p:cNvSpPr>
          <p:nvPr>
            <p:ph type="ftr" sz="quarter" idx="2"/>
          </p:nvPr>
        </p:nvSpPr>
        <p:spPr>
          <a:xfrm>
            <a:off x="0" y="868553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de-de" sz="1200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</a:p>
        </p:txBody>
      </p:sp>
      <p:sp>
        <p:nvSpPr>
          <p:cNvPr id="4" name="Foliennummernplatzhalter 4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NBN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PjgAABAAAAAmAAAACAAAAL+PAAAAAAAAMAAAABQAAAAAAAAAAAD//wAAAQAAAP//AAABAA=="/>
              </a:ext>
            </a:extLst>
          </p:cNvSpPr>
          <p:nvPr>
            <p:ph type="sldNum" sz="quarter" idx="3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de-de" sz="1200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fld id="{3797FDB7-F9DA-C20B-942F-0F5EB361625A}" type="slidenum">
              <a:t>‹#›</a:t>
            </a:fld>
          </a:p>
        </p:txBody>
      </p:sp>
      <p:sp>
        <p:nvSpPr>
          <p:cNvPr id="5" name="Datumsplatzhalter 5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AIAABAAAAAmAAAACAAAAD+PAAAAAAAAMAAAABQAAAAAAAAAAAD//wAAAQAAAP//AAABAA=="/>
              </a:ext>
            </a:extLst>
          </p:cNvSpPr>
          <p:nvPr>
            <p:ph type="dt" sz="quarter" idx="1"/>
          </p:nvPr>
        </p:nvSpPr>
        <p:spPr>
          <a:xfrm>
            <a:off x="388493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de-de" sz="1200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fld id="{312D7DF1-BFDC-788B-9295-49DE33DB641C}" type="datetime1">
              <a:t>22.11.2017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BIEgAA0AIAABAAAAAmAAAACAAAAD+PAAAAAAAAMAAAABQAAAAAAAAAAAD//wAAAQAAAP//AAAB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de-de" sz="1200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</a:p>
        </p:txBody>
      </p:sp>
      <p:sp>
        <p:nvSpPr>
          <p:cNvPr id="3" name="Datumsplatzhalter 2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AAAAAAuKgAA0AIAABAAAAAmAAAACAAAAD+PAAAAAAAAMAAAABQAAAAAAAAAAAD//wAAAQAAAP//AAAB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de-de" sz="1200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fld id="{08471117-59E5-12E7-ABFF-AFB25FB15DFA}" type="datetime1">
              <a:t>22.11.2017</a:t>
            </a:fld>
          </a:p>
        </p:txBody>
      </p:sp>
      <p:sp>
        <p:nvSpPr>
          <p:cNvPr id="4" name="Folienbildplatzhalter 3"/>
          <p:cNvSpPr>
            <a:spLocks noGrp="1" noChangeArrowheads="1"/>
            <a:extLst>
              <a:ext uri="smNativeData">
                <pr:smNativeData xmlns:pr="smNativeData" xmlns="smNativeData" val="SMDATA_16_8/CNYB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L8PAAD/HwAAMAAAABQAAAAAAAAAAAD//wAAAQAAAP//AAABAA=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de-de"/>
            </a:pPr>
          </a:p>
        </p:txBody>
      </p:sp>
      <p:sp>
        <p:nvSpPr>
          <p:cNvPr id="5" name="Notizenplatzhalter 4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LgaAAD4JQAACDQAABAAAAAmAAAACAAAAD8vAAD/HwAAMAAAABQAAAAAAAAAAAD//wAAAQAAAP//AAABAA=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de-de"/>
            </a:pPr>
            <a:r>
              <a:t>Textmasterformate durch Klicken bearbeiten</a:t>
            </a:r>
          </a:p>
          <a:p>
            <a:pPr lvl="1">
              <a:defRPr lang="de-de"/>
            </a:pPr>
            <a:r>
              <a:t>Zweite Ebene</a:t>
            </a:r>
          </a:p>
          <a:p>
            <a:pPr lvl="2">
              <a:defRPr lang="de-de"/>
            </a:pPr>
            <a:r>
              <a:t>Dritte Ebene</a:t>
            </a:r>
          </a:p>
          <a:p>
            <a:pPr lvl="3">
              <a:defRPr lang="de-de"/>
            </a:pPr>
            <a:r>
              <a:t>Vierte Ebene</a:t>
            </a:r>
          </a:p>
          <a:p>
            <a:pPr lvl="4">
              <a:defRPr lang="de-de"/>
            </a:pPr>
            <a:r>
              <a:t>Fünfte Ebene</a:t>
            </a:r>
          </a:p>
        </p:txBody>
      </p:sp>
      <p:sp>
        <p:nvSpPr>
          <p:cNvPr id="6" name="Fußzeilenplatzhalter 5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G41AABIEgAAPjgAABAAAAAmAAAACAAAAL+PAAD/HwAAMAAAABQAAAAAAAAAAAD//wAAAQAAAP//AAAB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de-de" sz="1200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</a:p>
        </p:txBody>
      </p:sp>
      <p:sp>
        <p:nvSpPr>
          <p:cNvPr id="7" name="Foliennummernplatzhalter 6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PjgAABAAAAAmAAAACAAAAL+PAAD/HwAAMAAAABQAAAAAAAAAAAD//wAAAQAAAP//AAAB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de-de" sz="1200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fld id="{631B5716-588E-4EA1-C0A3-AEF419ED36FB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ChangeArrowheads="1"/>
            <a:extLst>
              <a:ext uri="smNativeData">
                <pr:smNativeData xmlns:pr="smNativeData" xmlns="smNativeData" val="SMDATA_16_8/CNYBMAAAAlAAAAZA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AAAAAAAAAMAAAABQAAAAAAAAAAAD//wAAAQAAAP//AAABAA=="/>
              </a:ext>
            </a:extLst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LgaAAD4JQAACDQAABAAAAAmAAAACAAAAAEgAAAAAAAAMAAAABQAAAAAAAAAAAD//wAAAQAAAP//AAABAA==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de-de"/>
            </a:pPr>
          </a:p>
        </p:txBody>
      </p:sp>
      <p:sp>
        <p:nvSpPr>
          <p:cNvPr id="4" name="Foliennummernplatzhalter 3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PjgAABAAAAAmAAAACAAAAAEAAAAAAAAAMAAAABQAAAAAAAAAAAD//wAAAQAAAP//AAABAA=="/>
              </a:ext>
            </a:extLst>
          </p:cNvSpPr>
          <p:nvPr>
            <p:ph type="sldNum" sz="quarter" idx="4294967295"/>
          </p:nvPr>
        </p:nvSpPr>
        <p:spPr>
          <a:xfrm>
            <a:off x="3884930" y="8685530"/>
            <a:ext cx="2971800" cy="457200"/>
          </a:xfrm>
        </p:spPr>
        <p:txBody>
          <a:bodyPr/>
          <a:lstStyle/>
          <a:p>
            <a:pPr>
              <a:defRPr lang="de-de"/>
            </a:pPr>
            <a:fld id="{06F5E2B7-F9EB-A014-A54D-0F41AC03535A}" type="slidenum">
              <a:t>1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Titelfolie_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4"/>
          <p:cNvSpPr>
            <a:extLst>
              <a:ext uri="smNativeData">
                <pr:smNativeData xmlns:pr="smNativeData" xmlns="smNativeData" val="SMDATA_16_8/CNY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DtgjAB/f38A7uzhA8zMzADAwP8Af39/AAAAAAAAAAAAAAAAAAAAAAAAAAAAIQAAABgAAAAUAAAAiQUAALQEAAClBQAAMCoAABAAAAAmAAAACAAAAP//////////MAAAABQAAAAAAAAAAAD//wAAAQAAAP//AAABAA=="/>
              </a:ext>
            </a:extLst>
          </p:cNvSpPr>
          <p:nvPr/>
        </p:nvSpPr>
        <p:spPr>
          <a:xfrm flipH="1">
            <a:off x="899795" y="764540"/>
            <a:ext cx="17780" cy="60934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>
                <a:solidFill>
                  <a:srgbClr val="FFFFFF"/>
                </a:solidFill>
              </a:defRPr>
            </a:pPr>
            <a:endParaRPr lang="de-de">
              <a:solidFill>
                <a:srgbClr val="00465A"/>
              </a:solidFill>
            </a:endParaRPr>
          </a:p>
        </p:txBody>
      </p:sp>
      <p:sp>
        <p:nvSpPr>
          <p:cNvPr id="3" name="Titel 1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Dju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iQkAANsFAAAMNAAAkA0AABAAAAAmAAAACAAAAL2gAAAAAAAAMAAAABQAAAAAAAAAAAD//wAAAQAAAP//AAABAA=="/>
              </a:ext>
            </a:extLst>
          </p:cNvSpPr>
          <p:nvPr>
            <p:ph type="ctrTitle"/>
          </p:nvPr>
        </p:nvSpPr>
        <p:spPr>
          <a:xfrm>
            <a:off x="1550035" y="951865"/>
            <a:ext cx="6910705" cy="125285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ctr" defTabSz="914400">
              <a:spcBef>
                <a:spcPts val="0"/>
              </a:spcBef>
              <a:buNone/>
              <a:tabLst/>
              <a:defRPr lang="de-de" sz="3200" b="1" u="none" kern="1" baseline="0">
                <a:solidFill>
                  <a:srgbClr val="467A4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t>Titel durch Klicken bearbeiten</a:t>
            </a:r>
            <a:br/>
            <a:r>
              <a:t>(auch zweizeilig)</a:t>
            </a:r>
          </a:p>
        </p:txBody>
      </p:sp>
      <p:sp>
        <p:nvSpPr>
          <p:cNvPr id="4" name="Untertitel 2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ypOK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hQkAAC8OAAAMNAAANRQAABAAAAAmAAAACAAAAAGgAAAAAAAAMAAAABQAAAAAAAAAAAD//wAAAQAAAP//AAABAA=="/>
              </a:ext>
            </a:extLst>
          </p:cNvSpPr>
          <p:nvPr>
            <p:ph type="subTitle" idx="1"/>
          </p:nvPr>
        </p:nvSpPr>
        <p:spPr>
          <a:xfrm>
            <a:off x="1547495" y="2305685"/>
            <a:ext cx="6913245" cy="97917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ctr">
              <a:buNone/>
              <a:defRPr lang="de-de" sz="2400" b="0" u="none" kern="1" baseline="0">
                <a:solidFill>
                  <a:srgbClr val="595959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indent="0" algn="ctr">
              <a:buNone/>
              <a:defRPr lang="de-de">
                <a:solidFill>
                  <a:srgbClr val="8C8C8C"/>
                </a:solidFill>
              </a:defRPr>
            </a:lvl2pPr>
            <a:lvl3pPr marL="914400" indent="0" algn="ctr">
              <a:buNone/>
              <a:defRPr lang="de-de">
                <a:solidFill>
                  <a:srgbClr val="8C8C8C"/>
                </a:solidFill>
              </a:defRPr>
            </a:lvl3pPr>
            <a:lvl4pPr marL="1371600" indent="0" algn="ctr">
              <a:buNone/>
              <a:defRPr lang="de-de">
                <a:solidFill>
                  <a:srgbClr val="8C8C8C"/>
                </a:solidFill>
              </a:defRPr>
            </a:lvl4pPr>
            <a:lvl5pPr marL="1828800" indent="0" algn="ctr">
              <a:buNone/>
              <a:defRPr lang="de-de">
                <a:solidFill>
                  <a:srgbClr val="8C8C8C"/>
                </a:solidFill>
              </a:defRPr>
            </a:lvl5pPr>
            <a:lvl6pPr marL="2286000" indent="0" algn="ctr">
              <a:buNone/>
              <a:defRPr lang="de-de">
                <a:solidFill>
                  <a:srgbClr val="8C8C8C"/>
                </a:solidFill>
              </a:defRPr>
            </a:lvl6pPr>
            <a:lvl7pPr marL="2743200" indent="0" algn="ctr">
              <a:buNone/>
              <a:defRPr lang="de-de">
                <a:solidFill>
                  <a:srgbClr val="8C8C8C"/>
                </a:solidFill>
              </a:defRPr>
            </a:lvl7pPr>
            <a:lvl8pPr marL="3200400" indent="0" algn="ctr">
              <a:buNone/>
              <a:defRPr lang="de-de">
                <a:solidFill>
                  <a:srgbClr val="8C8C8C"/>
                </a:solidFill>
              </a:defRPr>
            </a:lvl8pPr>
            <a:lvl9pPr marL="3657600" indent="0" algn="ctr">
              <a:buNone/>
              <a:defRPr lang="de-de">
                <a:solidFill>
                  <a:srgbClr val="8C8C8C"/>
                </a:solidFill>
              </a:defRPr>
            </a:lvl9pPr>
          </a:lstStyle>
          <a:p>
            <a:pPr>
              <a:defRPr lang="de-de"/>
            </a:pPr>
            <a:r>
              <a:t>Untertitel durch Klicken bearbeiten</a:t>
            </a:r>
          </a:p>
          <a:p>
            <a:pPr>
              <a:defRPr lang="de-de"/>
            </a:pPr>
            <a:r>
              <a:t>(auch zweizeilig)</a:t>
            </a:r>
          </a:p>
        </p:txBody>
      </p:sp>
      <p:sp>
        <p:nvSpPr>
          <p:cNvPr id="5" name="Textplatzhalter 26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hQkAACYWAAAMNAAAMhgAABAAAAAmAAAACAAAAAGgAAAAAAAAMAAAABQAAAAAAAAAAAD//wAAAQAAAP//AAABAA=="/>
              </a:ext>
            </a:extLst>
          </p:cNvSpPr>
          <p:nvPr>
            <p:ph idx="10"/>
          </p:nvPr>
        </p:nvSpPr>
        <p:spPr>
          <a:xfrm>
            <a:off x="1547495" y="3600450"/>
            <a:ext cx="6913245" cy="33274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ctr">
              <a:buNone/>
              <a:defRPr lang="de-de" sz="1600" b="0" baseline="0">
                <a:solidFill>
                  <a:srgbClr val="595959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t>Autoren und Autorinnen</a:t>
            </a:r>
          </a:p>
        </p:txBody>
      </p:sp>
      <p:sp>
        <p:nvSpPr>
          <p:cNvPr id="6" name="Rechteck 10"/>
          <p:cNvSpPr>
            <a:extLst>
              <a:ext uri="smNativeData">
                <pr:smNativeData xmlns:pr="smNativeData" xmlns="smNativeData" val="SMDATA_16_8/CNY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Fyc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DtgjAB/f38A7uzhA8zMzADAwP8Af39/AAAAAAAAAAAAAAAAAAAAAAAAAAAAIQAAABgAAAAUAAAA+gUAALMnAABAOAAAMCoAABAAAAAmAAAACAAAAP//////////MAAAABQAAAAAAAAAAAD//wAAAQAAAP//AAABAA=="/>
              </a:ext>
            </a:extLst>
          </p:cNvSpPr>
          <p:nvPr/>
        </p:nvSpPr>
        <p:spPr>
          <a:xfrm>
            <a:off x="971550" y="6453505"/>
            <a:ext cx="8172450" cy="4044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>
                <a:solidFill>
                  <a:srgbClr val="FFFFFF"/>
                </a:solidFill>
              </a:defRPr>
            </a:pPr>
            <a:endParaRPr lang="de-de">
              <a:solidFill>
                <a:srgbClr val="00465A"/>
              </a:solidFill>
            </a:endParaRPr>
          </a:p>
        </p:txBody>
      </p:sp>
      <p:pic>
        <p:nvPicPr>
          <p:cNvPr id="7" name="Picture1"/>
          <p:cNvPicPr>
            <a:picLocks noChangeAspect="1"/>
            <a:extLst>
              <a:ext uri="smNativeData">
                <pr:smNativeData xmlns:pr="smNativeData" xmlns="smNativeData" val="SMDATA_18_8/CNYBMAAAAlAAAAEQ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B9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MscAAA4IQAAoyEAABAm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680585" y="5400040"/>
            <a:ext cx="787400" cy="7874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LgwAAJEdAAAlMAAADiE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1979930" y="4806315"/>
            <a:ext cx="5846445" cy="567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de-de" sz="2000" b="1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LgwAAOsGAAAPMAAAFR0AABAAAAAmAAAACAAAAAGAAAAAAAAAMAAAABQAAAAAAAAAAAD//wAAAQAAAP//AAABAA=="/>
              </a:ext>
            </a:extLst>
          </p:cNvSpPr>
          <p:nvPr>
            <p:ph type="pic" idx="1"/>
          </p:nvPr>
        </p:nvSpPr>
        <p:spPr>
          <a:xfrm>
            <a:off x="1979930" y="1124585"/>
            <a:ext cx="5832475" cy="3602990"/>
          </a:xfrm>
        </p:spPr>
        <p:txBody>
          <a:bodyPr/>
          <a:lstStyle>
            <a:lvl1pPr marL="0" indent="0">
              <a:buNone/>
              <a:defRPr lang="de-de" sz="3200"/>
            </a:lvl1pPr>
            <a:lvl2pPr marL="457200" indent="0">
              <a:buNone/>
              <a:defRPr lang="de-de" sz="2800"/>
            </a:lvl2pPr>
            <a:lvl3pPr marL="914400" indent="0">
              <a:buNone/>
              <a:defRPr lang="de-de" sz="2400"/>
            </a:lvl3pPr>
            <a:lvl4pPr marL="1371600" indent="0">
              <a:buNone/>
              <a:defRPr lang="de-de" sz="2000"/>
            </a:lvl4pPr>
            <a:lvl5pPr marL="1828800" indent="0">
              <a:buNone/>
              <a:defRPr lang="de-de" sz="2000"/>
            </a:lvl5pPr>
            <a:lvl6pPr marL="2286000" indent="0">
              <a:buNone/>
              <a:defRPr lang="de-de" sz="2000"/>
            </a:lvl6pPr>
            <a:lvl7pPr marL="2743200" indent="0">
              <a:buNone/>
              <a:defRPr lang="de-de" sz="2000"/>
            </a:lvl7pPr>
            <a:lvl8pPr marL="3200400" indent="0">
              <a:buNone/>
              <a:defRPr lang="de-de" sz="2000"/>
            </a:lvl8pPr>
            <a:lvl9pPr marL="3657600" indent="0">
              <a:buNone/>
              <a:defRPr lang="de-de" sz="2000"/>
            </a:lvl9pPr>
          </a:lstStyle>
          <a:p>
            <a:pPr>
              <a:defRPr lang="de-de"/>
            </a:pPr>
          </a:p>
        </p:txBody>
      </p:sp>
      <p:sp>
        <p:nvSpPr>
          <p:cNvPr id="4" name="Textplatzhalter 3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LgwAAGshAAAPMAAAKCQ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1979930" y="5432425"/>
            <a:ext cx="5832475" cy="445135"/>
          </a:xfrm>
        </p:spPr>
        <p:txBody>
          <a:bodyPr/>
          <a:lstStyle>
            <a:lvl1pPr marL="0" indent="0">
              <a:buNone/>
              <a:defRPr lang="de-de" sz="1400"/>
            </a:lvl1pPr>
            <a:lvl2pPr marL="457200" indent="0">
              <a:buNone/>
              <a:defRPr lang="de-de" sz="1200"/>
            </a:lvl2pPr>
            <a:lvl3pPr marL="914400" indent="0">
              <a:buNone/>
              <a:defRPr lang="de-de" sz="1000"/>
            </a:lvl3pPr>
            <a:lvl4pPr marL="1371600" indent="0">
              <a:buNone/>
              <a:defRPr lang="de-de" sz="900"/>
            </a:lvl4pPr>
            <a:lvl5pPr marL="1828800" indent="0">
              <a:buNone/>
              <a:defRPr lang="de-de" sz="900"/>
            </a:lvl5pPr>
            <a:lvl6pPr marL="2286000" indent="0">
              <a:buNone/>
              <a:defRPr lang="de-de" sz="900"/>
            </a:lvl6pPr>
            <a:lvl7pPr marL="2743200" indent="0">
              <a:buNone/>
              <a:defRPr lang="de-de" sz="900"/>
            </a:lvl7pPr>
            <a:lvl8pPr marL="3200400" indent="0">
              <a:buNone/>
              <a:defRPr lang="de-de" sz="900"/>
            </a:lvl8pPr>
            <a:lvl9pPr marL="3657600" indent="0">
              <a:buNone/>
              <a:defRPr lang="de-de" sz="900"/>
            </a:lvl9pPr>
          </a:lstStyle>
          <a:p>
            <a:pPr>
              <a:defRPr lang="de-de"/>
            </a:pPr>
            <a:r>
              <a:t>Textmasterformate durch Klicken bearbeiten</a:t>
            </a:r>
          </a:p>
        </p:txBody>
      </p:sp>
      <p:sp>
        <p:nvSpPr>
          <p:cNvPr id="5" name="Rectangle1"/>
          <p:cNvSpPr>
            <a:extLst>
              <a:ext uri="smNativeData">
                <pr:smNativeData xmlns:pr="smNativeData" xmlns="smNativeData" val="SMDATA_16_8/CN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QgAACcBAABwNQAAmwQAABAAAAAmAAAACAAAAP//////////MAAAABQAAAAAAAAAAAD//wAAAQAAAP//AAABAA=="/>
              </a:ext>
            </a:extLst>
          </p:cNvSpPr>
          <p:nvPr/>
        </p:nvSpPr>
        <p:spPr>
          <a:xfrm>
            <a:off x="1331595" y="187325"/>
            <a:ext cx="7355205" cy="5613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/>
            </a:pPr>
            <a:r>
              <a:rPr sz="3200" b="1" noProof="1">
                <a:solidFill>
                  <a:srgbClr val="467A40"/>
                </a:solidFill>
              </a:rPr>
              <a:t>Titelmasterformat</a:t>
            </a:r>
            <a:endParaRPr sz="3200" b="1" noProof="1">
              <a:solidFill>
                <a:srgbClr val="467A4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Title Slide, white,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4"/>
          <p:cNvSpPr>
            <a:extLst>
              <a:ext uri="smNativeData">
                <pr:smNativeData xmlns:pr="smNativeData" xmlns="smNativeData" val="SMDATA_16_8/CNY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DtgjAB/f38A7uzhA8zMzADAwP8Af39/AAAAAAAAAAAAAAAAAAAAAAAAAAAAIQAAABgAAAAUAAAAiQUAALQEAAClBQAAMCoAABAAAAAmAAAACAAAAP//////////MAAAABQAAAAAAAAAAAD//wAAAQAAAP//AAABAA=="/>
              </a:ext>
            </a:extLst>
          </p:cNvSpPr>
          <p:nvPr/>
        </p:nvSpPr>
        <p:spPr>
          <a:xfrm flipH="1">
            <a:off x="899795" y="764540"/>
            <a:ext cx="17780" cy="60934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>
                <a:solidFill>
                  <a:srgbClr val="FFFFFF"/>
                </a:solidFill>
              </a:defRPr>
            </a:pPr>
            <a:endParaRPr lang="de-de">
              <a:solidFill>
                <a:srgbClr val="00465A"/>
              </a:solidFill>
            </a:endParaRPr>
          </a:p>
        </p:txBody>
      </p:sp>
      <p:sp>
        <p:nvSpPr>
          <p:cNvPr id="3" name="Titel 1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iQkAANsFAAAMNAAAkA0AABAAAAAmAAAACAAAAL2gAAAAAAAAMAAAABQAAAAAAAAAAAD//wAAAQAAAP//AAABAA=="/>
              </a:ext>
            </a:extLst>
          </p:cNvSpPr>
          <p:nvPr>
            <p:ph type="ctrTitle"/>
          </p:nvPr>
        </p:nvSpPr>
        <p:spPr>
          <a:xfrm>
            <a:off x="1550035" y="951865"/>
            <a:ext cx="6910705" cy="125285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ctr" defTabSz="914400">
              <a:spcBef>
                <a:spcPts val="0"/>
              </a:spcBef>
              <a:buNone/>
              <a:tabLst/>
              <a:defRPr sz="3200" b="1" u="none" kern="1" baseline="0" noProof="1">
                <a:solidFill>
                  <a:srgbClr val="467A4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noProof="1"/>
            </a:pPr>
            <a:r>
              <a:t>Title, click to change</a:t>
            </a:r>
            <a:br/>
            <a:r>
              <a:t>(two lines if needed)</a:t>
            </a:r>
          </a:p>
        </p:txBody>
      </p:sp>
      <p:sp>
        <p:nvSpPr>
          <p:cNvPr id="4" name="Untertitel 2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BO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hQkAAC8OAAAMNAAANRQAABAAAAAmAAAACAAAAAGgAAAAAAAAMAAAABQAAAAAAAAAAAD//wAAAQAAAP//AAABAA=="/>
              </a:ext>
            </a:extLst>
          </p:cNvSpPr>
          <p:nvPr>
            <p:ph type="subTitle" idx="1"/>
          </p:nvPr>
        </p:nvSpPr>
        <p:spPr>
          <a:xfrm>
            <a:off x="1547495" y="2305685"/>
            <a:ext cx="6913245" cy="97917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ctr">
              <a:buNone/>
              <a:defRPr sz="2400" b="0" u="none" kern="1" baseline="0" noProof="1">
                <a:solidFill>
                  <a:srgbClr val="595959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indent="0" algn="ctr">
              <a:buNone/>
              <a:defRPr lang="de-de">
                <a:solidFill>
                  <a:srgbClr val="8C8C8C"/>
                </a:solidFill>
              </a:defRPr>
            </a:lvl2pPr>
            <a:lvl3pPr marL="914400" indent="0" algn="ctr">
              <a:buNone/>
              <a:defRPr lang="de-de">
                <a:solidFill>
                  <a:srgbClr val="8C8C8C"/>
                </a:solidFill>
              </a:defRPr>
            </a:lvl3pPr>
            <a:lvl4pPr marL="1371600" indent="0" algn="ctr">
              <a:buNone/>
              <a:defRPr lang="de-de">
                <a:solidFill>
                  <a:srgbClr val="8C8C8C"/>
                </a:solidFill>
              </a:defRPr>
            </a:lvl4pPr>
            <a:lvl5pPr marL="1828800" indent="0" algn="ctr">
              <a:buNone/>
              <a:defRPr lang="de-de">
                <a:solidFill>
                  <a:srgbClr val="8C8C8C"/>
                </a:solidFill>
              </a:defRPr>
            </a:lvl5pPr>
            <a:lvl6pPr marL="2286000" indent="0" algn="ctr">
              <a:buNone/>
              <a:defRPr lang="de-de">
                <a:solidFill>
                  <a:srgbClr val="8C8C8C"/>
                </a:solidFill>
              </a:defRPr>
            </a:lvl6pPr>
            <a:lvl7pPr marL="2743200" indent="0" algn="ctr">
              <a:buNone/>
              <a:defRPr lang="de-de">
                <a:solidFill>
                  <a:srgbClr val="8C8C8C"/>
                </a:solidFill>
              </a:defRPr>
            </a:lvl7pPr>
            <a:lvl8pPr marL="3200400" indent="0" algn="ctr">
              <a:buNone/>
              <a:defRPr lang="de-de">
                <a:solidFill>
                  <a:srgbClr val="8C8C8C"/>
                </a:solidFill>
              </a:defRPr>
            </a:lvl8pPr>
            <a:lvl9pPr marL="3657600" indent="0" algn="ctr">
              <a:buNone/>
              <a:defRPr lang="de-de">
                <a:solidFill>
                  <a:srgbClr val="8C8C8C"/>
                </a:solidFill>
              </a:defRPr>
            </a:lvl9pPr>
          </a:lstStyle>
          <a:p>
            <a:pPr>
              <a:defRPr noProof="1"/>
            </a:pPr>
            <a:r>
              <a:t>Subtitle, click to change</a:t>
            </a:r>
          </a:p>
          <a:p>
            <a:pPr>
              <a:defRPr noProof="1"/>
            </a:pPr>
            <a:r>
              <a:t>(two lines if needed)</a:t>
            </a:r>
          </a:p>
        </p:txBody>
      </p:sp>
      <p:sp>
        <p:nvSpPr>
          <p:cNvPr id="5" name="Textplatzhalter 26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hQkAACYWAAAMNAAAMhgAABAAAAAmAAAACAAAAAGgAAAAAAAAMAAAABQAAAAAAAAAAAD//wAAAQAAAP//AAABAA=="/>
              </a:ext>
            </a:extLst>
          </p:cNvSpPr>
          <p:nvPr>
            <p:ph idx="10"/>
          </p:nvPr>
        </p:nvSpPr>
        <p:spPr>
          <a:xfrm>
            <a:off x="1547495" y="3600450"/>
            <a:ext cx="6913245" cy="33274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ctr">
              <a:buNone/>
              <a:defRPr sz="1600" b="0" baseline="0" noProof="1">
                <a:solidFill>
                  <a:srgbClr val="595959"/>
                </a:solidFill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rPr noProof="1"/>
              <a:t>Authors</a:t>
            </a:r>
            <a:endParaRPr noProof="1"/>
          </a:p>
        </p:txBody>
      </p:sp>
      <p:sp>
        <p:nvSpPr>
          <p:cNvPr id="6" name="Rechteck 10"/>
          <p:cNvSpPr>
            <a:extLst>
              <a:ext uri="smNativeData">
                <pr:smNativeData xmlns:pr="smNativeData" xmlns="smNativeData" val="SMDATA_16_8/CNY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DtgjAB/f38A7uzhA8zMzADAwP8Af39/AAAAAAAAAAAAAAAAAAAAAAAAAAAAIQAAABgAAAAUAAAA+gUAAEEnAABAOAAAMCoAABAAAAAmAAAACAAAAP//////////MAAAABQAAAAAAAAAAAD//wAAAQAAAP//AAABAA=="/>
              </a:ext>
            </a:extLst>
          </p:cNvSpPr>
          <p:nvPr/>
        </p:nvSpPr>
        <p:spPr>
          <a:xfrm>
            <a:off x="971550" y="6381115"/>
            <a:ext cx="8172450" cy="4768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>
                <a:solidFill>
                  <a:srgbClr val="FFFFFF"/>
                </a:solidFill>
              </a:defRPr>
            </a:pPr>
            <a:endParaRPr lang="de-de">
              <a:solidFill>
                <a:srgbClr val="00465A"/>
              </a:solidFill>
            </a:endParaRPr>
          </a:p>
        </p:txBody>
      </p:sp>
      <p:pic>
        <p:nvPicPr>
          <p:cNvPr id="7" name="Picture1"/>
          <p:cNvPicPr>
            <a:picLocks noChangeAspect="1"/>
            <a:extLst>
              <a:ext uri="smNativeData">
                <pr:smNativeData xmlns:pr="smNativeData" xmlns="smNativeData" val="SMDATA_18_8/CNYBMAAAAlAAAAEQAAAC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MscAAA4IQAAoyEAABAm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680585" y="5400040"/>
            <a:ext cx="787400" cy="7874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QgAACkBAABwNQAAngQAABAAAAAmAAAACAAAAAEAAAAAAAAAMAAAABQAAAAAAAAAAAD//wAAAQAAAP//AAABAA=="/>
              </a:ext>
            </a:extLst>
          </p:cNvSpPr>
          <p:nvPr>
            <p:ph type="title"/>
          </p:nvPr>
        </p:nvSpPr>
        <p:spPr>
          <a:xfrm>
            <a:off x="1331595" y="188595"/>
            <a:ext cx="7355205" cy="561975"/>
          </a:xfrm>
        </p:spPr>
        <p:txBody>
          <a:bodyPr/>
          <a:lstStyle/>
          <a:p>
            <a:pPr>
              <a:defRPr lang="de-de"/>
            </a:pPr>
            <a:r>
              <a:t>Titelmasterformat</a:t>
            </a:r>
          </a:p>
        </p:txBody>
      </p:sp>
      <p:sp>
        <p:nvSpPr>
          <p:cNvPr id="3" name="Inhaltsplatzhalter 2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QgAACIJAABgNQAAsCUAABAAAAAmAAAACAAAAACgAAAAAAAAMAAAABQAAAAAAAAAAAD//wAAAQAAAP//AAABAA=="/>
              </a:ext>
            </a:extLst>
          </p:cNvSpPr>
          <p:nvPr>
            <p:ph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 defTabSz="914400">
              <a:spcBef>
                <a:spcPts val="575"/>
              </a:spcBef>
              <a:buFont typeface="Arial" pitchFamily="1" charset="0"/>
              <a:tabLst/>
              <a:defRPr lang="de-de" sz="2400" kern="1">
                <a:solidFill>
                  <a:srgbClr val="595959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algn="l" defTabSz="914400">
              <a:spcBef>
                <a:spcPts val="480"/>
              </a:spcBef>
              <a:buFont typeface="Arial" pitchFamily="1" charset="0"/>
              <a:tabLst/>
              <a:defRPr lang="de-de" sz="2000" b="0" u="none" kern="1" baseline="0">
                <a:solidFill>
                  <a:srgbClr val="467A4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indent="-228600" algn="l" defTabSz="914400">
              <a:spcBef>
                <a:spcPts val="430"/>
              </a:spcBef>
              <a:buFont typeface="Arial" pitchFamily="1" charset="0"/>
              <a:tabLst/>
              <a:defRPr lang="de-de" sz="1800" kern="1">
                <a:solidFill>
                  <a:srgbClr val="7F7F7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600200" indent="-228600" algn="l" defTabSz="914400">
              <a:spcBef>
                <a:spcPts val="380"/>
              </a:spcBef>
              <a:buFont typeface="Arial" pitchFamily="1" charset="0"/>
              <a:buChar char="–"/>
              <a:tabLst/>
              <a:defRPr lang="de-de" sz="1600" b="0" u="none" kern="1" baseline="0">
                <a:solidFill>
                  <a:srgbClr val="467A4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2057400" indent="-228600" algn="l" defTabSz="914400">
              <a:spcBef>
                <a:spcPts val="380"/>
              </a:spcBef>
              <a:buFont typeface="Arial" pitchFamily="1" charset="0"/>
              <a:buChar char="•"/>
              <a:tabLst/>
              <a:defRPr lang="de-de" sz="1600" kern="1">
                <a:solidFill>
                  <a:srgbClr val="7F7F7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t>Textmasterformate</a:t>
            </a:r>
          </a:p>
          <a:p>
            <a:pPr lvl="1">
              <a:defRPr lang="de-de"/>
            </a:pPr>
            <a:r>
              <a:t>Zweite Ebene</a:t>
            </a:r>
          </a:p>
          <a:p>
            <a:pPr lvl="2">
              <a:defRPr lang="de-de"/>
            </a:pPr>
            <a:r>
              <a:t>Dritte Ebene</a:t>
            </a:r>
          </a:p>
          <a:p>
            <a:pPr lvl="3">
              <a:defRPr lang="de-de"/>
            </a:pPr>
            <a:r>
              <a:t>Vierte Ebene</a:t>
            </a:r>
          </a:p>
          <a:p>
            <a:pPr lvl="4">
              <a:defRPr lang="de-de"/>
            </a:pPr>
            <a:r>
              <a:t>Fünfte Ebene</a:t>
            </a:r>
          </a:p>
        </p:txBody>
      </p:sp>
      <p:sp>
        <p:nvSpPr>
          <p:cNvPr id="4" name="Textplatzhalter 7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ggAALUEAABfNQAAzgcAABAAAAAmAAAACAAAAAGgAAAAAAAAMAAAABQAAAAAAAAAAAD//wAAAQAAAP//AAABAA=="/>
              </a:ext>
            </a:extLst>
          </p:cNvSpPr>
          <p:nvPr>
            <p:ph idx="13"/>
          </p:nvPr>
        </p:nvSpPr>
        <p:spPr>
          <a:xfrm>
            <a:off x="1332230" y="765175"/>
            <a:ext cx="7343775" cy="50355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>
              <a:buNone/>
              <a:defRPr lang="de-de" sz="2800" b="1" u="none" kern="1" baseline="0">
                <a:solidFill>
                  <a:srgbClr val="467A4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t>Untertitel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QgAABwbAAAMNAAAfSM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1331595" y="4406900"/>
            <a:ext cx="7129145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de-de" sz="3600" b="1" cap="all"/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 cap="all"/>
            </a:pPr>
            <a:r>
              <a:t>Zwischentitel durch Klicken bearbeiten</a:t>
            </a:r>
          </a:p>
        </p:txBody>
      </p:sp>
      <p:sp>
        <p:nvSpPr>
          <p:cNvPr id="3" name="Textplatzhalter 2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QgAAOIRAAAMNAAAHBs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1331595" y="2907030"/>
            <a:ext cx="7129145" cy="149987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de-de" sz="2000">
                <a:solidFill>
                  <a:srgbClr val="8C8C8C"/>
                </a:solidFill>
              </a:defRPr>
            </a:lvl1pPr>
            <a:lvl2pPr marL="457200" indent="0">
              <a:buNone/>
              <a:defRPr lang="de-de" sz="1800">
                <a:solidFill>
                  <a:srgbClr val="8C8C8C"/>
                </a:solidFill>
              </a:defRPr>
            </a:lvl2pPr>
            <a:lvl3pPr marL="914400" indent="0">
              <a:buNone/>
              <a:defRPr lang="de-de" sz="1600">
                <a:solidFill>
                  <a:srgbClr val="8C8C8C"/>
                </a:solidFill>
              </a:defRPr>
            </a:lvl3pPr>
            <a:lvl4pPr marL="1371600" indent="0">
              <a:buNone/>
              <a:defRPr lang="de-de" sz="1400">
                <a:solidFill>
                  <a:srgbClr val="8C8C8C"/>
                </a:solidFill>
              </a:defRPr>
            </a:lvl4pPr>
            <a:lvl5pPr marL="1828800" indent="0">
              <a:buNone/>
              <a:defRPr lang="de-de" sz="1400">
                <a:solidFill>
                  <a:srgbClr val="8C8C8C"/>
                </a:solidFill>
              </a:defRPr>
            </a:lvl5pPr>
            <a:lvl6pPr marL="2286000" indent="0">
              <a:buNone/>
              <a:defRPr lang="de-de" sz="1400">
                <a:solidFill>
                  <a:srgbClr val="8C8C8C"/>
                </a:solidFill>
              </a:defRPr>
            </a:lvl6pPr>
            <a:lvl7pPr marL="2743200" indent="0">
              <a:buNone/>
              <a:defRPr lang="de-de" sz="1400">
                <a:solidFill>
                  <a:srgbClr val="8C8C8C"/>
                </a:solidFill>
              </a:defRPr>
            </a:lvl7pPr>
            <a:lvl8pPr marL="3200400" indent="0">
              <a:buNone/>
              <a:defRPr lang="de-de" sz="1400">
                <a:solidFill>
                  <a:srgbClr val="8C8C8C"/>
                </a:solidFill>
              </a:defRPr>
            </a:lvl8pPr>
            <a:lvl9pPr marL="3657600" indent="0">
              <a:buNone/>
              <a:defRPr lang="de-de" sz="1400">
                <a:solidFill>
                  <a:srgbClr val="8C8C8C"/>
                </a:solidFill>
              </a:defRPr>
            </a:lvl9pPr>
          </a:lstStyle>
          <a:p>
            <a:pPr>
              <a:defRPr lang="de-de"/>
            </a:pPr>
            <a:r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Zw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QgAACkBAABwNQAAngQAABAAAAAmAAAACAAAAAEAAAAAAAAAMAAAABQAAAAAAAAAAAD//wAAAQAAAP//AAABAA=="/>
              </a:ext>
            </a:extLst>
          </p:cNvSpPr>
          <p:nvPr>
            <p:ph type="title"/>
          </p:nvPr>
        </p:nvSpPr>
        <p:spPr>
          <a:xfrm>
            <a:off x="1331595" y="188595"/>
            <a:ext cx="7355205" cy="561975"/>
          </a:xfrm>
        </p:spPr>
        <p:txBody>
          <a:bodyPr/>
          <a:lstStyle/>
          <a:p>
            <a:pPr>
              <a:defRPr lang="de-de"/>
            </a:pPr>
            <a:r>
              <a:t>Titelmasterformat</a:t>
            </a:r>
          </a:p>
        </p:txBody>
      </p:sp>
      <p:sp>
        <p:nvSpPr>
          <p:cNvPr id="3" name="Inhaltsplatzhalter 2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QgAACIJAABXHgAAsC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1331595" y="1484630"/>
            <a:ext cx="3600450" cy="4641850"/>
          </a:xfrm>
        </p:spPr>
        <p:txBody>
          <a:bodyPr/>
          <a:lstStyle>
            <a:lvl1pPr>
              <a:defRPr lang="de-de" sz="2400"/>
            </a:lvl1pPr>
            <a:lvl2pPr>
              <a:defRPr lang="de-de" sz="2000"/>
            </a:lvl2pPr>
            <a:lvl3pPr>
              <a:defRPr lang="de-de" sz="1800"/>
            </a:lvl3pPr>
            <a:lvl4pPr>
              <a:defRPr lang="de-de" sz="1600"/>
            </a:lvl4pPr>
            <a:lvl5pPr>
              <a:buFont typeface="Arial" pitchFamily="1" charset="0"/>
              <a:buChar char="•"/>
              <a:defRPr lang="de-de" sz="1600"/>
            </a:lvl5pPr>
            <a:lvl6pPr>
              <a:defRPr lang="de-de" sz="1800"/>
            </a:lvl6pPr>
            <a:lvl7pPr>
              <a:defRPr lang="de-de" sz="1800"/>
            </a:lvl7pPr>
            <a:lvl8pPr>
              <a:defRPr lang="de-de" sz="1800"/>
            </a:lvl8pPr>
            <a:lvl9pPr>
              <a:defRPr lang="de-de" sz="1800"/>
            </a:lvl9pPr>
          </a:lstStyle>
          <a:p>
            <a:pPr>
              <a:defRPr lang="de-de"/>
            </a:pPr>
            <a:r>
              <a:t>Textmasterformate durch Klicken bearbeiten</a:t>
            </a:r>
          </a:p>
          <a:p>
            <a:pPr lvl="1">
              <a:defRPr lang="de-de"/>
            </a:pPr>
            <a:r>
              <a:t>Zweite Ebene</a:t>
            </a:r>
          </a:p>
          <a:p>
            <a:pPr lvl="2">
              <a:defRPr lang="de-de"/>
            </a:pPr>
            <a:r>
              <a:t>Dritte Ebene</a:t>
            </a:r>
          </a:p>
          <a:p>
            <a:pPr lvl="3">
              <a:defRPr lang="de-de"/>
            </a:pPr>
            <a:r>
              <a:t>Vierte Ebene</a:t>
            </a:r>
          </a:p>
          <a:p>
            <a:pPr lvl="4">
              <a:defRPr lang="de-de"/>
            </a:pPr>
            <a:r>
              <a:t>Fünfte Ebene</a:t>
            </a:r>
          </a:p>
        </p:txBody>
      </p:sp>
      <p:sp>
        <p:nvSpPr>
          <p:cNvPr id="4" name="Inhaltsplatzhalter 3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Oh8AACIJAABfNQ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5076190" y="1484630"/>
            <a:ext cx="3599815" cy="4641850"/>
          </a:xfrm>
        </p:spPr>
        <p:txBody>
          <a:bodyPr/>
          <a:lstStyle>
            <a:lvl1pPr>
              <a:defRPr lang="de-de" sz="2400"/>
            </a:lvl1pPr>
            <a:lvl2pPr>
              <a:defRPr lang="de-de" sz="2000"/>
            </a:lvl2pPr>
            <a:lvl3pPr>
              <a:defRPr lang="de-de" sz="1800"/>
            </a:lvl3pPr>
            <a:lvl4pPr>
              <a:defRPr lang="de-de" sz="1600"/>
            </a:lvl4pPr>
            <a:lvl5pPr>
              <a:buFont typeface="Arial" pitchFamily="1" charset="0"/>
              <a:buChar char="•"/>
              <a:defRPr lang="de-de" sz="1600"/>
            </a:lvl5pPr>
            <a:lvl6pPr>
              <a:defRPr lang="de-de" sz="1800"/>
            </a:lvl6pPr>
            <a:lvl7pPr>
              <a:defRPr lang="de-de" sz="1800"/>
            </a:lvl7pPr>
            <a:lvl8pPr>
              <a:defRPr lang="de-de" sz="1800"/>
            </a:lvl8pPr>
            <a:lvl9pPr>
              <a:defRPr lang="de-de" sz="1800"/>
            </a:lvl9pPr>
          </a:lstStyle>
          <a:p>
            <a:pPr>
              <a:defRPr lang="de-de"/>
            </a:pPr>
            <a:r>
              <a:t>Textmasterformate durch Klicken bearbeiten</a:t>
            </a:r>
          </a:p>
          <a:p>
            <a:pPr lvl="1">
              <a:defRPr lang="de-de"/>
            </a:pPr>
            <a:r>
              <a:t>Zweite Ebene</a:t>
            </a:r>
          </a:p>
          <a:p>
            <a:pPr lvl="2">
              <a:defRPr lang="de-de"/>
            </a:pPr>
            <a:r>
              <a:t>Dritte Ebene</a:t>
            </a:r>
          </a:p>
          <a:p>
            <a:pPr lvl="3">
              <a:defRPr lang="de-de"/>
            </a:pPr>
            <a:r>
              <a:t>Vierte Ebene</a:t>
            </a:r>
          </a:p>
          <a:p>
            <a:pPr lvl="4">
              <a:defRPr lang="de-de"/>
            </a:pPr>
            <a:r>
              <a:t>Fünfte Ebene</a:t>
            </a:r>
          </a:p>
        </p:txBody>
      </p:sp>
      <p:sp>
        <p:nvSpPr>
          <p:cNvPr id="5" name="Textplatzhalter 7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ggAALUEAABfNQAAzgcAABAAAAAmAAAACAAAAAGgAAAAAAAAMAAAABQAAAAAAAAAAAD//wAAAQAAAP//AAABAA=="/>
              </a:ext>
            </a:extLst>
          </p:cNvSpPr>
          <p:nvPr>
            <p:ph idx="13"/>
          </p:nvPr>
        </p:nvSpPr>
        <p:spPr>
          <a:xfrm>
            <a:off x="1332230" y="765175"/>
            <a:ext cx="7343775" cy="50355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>
              <a:buNone/>
              <a:defRPr lang="de-de" sz="2800" b="1" u="none" kern="1" baseline="0">
                <a:solidFill>
                  <a:srgbClr val="467A4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t>Untertitel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Zwei Inhalte unter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QgAACkBAABwNQAAngQAABAAAAAmAAAACAAAAAEAAAAAAAAAMAAAABQAAAAAAAAAAAD//wAAAQAAAP//AAABAA=="/>
              </a:ext>
            </a:extLst>
          </p:cNvSpPr>
          <p:nvPr>
            <p:ph type="title"/>
          </p:nvPr>
        </p:nvSpPr>
        <p:spPr>
          <a:xfrm>
            <a:off x="1331595" y="188595"/>
            <a:ext cx="7355205" cy="561975"/>
          </a:xfrm>
        </p:spPr>
        <p:txBody>
          <a:bodyPr/>
          <a:lstStyle/>
          <a:p>
            <a:pPr>
              <a:defRPr lang="de-de"/>
            </a:pPr>
            <a:r>
              <a:t>Titelmasterformat</a:t>
            </a:r>
          </a:p>
        </p:txBody>
      </p:sp>
      <p:sp>
        <p:nvSpPr>
          <p:cNvPr id="3" name="Inhaltsplatzhalter 2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QgAADIYAABgNQAAsC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1331595" y="3933190"/>
            <a:ext cx="7345045" cy="2193290"/>
          </a:xfrm>
        </p:spPr>
        <p:txBody>
          <a:bodyPr/>
          <a:lstStyle>
            <a:lvl1pPr marL="0">
              <a:buNone/>
              <a:defRPr lang="de-de" sz="2000"/>
            </a:lvl1pPr>
            <a:lvl2pPr>
              <a:buNone/>
              <a:defRPr lang="de-de" sz="2400"/>
            </a:lvl2pPr>
            <a:lvl3pPr>
              <a:buNone/>
              <a:defRPr lang="de-de" sz="2000"/>
            </a:lvl3pPr>
            <a:lvl4pPr>
              <a:buNone/>
              <a:defRPr lang="de-de" sz="1800"/>
            </a:lvl4pPr>
            <a:lvl5pPr>
              <a:buNone/>
              <a:defRPr lang="de-de" sz="1800"/>
            </a:lvl5pPr>
            <a:lvl6pPr>
              <a:defRPr lang="de-de" sz="1800"/>
            </a:lvl6pPr>
            <a:lvl7pPr>
              <a:defRPr lang="de-de" sz="1800"/>
            </a:lvl7pPr>
            <a:lvl8pPr>
              <a:defRPr lang="de-de" sz="1800"/>
            </a:lvl8pPr>
            <a:lvl9pPr>
              <a:defRPr lang="de-de" sz="1800"/>
            </a:lvl9pPr>
          </a:lstStyle>
          <a:p>
            <a:pPr>
              <a:defRPr lang="de-de"/>
            </a:pPr>
            <a:r>
              <a:t>Textmasterformate durch Klicken bearbeiten</a:t>
            </a:r>
          </a:p>
          <a:p>
            <a:pPr lvl="1">
              <a:defRPr lang="de-de"/>
            </a:pPr>
          </a:p>
        </p:txBody>
      </p:sp>
      <p:sp>
        <p:nvSpPr>
          <p:cNvPr id="4" name="Inhaltsplatzhalter 3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QgAACIJAABfNQAA3hYAABAAAAAmAAAACAAAAAGgAAAAAAAAMAAAABQAAAAAAAAAAAD//wAAAQAAAP//AAABAA=="/>
              </a:ext>
            </a:extLst>
          </p:cNvSpPr>
          <p:nvPr>
            <p:ph idx="2"/>
          </p:nvPr>
        </p:nvSpPr>
        <p:spPr>
          <a:xfrm>
            <a:off x="1331595" y="1484630"/>
            <a:ext cx="7344410" cy="223266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>
              <a:buNone/>
              <a:defRPr lang="de-de" sz="2000"/>
            </a:lvl1pPr>
            <a:lvl2pPr>
              <a:buNone/>
              <a:defRPr lang="de-de" sz="1800"/>
            </a:lvl2pPr>
            <a:lvl3pPr>
              <a:buNone/>
              <a:defRPr lang="de-de" sz="1600"/>
            </a:lvl3pPr>
            <a:lvl4pPr>
              <a:buNone/>
              <a:defRPr lang="de-de" sz="1400"/>
            </a:lvl4pPr>
            <a:lvl5pPr>
              <a:buNone/>
              <a:defRPr lang="de-de" sz="1400"/>
            </a:lvl5pPr>
            <a:lvl6pPr>
              <a:defRPr lang="de-de" sz="1800"/>
            </a:lvl6pPr>
            <a:lvl7pPr>
              <a:defRPr lang="de-de" sz="1800"/>
            </a:lvl7pPr>
            <a:lvl8pPr>
              <a:defRPr lang="de-de" sz="1800"/>
            </a:lvl8pPr>
            <a:lvl9pPr>
              <a:defRPr lang="de-de" sz="1800"/>
            </a:lvl9pPr>
          </a:lstStyle>
          <a:p>
            <a:pPr>
              <a:defRPr lang="de-de"/>
            </a:pPr>
            <a:r>
              <a:t>Textmasterformate durch Klicken bearbeiten</a:t>
            </a:r>
          </a:p>
        </p:txBody>
      </p:sp>
      <p:sp>
        <p:nvSpPr>
          <p:cNvPr id="5" name="Textplatzhalter 7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ggAALUEAABfNQAAzgcAABAAAAAmAAAACAAAAAGgAAAAAAAAMAAAABQAAAAAAAAAAAD//wAAAQAAAP//AAABAA=="/>
              </a:ext>
            </a:extLst>
          </p:cNvSpPr>
          <p:nvPr>
            <p:ph idx="13"/>
          </p:nvPr>
        </p:nvSpPr>
        <p:spPr>
          <a:xfrm>
            <a:off x="1332230" y="765175"/>
            <a:ext cx="7343775" cy="50355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>
              <a:buNone/>
              <a:defRPr lang="de-de" sz="2800" b="1" u="none" kern="1" baseline="0">
                <a:solidFill>
                  <a:srgbClr val="467A4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t>Untertitel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QgAACkBAABwNQAAngQAABAAAAAmAAAACAAAAAEAAAAAAAAAMAAAABQAAAAAAAAAAAD//wAAAQAAAP//AAABAA=="/>
              </a:ext>
            </a:extLst>
          </p:cNvSpPr>
          <p:nvPr>
            <p:ph type="title"/>
          </p:nvPr>
        </p:nvSpPr>
        <p:spPr>
          <a:xfrm>
            <a:off x="1331595" y="188595"/>
            <a:ext cx="7355205" cy="561975"/>
          </a:xfrm>
        </p:spPr>
        <p:txBody>
          <a:bodyPr/>
          <a:lstStyle/>
          <a:p>
            <a:pPr>
              <a:defRPr lang="de-de"/>
            </a:pPr>
            <a:r>
              <a:t>Titelmasterformat</a:t>
            </a:r>
          </a:p>
        </p:txBody>
      </p:sp>
      <p:sp>
        <p:nvSpPr>
          <p:cNvPr id="3" name="Inhaltsplatzhalter 2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QgAADIYAABXHgAAsC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1331595" y="3933190"/>
            <a:ext cx="3600450" cy="2193290"/>
          </a:xfrm>
        </p:spPr>
        <p:txBody>
          <a:bodyPr/>
          <a:lstStyle>
            <a:lvl1pPr marL="0">
              <a:buNone/>
              <a:defRPr lang="de-de" sz="2000"/>
            </a:lvl1pPr>
            <a:lvl2pPr>
              <a:buNone/>
              <a:defRPr lang="de-de" sz="2400"/>
            </a:lvl2pPr>
            <a:lvl3pPr>
              <a:buNone/>
              <a:defRPr lang="de-de" sz="2000"/>
            </a:lvl3pPr>
            <a:lvl4pPr>
              <a:buNone/>
              <a:defRPr lang="de-de" sz="1800"/>
            </a:lvl4pPr>
            <a:lvl5pPr>
              <a:buNone/>
              <a:defRPr lang="de-de" sz="1800"/>
            </a:lvl5pPr>
            <a:lvl6pPr>
              <a:defRPr lang="de-de" sz="1800"/>
            </a:lvl6pPr>
            <a:lvl7pPr>
              <a:defRPr lang="de-de" sz="1800"/>
            </a:lvl7pPr>
            <a:lvl8pPr>
              <a:defRPr lang="de-de" sz="1800"/>
            </a:lvl8pPr>
            <a:lvl9pPr>
              <a:defRPr lang="de-de" sz="1800"/>
            </a:lvl9pPr>
          </a:lstStyle>
          <a:p>
            <a:pPr>
              <a:defRPr lang="de-de"/>
            </a:pPr>
            <a:r>
              <a:t>Textmasterformate durch Klicken bearbeiten</a:t>
            </a:r>
          </a:p>
          <a:p>
            <a:pPr lvl="1">
              <a:defRPr lang="de-de"/>
            </a:pPr>
          </a:p>
        </p:txBody>
      </p:sp>
      <p:sp>
        <p:nvSpPr>
          <p:cNvPr id="4" name="Inhaltsplatzhalter 3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QgAACIJAABXHgAA3hYAABAAAAAmAAAACAAAAAGgAAAAAAAAMAAAABQAAAAAAAAAAAD//wAAAQAAAP//AAABAA=="/>
              </a:ext>
            </a:extLst>
          </p:cNvSpPr>
          <p:nvPr>
            <p:ph idx="2"/>
          </p:nvPr>
        </p:nvSpPr>
        <p:spPr>
          <a:xfrm>
            <a:off x="1331595" y="1484630"/>
            <a:ext cx="3600450" cy="223266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>
              <a:buNone/>
              <a:defRPr lang="de-de" sz="2000"/>
            </a:lvl1pPr>
            <a:lvl2pPr>
              <a:buNone/>
              <a:defRPr lang="de-de" sz="1800"/>
            </a:lvl2pPr>
            <a:lvl3pPr>
              <a:buNone/>
              <a:defRPr lang="de-de" sz="1600"/>
            </a:lvl3pPr>
            <a:lvl4pPr>
              <a:buNone/>
              <a:defRPr lang="de-de" sz="1400"/>
            </a:lvl4pPr>
            <a:lvl5pPr>
              <a:buNone/>
              <a:defRPr lang="de-de" sz="1400"/>
            </a:lvl5pPr>
            <a:lvl6pPr>
              <a:defRPr lang="de-de" sz="1800"/>
            </a:lvl6pPr>
            <a:lvl7pPr>
              <a:defRPr lang="de-de" sz="1800"/>
            </a:lvl7pPr>
            <a:lvl8pPr>
              <a:defRPr lang="de-de" sz="1800"/>
            </a:lvl8pPr>
            <a:lvl9pPr>
              <a:defRPr lang="de-de" sz="1800"/>
            </a:lvl9pPr>
          </a:lstStyle>
          <a:p>
            <a:pPr>
              <a:defRPr lang="de-de"/>
            </a:pPr>
            <a:r>
              <a:t>Textmasterformate durch Klicken bearbeiten</a:t>
            </a:r>
          </a:p>
        </p:txBody>
      </p:sp>
      <p:sp>
        <p:nvSpPr>
          <p:cNvPr id="5" name="SlideText1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Oh8AACIJAABgNQAA3hYAABAAAAAmAAAACAAAAAGgAAAAAAAAMAAAABQAAAAAAAAAAAD//wAAAQAAAP//AAABAA=="/>
              </a:ext>
            </a:extLst>
          </p:cNvSpPr>
          <p:nvPr>
            <p:ph idx="13"/>
          </p:nvPr>
        </p:nvSpPr>
        <p:spPr>
          <a:xfrm>
            <a:off x="5076190" y="1484630"/>
            <a:ext cx="3600450" cy="223266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>
              <a:buNone/>
              <a:defRPr lang="de-de" sz="2000"/>
            </a:lvl1pPr>
            <a:lvl2pPr>
              <a:buNone/>
              <a:defRPr lang="de-de" sz="1800"/>
            </a:lvl2pPr>
            <a:lvl3pPr>
              <a:buNone/>
              <a:defRPr lang="de-de" sz="1600"/>
            </a:lvl3pPr>
            <a:lvl4pPr>
              <a:buNone/>
              <a:defRPr lang="de-de" sz="1400"/>
            </a:lvl4pPr>
            <a:lvl5pPr>
              <a:buNone/>
              <a:defRPr lang="de-de" sz="1400"/>
            </a:lvl5pPr>
            <a:lvl6pPr>
              <a:defRPr lang="de-de" sz="1800"/>
            </a:lvl6pPr>
            <a:lvl7pPr>
              <a:defRPr lang="de-de" sz="1800"/>
            </a:lvl7pPr>
            <a:lvl8pPr>
              <a:defRPr lang="de-de" sz="1800"/>
            </a:lvl8pPr>
            <a:lvl9pPr>
              <a:defRPr lang="de-de" sz="1800"/>
            </a:lvl9pPr>
          </a:lstStyle>
          <a:p>
            <a:pPr>
              <a:defRPr lang="de-de"/>
            </a:pPr>
            <a:r>
              <a:t>Textmasterformate durch Klicken bearbeiten</a:t>
            </a:r>
          </a:p>
        </p:txBody>
      </p:sp>
      <p:sp>
        <p:nvSpPr>
          <p:cNvPr id="6" name="SlideText2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Oh8AADcYAABgNQAAtCUAABAAAAAmAAAACAAAAAGgAAAAAAAAMAAAABQAAAAAAAAAAAD//wAAAQAAAP//AAABAA=="/>
              </a:ext>
            </a:extLst>
          </p:cNvSpPr>
          <p:nvPr>
            <p:ph idx="14"/>
          </p:nvPr>
        </p:nvSpPr>
        <p:spPr>
          <a:xfrm>
            <a:off x="5076190" y="3936365"/>
            <a:ext cx="3600450" cy="219265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>
              <a:buNone/>
              <a:defRPr lang="de-de" sz="2000"/>
            </a:lvl1pPr>
            <a:lvl2pPr>
              <a:buNone/>
              <a:defRPr lang="de-de" sz="1800"/>
            </a:lvl2pPr>
            <a:lvl3pPr>
              <a:buNone/>
              <a:defRPr lang="de-de" sz="1600"/>
            </a:lvl3pPr>
            <a:lvl4pPr>
              <a:buNone/>
              <a:defRPr lang="de-de" sz="1400"/>
            </a:lvl4pPr>
            <a:lvl5pPr>
              <a:buNone/>
              <a:defRPr lang="de-de" sz="1400"/>
            </a:lvl5pPr>
            <a:lvl6pPr>
              <a:defRPr lang="de-de" sz="1800"/>
            </a:lvl6pPr>
            <a:lvl7pPr>
              <a:defRPr lang="de-de" sz="1800"/>
            </a:lvl7pPr>
            <a:lvl8pPr>
              <a:defRPr lang="de-de" sz="1800"/>
            </a:lvl8pPr>
            <a:lvl9pPr>
              <a:defRPr lang="de-de" sz="1800"/>
            </a:lvl9pPr>
          </a:lstStyle>
          <a:p>
            <a:pPr>
              <a:defRPr lang="de-de"/>
            </a:pPr>
            <a:r>
              <a:t>Textmasterformate durch Klicken bearbeiten</a:t>
            </a:r>
          </a:p>
        </p:txBody>
      </p:sp>
      <p:sp>
        <p:nvSpPr>
          <p:cNvPr id="7" name="Textplatzhalter 7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ggAALUEAABfNQAAzgcAABAAAAAmAAAACAAAAAGgAAAAAAAAMAAAABQAAAAAAAAAAAD//wAAAQAAAP//AAABAA=="/>
              </a:ext>
            </a:extLst>
          </p:cNvSpPr>
          <p:nvPr>
            <p:ph idx="15"/>
          </p:nvPr>
        </p:nvSpPr>
        <p:spPr>
          <a:xfrm>
            <a:off x="1332230" y="765175"/>
            <a:ext cx="7343775" cy="50355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>
              <a:buNone/>
              <a:defRPr lang="de-de" sz="2800" b="1" u="none" kern="1" baseline="0">
                <a:solidFill>
                  <a:srgbClr val="467A4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t>Untertitel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QgAACkBAABwNQAAngQAABAAAAAmAAAACAAAAAEAAAAAAAAAMAAAABQAAAAAAAAAAAD//wAAAQAAAP//AAABAA=="/>
              </a:ext>
            </a:extLst>
          </p:cNvSpPr>
          <p:nvPr>
            <p:ph type="title"/>
          </p:nvPr>
        </p:nvSpPr>
        <p:spPr>
          <a:xfrm>
            <a:off x="1331595" y="188595"/>
            <a:ext cx="7355205" cy="561975"/>
          </a:xfrm>
        </p:spPr>
        <p:txBody>
          <a:bodyPr/>
          <a:lstStyle/>
          <a:p>
            <a:pPr>
              <a:defRPr lang="de-de"/>
            </a:pPr>
            <a:r>
              <a:t>Titelmasterformat</a:t>
            </a:r>
          </a:p>
        </p:txBody>
      </p:sp>
      <p:sp>
        <p:nvSpPr>
          <p:cNvPr id="3" name="Textplatzhalter 2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QgAACIJAABXHgAAyws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1331595" y="1484630"/>
            <a:ext cx="3600450" cy="43243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de-de" sz="2400" b="1"/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>
              <a:defRPr lang="de-de"/>
            </a:pPr>
            <a:r>
              <a:t>Textmasterformate</a:t>
            </a:r>
          </a:p>
        </p:txBody>
      </p:sp>
      <p:sp>
        <p:nvSpPr>
          <p:cNvPr id="4" name="Inhaltsplatzhalter 3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QgAAMsLAABXHg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1331595" y="1917065"/>
            <a:ext cx="3600450" cy="4209415"/>
          </a:xfrm>
        </p:spPr>
        <p:txBody>
          <a:bodyPr/>
          <a:lstStyle>
            <a:lvl1pPr>
              <a:defRPr lang="de-de" sz="2400"/>
            </a:lvl1pPr>
            <a:lvl2pPr>
              <a:defRPr lang="de-de" sz="2000"/>
            </a:lvl2pPr>
            <a:lvl3pPr>
              <a:defRPr lang="de-de" sz="1800"/>
            </a:lvl3pPr>
            <a:lvl4pPr>
              <a:defRPr lang="de-de" sz="1600"/>
            </a:lvl4pPr>
            <a:lvl5pPr>
              <a:buFont typeface="Arial" pitchFamily="1" charset="0"/>
              <a:buChar char="•"/>
              <a:defRPr lang="de-de" sz="1600"/>
            </a:lvl5pPr>
            <a:lvl6pPr>
              <a:defRPr lang="de-de" sz="1600"/>
            </a:lvl6pPr>
            <a:lvl7pPr>
              <a:defRPr lang="de-de" sz="1600"/>
            </a:lvl7pPr>
            <a:lvl8pPr>
              <a:defRPr lang="de-de" sz="1600"/>
            </a:lvl8pPr>
            <a:lvl9pPr>
              <a:defRPr lang="de-de" sz="1600"/>
            </a:lvl9pPr>
          </a:lstStyle>
          <a:p>
            <a:pPr>
              <a:defRPr lang="de-de"/>
            </a:pPr>
            <a:r>
              <a:t>Textmasterformate durch Klicken bearbeiten</a:t>
            </a:r>
          </a:p>
          <a:p>
            <a:pPr lvl="1">
              <a:defRPr lang="de-de"/>
            </a:pPr>
            <a:r>
              <a:t>Zweite Ebene</a:t>
            </a:r>
          </a:p>
          <a:p>
            <a:pPr lvl="2">
              <a:defRPr lang="de-de"/>
            </a:pPr>
            <a:r>
              <a:t>Dritte Ebene</a:t>
            </a:r>
          </a:p>
          <a:p>
            <a:pPr lvl="3">
              <a:defRPr lang="de-de"/>
            </a:pPr>
            <a:r>
              <a:t>Vierte Ebene</a:t>
            </a:r>
          </a:p>
          <a:p>
            <a:pPr lvl="4">
              <a:defRPr lang="de-de"/>
            </a:pPr>
            <a:r>
              <a:t>Fünfte Ebene</a:t>
            </a:r>
          </a:p>
        </p:txBody>
      </p:sp>
      <p:sp>
        <p:nvSpPr>
          <p:cNvPr id="5" name="Textplatzhalter 4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Oh8AACIJAABwNQAAywsAABAAAAAmAAAACAAAAIGAAAAAAAAAMAAAABQAAAAAAAAAAAD//wAAAQAAAP//AAABAA=="/>
              </a:ext>
            </a:extLst>
          </p:cNvSpPr>
          <p:nvPr>
            <p:ph idx="3"/>
          </p:nvPr>
        </p:nvSpPr>
        <p:spPr>
          <a:xfrm>
            <a:off x="5076190" y="1484630"/>
            <a:ext cx="3610610" cy="43243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de-de" sz="2400" b="1"/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>
              <a:defRPr lang="de-de"/>
            </a:pPr>
            <a:r>
              <a:t>Textmasterformate</a:t>
            </a:r>
          </a:p>
        </p:txBody>
      </p:sp>
      <p:sp>
        <p:nvSpPr>
          <p:cNvPr id="6" name="Inhaltsplatzhalter 5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Oh8AAMsLAABfNQAAsCUAABAAAAAmAAAACAAAAAGAAAAAAAAAMAAAABQAAAAAAAAAAAD//wAAAQAAAP//AAABAA=="/>
              </a:ext>
            </a:extLst>
          </p:cNvSpPr>
          <p:nvPr>
            <p:ph idx="4"/>
          </p:nvPr>
        </p:nvSpPr>
        <p:spPr>
          <a:xfrm>
            <a:off x="5076190" y="1917065"/>
            <a:ext cx="3599815" cy="4209415"/>
          </a:xfrm>
        </p:spPr>
        <p:txBody>
          <a:bodyPr/>
          <a:lstStyle>
            <a:lvl1pPr>
              <a:defRPr lang="de-de" sz="2400"/>
            </a:lvl1pPr>
            <a:lvl2pPr>
              <a:defRPr lang="de-de" sz="2000"/>
            </a:lvl2pPr>
            <a:lvl3pPr>
              <a:defRPr lang="de-de" sz="1800"/>
            </a:lvl3pPr>
            <a:lvl4pPr>
              <a:defRPr lang="de-de" sz="1600"/>
            </a:lvl4pPr>
            <a:lvl5pPr>
              <a:buFont typeface="Arial" pitchFamily="1" charset="0"/>
              <a:buChar char="•"/>
              <a:defRPr lang="de-de" sz="1600"/>
            </a:lvl5pPr>
            <a:lvl6pPr>
              <a:defRPr lang="de-de" sz="1600"/>
            </a:lvl6pPr>
            <a:lvl7pPr>
              <a:defRPr lang="de-de" sz="1600"/>
            </a:lvl7pPr>
            <a:lvl8pPr>
              <a:defRPr lang="de-de" sz="1600"/>
            </a:lvl8pPr>
            <a:lvl9pPr>
              <a:defRPr lang="de-de" sz="1600"/>
            </a:lvl9pPr>
          </a:lstStyle>
          <a:p>
            <a:pPr>
              <a:defRPr lang="de-de"/>
            </a:pPr>
            <a:r>
              <a:t>Textmasterformate durch Klicken bearbeiten</a:t>
            </a:r>
          </a:p>
          <a:p>
            <a:pPr lvl="1">
              <a:defRPr lang="de-de"/>
            </a:pPr>
            <a:r>
              <a:t>Zweite Ebene</a:t>
            </a:r>
          </a:p>
          <a:p>
            <a:pPr lvl="2">
              <a:defRPr lang="de-de"/>
            </a:pPr>
            <a:r>
              <a:t>Dritte Ebene</a:t>
            </a:r>
          </a:p>
          <a:p>
            <a:pPr lvl="3">
              <a:defRPr lang="de-de"/>
            </a:pPr>
            <a:r>
              <a:t>Vierte Ebene</a:t>
            </a:r>
          </a:p>
          <a:p>
            <a:pPr lvl="4">
              <a:defRPr lang="de-de"/>
            </a:pPr>
            <a:r>
              <a:t>Fünfte Ebene</a:t>
            </a:r>
          </a:p>
        </p:txBody>
      </p:sp>
      <p:sp>
        <p:nvSpPr>
          <p:cNvPr id="7" name="Textplatzhalter 7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ggAALUEAABfNQAAzgcAABAAAAAmAAAACAAAAAGgAAAAAAAAMAAAABQAAAAAAAAAAAD//wAAAQAAAP//AAABAA=="/>
              </a:ext>
            </a:extLst>
          </p:cNvSpPr>
          <p:nvPr>
            <p:ph idx="13"/>
          </p:nvPr>
        </p:nvSpPr>
        <p:spPr>
          <a:xfrm>
            <a:off x="1332230" y="765175"/>
            <a:ext cx="7343775" cy="50355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>
              <a:buNone/>
              <a:defRPr lang="de-de" sz="2800" b="1" u="none" kern="1" baseline="0">
                <a:solidFill>
                  <a:srgbClr val="467A4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t>Untertitel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QgAACkBAABwNQAAngQAABAAAAAmAAAACAAAAAEAAAAAAAAAMAAAABQAAAAAAAAAAAD//wAAAQAAAP//AAABAA=="/>
              </a:ext>
            </a:extLst>
          </p:cNvSpPr>
          <p:nvPr>
            <p:ph type="title"/>
          </p:nvPr>
        </p:nvSpPr>
        <p:spPr>
          <a:xfrm>
            <a:off x="1331595" y="188595"/>
            <a:ext cx="7355205" cy="561975"/>
          </a:xfrm>
        </p:spPr>
        <p:txBody>
          <a:bodyPr/>
          <a:lstStyle/>
          <a:p>
            <a:pPr>
              <a:defRPr lang="de-de"/>
            </a:pPr>
            <a:r>
              <a:t>Titelmasterformat</a:t>
            </a:r>
          </a:p>
        </p:txBody>
      </p:sp>
      <p:sp>
        <p:nvSpPr>
          <p:cNvPr id="3" name="Textplatzhalter 2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QgAACIJAABBFwAAyws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1331595" y="1484630"/>
            <a:ext cx="2448560" cy="43243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de-de" sz="2000" b="1" u="none" kern="1" baseline="0">
                <a:solidFill>
                  <a:srgbClr val="467A4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>
              <a:defRPr lang="de-de"/>
            </a:pPr>
            <a:r>
              <a:t>Titelmasterformat</a:t>
            </a:r>
          </a:p>
        </p:txBody>
      </p:sp>
      <p:sp>
        <p:nvSpPr>
          <p:cNvPr id="4" name="Inhaltsplatzhalter 3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QgAAMsLAABBFwAAsCUAABAAAAAmAAAACAAAAAGgAAAAAAAAMAAAABQAAAAAAAAAAAD//wAAAQAAAP//AAABAA=="/>
              </a:ext>
            </a:extLst>
          </p:cNvSpPr>
          <p:nvPr>
            <p:ph idx="2"/>
          </p:nvPr>
        </p:nvSpPr>
        <p:spPr>
          <a:xfrm>
            <a:off x="1331595" y="1917065"/>
            <a:ext cx="2448560" cy="420941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l" defTabSz="914400">
              <a:spcBef>
                <a:spcPts val="335"/>
              </a:spcBef>
              <a:buNone/>
              <a:tabLst/>
              <a:defRPr lang="de-de" sz="1400" kern="1">
                <a:solidFill>
                  <a:srgbClr val="595959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>
              <a:defRPr lang="de-de" sz="2000"/>
            </a:lvl2pPr>
            <a:lvl3pPr>
              <a:defRPr lang="de-de" sz="1800"/>
            </a:lvl3pPr>
            <a:lvl4pPr>
              <a:defRPr lang="de-de" sz="1600"/>
            </a:lvl4pPr>
            <a:lvl5pPr>
              <a:buFont typeface="Arial" pitchFamily="1" charset="0"/>
              <a:buChar char="•"/>
              <a:defRPr lang="de-de" sz="1600"/>
            </a:lvl5pPr>
            <a:lvl6pPr>
              <a:defRPr lang="de-de" sz="1600"/>
            </a:lvl6pPr>
            <a:lvl7pPr>
              <a:defRPr lang="de-de" sz="1600"/>
            </a:lvl7pPr>
            <a:lvl8pPr>
              <a:defRPr lang="de-de" sz="1600"/>
            </a:lvl8pPr>
            <a:lvl9pPr>
              <a:defRPr lang="de-de" sz="1600"/>
            </a:lvl9pPr>
          </a:lstStyle>
          <a:p>
            <a:pPr>
              <a:defRPr lang="de-de"/>
            </a:pPr>
            <a:r>
              <a:t>Textmasterformate durch Klicken bearbeiten</a:t>
            </a:r>
          </a:p>
        </p:txBody>
      </p:sp>
      <p:sp>
        <p:nvSpPr>
          <p:cNvPr id="5" name="Inhaltsplatzhalter 5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IxgAACIJAABfNQAAsCUAABAAAAAmAAAACAAAAAGAAAAAAAAAMAAAABQAAAAAAAAAAAD//wAAAQAAAP//AAABAA=="/>
              </a:ext>
            </a:extLst>
          </p:cNvSpPr>
          <p:nvPr>
            <p:ph idx="4"/>
          </p:nvPr>
        </p:nvSpPr>
        <p:spPr>
          <a:xfrm>
            <a:off x="3923665" y="1484630"/>
            <a:ext cx="4752340" cy="4641850"/>
          </a:xfrm>
        </p:spPr>
        <p:txBody>
          <a:bodyPr/>
          <a:lstStyle>
            <a:lvl1pPr>
              <a:defRPr lang="de-de" sz="2400"/>
            </a:lvl1pPr>
            <a:lvl2pPr>
              <a:defRPr lang="de-de" sz="2000"/>
            </a:lvl2pPr>
            <a:lvl3pPr>
              <a:defRPr lang="de-de" sz="1800"/>
            </a:lvl3pPr>
            <a:lvl4pPr>
              <a:defRPr lang="de-de" sz="1600"/>
            </a:lvl4pPr>
            <a:lvl5pPr>
              <a:buFont typeface="Arial" pitchFamily="1" charset="0"/>
              <a:buChar char="•"/>
              <a:defRPr lang="de-de" sz="1600"/>
            </a:lvl5pPr>
            <a:lvl6pPr>
              <a:defRPr lang="de-de" sz="1600"/>
            </a:lvl6pPr>
            <a:lvl7pPr>
              <a:defRPr lang="de-de" sz="1600"/>
            </a:lvl7pPr>
            <a:lvl8pPr>
              <a:defRPr lang="de-de" sz="1600"/>
            </a:lvl8pPr>
            <a:lvl9pPr>
              <a:defRPr lang="de-de" sz="1600"/>
            </a:lvl9pPr>
          </a:lstStyle>
          <a:p>
            <a:pPr>
              <a:defRPr lang="de-de"/>
            </a:pPr>
            <a:r>
              <a:t>Textmasterformate durch Klicken bearbeiten</a:t>
            </a:r>
          </a:p>
          <a:p>
            <a:pPr lvl="1">
              <a:defRPr lang="de-de"/>
            </a:pPr>
            <a:r>
              <a:t>Zweite Ebene</a:t>
            </a:r>
          </a:p>
          <a:p>
            <a:pPr lvl="2">
              <a:defRPr lang="de-de"/>
            </a:pPr>
            <a:r>
              <a:t>Dritte Ebene</a:t>
            </a:r>
          </a:p>
          <a:p>
            <a:pPr lvl="3">
              <a:defRPr lang="de-de"/>
            </a:pPr>
            <a:r>
              <a:t>Vierte Ebene</a:t>
            </a:r>
          </a:p>
          <a:p>
            <a:pPr lvl="4">
              <a:defRPr lang="de-de"/>
            </a:pPr>
            <a:r>
              <a:t>Fünfte Ebene</a:t>
            </a:r>
          </a:p>
        </p:txBody>
      </p:sp>
      <p:sp>
        <p:nvSpPr>
          <p:cNvPr id="6" name="Textplatzhalter 7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ggAALUEAABfNQAAzgcAABAAAAAmAAAACAAAAAGgAAAAAAAAMAAAABQAAAAAAAAAAAD//wAAAQAAAP//AAABAA=="/>
              </a:ext>
            </a:extLst>
          </p:cNvSpPr>
          <p:nvPr>
            <p:ph idx="13"/>
          </p:nvPr>
        </p:nvSpPr>
        <p:spPr>
          <a:xfrm>
            <a:off x="1332230" y="765175"/>
            <a:ext cx="7343775" cy="50355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>
              <a:buNone/>
              <a:defRPr lang="de-de" sz="2800" b="1" u="none" kern="1" baseline="0">
                <a:solidFill>
                  <a:srgbClr val="467A4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>
              <a:defRPr lang="de-de"/>
            </a:lvl2pPr>
            <a:lvl3pPr>
              <a:defRPr lang="de-de"/>
            </a:lvl3pPr>
            <a:lvl4pPr>
              <a:defRPr lang="de-de"/>
            </a:lvl4pPr>
            <a:lvl5pPr>
              <a:defRPr lang="de-de"/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t>Untertitel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7"/>
          <p:cNvSpPr>
            <a:extLst>
              <a:ext uri="smNativeData">
                <pr:smNativeData xmlns:pr="smNativeData" xmlns="smNativeData" val="SMDATA_16_8/CNYBMAAAAlAAAAZAAAAA0AAAAAkAAAAEgAAACQAAAASAAAAAAAAAABAAAAAAAAAAEAAABQAAAAAAAAAAAA4D8AAAAAAADgPwAAAAAAAOA/AAAAAAAA4D8AAAAAAADgPwAAAAAAAOA/AAAAAAAA4D8AAAAAAADgPwAAAAAAAOA/AAAAAAAA4D8CAAAAjAAAAAEAAAAAAAAARnpAAP///wgAAAAAAAAAAAAAAAAAAAAAAAAAAAAAAAAAAAAAZAAAAAEAAABAAAAAAAAAAAAAAAAAAAAAAAAAAAAAAAAAAAAAAAAAAAAAAAAAAAAAAAAAAAAAAAAAAAAAAAAAAAAAAAAAAAAAAAAAAAAAAAAAAAAAAAAAAAAAAAAAAAAAFAAAADwAAAAAAAAAAAAAADtgjAAo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IgZG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npAAP///wEAAAAAAAAAAAAAAAAAAAAAAAAAAAAAAAAAAAAAAAAAADtgjAB/f38A7uzhA8zMzADAwP8Af39/AAAAAAAAAAAAAAAAAAAAAAAAAAAAIQAAABgAAAAUAAAAAAAAAAAAAACJBQAAMCoAABAAAAAmAAAACAAAAP//////////MAAAABQAAAAAAAAAAAD//wAAAQAAAP//AAABAA=="/>
              </a:ext>
            </a:extLst>
          </p:cNvSpPr>
          <p:nvPr/>
        </p:nvSpPr>
        <p:spPr>
          <a:xfrm>
            <a:off x="0" y="0"/>
            <a:ext cx="899795" cy="6858000"/>
          </a:xfrm>
          <a:prstGeom prst="rect">
            <a:avLst/>
          </a:prstGeom>
          <a:solidFill>
            <a:srgbClr val="467A4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de-de">
                <a:solidFill>
                  <a:srgbClr val="FFFFFF"/>
                </a:solidFill>
              </a:defRPr>
            </a:pPr>
            <a:endParaRPr lang="de-de">
              <a:solidFill>
                <a:srgbClr val="00465A"/>
              </a:solidFill>
            </a:endParaRPr>
          </a:p>
        </p:txBody>
      </p:sp>
      <p:sp>
        <p:nvSpPr>
          <p:cNvPr id="3" name="Titelplatzhalter 1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pwYX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TgcAACkBAABwNQAAngQAABAAAAAmAAAACAAAAL8vAAD/HwAAMAAAABQAAAAAAAAAAAD//wAAAQAAAP//AAABAA=="/>
              </a:ext>
            </a:extLst>
          </p:cNvSpPr>
          <p:nvPr>
            <p:ph type="title"/>
          </p:nvPr>
        </p:nvSpPr>
        <p:spPr>
          <a:xfrm>
            <a:off x="1187450" y="188595"/>
            <a:ext cx="7499350" cy="5619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de-de"/>
            </a:pPr>
            <a:r>
              <a:t>Titelmasterformat</a:t>
            </a:r>
          </a:p>
        </p:txBody>
      </p:sp>
      <p:sp>
        <p:nvSpPr>
          <p:cNvPr id="4" name="Textplatzhalter 2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QgAACIJAABgNQAAsCUAABAAAAAmAAAACAAAAD8vAAD/HwAAMAAAABQAAAAAAAAAAAD//wAAAQAAAP//AAABAA=="/>
              </a:ext>
            </a:extLst>
          </p:cNvSpPr>
          <p:nvPr>
            <p:ph type="body" idx="1"/>
          </p:nvPr>
        </p:nvSpPr>
        <p:spPr>
          <a:xfrm>
            <a:off x="1331595" y="1484630"/>
            <a:ext cx="7345045" cy="4641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de-de"/>
            </a:pPr>
            <a:r>
              <a:t>Textmasterformate</a:t>
            </a:r>
          </a:p>
          <a:p>
            <a:pPr lvl="1">
              <a:defRPr lang="de-de"/>
            </a:pPr>
            <a:r>
              <a:t>Zweite Ebene</a:t>
            </a:r>
          </a:p>
          <a:p>
            <a:pPr lvl="2">
              <a:defRPr lang="de-de"/>
            </a:pPr>
            <a:r>
              <a:t>Dritte Ebene</a:t>
            </a:r>
          </a:p>
          <a:p>
            <a:pPr lvl="3">
              <a:defRPr lang="de-de"/>
            </a:pPr>
            <a:r>
              <a:t>Vierte Ebene</a:t>
            </a:r>
          </a:p>
          <a:p>
            <a:pPr lvl="4">
              <a:defRPr lang="de-de"/>
            </a:pPr>
            <a:r>
              <a:t>Fünfte Ebene</a:t>
            </a:r>
          </a:p>
        </p:txBody>
      </p:sp>
      <p:sp>
        <p:nvSpPr>
          <p:cNvPr id="5" name="Textfeld 14"/>
          <p:cNvSpPr>
            <a:extLst>
              <a:ext uri="smNativeData">
                <pr:smNativeData xmlns:pr="smNativeData" xmlns="smNativeData" val="SMDATA_16_8/CNYBMAAAAlAAAAZAAAAE0AAAAAAAAAAEgAAADjAAAASAAAAAAAAAAAAAAAAAAAAAEAAABQAAAAAAAAAAAA4D8AAAAAAADgPwAAAAAAAOA/AAAAAAAA4D8AAAAAAADgPwAAAAAAAOA/AAAAAAAA4D8AAAAAAADgPwAAAAAAAOA/AAAAAAAA4D8CAAAAjAAAAAEAAAAAAAAARnpA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wvYT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npAAP///wEAAAAAAAAAAAAAAAAAAAAAAAAAAAAAAAAAAAAAAAAAAAAAAAB/f38A7uzhA8zMzADAwP8Af39/AAAAAAAAAAAAAAAAAAAAAAAAAAAAIQAAABgAAAAUAAAADDQAAJQoAABAOAAAMCoAABAgAAAmAAAACAAAAP//////////MAAAABQAAAAAAAAAAAD//wAAAQAAAP//AAABAA=="/>
              </a:ext>
            </a:extLst>
          </p:cNvSpPr>
          <p:nvPr/>
        </p:nvSpPr>
        <p:spPr>
          <a:xfrm>
            <a:off x="8460740" y="6596380"/>
            <a:ext cx="683260" cy="261620"/>
          </a:xfrm>
          <a:prstGeom prst="rect">
            <a:avLst/>
          </a:prstGeom>
          <a:solidFill>
            <a:srgbClr val="467A40"/>
          </a:solidFill>
          <a:ln>
            <a:noFill/>
          </a:ln>
          <a:effectLst/>
        </p:spPr>
        <p:txBody>
          <a:bodyPr vert="horz" wrap="square" lIns="0" tIns="45720" rIns="144145" bIns="45720" numCol="1" spcCol="215900" anchor="t"/>
          <a:lstStyle/>
          <a:p>
            <a:pPr algn="r">
              <a:defRPr lang="de-de"/>
            </a:pPr>
            <a:fld id="{25C8B4E1-AFC8-9D42-8670-5917FA3E700C}" type="slidenum">
              <a:rPr lang="de-de" sz="1100">
                <a:solidFill>
                  <a:schemeClr val="bg1"/>
                </a:solidFill>
              </a:rPr>
              <a:t>4</a:t>
            </a:fld>
            <a:r>
              <a:rPr lang="de-de" sz="1100">
                <a:solidFill>
                  <a:schemeClr val="bg1"/>
                </a:solidFill>
              </a:rPr>
              <a:t> / ##</a:t>
            </a:r>
            <a:endParaRPr lang="de-de" sz="1100">
              <a:solidFill>
                <a:schemeClr val="bg1"/>
              </a:solidFill>
            </a:endParaRPr>
          </a:p>
        </p:txBody>
      </p:sp>
      <p:sp>
        <p:nvSpPr>
          <p:cNvPr id="6" name="Textfeld 15"/>
          <p:cNvSpPr>
            <a:extLst>
              <a:ext uri="smNativeData">
                <pr:smNativeData xmlns:pr="smNativeData" xmlns="smNativeData" val="SMDATA_16_8/CNYB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Zvbn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SS4AAJYoAADSMwAA2yoAABAgAAAmAAAACAAAAP//////////MAAAABQAAAAAAAAAAAD//wAAAQAAAP//AAABAA=="/>
              </a:ext>
            </a:extLst>
          </p:cNvSpPr>
          <p:nvPr/>
        </p:nvSpPr>
        <p:spPr>
          <a:xfrm>
            <a:off x="7524115" y="6597650"/>
            <a:ext cx="899795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de-de"/>
            </a:pPr>
          </a:p>
        </p:txBody>
      </p:sp>
      <p:sp>
        <p:nvSpPr>
          <p:cNvPr id="7" name="Textfeld 16"/>
          <p:cNvSpPr>
            <a:extLst>
              <a:ext uri="smNativeData">
                <pr:smNativeData xmlns:pr="smNativeData" xmlns="smNativeData" val="SMDATA_16_8/CNYB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lhIi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AAAAACQoAACJBQAAwCkAABAgAAAmAAAACAAAAP//////////MAAAABQAAAAAAAAAAAD//wAAAQAAAP//AAABAA=="/>
              </a:ext>
            </a:extLst>
          </p:cNvSpPr>
          <p:nvPr/>
        </p:nvSpPr>
        <p:spPr>
          <a:xfrm>
            <a:off x="0" y="6525260"/>
            <a:ext cx="899795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de-de"/>
            </a:pPr>
            <a:fld id="{725790D0-9E9F-0266-D1EF-6833DEA1273D}" type="datetime1">
              <a:rPr lang="de-de" sz="1100">
                <a:solidFill>
                  <a:schemeClr val="bg1"/>
                </a:solidFill>
              </a:rPr>
              <a:t>5/2/2021</a:t>
            </a:fld>
            <a:endParaRPr lang="de-de" sz="1100">
              <a:solidFill>
                <a:schemeClr val="bg1"/>
              </a:solidFill>
            </a:endParaRPr>
          </a:p>
        </p:txBody>
      </p:sp>
      <p:sp>
        <p:nvSpPr>
          <p:cNvPr id="8" name="Textfeld 10"/>
          <p:cNvSpPr>
            <a:extLst>
              <a:ext uri="smNativeData">
                <pr:smNativeData xmlns:pr="smNativeData" xmlns="smNativeData" val="SMDATA_16_8/CNYB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ZhbD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TgcAACQoAABGMgAAwCkAABAgAAAmAAAACAAAAP//////////MAAAABQAAAAAAAAAAAD//wAAAQAAAP//AAABAA=="/>
              </a:ext>
            </a:extLst>
          </p:cNvSpPr>
          <p:nvPr/>
        </p:nvSpPr>
        <p:spPr>
          <a:xfrm>
            <a:off x="1187450" y="6525260"/>
            <a:ext cx="6985000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de-de"/>
            </a:pPr>
            <a:r>
              <a:rPr lang="de-de" sz="1100">
                <a:solidFill>
                  <a:srgbClr val="595959"/>
                </a:solidFill>
              </a:rPr>
              <a:t>Jörg Cassens – Medieninformatik Hildesheim </a:t>
            </a:r>
            <a:r>
              <a:rPr sz="1100" noProof="1">
                <a:solidFill>
                  <a:srgbClr val="595959"/>
                </a:solidFill>
              </a:rPr>
              <a:t>Presentation Theme</a:t>
            </a:r>
            <a:endParaRPr sz="1100" noProof="1">
              <a:solidFill>
                <a:srgbClr val="595959"/>
              </a:solidFill>
            </a:endParaRPr>
          </a:p>
        </p:txBody>
      </p:sp>
      <p:pic>
        <p:nvPicPr>
          <p:cNvPr id="9" name="Picture 17" descr="unihi-logo-white-400.png"/>
          <p:cNvPicPr>
            <a:picLocks noChangeAspect="1"/>
            <a:extLst>
              <a:ext uri="smNativeData">
                <pr:smNativeData xmlns:pr="smNativeData" xmlns="smNativeData" val="SMDATA_18_8/CNYB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KkAAAAZAQAA0AQAAJcFAAAQAAAAJgAAAAgAAAD//////////zAAAAAUAAAAAAAAAAAA//8AAAEAAAD//wAAAQA="/>
              </a:ext>
            </a:extLst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178435"/>
            <a:ext cx="675005" cy="7302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2"/>
    <p:sldLayoutId id="2147483665" r:id="rId3"/>
    <p:sldLayoutId id="2147483650" r:id="rId4"/>
    <p:sldLayoutId id="2147483651" r:id="rId5"/>
    <p:sldLayoutId id="2147483652" r:id="rId6"/>
    <p:sldLayoutId id="2147483659" r:id="rId7"/>
    <p:sldLayoutId id="2147483658" r:id="rId8"/>
    <p:sldLayoutId id="2147483653" r:id="rId9"/>
    <p:sldLayoutId id="2147483661" r:id="rId10"/>
    <p:sldLayoutId id="2147483657" r:id="rId11"/>
  </p:sldLayoutIdLst>
  <p:hf sldNum="0"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3200" b="1" i="0" u="none" strike="noStrike" kern="1" spc="0" baseline="0">
          <a:solidFill>
            <a:srgbClr val="467A40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575"/>
        </a:spcBef>
        <a:spcAft>
          <a:spcPts val="0"/>
        </a:spcAft>
        <a:buClrTx/>
        <a:buSzTx/>
        <a:buFont typeface="Arial" pitchFamily="1" charset="0"/>
        <a:buChar char="•"/>
        <a:tabLst/>
        <a:defRPr lang="de-de" sz="2400" b="0" i="0" u="none" strike="noStrike" kern="1" spc="0" baseline="0">
          <a:solidFill>
            <a:srgbClr val="595959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480"/>
        </a:spcBef>
        <a:spcAft>
          <a:spcPts val="0"/>
        </a:spcAft>
        <a:buClrTx/>
        <a:buSzTx/>
        <a:buFont typeface="Arial" pitchFamily="1" charset="0"/>
        <a:buChar char="–"/>
        <a:tabLst/>
        <a:defRPr lang="de-de" sz="2000" b="0" i="0" u="none" strike="noStrike" kern="1" spc="0" baseline="0">
          <a:solidFill>
            <a:srgbClr val="467A40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430"/>
        </a:spcBef>
        <a:spcAft>
          <a:spcPts val="0"/>
        </a:spcAft>
        <a:buClrTx/>
        <a:buSzTx/>
        <a:buFont typeface="Arial" pitchFamily="1" charset="0"/>
        <a:buChar char="•"/>
        <a:tabLst/>
        <a:defRPr lang="de-de" sz="1800" b="0" i="0" u="none" strike="noStrike" kern="1" spc="0" baseline="0">
          <a:solidFill>
            <a:srgbClr val="7F7F7F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380"/>
        </a:spcBef>
        <a:spcAft>
          <a:spcPts val="0"/>
        </a:spcAft>
        <a:buClrTx/>
        <a:buSzTx/>
        <a:buFont typeface="Arial" pitchFamily="1" charset="0"/>
        <a:buChar char="–"/>
        <a:tabLst/>
        <a:defRPr lang="de-de" sz="1600" b="0" i="0" u="none" strike="noStrike" kern="1" spc="0" baseline="0">
          <a:solidFill>
            <a:srgbClr val="467A40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380"/>
        </a:spcBef>
        <a:spcAft>
          <a:spcPts val="0"/>
        </a:spcAft>
        <a:buClrTx/>
        <a:buSzTx/>
        <a:buFont typeface="Arial" pitchFamily="1" charset="0"/>
        <a:buChar char="•"/>
        <a:tabLst/>
        <a:defRPr lang="de-de" sz="1600" b="0" i="0" u="none" strike="noStrike" kern="1" spc="0" baseline="0">
          <a:solidFill>
            <a:srgbClr val="7F7F7F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•"/>
        <a:tabLst/>
        <a:defRPr lang="de-de"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iQkAANsFAAAMNAAAkA0AABAAAAAmAAAACAAAAAAAAAAAAAAAMAAAABQAAAAAAAAAAAD//wAAAQAAAP//AAABAA=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>
              <a:defRPr lang="de-de"/>
            </a:pPr>
            <a:r>
              <a:t>Medieninformatik-Template </a:t>
            </a:r>
            <a:br/>
            <a:r>
              <a:t>für PowerPoint-Präsentationen</a:t>
            </a:r>
          </a:p>
        </p:txBody>
      </p:sp>
      <p:sp>
        <p:nvSpPr>
          <p:cNvPr id="3" name="Untertitel 2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hQkAAC8OAAAMNAAANRQAABAAAAAmAAAACAAAAAAAAAAAAAAAMAAAABQAAAAAAAAAAAD//wAAAQAAAP//AAABAA=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>
              <a:defRPr lang="de-de"/>
            </a:pPr>
            <a:r>
              <a:t>Eine Anleitung zur Anpassung des Foliensatzes</a:t>
            </a:r>
          </a:p>
        </p:txBody>
      </p:sp>
      <p:sp>
        <p:nvSpPr>
          <p:cNvPr id="4" name="Textplatzhalter 3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hQkAACYWAAAMNAAAMhgAABAAAAAmAAAACAAAAAAAAAAAAAAAMAAAABQAAAAAAAAAAAD//wAAAQAAAP//AAABAA=="/>
              </a:ext>
            </a:extLst>
          </p:cNvSpPr>
          <p:nvPr>
            <p:ph type="body" idx="10"/>
          </p:nvPr>
        </p:nvSpPr>
        <p:spPr/>
        <p:txBody>
          <a:bodyPr/>
          <a:lstStyle/>
          <a:p>
            <a:pPr>
              <a:defRPr lang="de-de"/>
            </a:pPr>
            <a:r>
              <a:t>Jörg Cassens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QgAACkBAABwNQAAngQ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de-de"/>
            </a:pPr>
            <a:r>
              <a:t>Anpassung</a:t>
            </a:r>
          </a:p>
        </p:txBody>
      </p:sp>
      <p:sp>
        <p:nvSpPr>
          <p:cNvPr id="3" name="Inhaltsplatzhalter 2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QgAACIJAABgNQAAsCUAABAAAAAmAAAACAAAAAGAAAAAAAAAMAAAABQAAAAAAAAAAAD//wAAAQAAAP//AAABAA=="/>
              </a:ext>
            </a:extLst>
          </p:cNvSpPr>
          <p:nvPr>
            <p:ph type="body" idx="1"/>
          </p:nvPr>
        </p:nvSpPr>
        <p:spPr>
          <a:xfrm>
            <a:off x="1331595" y="1484630"/>
            <a:ext cx="7345045" cy="4641850"/>
          </a:xfrm>
        </p:spPr>
        <p:txBody>
          <a:bodyPr/>
          <a:lstStyle>
            <a:lvl1pPr algn="l" defTabSz="914400">
              <a:spcBef>
                <a:spcPts val="575"/>
              </a:spcBef>
              <a:buFont typeface="Arial" pitchFamily="1" charset="0"/>
              <a:tabLst/>
              <a:defRPr lang="de-de" sz="2400" kern="1">
                <a:solidFill>
                  <a:srgbClr val="595959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algn="l" defTabSz="914400">
              <a:spcBef>
                <a:spcPts val="480"/>
              </a:spcBef>
              <a:buFont typeface="Arial" pitchFamily="1" charset="0"/>
              <a:tabLst/>
              <a:defRPr lang="de-de" sz="2000" b="0" u="none" kern="1" baseline="0">
                <a:solidFill>
                  <a:srgbClr val="467A4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indent="-228600" algn="l" defTabSz="914400">
              <a:spcBef>
                <a:spcPts val="430"/>
              </a:spcBef>
              <a:buFont typeface="Arial" pitchFamily="1" charset="0"/>
              <a:tabLst/>
              <a:defRPr lang="de-de" sz="1800" kern="1">
                <a:solidFill>
                  <a:srgbClr val="7F7F7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600200" indent="-228600" algn="l" defTabSz="914400">
              <a:spcBef>
                <a:spcPts val="380"/>
              </a:spcBef>
              <a:buFont typeface="Arial" pitchFamily="1" charset="0"/>
              <a:buChar char="–"/>
              <a:tabLst/>
              <a:defRPr lang="de-de" sz="1600" b="0" u="none" kern="1" baseline="0">
                <a:solidFill>
                  <a:srgbClr val="467A4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2057400" indent="-228600" algn="l" defTabSz="914400">
              <a:spcBef>
                <a:spcPts val="380"/>
              </a:spcBef>
              <a:buFont typeface="Arial" pitchFamily="1" charset="0"/>
              <a:buChar char="•"/>
              <a:tabLst/>
              <a:defRPr lang="de-de" sz="1600" kern="1">
                <a:solidFill>
                  <a:srgbClr val="7F7F7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t>im Reiter „Ansicht“ auf „Folienmaster“ klicken</a:t>
            </a:r>
          </a:p>
          <a:p>
            <a:pPr>
              <a:defRPr lang="de-de"/>
            </a:pPr>
            <a:r>
              <a:t>die (oberste) Miniaturansicht des Folienmasters auswählen</a:t>
            </a:r>
          </a:p>
          <a:p>
            <a:pPr>
              <a:defRPr lang="de-de"/>
            </a:pPr>
            <a:r>
              <a:t>im mittleren unteren Textfeld „Autor(en)“ durch den/die Namen des/der Autoren ersetzen</a:t>
            </a:r>
          </a:p>
          <a:p>
            <a:pPr>
              <a:defRPr lang="de-de"/>
            </a:pPr>
          </a:p>
        </p:txBody>
      </p:sp>
      <p:sp>
        <p:nvSpPr>
          <p:cNvPr id="4" name="Textplatzhalter 3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ggAALUEAABfNQAAzgcAABAAAAAmAAAACAAAAAAAAAAAAAAAMAAAABQAAAAAAAAAAAD//wAAAQAAAP//AAABAA=="/>
              </a:ext>
            </a:extLst>
          </p:cNvSpPr>
          <p:nvPr>
            <p:ph type="body" idx="13"/>
          </p:nvPr>
        </p:nvSpPr>
        <p:spPr/>
        <p:txBody>
          <a:bodyPr/>
          <a:lstStyle/>
          <a:p>
            <a:pPr>
              <a:defRPr lang="de-de"/>
            </a:pPr>
            <a:r>
              <a:t>Autoren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k9xg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QgAACkBAABwNQAAngQ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de-de"/>
            </a:pPr>
            <a:r>
              <a:t>Anpassung</a:t>
            </a:r>
          </a:p>
        </p:txBody>
      </p:sp>
      <p:sp>
        <p:nvSpPr>
          <p:cNvPr id="3" name="Inhaltsplatzhalter 2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QgAACIJAABgNQAAsCUAABAAAAAmAAAACAAAAAGAAAAAAAAAMAAAABQAAAAAAAAAAAD//wAAAQAAAP//AAABAA=="/>
              </a:ext>
            </a:extLst>
          </p:cNvSpPr>
          <p:nvPr>
            <p:ph type="body" idx="1"/>
          </p:nvPr>
        </p:nvSpPr>
        <p:spPr>
          <a:xfrm>
            <a:off x="1331595" y="1484630"/>
            <a:ext cx="7345045" cy="4641850"/>
          </a:xfrm>
        </p:spPr>
        <p:txBody>
          <a:bodyPr/>
          <a:lstStyle>
            <a:lvl1pPr algn="l" defTabSz="914400">
              <a:spcBef>
                <a:spcPts val="575"/>
              </a:spcBef>
              <a:buFont typeface="Arial" pitchFamily="1" charset="0"/>
              <a:tabLst/>
              <a:defRPr lang="de-de" sz="2400" kern="1">
                <a:solidFill>
                  <a:srgbClr val="595959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algn="l" defTabSz="914400">
              <a:spcBef>
                <a:spcPts val="480"/>
              </a:spcBef>
              <a:buFont typeface="Arial" pitchFamily="1" charset="0"/>
              <a:tabLst/>
              <a:defRPr lang="de-de" sz="2000" b="0" u="none" kern="1" baseline="0">
                <a:solidFill>
                  <a:srgbClr val="467A4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indent="-228600" algn="l" defTabSz="914400">
              <a:spcBef>
                <a:spcPts val="430"/>
              </a:spcBef>
              <a:buFont typeface="Arial" pitchFamily="1" charset="0"/>
              <a:tabLst/>
              <a:defRPr lang="de-de" sz="1800" kern="1">
                <a:solidFill>
                  <a:srgbClr val="7F7F7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600200" indent="-228600" algn="l" defTabSz="914400">
              <a:spcBef>
                <a:spcPts val="380"/>
              </a:spcBef>
              <a:buFont typeface="Arial" pitchFamily="1" charset="0"/>
              <a:buChar char="–"/>
              <a:tabLst/>
              <a:defRPr lang="de-de" sz="1600" b="0" u="none" kern="1" baseline="0">
                <a:solidFill>
                  <a:srgbClr val="467A4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2057400" indent="-228600" algn="l" defTabSz="914400">
              <a:spcBef>
                <a:spcPts val="380"/>
              </a:spcBef>
              <a:buFont typeface="Arial" pitchFamily="1" charset="0"/>
              <a:buChar char="•"/>
              <a:tabLst/>
              <a:defRPr lang="de-de" sz="1600" kern="1">
                <a:solidFill>
                  <a:srgbClr val="7F7F7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t>im Reiter „Ansicht“ auf „Folienmaster“ klicken</a:t>
            </a:r>
          </a:p>
          <a:p>
            <a:pPr>
              <a:defRPr lang="de-de"/>
            </a:pPr>
            <a:r>
              <a:t>die (oberste) Miniaturansicht des Folienmasters auswählen</a:t>
            </a:r>
          </a:p>
          <a:p>
            <a:pPr>
              <a:defRPr lang="de-de"/>
            </a:pPr>
            <a:r>
              <a:t>im Datumsfeld (unten links) das aktuelle Datum wenn gewünscht verändern</a:t>
            </a:r>
          </a:p>
          <a:p>
            <a:pPr lvl="1">
              <a:buNone/>
              <a:defRPr lang="de-de"/>
            </a:pPr>
          </a:p>
          <a:p>
            <a:pPr lvl="1">
              <a:buNone/>
              <a:defRPr lang="de-de"/>
            </a:pPr>
            <a:r>
              <a:t>Wenn keine Veränderungen vorgenommen werden, wird das Datum automatisch aktualisiert.</a:t>
            </a:r>
          </a:p>
        </p:txBody>
      </p:sp>
      <p:sp>
        <p:nvSpPr>
          <p:cNvPr id="4" name="Textplatzhalter 3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ggAALUEAABfNQAAzgcAABAAAAAmAAAACAAAAAAAAAAAAAAAMAAAABQAAAAAAAAAAAD//wAAAQAAAP//AAABAA=="/>
              </a:ext>
            </a:extLst>
          </p:cNvSpPr>
          <p:nvPr>
            <p:ph type="body" idx="13"/>
          </p:nvPr>
        </p:nvSpPr>
        <p:spPr/>
        <p:txBody>
          <a:bodyPr/>
          <a:lstStyle/>
          <a:p>
            <a:pPr>
              <a:defRPr lang="de-de"/>
            </a:pPr>
            <a:r>
              <a:t>Datum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Q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QgAACkBAABwNQAAngQ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de-de"/>
            </a:pPr>
            <a:r>
              <a:t>Anpassung</a:t>
            </a:r>
          </a:p>
        </p:txBody>
      </p:sp>
      <p:sp>
        <p:nvSpPr>
          <p:cNvPr id="3" name="Inhaltsplatzhalter 2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QgAACIJAABgNQAAsCUAABAAAAAmAAAACAAAAAGgAAAAAAAAMAAAABQAAAAAAAAAAAD//wAAAQAAAP//AAABAA=="/>
              </a:ext>
            </a:extLst>
          </p:cNvSpPr>
          <p:nvPr>
            <p:ph type="body" idx="1"/>
          </p:nvPr>
        </p:nvSpPr>
        <p:spPr>
          <a:xfrm>
            <a:off x="1331595" y="1484630"/>
            <a:ext cx="7345045" cy="464185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 defTabSz="914400">
              <a:spcBef>
                <a:spcPts val="575"/>
              </a:spcBef>
              <a:buFont typeface="Arial" pitchFamily="1" charset="0"/>
              <a:tabLst/>
              <a:defRPr lang="de-de" sz="2400" kern="1">
                <a:solidFill>
                  <a:srgbClr val="595959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algn="l" defTabSz="914400">
              <a:spcBef>
                <a:spcPts val="480"/>
              </a:spcBef>
              <a:buFont typeface="Arial" pitchFamily="1" charset="0"/>
              <a:tabLst/>
              <a:defRPr lang="de-de" sz="2000" b="0" u="none" kern="1" baseline="0">
                <a:solidFill>
                  <a:srgbClr val="467A4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indent="-228600" algn="l" defTabSz="914400">
              <a:spcBef>
                <a:spcPts val="430"/>
              </a:spcBef>
              <a:buFont typeface="Arial" pitchFamily="1" charset="0"/>
              <a:tabLst/>
              <a:defRPr lang="de-de" sz="1800" kern="1">
                <a:solidFill>
                  <a:srgbClr val="7F7F7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600200" indent="-228600" algn="l" defTabSz="914400">
              <a:spcBef>
                <a:spcPts val="380"/>
              </a:spcBef>
              <a:buFont typeface="Arial" pitchFamily="1" charset="0"/>
              <a:buChar char="–"/>
              <a:tabLst/>
              <a:defRPr lang="de-de" sz="1600" b="0" u="none" kern="1" baseline="0">
                <a:solidFill>
                  <a:srgbClr val="467A40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2057400" indent="-228600" algn="l" defTabSz="914400">
              <a:spcBef>
                <a:spcPts val="380"/>
              </a:spcBef>
              <a:buFont typeface="Arial" pitchFamily="1" charset="0"/>
              <a:buChar char="•"/>
              <a:tabLst/>
              <a:defRPr lang="de-de" sz="1600" kern="1">
                <a:solidFill>
                  <a:srgbClr val="7F7F7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>
              <a:defRPr lang="de-de"/>
            </a:lvl6pPr>
            <a:lvl7pPr>
              <a:defRPr lang="de-de"/>
            </a:lvl7pPr>
            <a:lvl8pPr>
              <a:defRPr lang="de-de"/>
            </a:lvl8pPr>
            <a:lvl9pPr>
              <a:defRPr lang="de-de"/>
            </a:lvl9pPr>
          </a:lstStyle>
          <a:p>
            <a:pPr>
              <a:defRPr lang="de-de"/>
            </a:pPr>
            <a:r>
              <a:t>im Reiter „Ansicht“ auf „Folienmaster“ klicken</a:t>
            </a:r>
          </a:p>
          <a:p>
            <a:pPr>
              <a:defRPr lang="de-de"/>
            </a:pPr>
            <a:r>
              <a:t>die (oberste) Miniaturansicht des Folienmasters auswählen</a:t>
            </a:r>
          </a:p>
          <a:p>
            <a:pPr>
              <a:defRPr lang="de-de"/>
            </a:pPr>
            <a:r>
              <a:t>im Textfeld unten rechts „##“ durch die Gesamtanzahl der Präsentationsfolien ersetzen</a:t>
            </a:r>
          </a:p>
          <a:p>
            <a:pPr lvl="1">
              <a:buNone/>
              <a:defRPr lang="de-de"/>
            </a:pPr>
          </a:p>
          <a:p>
            <a:pPr lvl="1">
              <a:buNone/>
              <a:defRPr lang="de-de"/>
            </a:pPr>
            <a:r>
              <a:t>Bei einem Foliensatz mit dreistelliger Seitenanzahl empfiehlt es sich, das Textfeld zu verbreitern.</a:t>
            </a:r>
          </a:p>
        </p:txBody>
      </p:sp>
      <p:sp>
        <p:nvSpPr>
          <p:cNvPr id="4" name="Textplatzhalter 3"/>
          <p:cNvSpPr>
            <a:spLocks noGrp="1" noChangeArrowheads="1"/>
            <a:extLst>
              <a:ext uri="smNativeData">
                <pr:smNativeData xmlns:pr="smNativeData" xmlns="smNativeData" val="SMDATA_16_8/CNY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Q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MggAALUEAABfNQAAzgcAABAAAAAmAAAACAAAAAAAAAAAAAAAMAAAABQAAAAAAAAAAAD//wAAAQAAAP//AAABAA=="/>
              </a:ext>
            </a:extLst>
          </p:cNvSpPr>
          <p:nvPr>
            <p:ph type="body" idx="13"/>
          </p:nvPr>
        </p:nvSpPr>
        <p:spPr/>
        <p:txBody>
          <a:bodyPr/>
          <a:lstStyle/>
          <a:p>
            <a:pPr>
              <a:defRPr lang="de-de"/>
            </a:pPr>
            <a:r>
              <a:t>Seitenanzahl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Medieninformatik Vorlage</dc:title>
  <dc:subject/>
  <dc:creator>Jörg Cassens</dc:creator>
  <cp:keywords/>
  <dc:description/>
  <cp:lastModifiedBy>cassens</cp:lastModifiedBy>
  <cp:revision>0</cp:revision>
  <dcterms:created xsi:type="dcterms:W3CDTF">2012-02-15T14:27:43Z</dcterms:created>
  <dcterms:modified xsi:type="dcterms:W3CDTF">2021-05-02T00:23:15Z</dcterms:modified>
</cp:coreProperties>
</file>