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237260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65964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559671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427893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531181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63440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19827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12968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00152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40994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459618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23716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91525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396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808972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99982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61708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4049930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387415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85098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9276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05817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31179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6339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219990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02711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4270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9/20/2024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8219456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M.Mothis</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22</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22</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081000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167317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4781379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5024022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636418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031105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948459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3038315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392320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887888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5"/>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470084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85711083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18706288"/>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2024-09-20T05:33:29Z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