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ca7ed6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ca7ed6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ca7ed6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ca7ed6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1ca7ed65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1ca7ed65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1ca7ed6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1ca7ed6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ca7ed65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ca7ed65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ca7ed6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1ca7ed6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1ca7ed65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1ca7ed65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ca7ed65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ca7ed6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70525" y="1377775"/>
            <a:ext cx="7547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CSE: 449 PARALLEL, DISTRIBUTED AND HIGH-PERFORMANCE COMPUTING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97850" y="1903975"/>
            <a:ext cx="39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PAPER REVIEW PRESENTATION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319550" y="2218475"/>
            <a:ext cx="65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Paper Title: Towards Edge-enabled Distributed Computing Framework for Heterogeneous Android-based Devices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Author: Yongtao Yao∗ , Bin Liu† , Yiwei Zhao† and Weisong Shi‡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97850" y="3159950"/>
            <a:ext cx="3948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Submitted</a:t>
            </a: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by: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Name: Marzanul Momenine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ID: 22301194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Section: 01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Team: 26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vast improvements in computing technologies and the wide deployment of communication mechanisms the past decades have led to the widespread adoption of smart home edge devices .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Furthermore, Android is forecast to remain the most widely-used operating system for these smart home edge devices 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Related Work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87655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Distributed machine learning (DML) algorithms were developed to aid the implementation of complex iterative neural networks.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Federated learning (FL) is a novel DML that is perfect to train models in a collaborative manner while preserving the privacy of sensitive data.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Berkeley Open Infrastructure for Network Computing (BOINC) is one of the leading distributed computing platforms used in a variety of fields.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BOINC provides clients for various operating systems, including the Android client, to allow volunteers to contribute their unused computing resources.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ThinkAir is a popular framework that makes it simple for developers to migrate their smartphone applications to the cloud.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ThinkAir exploits the concept of smartphone virtualization in the cloud and provides method-level computation offloading.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RAPID was proposed based on ThinkAir, which supports CPU and GPGPU computation offloading on Linux and Android devices.</a:t>
            </a:r>
            <a:endParaRPr sz="1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Hardware Setup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Android Based edge devices, such as Smart Phone, Smart Watch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Dataset Selection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PDTV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Model Selection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YOLOv3 and YOLOv3-Tiny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Framework Description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TensorFlow Lite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00" y="2240675"/>
            <a:ext cx="2952849" cy="2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Result Analysis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29450" y="2651550"/>
            <a:ext cx="317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Stand Alone Learning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848325" y="2651550"/>
            <a:ext cx="394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Distributed Computing Experiment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 Alone Learning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3" y="2535621"/>
            <a:ext cx="2852604" cy="119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500" y="2571760"/>
            <a:ext cx="2948976" cy="112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097" y="2504300"/>
            <a:ext cx="2794781" cy="12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 Experiment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63" y="2459419"/>
            <a:ext cx="3010076" cy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850" y="2486863"/>
            <a:ext cx="2755501" cy="1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49" y="2577600"/>
            <a:ext cx="2611850" cy="12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87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571750"/>
            <a:ext cx="76887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paper proposes an Android distributed computing framework to accelerate edge DNN inference. The experimental results demonstrated that the proposed framework can reduce the CPU utilization by 24% and save 59.8% to 71.8% of the energy consumption. It is also demonstrated that the proposed framework will not lead to a high bandwidth footprint.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2474500"/>
            <a:ext cx="76887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300"/>
              <a:t>The END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