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Layouts/slideLayout5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5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0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media/image1.jpeg" ContentType="image/jpeg"/>
  <Override PartName="/ppt/media/image51.png" ContentType="image/png"/>
  <Override PartName="/ppt/media/image2.png" ContentType="image/png"/>
  <Override PartName="/ppt/media/image48.png" ContentType="image/png"/>
  <Override PartName="/ppt/media/image7.jpeg" ContentType="image/jpeg"/>
  <Override PartName="/ppt/media/image52.png" ContentType="image/png"/>
  <Override PartName="/ppt/media/image19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17.jpeg" ContentType="image/jpeg"/>
  <Override PartName="/ppt/media/image39.jpeg" ContentType="image/jpeg"/>
  <Override PartName="/ppt/media/image54.png" ContentType="image/png"/>
  <Override PartName="/ppt/media/image6.png" ContentType="image/png"/>
  <Override PartName="/ppt/media/image11.png" ContentType="image/png"/>
  <Override PartName="/ppt/media/image27.jpeg" ContentType="image/jpeg"/>
  <Override PartName="/ppt/media/image8.jpeg" ContentType="image/jpeg"/>
  <Override PartName="/ppt/media/image9.png" ContentType="image/png"/>
  <Override PartName="/ppt/media/image35.jpeg" ContentType="image/jpeg"/>
  <Override PartName="/ppt/media/image58.png" ContentType="image/png"/>
  <Override PartName="/ppt/media/image12.png" ContentType="image/png"/>
  <Override PartName="/ppt/media/image15.jpeg" ContentType="image/jpeg"/>
  <Override PartName="/ppt/media/image34.png" ContentType="image/png"/>
  <Override PartName="/ppt/media/image56.png" ContentType="image/png"/>
  <Override PartName="/ppt/media/image13.png" ContentType="image/png"/>
  <Override PartName="/ppt/media/image57.png" ContentType="image/png"/>
  <Override PartName="/ppt/media/image14.jpeg" ContentType="image/jpeg"/>
  <Override PartName="/ppt/media/image24.png" ContentType="image/png"/>
  <Override PartName="/ppt/media/image36.jpeg" ContentType="image/jpeg"/>
  <Override PartName="/ppt/media/image46.png" ContentType="image/png"/>
  <Override PartName="/ppt/media/image16.jpeg" ContentType="image/jpeg"/>
  <Override PartName="/ppt/media/image38.jpeg" ContentType="image/jpeg"/>
  <Override PartName="/ppt/media/image44.png" ContentType="image/png"/>
  <Override PartName="/ppt/media/image18.png" ContentType="image/png"/>
  <Override PartName="/ppt/media/image31.jpeg" ContentType="image/jpeg"/>
  <Override PartName="/ppt/media/image53.jpeg" ContentType="image/jpeg"/>
  <Override PartName="/ppt/media/image20.jpeg" ContentType="image/jpeg"/>
  <Override PartName="/ppt/media/image29.png" ContentType="image/png"/>
  <Override PartName="/ppt/media/image21.jpeg" ContentType="image/jpeg"/>
  <Override PartName="/ppt/media/image22.jpeg" ContentType="image/jpeg"/>
  <Override PartName="/ppt/media/image49.png" ContentType="image/png"/>
  <Override PartName="/ppt/media/image23.png" ContentType="image/png"/>
  <Override PartName="/ppt/media/image26.jpeg" ContentType="image/jpeg"/>
  <Override PartName="/ppt/media/image45.png" ContentType="image/png"/>
  <Override PartName="/ppt/media/image25.png" ContentType="image/png"/>
  <Override PartName="/ppt/media/image47.png" ContentType="image/png"/>
  <Override PartName="/ppt/media/image28.jpeg" ContentType="image/jpeg"/>
  <Override PartName="/ppt/media/image43.png" ContentType="image/png"/>
  <Override PartName="/ppt/media/image30.jpeg" ContentType="image/jpeg"/>
  <Override PartName="/ppt/media/image32.jpeg" ContentType="image/jpeg"/>
  <Override PartName="/ppt/media/image33.jpeg" ContentType="image/jpeg"/>
  <Override PartName="/ppt/media/image55.jpeg" ContentType="image/jpeg"/>
  <Override PartName="/ppt/media/image37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50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32.xml" ContentType="application/vnd.openxmlformats-officedocument.presentationml.slide+xml"/>
  <Override PartName="/ppt/slides/slide11.xml" ContentType="application/vnd.openxmlformats-officedocument.presentationml.slide+xml"/>
  <Override PartName="/ppt/slides/slide33.xml" ContentType="application/vnd.openxmlformats-officedocument.presentationml.slide+xml"/>
  <Override PartName="/ppt/slides/slide12.xml" ContentType="application/vnd.openxmlformats-officedocument.presentationml.slide+xml"/>
  <Override PartName="/ppt/slides/slide34.xml" ContentType="application/vnd.openxmlformats-officedocument.presentationml.slide+xml"/>
  <Override PartName="/ppt/slides/slide13.xml" ContentType="application/vnd.openxmlformats-officedocument.presentationml.slide+xml"/>
  <Override PartName="/ppt/slides/slide35.xml" ContentType="application/vnd.openxmlformats-officedocument.presentationml.slide+xml"/>
  <Override PartName="/ppt/slides/slide14.xml" ContentType="application/vnd.openxmlformats-officedocument.presentationml.slide+xml"/>
  <Override PartName="/ppt/slides/slide36.xml" ContentType="application/vnd.openxmlformats-officedocument.presentationml.slide+xml"/>
  <Override PartName="/ppt/slides/slide15.xml" ContentType="application/vnd.openxmlformats-officedocument.presentationml.slide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17.xml" ContentType="application/vnd.openxmlformats-officedocument.presentationml.slide+xml"/>
  <Override PartName="/ppt/slides/slide39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4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33.xml.rels" ContentType="application/vnd.openxmlformats-package.relationships+xml"/>
  <Override PartName="/ppt/slides/_rels/slide11.xml.rels" ContentType="application/vnd.openxmlformats-package.relationships+xml"/>
  <Override PartName="/ppt/slides/_rels/slide34.xml.rels" ContentType="application/vnd.openxmlformats-package.relationships+xml"/>
  <Override PartName="/ppt/slides/_rels/slide12.xml.rels" ContentType="application/vnd.openxmlformats-package.relationships+xml"/>
  <Override PartName="/ppt/slides/_rels/slide35.xml.rels" ContentType="application/vnd.openxmlformats-package.relationships+xml"/>
  <Override PartName="/ppt/slides/_rels/slide13.xml.rels" ContentType="application/vnd.openxmlformats-package.relationships+xml"/>
  <Override PartName="/ppt/slides/_rels/slide36.xml.rels" ContentType="application/vnd.openxmlformats-package.relationships+xml"/>
  <Override PartName="/ppt/slides/_rels/slide14.xml.rels" ContentType="application/vnd.openxmlformats-package.relationships+xml"/>
  <Override PartName="/ppt/slides/_rels/slide37.xml.rels" ContentType="application/vnd.openxmlformats-package.relationships+xml"/>
  <Override PartName="/ppt/slides/_rels/slide15.xml.rels" ContentType="application/vnd.openxmlformats-package.relationships+xml"/>
  <Override PartName="/ppt/slides/_rels/slide38.xml.rels" ContentType="application/vnd.openxmlformats-package.relationships+xml"/>
  <Override PartName="/ppt/slides/_rels/slide16.xml.rels" ContentType="application/vnd.openxmlformats-package.relationships+xml"/>
  <Override PartName="/ppt/slides/_rels/slide39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42.xml.rels" ContentType="application/vnd.openxmlformats-package.relationships+xml"/>
  <Override PartName="/ppt/slides/_rels/slide20.xml.rels" ContentType="application/vnd.openxmlformats-package.relationships+xml"/>
  <Override PartName="/ppt/slides/_rels/slide43.xml.rels" ContentType="application/vnd.openxmlformats-package.relationships+xml"/>
  <Override PartName="/ppt/slides/_rels/slide21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45.xml.rels" ContentType="application/vnd.openxmlformats-package.relationships+xml"/>
  <Override PartName="/ppt/slides/_rels/slide23.xml.rels" ContentType="application/vnd.openxmlformats-package.relationships+xml"/>
  <Override PartName="/ppt/slides/_rels/slide46.xml.rels" ContentType="application/vnd.openxmlformats-package.relationships+xml"/>
  <Override PartName="/ppt/slides/_rels/slide24.xml.rels" ContentType="application/vnd.openxmlformats-package.relationships+xml"/>
  <Override PartName="/ppt/slides/_rels/slide47.xml.rels" ContentType="application/vnd.openxmlformats-package.relationships+xml"/>
  <Override PartName="/ppt/slides/_rels/slide25.xml.rels" ContentType="application/vnd.openxmlformats-package.relationships+xml"/>
  <Override PartName="/ppt/slides/_rels/slide48.xml.rels" ContentType="application/vnd.openxmlformats-package.relationships+xml"/>
  <Override PartName="/ppt/slides/_rels/slide26.xml.rels" ContentType="application/vnd.openxmlformats-package.relationships+xml"/>
  <Override PartName="/ppt/slides/_rels/slide4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52.xml.rels" ContentType="application/vnd.openxmlformats-package.relationships+xml"/>
  <Override PartName="/ppt/slides/_rels/slide30.xml.rels" ContentType="application/vnd.openxmlformats-package.relationships+xml"/>
  <Override PartName="/ppt/slides/_rels/slide53.xml.rels" ContentType="application/vnd.openxmlformats-package.relationships+xml"/>
  <Override PartName="/ppt/slides/_rels/slide31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50.xml.rels" ContentType="application/vnd.openxmlformats-package.relationships+xml"/>
  <Override PartName="/ppt/slides/_rels/slide51.xml.rels" ContentType="application/vnd.openxmlformats-package.relationships+xml"/>
  <Override PartName="/ppt/slides/slide21.xml" ContentType="application/vnd.openxmlformats-officedocument.presentationml.slide+xml"/>
  <Override PartName="/ppt/slides/slide43.xml" ContentType="application/vnd.openxmlformats-officedocument.presentationml.slide+xml"/>
  <Override PartName="/ppt/slides/slide22.xml" ContentType="application/vnd.openxmlformats-officedocument.presentationml.slide+xml"/>
  <Override PartName="/ppt/slides/slide44.xml" ContentType="application/vnd.openxmlformats-officedocument.presentationml.slide+xml"/>
  <Override PartName="/ppt/slides/slide23.xml" ContentType="application/vnd.openxmlformats-officedocument.presentationml.slide+xml"/>
  <Override PartName="/ppt/slides/slide45.xml" ContentType="application/vnd.openxmlformats-officedocument.presentationml.slide+xml"/>
  <Override PartName="/ppt/slides/slide24.xml" ContentType="application/vnd.openxmlformats-officedocument.presentationml.slide+xml"/>
  <Override PartName="/ppt/slides/slide46.xml" ContentType="application/vnd.openxmlformats-officedocument.presentationml.slide+xml"/>
  <Override PartName="/ppt/slides/slide25.xml" ContentType="application/vnd.openxmlformats-officedocument.presentationml.slide+xml"/>
  <Override PartName="/ppt/slides/slide47.xml" ContentType="application/vnd.openxmlformats-officedocument.presentationml.slide+xml"/>
  <Override PartName="/ppt/slides/slide26.xml" ContentType="application/vnd.openxmlformats-officedocument.presentationml.slide+xml"/>
  <Override PartName="/ppt/slides/slide48.xml" ContentType="application/vnd.openxmlformats-officedocument.presentationml.slide+xml"/>
  <Override PartName="/ppt/slides/slide27.xml" ContentType="application/vnd.openxmlformats-officedocument.presentationml.slide+xml"/>
  <Override PartName="/ppt/slides/slide4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52.xml" ContentType="application/vnd.openxmlformats-officedocument.presentationml.slide+xml"/>
  <Override PartName="/ppt/slides/slide31.xml" ContentType="application/vnd.openxmlformats-officedocument.presentationml.slide+xml"/>
  <Override PartName="/ppt/slides/slide53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desplazar la diapositiva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Pulse para editar el formato de las notas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&lt;cabecera&gt;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dt" idx="1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ftr" idx="1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" name="PlaceHolder 6"/>
          <p:cNvSpPr>
            <a:spLocks noGrp="1"/>
          </p:cNvSpPr>
          <p:nvPr>
            <p:ph type="sldNum" idx="1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7E937E40-46B5-4CC5-AF2D-B0ED4A5D993B}" type="slidenum"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sldImg"/>
          </p:nvPr>
        </p:nvSpPr>
        <p:spPr>
          <a:xfrm>
            <a:off x="209880" y="801720"/>
            <a:ext cx="7138800" cy="4007520"/>
          </a:xfrm>
          <a:prstGeom prst="rect">
            <a:avLst/>
          </a:prstGeom>
          <a:ln w="0">
            <a:noFill/>
          </a:ln>
        </p:spPr>
      </p:sp>
      <p:sp>
        <p:nvSpPr>
          <p:cNvPr id="630" name="PlaceHolder 2"/>
          <p:cNvSpPr>
            <a:spLocks noGrp="1"/>
          </p:cNvSpPr>
          <p:nvPr>
            <p:ph type="body"/>
          </p:nvPr>
        </p:nvSpPr>
        <p:spPr>
          <a:xfrm>
            <a:off x="756000" y="5077800"/>
            <a:ext cx="604548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CustomShape 6"/>
          <p:cNvSpPr/>
          <p:nvPr/>
        </p:nvSpPr>
        <p:spPr>
          <a:xfrm>
            <a:off x="4278600" y="10153800"/>
            <a:ext cx="3277080" cy="53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3040DDB-79E8-4343-9E04-9F6B351D3B78}" type="slidenum"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79814D-D7AB-43FD-A4DF-647A3285766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3A9BB0-6404-43EC-B03F-C1304CC76D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38D577-9001-4971-BCAA-D4C1B80939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F7D3A1-74C5-402F-8B7B-7F4AB157488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54C7FB-5C7B-4F60-8872-DBA4A1B048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69AED8-B1AC-4391-8BBF-E61D95BB33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9672B7-AB81-4DED-BF91-91124A35EB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87FB34-02CE-483E-B76D-F5949D8401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D627B5-97A3-49D2-94A5-8F2A6B319E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43D8CB-2D8C-4292-B8D6-B17D2364BE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446BEE-D4BD-4A80-B5BF-5F9D96E7A93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4F0955-CA0D-416A-BE9F-D7276006E6C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1A4EA54-4164-434B-B353-E2A623F354A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9F66247-A5A8-410B-8B8F-81FB85F909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12DA4B-B305-4FBA-845F-5F2FAAF17F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4F9C68-92AC-4122-A1E0-F045E870B7C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0CD767-41CE-4255-BEC0-81C21EC6A4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B75C28D-03EF-4CB5-A1BA-E863CEF93B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0CFCE4-527F-4922-8288-D7BA73AE01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E8959A-F651-4A68-85C5-D239C75C99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5404A57-C1B8-4460-BBE3-B91C410FC2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B38ED0-8F21-4CCF-B35B-BECC1A51C9F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5661A6F-E74D-455F-8FD1-CBEBEA4D927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E55224-0A71-46EF-901D-902103F8EBC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B2D8037-A2D2-46C0-A938-B1806099E4F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91FBD33-095A-4D14-9B46-A99961F12E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0328E13-A42B-4AA4-81E6-87E6A78E53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B588988-E177-494D-8D80-800D72D818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A55E0EC-EC33-42FD-832B-59D76E5D45D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395498D-54C2-45AD-B9CC-89BB8729DB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6D8F198-0C75-41E4-8E8B-7377F718F5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B5A485B-CEEE-47C4-8BAF-929D7E68E5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20BA5ED-F35C-473A-B9AB-1F887EDBA3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7790EB3-B13F-439C-AE68-F0B72BF8AC5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EBAC7F1-327B-4589-8DCF-E8602E6ED56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64867CD-E749-4D81-8B10-AE92ABB2E0E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8E81618-2B44-4ADF-B9B7-83F108CAA80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D9D1451-CD51-4A03-98E6-84C2AC394C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5634A10-2C80-4308-95C8-26DD285976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21F3E32-48CF-4B98-B0A0-BF7D9D47A4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4E429FF-2C19-490C-BD40-9F12144C62C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9622D5C-2BA1-4806-8136-11A7F9D5B8D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5E39A88-9CC5-4570-9C87-EC7DBC81B9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E02D970-D603-47A7-9C55-5432453B21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345789F-2077-48CE-B2E7-1A93AF658A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780B136-E4CC-425A-AA85-69A880FFC35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0CD4C71-B8D0-409E-B5AD-A8849283603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EE9DF7E-B288-4188-9FDA-CD0C5D46D9A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4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"/>
          <p:cNvPicPr/>
          <p:nvPr/>
        </p:nvPicPr>
        <p:blipFill>
          <a:blip r:embed="rId2"/>
          <a:stretch/>
        </p:blipFill>
        <p:spPr>
          <a:xfrm>
            <a:off x="7515000" y="249840"/>
            <a:ext cx="1429560" cy="717480"/>
          </a:xfrm>
          <a:prstGeom prst="rect">
            <a:avLst/>
          </a:prstGeom>
          <a:ln w="0">
            <a:noFill/>
          </a:ln>
        </p:spPr>
      </p:pic>
      <p:sp>
        <p:nvSpPr>
          <p:cNvPr id="1" name="CustomShape 1"/>
          <p:cNvSpPr/>
          <p:nvPr/>
        </p:nvSpPr>
        <p:spPr>
          <a:xfrm>
            <a:off x="360" y="-142560"/>
            <a:ext cx="9268560" cy="5522040"/>
          </a:xfrm>
          <a:prstGeom prst="rect">
            <a:avLst/>
          </a:prstGeom>
          <a:solidFill>
            <a:srgbClr val="009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s-E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Line 2"/>
          <p:cNvSpPr/>
          <p:nvPr/>
        </p:nvSpPr>
        <p:spPr>
          <a:xfrm>
            <a:off x="2236680" y="249840"/>
            <a:ext cx="18000" cy="4806720"/>
          </a:xfrm>
          <a:prstGeom prst="line">
            <a:avLst/>
          </a:prstGeom>
          <a:ln w="25560">
            <a:solidFill>
              <a:srgbClr val="f9f9f9">
                <a:alpha val="50000"/>
              </a:srgbClr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t" anchorCtr="1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Imagen 5" descr=""/>
          <p:cNvPicPr/>
          <p:nvPr/>
        </p:nvPicPr>
        <p:blipFill>
          <a:blip r:embed="rId3"/>
          <a:stretch/>
        </p:blipFill>
        <p:spPr>
          <a:xfrm>
            <a:off x="246240" y="1004760"/>
            <a:ext cx="1843920" cy="4212360"/>
          </a:xfrm>
          <a:prstGeom prst="rect">
            <a:avLst/>
          </a:prstGeom>
          <a:ln w="0">
            <a:noFill/>
          </a:ln>
        </p:spPr>
      </p:pic>
      <p:sp>
        <p:nvSpPr>
          <p:cNvPr id="4" name="CustomShape 3"/>
          <p:cNvSpPr/>
          <p:nvPr/>
        </p:nvSpPr>
        <p:spPr>
          <a:xfrm rot="10800000">
            <a:off x="3633120" y="8790120"/>
            <a:ext cx="1661760" cy="3802680"/>
          </a:xfrm>
          <a:prstGeom prst="rect">
            <a:avLst/>
          </a:prstGeom>
          <a:solidFill>
            <a:srgbClr val="0097b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" name="Imagen 9" descr=""/>
          <p:cNvPicPr/>
          <p:nvPr/>
        </p:nvPicPr>
        <p:blipFill>
          <a:blip r:embed="rId4"/>
          <a:stretch/>
        </p:blipFill>
        <p:spPr>
          <a:xfrm>
            <a:off x="391680" y="394200"/>
            <a:ext cx="1514160" cy="60912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14720" indent="-3110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29440" indent="-31104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44160" indent="-27648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658880" indent="-20736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07360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48832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290304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bg object 16" descr=""/>
          <p:cNvPicPr/>
          <p:nvPr/>
        </p:nvPicPr>
        <p:blipFill>
          <a:blip r:embed="rId2"/>
          <a:stretch/>
        </p:blipFill>
        <p:spPr>
          <a:xfrm>
            <a:off x="99000" y="103680"/>
            <a:ext cx="779040" cy="187200"/>
          </a:xfrm>
          <a:prstGeom prst="rect">
            <a:avLst/>
          </a:prstGeom>
          <a:ln w="0">
            <a:noFill/>
          </a:ln>
        </p:spPr>
      </p:pic>
      <p:sp>
        <p:nvSpPr>
          <p:cNvPr id="45" name="bg object 17"/>
          <p:cNvSpPr/>
          <p:nvPr/>
        </p:nvSpPr>
        <p:spPr>
          <a:xfrm>
            <a:off x="0" y="599040"/>
            <a:ext cx="1374840" cy="360"/>
          </a:xfrm>
          <a:custGeom>
            <a:avLst/>
            <a:gdLst>
              <a:gd name="textAreaLeft" fmla="*/ 0 w 1374840"/>
              <a:gd name="textAreaRight" fmla="*/ 1375920 w 137484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1376045" h="0">
                <a:moveTo>
                  <a:pt x="0" y="0"/>
                </a:moveTo>
                <a:lnTo>
                  <a:pt x="1375918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" name="bg object 18"/>
          <p:cNvSpPr/>
          <p:nvPr/>
        </p:nvSpPr>
        <p:spPr>
          <a:xfrm>
            <a:off x="816840" y="394560"/>
            <a:ext cx="405360" cy="405360"/>
          </a:xfrm>
          <a:custGeom>
            <a:avLst/>
            <a:gdLst>
              <a:gd name="textAreaLeft" fmla="*/ 0 w 405360"/>
              <a:gd name="textAreaRight" fmla="*/ 406440 w 405360"/>
              <a:gd name="textAreaTop" fmla="*/ 0 h 405360"/>
              <a:gd name="textAreaBottom" fmla="*/ 406440 h 405360"/>
            </a:gdLst>
            <a:ahLst/>
            <a:rect l="textAreaLeft" t="textAreaTop" r="textAreaRight" b="textAreaBottom"/>
            <a:pathLst>
              <a:path w="406400" h="406400">
                <a:moveTo>
                  <a:pt x="203200" y="0"/>
                </a:moveTo>
                <a:lnTo>
                  <a:pt x="156616" y="5334"/>
                </a:lnTo>
                <a:lnTo>
                  <a:pt x="113842" y="20700"/>
                </a:lnTo>
                <a:lnTo>
                  <a:pt x="76111" y="44704"/>
                </a:lnTo>
                <a:lnTo>
                  <a:pt x="44640" y="76073"/>
                </a:lnTo>
                <a:lnTo>
                  <a:pt x="20650" y="113792"/>
                </a:lnTo>
                <a:lnTo>
                  <a:pt x="5372" y="156591"/>
                </a:lnTo>
                <a:lnTo>
                  <a:pt x="0" y="203200"/>
                </a:lnTo>
                <a:lnTo>
                  <a:pt x="5372" y="249809"/>
                </a:lnTo>
                <a:lnTo>
                  <a:pt x="20650" y="292608"/>
                </a:lnTo>
                <a:lnTo>
                  <a:pt x="44640" y="330326"/>
                </a:lnTo>
                <a:lnTo>
                  <a:pt x="76111" y="361823"/>
                </a:lnTo>
                <a:lnTo>
                  <a:pt x="113842" y="385699"/>
                </a:lnTo>
                <a:lnTo>
                  <a:pt x="156616" y="401066"/>
                </a:lnTo>
                <a:lnTo>
                  <a:pt x="203200" y="406400"/>
                </a:lnTo>
                <a:lnTo>
                  <a:pt x="249796" y="401066"/>
                </a:lnTo>
                <a:lnTo>
                  <a:pt x="292569" y="385699"/>
                </a:lnTo>
                <a:lnTo>
                  <a:pt x="330301" y="361823"/>
                </a:lnTo>
                <a:lnTo>
                  <a:pt x="361759" y="330326"/>
                </a:lnTo>
                <a:lnTo>
                  <a:pt x="385749" y="292608"/>
                </a:lnTo>
                <a:lnTo>
                  <a:pt x="401040" y="249809"/>
                </a:lnTo>
                <a:lnTo>
                  <a:pt x="406400" y="203200"/>
                </a:lnTo>
                <a:lnTo>
                  <a:pt x="402463" y="163322"/>
                </a:lnTo>
                <a:lnTo>
                  <a:pt x="390944" y="125475"/>
                </a:lnTo>
                <a:lnTo>
                  <a:pt x="372262" y="90424"/>
                </a:lnTo>
                <a:lnTo>
                  <a:pt x="346887" y="59562"/>
                </a:lnTo>
                <a:lnTo>
                  <a:pt x="315937" y="34162"/>
                </a:lnTo>
                <a:lnTo>
                  <a:pt x="280962" y="15494"/>
                </a:lnTo>
                <a:lnTo>
                  <a:pt x="243027" y="3937"/>
                </a:lnTo>
                <a:lnTo>
                  <a:pt x="203200" y="0"/>
                </a:lnTo>
                <a:close/>
              </a:path>
            </a:pathLst>
          </a:custGeom>
          <a:solidFill>
            <a:srgbClr val="a3c1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000" cy="25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2"/>
          </p:nvPr>
        </p:nvSpPr>
        <p:spPr>
          <a:xfrm>
            <a:off x="8820000" y="4843440"/>
            <a:ext cx="231480" cy="15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62EC11A5-FF28-4011-9952-BE56058D9241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3"/>
          </p:nvPr>
        </p:nvSpPr>
        <p:spPr>
          <a:xfrm>
            <a:off x="457200" y="4783320"/>
            <a:ext cx="2102040" cy="25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14720" indent="-3110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29440" indent="-31104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44160" indent="-27648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658880" indent="-20736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07360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48832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290304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bg object 16" descr=""/>
          <p:cNvPicPr/>
          <p:nvPr/>
        </p:nvPicPr>
        <p:blipFill>
          <a:blip r:embed="rId2"/>
          <a:stretch/>
        </p:blipFill>
        <p:spPr>
          <a:xfrm>
            <a:off x="99000" y="103680"/>
            <a:ext cx="779040" cy="187200"/>
          </a:xfrm>
          <a:prstGeom prst="rect">
            <a:avLst/>
          </a:prstGeom>
          <a:ln w="0">
            <a:noFill/>
          </a:ln>
        </p:spPr>
      </p:pic>
      <p:sp>
        <p:nvSpPr>
          <p:cNvPr id="89" name="bg object 17"/>
          <p:cNvSpPr/>
          <p:nvPr/>
        </p:nvSpPr>
        <p:spPr>
          <a:xfrm>
            <a:off x="0" y="599040"/>
            <a:ext cx="1374840" cy="360"/>
          </a:xfrm>
          <a:custGeom>
            <a:avLst/>
            <a:gdLst>
              <a:gd name="textAreaLeft" fmla="*/ 0 w 1374840"/>
              <a:gd name="textAreaRight" fmla="*/ 1375920 w 137484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1376045" h="0">
                <a:moveTo>
                  <a:pt x="0" y="0"/>
                </a:moveTo>
                <a:lnTo>
                  <a:pt x="1375918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bg object 18"/>
          <p:cNvSpPr/>
          <p:nvPr/>
        </p:nvSpPr>
        <p:spPr>
          <a:xfrm>
            <a:off x="816840" y="394560"/>
            <a:ext cx="405360" cy="405360"/>
          </a:xfrm>
          <a:custGeom>
            <a:avLst/>
            <a:gdLst>
              <a:gd name="textAreaLeft" fmla="*/ 0 w 405360"/>
              <a:gd name="textAreaRight" fmla="*/ 406440 w 405360"/>
              <a:gd name="textAreaTop" fmla="*/ 0 h 405360"/>
              <a:gd name="textAreaBottom" fmla="*/ 406440 h 405360"/>
            </a:gdLst>
            <a:ahLst/>
            <a:rect l="textAreaLeft" t="textAreaTop" r="textAreaRight" b="textAreaBottom"/>
            <a:pathLst>
              <a:path w="406400" h="406400">
                <a:moveTo>
                  <a:pt x="203200" y="0"/>
                </a:moveTo>
                <a:lnTo>
                  <a:pt x="156616" y="5334"/>
                </a:lnTo>
                <a:lnTo>
                  <a:pt x="113842" y="20700"/>
                </a:lnTo>
                <a:lnTo>
                  <a:pt x="76111" y="44704"/>
                </a:lnTo>
                <a:lnTo>
                  <a:pt x="44640" y="76073"/>
                </a:lnTo>
                <a:lnTo>
                  <a:pt x="20650" y="113792"/>
                </a:lnTo>
                <a:lnTo>
                  <a:pt x="5372" y="156591"/>
                </a:lnTo>
                <a:lnTo>
                  <a:pt x="0" y="203200"/>
                </a:lnTo>
                <a:lnTo>
                  <a:pt x="5372" y="249809"/>
                </a:lnTo>
                <a:lnTo>
                  <a:pt x="20650" y="292608"/>
                </a:lnTo>
                <a:lnTo>
                  <a:pt x="44640" y="330326"/>
                </a:lnTo>
                <a:lnTo>
                  <a:pt x="76111" y="361823"/>
                </a:lnTo>
                <a:lnTo>
                  <a:pt x="113842" y="385699"/>
                </a:lnTo>
                <a:lnTo>
                  <a:pt x="156616" y="401066"/>
                </a:lnTo>
                <a:lnTo>
                  <a:pt x="203200" y="406400"/>
                </a:lnTo>
                <a:lnTo>
                  <a:pt x="249796" y="401066"/>
                </a:lnTo>
                <a:lnTo>
                  <a:pt x="292569" y="385699"/>
                </a:lnTo>
                <a:lnTo>
                  <a:pt x="330301" y="361823"/>
                </a:lnTo>
                <a:lnTo>
                  <a:pt x="361759" y="330326"/>
                </a:lnTo>
                <a:lnTo>
                  <a:pt x="385749" y="292608"/>
                </a:lnTo>
                <a:lnTo>
                  <a:pt x="401040" y="249809"/>
                </a:lnTo>
                <a:lnTo>
                  <a:pt x="406400" y="203200"/>
                </a:lnTo>
                <a:lnTo>
                  <a:pt x="402463" y="163322"/>
                </a:lnTo>
                <a:lnTo>
                  <a:pt x="390944" y="125475"/>
                </a:lnTo>
                <a:lnTo>
                  <a:pt x="372262" y="90424"/>
                </a:lnTo>
                <a:lnTo>
                  <a:pt x="346887" y="59562"/>
                </a:lnTo>
                <a:lnTo>
                  <a:pt x="315937" y="34162"/>
                </a:lnTo>
                <a:lnTo>
                  <a:pt x="280962" y="15494"/>
                </a:lnTo>
                <a:lnTo>
                  <a:pt x="243027" y="3937"/>
                </a:lnTo>
                <a:lnTo>
                  <a:pt x="203200" y="0"/>
                </a:lnTo>
                <a:close/>
              </a:path>
            </a:pathLst>
          </a:custGeom>
          <a:solidFill>
            <a:srgbClr val="a3c1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PlaceHolder 1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5000" cy="25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ldNum" idx="5"/>
          </p:nvPr>
        </p:nvSpPr>
        <p:spPr>
          <a:xfrm>
            <a:off x="8820000" y="4843440"/>
            <a:ext cx="231480" cy="15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F449C212-6EB6-4226-BFF3-D0E8BA90AA95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dt" idx="6"/>
          </p:nvPr>
        </p:nvSpPr>
        <p:spPr>
          <a:xfrm>
            <a:off x="457200" y="4783320"/>
            <a:ext cx="2102040" cy="25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14720" indent="-3110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29440" indent="-31104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44160" indent="-27648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658880" indent="-20736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07360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48832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290304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bg object 16" descr=""/>
          <p:cNvPicPr/>
          <p:nvPr/>
        </p:nvPicPr>
        <p:blipFill>
          <a:blip r:embed="rId2"/>
          <a:stretch/>
        </p:blipFill>
        <p:spPr>
          <a:xfrm>
            <a:off x="99000" y="103680"/>
            <a:ext cx="779040" cy="187200"/>
          </a:xfrm>
          <a:prstGeom prst="rect">
            <a:avLst/>
          </a:prstGeom>
          <a:ln w="0">
            <a:noFill/>
          </a:ln>
        </p:spPr>
      </p:pic>
      <p:sp>
        <p:nvSpPr>
          <p:cNvPr id="133" name="bg object 17" hidden="1"/>
          <p:cNvSpPr/>
          <p:nvPr/>
        </p:nvSpPr>
        <p:spPr>
          <a:xfrm>
            <a:off x="0" y="599040"/>
            <a:ext cx="1374840" cy="360"/>
          </a:xfrm>
          <a:custGeom>
            <a:avLst/>
            <a:gdLst>
              <a:gd name="textAreaLeft" fmla="*/ 0 w 1374840"/>
              <a:gd name="textAreaRight" fmla="*/ 1375920 w 137484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1376045" h="0">
                <a:moveTo>
                  <a:pt x="0" y="0"/>
                </a:moveTo>
                <a:lnTo>
                  <a:pt x="1375918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4" name="bg object 18" hidden="1"/>
          <p:cNvSpPr/>
          <p:nvPr/>
        </p:nvSpPr>
        <p:spPr>
          <a:xfrm>
            <a:off x="816840" y="394560"/>
            <a:ext cx="405360" cy="405360"/>
          </a:xfrm>
          <a:custGeom>
            <a:avLst/>
            <a:gdLst>
              <a:gd name="textAreaLeft" fmla="*/ 0 w 405360"/>
              <a:gd name="textAreaRight" fmla="*/ 406440 w 405360"/>
              <a:gd name="textAreaTop" fmla="*/ 0 h 405360"/>
              <a:gd name="textAreaBottom" fmla="*/ 406440 h 405360"/>
            </a:gdLst>
            <a:ahLst/>
            <a:rect l="textAreaLeft" t="textAreaTop" r="textAreaRight" b="textAreaBottom"/>
            <a:pathLst>
              <a:path w="406400" h="406400">
                <a:moveTo>
                  <a:pt x="203200" y="0"/>
                </a:moveTo>
                <a:lnTo>
                  <a:pt x="156616" y="5334"/>
                </a:lnTo>
                <a:lnTo>
                  <a:pt x="113842" y="20700"/>
                </a:lnTo>
                <a:lnTo>
                  <a:pt x="76111" y="44704"/>
                </a:lnTo>
                <a:lnTo>
                  <a:pt x="44640" y="76073"/>
                </a:lnTo>
                <a:lnTo>
                  <a:pt x="20650" y="113792"/>
                </a:lnTo>
                <a:lnTo>
                  <a:pt x="5372" y="156591"/>
                </a:lnTo>
                <a:lnTo>
                  <a:pt x="0" y="203200"/>
                </a:lnTo>
                <a:lnTo>
                  <a:pt x="5372" y="249809"/>
                </a:lnTo>
                <a:lnTo>
                  <a:pt x="20650" y="292608"/>
                </a:lnTo>
                <a:lnTo>
                  <a:pt x="44640" y="330326"/>
                </a:lnTo>
                <a:lnTo>
                  <a:pt x="76111" y="361823"/>
                </a:lnTo>
                <a:lnTo>
                  <a:pt x="113842" y="385699"/>
                </a:lnTo>
                <a:lnTo>
                  <a:pt x="156616" y="401066"/>
                </a:lnTo>
                <a:lnTo>
                  <a:pt x="203200" y="406400"/>
                </a:lnTo>
                <a:lnTo>
                  <a:pt x="249796" y="401066"/>
                </a:lnTo>
                <a:lnTo>
                  <a:pt x="292569" y="385699"/>
                </a:lnTo>
                <a:lnTo>
                  <a:pt x="330301" y="361823"/>
                </a:lnTo>
                <a:lnTo>
                  <a:pt x="361759" y="330326"/>
                </a:lnTo>
                <a:lnTo>
                  <a:pt x="385749" y="292608"/>
                </a:lnTo>
                <a:lnTo>
                  <a:pt x="401040" y="249809"/>
                </a:lnTo>
                <a:lnTo>
                  <a:pt x="406400" y="203200"/>
                </a:lnTo>
                <a:lnTo>
                  <a:pt x="402463" y="163322"/>
                </a:lnTo>
                <a:lnTo>
                  <a:pt x="390944" y="125475"/>
                </a:lnTo>
                <a:lnTo>
                  <a:pt x="372262" y="90424"/>
                </a:lnTo>
                <a:lnTo>
                  <a:pt x="346887" y="59562"/>
                </a:lnTo>
                <a:lnTo>
                  <a:pt x="315937" y="34162"/>
                </a:lnTo>
                <a:lnTo>
                  <a:pt x="280962" y="15494"/>
                </a:lnTo>
                <a:lnTo>
                  <a:pt x="243027" y="3937"/>
                </a:lnTo>
                <a:lnTo>
                  <a:pt x="203200" y="0"/>
                </a:lnTo>
                <a:close/>
              </a:path>
            </a:pathLst>
          </a:custGeom>
          <a:solidFill>
            <a:srgbClr val="a3c1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35" name="bg object 16" descr=""/>
          <p:cNvPicPr/>
          <p:nvPr/>
        </p:nvPicPr>
        <p:blipFill>
          <a:blip r:embed="rId3"/>
          <a:stretch/>
        </p:blipFill>
        <p:spPr>
          <a:xfrm>
            <a:off x="99000" y="103680"/>
            <a:ext cx="779040" cy="187200"/>
          </a:xfrm>
          <a:prstGeom prst="rect">
            <a:avLst/>
          </a:prstGeom>
          <a:ln w="0">
            <a:noFill/>
          </a:ln>
        </p:spPr>
      </p:pic>
      <p:sp>
        <p:nvSpPr>
          <p:cNvPr id="136" name="bg object 17"/>
          <p:cNvSpPr/>
          <p:nvPr/>
        </p:nvSpPr>
        <p:spPr>
          <a:xfrm>
            <a:off x="0" y="599040"/>
            <a:ext cx="1374840" cy="360"/>
          </a:xfrm>
          <a:custGeom>
            <a:avLst/>
            <a:gdLst>
              <a:gd name="textAreaLeft" fmla="*/ 0 w 1374840"/>
              <a:gd name="textAreaRight" fmla="*/ 1375920 w 137484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1376045" h="0">
                <a:moveTo>
                  <a:pt x="0" y="0"/>
                </a:moveTo>
                <a:lnTo>
                  <a:pt x="1375918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7" name="bg object 18"/>
          <p:cNvSpPr/>
          <p:nvPr/>
        </p:nvSpPr>
        <p:spPr>
          <a:xfrm>
            <a:off x="816840" y="394560"/>
            <a:ext cx="405360" cy="405360"/>
          </a:xfrm>
          <a:custGeom>
            <a:avLst/>
            <a:gdLst>
              <a:gd name="textAreaLeft" fmla="*/ 0 w 405360"/>
              <a:gd name="textAreaRight" fmla="*/ 406440 w 405360"/>
              <a:gd name="textAreaTop" fmla="*/ 0 h 405360"/>
              <a:gd name="textAreaBottom" fmla="*/ 406440 h 405360"/>
            </a:gdLst>
            <a:ahLst/>
            <a:rect l="textAreaLeft" t="textAreaTop" r="textAreaRight" b="textAreaBottom"/>
            <a:pathLst>
              <a:path w="406400" h="406400">
                <a:moveTo>
                  <a:pt x="203200" y="0"/>
                </a:moveTo>
                <a:lnTo>
                  <a:pt x="156616" y="5334"/>
                </a:lnTo>
                <a:lnTo>
                  <a:pt x="113842" y="20700"/>
                </a:lnTo>
                <a:lnTo>
                  <a:pt x="76111" y="44704"/>
                </a:lnTo>
                <a:lnTo>
                  <a:pt x="44640" y="76073"/>
                </a:lnTo>
                <a:lnTo>
                  <a:pt x="20650" y="113792"/>
                </a:lnTo>
                <a:lnTo>
                  <a:pt x="5372" y="156591"/>
                </a:lnTo>
                <a:lnTo>
                  <a:pt x="0" y="203200"/>
                </a:lnTo>
                <a:lnTo>
                  <a:pt x="5372" y="249809"/>
                </a:lnTo>
                <a:lnTo>
                  <a:pt x="20650" y="292608"/>
                </a:lnTo>
                <a:lnTo>
                  <a:pt x="44640" y="330326"/>
                </a:lnTo>
                <a:lnTo>
                  <a:pt x="76111" y="361823"/>
                </a:lnTo>
                <a:lnTo>
                  <a:pt x="113842" y="385699"/>
                </a:lnTo>
                <a:lnTo>
                  <a:pt x="156616" y="401066"/>
                </a:lnTo>
                <a:lnTo>
                  <a:pt x="203200" y="406400"/>
                </a:lnTo>
                <a:lnTo>
                  <a:pt x="249796" y="401066"/>
                </a:lnTo>
                <a:lnTo>
                  <a:pt x="292569" y="385699"/>
                </a:lnTo>
                <a:lnTo>
                  <a:pt x="330301" y="361823"/>
                </a:lnTo>
                <a:lnTo>
                  <a:pt x="361759" y="330326"/>
                </a:lnTo>
                <a:lnTo>
                  <a:pt x="385749" y="292608"/>
                </a:lnTo>
                <a:lnTo>
                  <a:pt x="401040" y="249809"/>
                </a:lnTo>
                <a:lnTo>
                  <a:pt x="406400" y="203200"/>
                </a:lnTo>
                <a:lnTo>
                  <a:pt x="402463" y="163322"/>
                </a:lnTo>
                <a:lnTo>
                  <a:pt x="390944" y="125475"/>
                </a:lnTo>
                <a:lnTo>
                  <a:pt x="372262" y="90424"/>
                </a:lnTo>
                <a:lnTo>
                  <a:pt x="346887" y="59562"/>
                </a:lnTo>
                <a:lnTo>
                  <a:pt x="315937" y="34162"/>
                </a:lnTo>
                <a:lnTo>
                  <a:pt x="280962" y="15494"/>
                </a:lnTo>
                <a:lnTo>
                  <a:pt x="243027" y="3937"/>
                </a:lnTo>
                <a:lnTo>
                  <a:pt x="203200" y="0"/>
                </a:lnTo>
                <a:close/>
              </a:path>
            </a:pathLst>
          </a:custGeom>
          <a:solidFill>
            <a:srgbClr val="a3c1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8" name="bg object 19"/>
          <p:cNvSpPr/>
          <p:nvPr/>
        </p:nvSpPr>
        <p:spPr>
          <a:xfrm>
            <a:off x="5265360" y="599040"/>
            <a:ext cx="3877560" cy="360"/>
          </a:xfrm>
          <a:custGeom>
            <a:avLst/>
            <a:gdLst>
              <a:gd name="textAreaLeft" fmla="*/ 0 w 3877560"/>
              <a:gd name="textAreaRight" fmla="*/ 3878640 w 387756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9" name="PlaceHolder 1"/>
          <p:cNvSpPr>
            <a:spLocks noGrp="1"/>
          </p:cNvSpPr>
          <p:nvPr>
            <p:ph type="ftr" idx="7"/>
          </p:nvPr>
        </p:nvSpPr>
        <p:spPr>
          <a:xfrm>
            <a:off x="3108960" y="4783320"/>
            <a:ext cx="2925000" cy="25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ldNum" idx="8"/>
          </p:nvPr>
        </p:nvSpPr>
        <p:spPr>
          <a:xfrm>
            <a:off x="8820000" y="4843440"/>
            <a:ext cx="231480" cy="15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AD8181B3-47CC-4D13-97F2-6CB396BFC22E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dt" idx="9"/>
          </p:nvPr>
        </p:nvSpPr>
        <p:spPr>
          <a:xfrm>
            <a:off x="457200" y="4783320"/>
            <a:ext cx="2102040" cy="25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14720" indent="-3110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29440" indent="-31104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44160" indent="-27648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658880" indent="-20736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07360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48832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290304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bg object 16" descr=""/>
          <p:cNvPicPr/>
          <p:nvPr/>
        </p:nvPicPr>
        <p:blipFill>
          <a:blip r:embed="rId2"/>
          <a:stretch/>
        </p:blipFill>
        <p:spPr>
          <a:xfrm>
            <a:off x="99000" y="103680"/>
            <a:ext cx="779040" cy="187200"/>
          </a:xfrm>
          <a:prstGeom prst="rect">
            <a:avLst/>
          </a:prstGeom>
          <a:ln w="0">
            <a:noFill/>
          </a:ln>
        </p:spPr>
      </p:pic>
      <p:sp>
        <p:nvSpPr>
          <p:cNvPr id="181" name="bg object 17" hidden="1"/>
          <p:cNvSpPr/>
          <p:nvPr/>
        </p:nvSpPr>
        <p:spPr>
          <a:xfrm>
            <a:off x="0" y="599040"/>
            <a:ext cx="1374840" cy="360"/>
          </a:xfrm>
          <a:custGeom>
            <a:avLst/>
            <a:gdLst>
              <a:gd name="textAreaLeft" fmla="*/ 0 w 1374840"/>
              <a:gd name="textAreaRight" fmla="*/ 1375920 w 137484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1376045" h="0">
                <a:moveTo>
                  <a:pt x="0" y="0"/>
                </a:moveTo>
                <a:lnTo>
                  <a:pt x="1375918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2" name="bg object 18" hidden="1"/>
          <p:cNvSpPr/>
          <p:nvPr/>
        </p:nvSpPr>
        <p:spPr>
          <a:xfrm>
            <a:off x="816840" y="394560"/>
            <a:ext cx="405360" cy="405360"/>
          </a:xfrm>
          <a:custGeom>
            <a:avLst/>
            <a:gdLst>
              <a:gd name="textAreaLeft" fmla="*/ 0 w 405360"/>
              <a:gd name="textAreaRight" fmla="*/ 406440 w 405360"/>
              <a:gd name="textAreaTop" fmla="*/ 0 h 405360"/>
              <a:gd name="textAreaBottom" fmla="*/ 406440 h 405360"/>
            </a:gdLst>
            <a:ahLst/>
            <a:rect l="textAreaLeft" t="textAreaTop" r="textAreaRight" b="textAreaBottom"/>
            <a:pathLst>
              <a:path w="406400" h="406400">
                <a:moveTo>
                  <a:pt x="203200" y="0"/>
                </a:moveTo>
                <a:lnTo>
                  <a:pt x="156616" y="5334"/>
                </a:lnTo>
                <a:lnTo>
                  <a:pt x="113842" y="20700"/>
                </a:lnTo>
                <a:lnTo>
                  <a:pt x="76111" y="44704"/>
                </a:lnTo>
                <a:lnTo>
                  <a:pt x="44640" y="76073"/>
                </a:lnTo>
                <a:lnTo>
                  <a:pt x="20650" y="113792"/>
                </a:lnTo>
                <a:lnTo>
                  <a:pt x="5372" y="156591"/>
                </a:lnTo>
                <a:lnTo>
                  <a:pt x="0" y="203200"/>
                </a:lnTo>
                <a:lnTo>
                  <a:pt x="5372" y="249809"/>
                </a:lnTo>
                <a:lnTo>
                  <a:pt x="20650" y="292608"/>
                </a:lnTo>
                <a:lnTo>
                  <a:pt x="44640" y="330326"/>
                </a:lnTo>
                <a:lnTo>
                  <a:pt x="76111" y="361823"/>
                </a:lnTo>
                <a:lnTo>
                  <a:pt x="113842" y="385699"/>
                </a:lnTo>
                <a:lnTo>
                  <a:pt x="156616" y="401066"/>
                </a:lnTo>
                <a:lnTo>
                  <a:pt x="203200" y="406400"/>
                </a:lnTo>
                <a:lnTo>
                  <a:pt x="249796" y="401066"/>
                </a:lnTo>
                <a:lnTo>
                  <a:pt x="292569" y="385699"/>
                </a:lnTo>
                <a:lnTo>
                  <a:pt x="330301" y="361823"/>
                </a:lnTo>
                <a:lnTo>
                  <a:pt x="361759" y="330326"/>
                </a:lnTo>
                <a:lnTo>
                  <a:pt x="385749" y="292608"/>
                </a:lnTo>
                <a:lnTo>
                  <a:pt x="401040" y="249809"/>
                </a:lnTo>
                <a:lnTo>
                  <a:pt x="406400" y="203200"/>
                </a:lnTo>
                <a:lnTo>
                  <a:pt x="402463" y="163322"/>
                </a:lnTo>
                <a:lnTo>
                  <a:pt x="390944" y="125475"/>
                </a:lnTo>
                <a:lnTo>
                  <a:pt x="372262" y="90424"/>
                </a:lnTo>
                <a:lnTo>
                  <a:pt x="346887" y="59562"/>
                </a:lnTo>
                <a:lnTo>
                  <a:pt x="315937" y="34162"/>
                </a:lnTo>
                <a:lnTo>
                  <a:pt x="280962" y="15494"/>
                </a:lnTo>
                <a:lnTo>
                  <a:pt x="243027" y="3937"/>
                </a:lnTo>
                <a:lnTo>
                  <a:pt x="203200" y="0"/>
                </a:lnTo>
                <a:close/>
              </a:path>
            </a:pathLst>
          </a:custGeom>
          <a:solidFill>
            <a:srgbClr val="a3c1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83" name="bg object 16" descr=""/>
          <p:cNvPicPr/>
          <p:nvPr/>
        </p:nvPicPr>
        <p:blipFill>
          <a:blip r:embed="rId3"/>
          <a:stretch/>
        </p:blipFill>
        <p:spPr>
          <a:xfrm>
            <a:off x="99000" y="103680"/>
            <a:ext cx="779040" cy="187200"/>
          </a:xfrm>
          <a:prstGeom prst="rect">
            <a:avLst/>
          </a:prstGeom>
          <a:ln w="0">
            <a:noFill/>
          </a:ln>
        </p:spPr>
      </p:pic>
      <p:sp>
        <p:nvSpPr>
          <p:cNvPr id="184" name="PlaceHolder 1"/>
          <p:cNvSpPr>
            <a:spLocks noGrp="1"/>
          </p:cNvSpPr>
          <p:nvPr>
            <p:ph type="ftr" idx="10"/>
          </p:nvPr>
        </p:nvSpPr>
        <p:spPr>
          <a:xfrm>
            <a:off x="3108960" y="4783320"/>
            <a:ext cx="2925000" cy="25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ldNum" idx="11"/>
          </p:nvPr>
        </p:nvSpPr>
        <p:spPr>
          <a:xfrm>
            <a:off x="8820000" y="4843440"/>
            <a:ext cx="231480" cy="15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012DFFD2-8CBB-4FBC-8847-9B50CAA87A88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dt" idx="12"/>
          </p:nvPr>
        </p:nvSpPr>
        <p:spPr>
          <a:xfrm>
            <a:off x="457200" y="4783320"/>
            <a:ext cx="2102040" cy="25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14720" indent="-3110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29440" indent="-31104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44160" indent="-27648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658880" indent="-20736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07360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48832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290304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hyperlink" Target="https://docs.docker.com/desktop/windows/install/" TargetMode="External"/><Relationship Id="rId3" Type="http://schemas.openxmlformats.org/officeDocument/2006/relationships/hyperlink" Target="https://docs.docker.com/desktop/mac/install/" TargetMode="External"/><Relationship Id="rId4" Type="http://schemas.openxmlformats.org/officeDocument/2006/relationships/hyperlink" Target="https://docs.docker.com/engine/install/ubuntu/" TargetMode="External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hyperlink" Target="https://www.docker.com/pricing/" TargetMode="External"/><Relationship Id="rId3" Type="http://schemas.openxmlformats.org/officeDocument/2006/relationships/hyperlink" Target="https://www.docker.com/pricing/" TargetMode="External"/><Relationship Id="rId4" Type="http://schemas.openxmlformats.org/officeDocument/2006/relationships/hyperlink" Target="https://www.docker.com/pricing/" TargetMode="External"/><Relationship Id="rId5" Type="http://schemas.openxmlformats.org/officeDocument/2006/relationships/hyperlink" Target="https://www.docker.com/pricing/" TargetMode="External"/><Relationship Id="rId6" Type="http://schemas.openxmlformats.org/officeDocument/2006/relationships/hyperlink" Target="https://www.docker.com/pricing/" TargetMode="External"/><Relationship Id="rId7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jpe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jpe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image" Target="../media/image33.jpe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49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7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2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jpeg"/><Relationship Id="rId3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jpeg"/><Relationship Id="rId3" Type="http://schemas.openxmlformats.org/officeDocument/2006/relationships/slideLayout" Target="../slideLayouts/slideLayou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jpeg"/><Relationship Id="rId5" Type="http://schemas.openxmlformats.org/officeDocument/2006/relationships/image" Target="../media/image15.jpeg"/><Relationship Id="rId6" Type="http://schemas.openxmlformats.org/officeDocument/2006/relationships/image" Target="../media/image16.jpeg"/><Relationship Id="rId7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2542320" y="1442880"/>
            <a:ext cx="6600240" cy="178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FUNDAMENTALS - 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DOCKER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(Containers) 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LECTURE II - III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3735000" y="3642840"/>
            <a:ext cx="5504760" cy="44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Jose Luis Gómez Ortega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2430000" y="3592080"/>
            <a:ext cx="3759480" cy="44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2449080" y="4683960"/>
            <a:ext cx="28926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MDA - MIA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CustomShape 5"/>
          <p:cNvSpPr/>
          <p:nvPr/>
        </p:nvSpPr>
        <p:spPr>
          <a:xfrm>
            <a:off x="6840000" y="4700520"/>
            <a:ext cx="2131920" cy="32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2024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object 2"/>
          <p:cNvSpPr/>
          <p:nvPr/>
        </p:nvSpPr>
        <p:spPr>
          <a:xfrm>
            <a:off x="5265360" y="599040"/>
            <a:ext cx="3877560" cy="360"/>
          </a:xfrm>
          <a:custGeom>
            <a:avLst/>
            <a:gdLst>
              <a:gd name="textAreaLeft" fmla="*/ 0 w 3877560"/>
              <a:gd name="textAreaRight" fmla="*/ 3878640 w 387756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04" name="object 3" descr=""/>
          <p:cNvPicPr/>
          <p:nvPr/>
        </p:nvPicPr>
        <p:blipFill>
          <a:blip r:embed="rId1"/>
          <a:stretch/>
        </p:blipFill>
        <p:spPr>
          <a:xfrm>
            <a:off x="5401080" y="1317240"/>
            <a:ext cx="3115800" cy="2610000"/>
          </a:xfrm>
          <a:prstGeom prst="rect">
            <a:avLst/>
          </a:prstGeom>
          <a:ln w="0">
            <a:noFill/>
          </a:ln>
        </p:spPr>
      </p:pic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20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</a:t>
            </a:r>
            <a:r>
              <a:rPr b="1" lang="es-ES" sz="2000" spc="18" strike="noStrike">
                <a:solidFill>
                  <a:srgbClr val="000000"/>
                </a:solidFill>
                <a:latin typeface="Palatino Linotype"/>
              </a:rPr>
              <a:t>on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sldNum" idx="24"/>
          </p:nvPr>
        </p:nvSpPr>
        <p:spPr>
          <a:xfrm>
            <a:off x="8820000" y="4843440"/>
            <a:ext cx="231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9EBFD40E-1D47-4A06-B020-9463CE1AD39B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" name="object 5"/>
          <p:cNvSpPr/>
          <p:nvPr/>
        </p:nvSpPr>
        <p:spPr>
          <a:xfrm>
            <a:off x="754920" y="901080"/>
            <a:ext cx="3024360" cy="2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5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500" spc="-9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your</a:t>
            </a:r>
            <a:r>
              <a:rPr b="0" lang="es-ES" sz="15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laptop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object 6"/>
          <p:cNvSpPr/>
          <p:nvPr/>
        </p:nvSpPr>
        <p:spPr>
          <a:xfrm>
            <a:off x="1228320" y="1406520"/>
            <a:ext cx="3743640" cy="168840"/>
          </a:xfrm>
          <a:prstGeom prst="rect">
            <a:avLst/>
          </a:prstGeom>
          <a:solidFill>
            <a:srgbClr val="a3c1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00" bIns="0" anchor="t">
            <a:spAutoFit/>
          </a:bodyPr>
          <a:p>
            <a:pPr marL="320040" indent="-320040">
              <a:lnSpc>
                <a:spcPct val="100000"/>
              </a:lnSpc>
              <a:spcBef>
                <a:spcPts val="14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32004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Windows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Users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(Windows</a:t>
            </a:r>
            <a:r>
              <a:rPr b="0" lang="es-ES" sz="11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10</a:t>
            </a:r>
            <a:r>
              <a:rPr b="0" lang="es-ES" sz="11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Enterprise</a:t>
            </a:r>
            <a:r>
              <a:rPr b="0" lang="es-ES" sz="1100" spc="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&amp;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pro</a:t>
            </a:r>
            <a:r>
              <a:rPr b="0" lang="es-ES" sz="11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&amp;</a:t>
            </a:r>
            <a:r>
              <a:rPr b="0" lang="es-ES" sz="11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home):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object 7"/>
          <p:cNvSpPr/>
          <p:nvPr/>
        </p:nvSpPr>
        <p:spPr>
          <a:xfrm>
            <a:off x="1535760" y="1639800"/>
            <a:ext cx="3522600" cy="2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ES" sz="1300" spc="-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 MT"/>
                <a:ea typeface="DejaVu Sans"/>
                <a:hlinkClick r:id="rId2"/>
              </a:rPr>
              <a:t>https://docs.docker.com/desktop/windows/install/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object 8"/>
          <p:cNvSpPr/>
          <p:nvPr/>
        </p:nvSpPr>
        <p:spPr>
          <a:xfrm>
            <a:off x="1228320" y="1924920"/>
            <a:ext cx="1830960" cy="168840"/>
          </a:xfrm>
          <a:prstGeom prst="rect">
            <a:avLst/>
          </a:prstGeom>
          <a:solidFill>
            <a:srgbClr val="a3c1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00" bIns="0" anchor="t">
            <a:spAutoFit/>
          </a:bodyPr>
          <a:p>
            <a:pPr marL="320040" indent="-320040">
              <a:lnSpc>
                <a:spcPct val="100000"/>
              </a:lnSpc>
              <a:spcBef>
                <a:spcPts val="14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320040"/>
              </a:tabLst>
            </a:pP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Mac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Users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object 9"/>
          <p:cNvSpPr/>
          <p:nvPr/>
        </p:nvSpPr>
        <p:spPr>
          <a:xfrm>
            <a:off x="1535760" y="2164320"/>
            <a:ext cx="3206880" cy="2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ES" sz="1300" spc="-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 MT"/>
                <a:ea typeface="DejaVu Sans"/>
                <a:hlinkClick r:id="rId3"/>
              </a:rPr>
              <a:t>https://docs.docker.com/desktop/mac/install/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object 10"/>
          <p:cNvSpPr/>
          <p:nvPr/>
        </p:nvSpPr>
        <p:spPr>
          <a:xfrm>
            <a:off x="1228320" y="2447640"/>
            <a:ext cx="1830960" cy="171000"/>
          </a:xfrm>
          <a:prstGeom prst="rect">
            <a:avLst/>
          </a:prstGeom>
          <a:solidFill>
            <a:srgbClr val="a3c1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 anchor="t">
            <a:spAutoFit/>
          </a:bodyPr>
          <a:p>
            <a:pPr marL="320040" indent="-320040">
              <a:lnSpc>
                <a:spcPct val="100000"/>
              </a:lnSpc>
              <a:spcBef>
                <a:spcPts val="31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32004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Ubuntu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Users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object 11"/>
          <p:cNvSpPr/>
          <p:nvPr/>
        </p:nvSpPr>
        <p:spPr>
          <a:xfrm>
            <a:off x="1535760" y="2688120"/>
            <a:ext cx="3314880" cy="2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ES" sz="1300" spc="-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 MT"/>
                <a:ea typeface="DejaVu Sans"/>
                <a:hlinkClick r:id="rId4"/>
              </a:rPr>
              <a:t>https://docs.docker.com/engine/install/ubuntu/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object 2"/>
          <p:cNvSpPr/>
          <p:nvPr/>
        </p:nvSpPr>
        <p:spPr>
          <a:xfrm>
            <a:off x="5265360" y="599040"/>
            <a:ext cx="3877560" cy="360"/>
          </a:xfrm>
          <a:custGeom>
            <a:avLst/>
            <a:gdLst>
              <a:gd name="textAreaLeft" fmla="*/ 0 w 3877560"/>
              <a:gd name="textAreaRight" fmla="*/ 3878640 w 387756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15" name="object 3" descr=""/>
          <p:cNvPicPr/>
          <p:nvPr/>
        </p:nvPicPr>
        <p:blipFill>
          <a:blip r:embed="rId1"/>
          <a:stretch/>
        </p:blipFill>
        <p:spPr>
          <a:xfrm>
            <a:off x="5184720" y="1620000"/>
            <a:ext cx="3824640" cy="2612880"/>
          </a:xfrm>
          <a:prstGeom prst="rect">
            <a:avLst/>
          </a:prstGeom>
          <a:ln w="0">
            <a:noFill/>
          </a:ln>
        </p:spPr>
      </p:pic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1454040" y="388800"/>
            <a:ext cx="196740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Docker</a:t>
            </a:r>
            <a:r>
              <a:rPr b="1" lang="es-ES" sz="2000" spc="-26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Versions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sldNum" idx="25"/>
          </p:nvPr>
        </p:nvSpPr>
        <p:spPr>
          <a:xfrm>
            <a:off x="8820000" y="4843440"/>
            <a:ext cx="231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63D80D73-806D-424B-94A4-6FCF5FA9EFD4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" name="object 5"/>
          <p:cNvSpPr/>
          <p:nvPr/>
        </p:nvSpPr>
        <p:spPr>
          <a:xfrm>
            <a:off x="754920" y="623520"/>
            <a:ext cx="8254440" cy="174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algn="r">
              <a:lnSpc>
                <a:spcPct val="100000"/>
              </a:lnSpc>
              <a:spcBef>
                <a:spcPts val="99"/>
              </a:spcBef>
            </a:pPr>
            <a:r>
              <a:rPr b="0" lang="es-ES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https://hub.docker.com/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337320" indent="-325080">
              <a:lnSpc>
                <a:spcPct val="100000"/>
              </a:lnSpc>
              <a:spcBef>
                <a:spcPts val="2010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500" spc="-32" strike="noStrike">
                <a:solidFill>
                  <a:srgbClr val="000000"/>
                </a:solidFill>
                <a:latin typeface="Arial"/>
                <a:ea typeface="DejaVu Sans"/>
              </a:rPr>
              <a:t>Docker</a:t>
            </a:r>
            <a:r>
              <a:rPr b="1" lang="es-ES" sz="1500" spc="-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75" strike="noStrike">
                <a:solidFill>
                  <a:srgbClr val="000000"/>
                </a:solidFill>
                <a:latin typeface="Arial"/>
                <a:ea typeface="DejaVu Sans"/>
              </a:rPr>
              <a:t>Engine</a:t>
            </a:r>
            <a:r>
              <a:rPr b="1" lang="es-ES" sz="1500" spc="-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5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client-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server</a:t>
            </a:r>
            <a:r>
              <a:rPr b="0" lang="es-ES" sz="15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21" strike="noStrike">
                <a:solidFill>
                  <a:srgbClr val="000000"/>
                </a:solidFill>
                <a:latin typeface="Arial MT"/>
                <a:ea typeface="DejaVu Sans"/>
              </a:rPr>
              <a:t>application</a:t>
            </a:r>
            <a:r>
              <a:rPr b="0" lang="es-ES" sz="15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with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these</a:t>
            </a:r>
            <a:r>
              <a:rPr b="0" lang="es-ES" sz="15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major components: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337320"/>
              </a:tabLst>
            </a:pP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buClr>
                <a:srgbClr val="4985e7"/>
              </a:buClr>
              <a:buSzPct val="109000"/>
              <a:buFont typeface="MS PGothic"/>
              <a:buChar char="○"/>
              <a:tabLst>
                <a:tab algn="l" pos="79452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Available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for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Linux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96"/>
              </a:spcBef>
              <a:buClr>
                <a:srgbClr val="4985e7"/>
              </a:buClr>
              <a:buSzPct val="109000"/>
              <a:buFont typeface="MS PGothic"/>
              <a:buChar char="○"/>
              <a:tabLst>
                <a:tab algn="l" pos="79452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Daemon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(Server)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(dockerd)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96"/>
              </a:spcBef>
              <a:buClr>
                <a:srgbClr val="4985e7"/>
              </a:buClr>
              <a:buSzPct val="109000"/>
              <a:buFont typeface="MS PGothic"/>
              <a:buChar char="○"/>
              <a:tabLst>
                <a:tab algn="l" pos="79452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REST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API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11"/>
              </a:spcBef>
              <a:buClr>
                <a:srgbClr val="4985e7"/>
              </a:buClr>
              <a:buSzPct val="109000"/>
              <a:buFont typeface="MS PGothic"/>
              <a:buChar char="○"/>
              <a:tabLst>
                <a:tab algn="l" pos="79452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Client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(Command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Line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Interface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(CLI))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object 6"/>
          <p:cNvSpPr/>
          <p:nvPr/>
        </p:nvSpPr>
        <p:spPr>
          <a:xfrm>
            <a:off x="754920" y="3217680"/>
            <a:ext cx="4644360" cy="13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500" spc="-26" strike="noStrike">
                <a:solidFill>
                  <a:srgbClr val="000000"/>
                </a:solidFill>
                <a:latin typeface="Arial"/>
                <a:ea typeface="DejaVu Sans"/>
              </a:rPr>
              <a:t>Docker</a:t>
            </a:r>
            <a:r>
              <a:rPr b="1" lang="es-ES" sz="1500" spc="-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12" strike="noStrike">
                <a:solidFill>
                  <a:srgbClr val="000000"/>
                </a:solidFill>
                <a:latin typeface="Arial"/>
                <a:ea typeface="DejaVu Sans"/>
              </a:rPr>
              <a:t>Desktop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: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337320"/>
              </a:tabLst>
            </a:pP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buClr>
                <a:srgbClr val="4985e7"/>
              </a:buClr>
              <a:buSzPct val="109000"/>
              <a:buFont typeface="MS PGothic"/>
              <a:buChar char="○"/>
              <a:tabLst>
                <a:tab algn="l" pos="79452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Contains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Engine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96"/>
              </a:spcBef>
              <a:buClr>
                <a:srgbClr val="4985e7"/>
              </a:buClr>
              <a:buSzPct val="109000"/>
              <a:buFont typeface="MS PGothic"/>
              <a:buChar char="○"/>
              <a:tabLst>
                <a:tab algn="l" pos="79452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Available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for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Windows,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Linux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and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Mac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SzPct val="109000"/>
              <a:buFont typeface="MS PGothic"/>
              <a:buChar char="○"/>
              <a:tabLst>
                <a:tab algn="l" pos="79452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Focus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on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Development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Environments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05"/>
              </a:spcBef>
              <a:buClr>
                <a:srgbClr val="4985e7"/>
              </a:buClr>
              <a:buSzPct val="109000"/>
              <a:buFont typeface="MS PGothic"/>
              <a:buChar char="○"/>
              <a:tabLst>
                <a:tab algn="l" pos="79452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Contains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additional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tools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such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as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docker-compose,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GUI,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etc.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SzPct val="109000"/>
              <a:buFont typeface="MS PGothic"/>
              <a:buChar char="○"/>
              <a:tabLst>
                <a:tab algn="l" pos="79452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Offers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different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 MT"/>
                <a:ea typeface="DejaVu Sans"/>
                <a:hlinkClick r:id="rId2"/>
              </a:rPr>
              <a:t>subscriptions</a:t>
            </a:r>
            <a:r>
              <a:rPr b="0" lang="es-ES" sz="1100" spc="-1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 MT"/>
                <a:ea typeface="DejaVu Sans"/>
                <a:hlinkClick r:id="rId3"/>
              </a:rPr>
              <a:t> </a:t>
            </a:r>
            <a:r>
              <a:rPr b="0" lang="es-ES" sz="11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 MT"/>
                <a:ea typeface="DejaVu Sans"/>
                <a:hlinkClick r:id="rId4"/>
              </a:rPr>
              <a:t>&amp;</a:t>
            </a:r>
            <a:r>
              <a:rPr b="0" lang="es-ES" sz="1100" spc="-3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 MT"/>
                <a:ea typeface="DejaVu Sans"/>
                <a:hlinkClick r:id="rId5"/>
              </a:rPr>
              <a:t> </a:t>
            </a:r>
            <a:r>
              <a:rPr b="0" lang="es-ES" sz="11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 MT"/>
                <a:ea typeface="DejaVu Sans"/>
                <a:hlinkClick r:id="rId6"/>
              </a:rPr>
              <a:t>prices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object 2"/>
          <p:cNvSpPr/>
          <p:nvPr/>
        </p:nvSpPr>
        <p:spPr>
          <a:xfrm>
            <a:off x="5265360" y="599040"/>
            <a:ext cx="3877560" cy="360"/>
          </a:xfrm>
          <a:custGeom>
            <a:avLst/>
            <a:gdLst>
              <a:gd name="textAreaLeft" fmla="*/ 0 w 3877560"/>
              <a:gd name="textAreaRight" fmla="*/ 3878640 w 387756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20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Docker</a:t>
            </a:r>
            <a:r>
              <a:rPr b="1" lang="es-ES" sz="2000" spc="-15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Desktop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22" name="object 4"/>
          <p:cNvGrpSpPr/>
          <p:nvPr/>
        </p:nvGrpSpPr>
        <p:grpSpPr>
          <a:xfrm>
            <a:off x="733320" y="1019880"/>
            <a:ext cx="8094240" cy="3992760"/>
            <a:chOff x="733320" y="1019880"/>
            <a:chExt cx="8094240" cy="3992760"/>
          </a:xfrm>
        </p:grpSpPr>
        <p:pic>
          <p:nvPicPr>
            <p:cNvPr id="323" name="object 5" descr=""/>
            <p:cNvPicPr/>
            <p:nvPr/>
          </p:nvPicPr>
          <p:blipFill>
            <a:blip r:embed="rId1"/>
            <a:stretch/>
          </p:blipFill>
          <p:spPr>
            <a:xfrm>
              <a:off x="762120" y="1048680"/>
              <a:ext cx="3866760" cy="2242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24" name="object 6"/>
            <p:cNvSpPr/>
            <p:nvPr/>
          </p:nvSpPr>
          <p:spPr>
            <a:xfrm>
              <a:off x="733320" y="1019880"/>
              <a:ext cx="3924360" cy="2299680"/>
            </a:xfrm>
            <a:custGeom>
              <a:avLst/>
              <a:gdLst>
                <a:gd name="textAreaLeft" fmla="*/ 0 w 3924360"/>
                <a:gd name="textAreaRight" fmla="*/ 3925440 w 3924360"/>
                <a:gd name="textAreaTop" fmla="*/ 0 h 2299680"/>
                <a:gd name="textAreaBottom" fmla="*/ 2300760 h 2299680"/>
              </a:gdLst>
              <a:ahLst/>
              <a:rect l="textAreaLeft" t="textAreaTop" r="textAreaRight" b="textAreaBottom"/>
              <a:pathLst>
                <a:path w="3925570" h="2300604">
                  <a:moveTo>
                    <a:pt x="0" y="2300478"/>
                  </a:moveTo>
                  <a:lnTo>
                    <a:pt x="3925062" y="2300478"/>
                  </a:lnTo>
                  <a:lnTo>
                    <a:pt x="3925062" y="0"/>
                  </a:lnTo>
                  <a:lnTo>
                    <a:pt x="0" y="0"/>
                  </a:lnTo>
                  <a:lnTo>
                    <a:pt x="0" y="2300478"/>
                  </a:ln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325" name="object 7" descr=""/>
            <p:cNvPicPr/>
            <p:nvPr/>
          </p:nvPicPr>
          <p:blipFill>
            <a:blip r:embed="rId2"/>
            <a:stretch/>
          </p:blipFill>
          <p:spPr>
            <a:xfrm>
              <a:off x="4337280" y="2225160"/>
              <a:ext cx="4461120" cy="2759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26" name="object 8"/>
            <p:cNvSpPr/>
            <p:nvPr/>
          </p:nvSpPr>
          <p:spPr>
            <a:xfrm>
              <a:off x="4308840" y="2196360"/>
              <a:ext cx="4518720" cy="2816280"/>
            </a:xfrm>
            <a:custGeom>
              <a:avLst/>
              <a:gdLst>
                <a:gd name="textAreaLeft" fmla="*/ 0 w 4518720"/>
                <a:gd name="textAreaRight" fmla="*/ 4519800 w 4518720"/>
                <a:gd name="textAreaTop" fmla="*/ 0 h 2816280"/>
                <a:gd name="textAreaBottom" fmla="*/ 2817360 h 2816280"/>
              </a:gdLst>
              <a:ahLst/>
              <a:rect l="textAreaLeft" t="textAreaTop" r="textAreaRight" b="textAreaBottom"/>
              <a:pathLst>
                <a:path w="4519930" h="2817495">
                  <a:moveTo>
                    <a:pt x="0" y="2817114"/>
                  </a:moveTo>
                  <a:lnTo>
                    <a:pt x="4519422" y="2817114"/>
                  </a:lnTo>
                  <a:lnTo>
                    <a:pt x="4519422" y="0"/>
                  </a:lnTo>
                  <a:lnTo>
                    <a:pt x="0" y="0"/>
                  </a:lnTo>
                  <a:lnTo>
                    <a:pt x="0" y="2817114"/>
                  </a:ln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27" name="PlaceHolder 2"/>
          <p:cNvSpPr>
            <a:spLocks noGrp="1"/>
          </p:cNvSpPr>
          <p:nvPr>
            <p:ph type="sldNum" idx="26"/>
          </p:nvPr>
        </p:nvSpPr>
        <p:spPr>
          <a:xfrm>
            <a:off x="8820000" y="4843440"/>
            <a:ext cx="231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90D1AFC6-BE3B-4788-9458-10366B3C9FA3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object 2"/>
          <p:cNvSpPr/>
          <p:nvPr/>
        </p:nvSpPr>
        <p:spPr>
          <a:xfrm>
            <a:off x="5265360" y="599040"/>
            <a:ext cx="3877560" cy="360"/>
          </a:xfrm>
          <a:custGeom>
            <a:avLst/>
            <a:gdLst>
              <a:gd name="textAreaLeft" fmla="*/ 0 w 3877560"/>
              <a:gd name="textAreaRight" fmla="*/ 3878640 w 387756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20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Visual</a:t>
            </a:r>
            <a:r>
              <a:rPr b="1" lang="es-ES" sz="2000" spc="-32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Studio</a:t>
            </a:r>
            <a:r>
              <a:rPr b="1" lang="es-ES" sz="2000" spc="-7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21" strike="noStrike">
                <a:solidFill>
                  <a:srgbClr val="000000"/>
                </a:solidFill>
                <a:latin typeface="Palatino Linotype"/>
              </a:rPr>
              <a:t>Code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0" name="object 4" descr=""/>
          <p:cNvPicPr/>
          <p:nvPr/>
        </p:nvPicPr>
        <p:blipFill>
          <a:blip r:embed="rId1"/>
          <a:stretch/>
        </p:blipFill>
        <p:spPr>
          <a:xfrm>
            <a:off x="1143000" y="978480"/>
            <a:ext cx="6571800" cy="3807360"/>
          </a:xfrm>
          <a:prstGeom prst="rect">
            <a:avLst/>
          </a:prstGeom>
          <a:ln w="0">
            <a:noFill/>
          </a:ln>
        </p:spPr>
      </p:pic>
      <p:sp>
        <p:nvSpPr>
          <p:cNvPr id="331" name="PlaceHolder 2"/>
          <p:cNvSpPr>
            <a:spLocks noGrp="1"/>
          </p:cNvSpPr>
          <p:nvPr>
            <p:ph type="sldNum" idx="27"/>
          </p:nvPr>
        </p:nvSpPr>
        <p:spPr>
          <a:xfrm>
            <a:off x="8820000" y="4843440"/>
            <a:ext cx="231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2B4FBBC4-F3BC-428F-8699-50BA8BA8A7FE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object 2"/>
          <p:cNvSpPr/>
          <p:nvPr/>
        </p:nvSpPr>
        <p:spPr>
          <a:xfrm>
            <a:off x="5265360" y="599040"/>
            <a:ext cx="3877560" cy="360"/>
          </a:xfrm>
          <a:custGeom>
            <a:avLst/>
            <a:gdLst>
              <a:gd name="textAreaLeft" fmla="*/ 0 w 3877560"/>
              <a:gd name="textAreaRight" fmla="*/ 3878640 w 387756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1454040" y="388800"/>
            <a:ext cx="166500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Docker</a:t>
            </a:r>
            <a:r>
              <a:rPr b="1" lang="es-ES" sz="2000" spc="148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Image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34" name="object 4"/>
          <p:cNvGrpSpPr/>
          <p:nvPr/>
        </p:nvGrpSpPr>
        <p:grpSpPr>
          <a:xfrm>
            <a:off x="7089480" y="2743200"/>
            <a:ext cx="1810800" cy="1509120"/>
            <a:chOff x="7089480" y="2743200"/>
            <a:chExt cx="1810800" cy="1509120"/>
          </a:xfrm>
        </p:grpSpPr>
        <p:pic>
          <p:nvPicPr>
            <p:cNvPr id="335" name="object 5" descr=""/>
            <p:cNvPicPr/>
            <p:nvPr/>
          </p:nvPicPr>
          <p:blipFill>
            <a:blip r:embed="rId1"/>
            <a:stretch/>
          </p:blipFill>
          <p:spPr>
            <a:xfrm>
              <a:off x="7089480" y="2743200"/>
              <a:ext cx="1810800" cy="136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6" name="object 6" descr=""/>
            <p:cNvPicPr/>
            <p:nvPr/>
          </p:nvPicPr>
          <p:blipFill>
            <a:blip r:embed="rId2"/>
            <a:stretch/>
          </p:blipFill>
          <p:spPr>
            <a:xfrm>
              <a:off x="7113960" y="2749320"/>
              <a:ext cx="1762200" cy="1503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37" name="object 7"/>
          <p:cNvSpPr/>
          <p:nvPr/>
        </p:nvSpPr>
        <p:spPr>
          <a:xfrm>
            <a:off x="853200" y="1529280"/>
            <a:ext cx="4867560" cy="190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5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5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5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52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r>
              <a:rPr b="0" lang="es-ES" sz="1500" spc="-9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35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5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52" strike="noStrike">
                <a:solidFill>
                  <a:srgbClr val="000000"/>
                </a:solidFill>
                <a:latin typeface="Arial MT"/>
                <a:ea typeface="DejaVu Sans"/>
              </a:rPr>
              <a:t>like</a:t>
            </a:r>
            <a:r>
              <a:rPr b="0" lang="es-ES" sz="15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35" strike="noStrike">
                <a:solidFill>
                  <a:srgbClr val="000000"/>
                </a:solidFill>
                <a:latin typeface="Arial MT"/>
                <a:ea typeface="DejaVu Sans"/>
              </a:rPr>
              <a:t>an</a:t>
            </a:r>
            <a:r>
              <a:rPr b="0" lang="es-ES" sz="15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55" strike="noStrike">
                <a:solidFill>
                  <a:srgbClr val="000000"/>
                </a:solidFill>
                <a:latin typeface="Arial MT"/>
                <a:ea typeface="DejaVu Sans"/>
              </a:rPr>
              <a:t>Instalación</a:t>
            </a:r>
            <a:r>
              <a:rPr b="0" lang="es-ES" sz="15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35" strike="noStrike">
                <a:solidFill>
                  <a:srgbClr val="000000"/>
                </a:solidFill>
                <a:latin typeface="Arial MT"/>
                <a:ea typeface="DejaVu Sans"/>
              </a:rPr>
              <a:t>CD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0"/>
              </a:spcBef>
              <a:tabLst>
                <a:tab algn="l" pos="337320"/>
              </a:tabLst>
            </a:pP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5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60" strike="noStrike">
                <a:solidFill>
                  <a:srgbClr val="000000"/>
                </a:solidFill>
                <a:latin typeface="Arial MT"/>
                <a:ea typeface="DejaVu Sans"/>
              </a:rPr>
              <a:t>read-</a:t>
            </a:r>
            <a:r>
              <a:rPr b="0" lang="es-ES" sz="1500" spc="-52" strike="noStrike">
                <a:solidFill>
                  <a:srgbClr val="000000"/>
                </a:solidFill>
                <a:latin typeface="Arial MT"/>
                <a:ea typeface="DejaVu Sans"/>
              </a:rPr>
              <a:t>only</a:t>
            </a:r>
            <a:r>
              <a:rPr b="0" lang="es-ES" sz="15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template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0"/>
              </a:spcBef>
              <a:tabLst>
                <a:tab algn="l" pos="337320"/>
              </a:tabLst>
            </a:pP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500" spc="-72" strike="noStrike">
                <a:solidFill>
                  <a:srgbClr val="000000"/>
                </a:solidFill>
                <a:latin typeface="Arial MT"/>
                <a:ea typeface="DejaVu Sans"/>
              </a:rPr>
              <a:t>Recognized</a:t>
            </a:r>
            <a:r>
              <a:rPr b="0" lang="es-ES" sz="1500" spc="-10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by</a:t>
            </a:r>
            <a:r>
              <a:rPr b="0" lang="es-ES" sz="15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46" strike="noStrike">
                <a:solidFill>
                  <a:srgbClr val="000000"/>
                </a:solidFill>
                <a:latin typeface="Arial MT"/>
                <a:ea typeface="DejaVu Sans"/>
              </a:rPr>
              <a:t>name</a:t>
            </a:r>
            <a:r>
              <a:rPr b="0" lang="es-ES" sz="15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or</a:t>
            </a:r>
            <a:r>
              <a:rPr b="0" lang="es-ES" sz="15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41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r>
              <a:rPr b="0" lang="es-ES" sz="15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26" strike="noStrike">
                <a:solidFill>
                  <a:srgbClr val="000000"/>
                </a:solidFill>
                <a:latin typeface="Arial MT"/>
                <a:ea typeface="DejaVu Sans"/>
              </a:rPr>
              <a:t>ID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81"/>
              </a:spcBef>
              <a:tabLst>
                <a:tab algn="l" pos="337320"/>
              </a:tabLst>
            </a:pP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500" spc="-66" strike="noStrike">
                <a:solidFill>
                  <a:srgbClr val="000000"/>
                </a:solidFill>
                <a:latin typeface="Arial MT"/>
                <a:ea typeface="DejaVu Sans"/>
              </a:rPr>
              <a:t>They</a:t>
            </a:r>
            <a:r>
              <a:rPr b="0" lang="es-ES" sz="15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46" strike="noStrike">
                <a:solidFill>
                  <a:srgbClr val="000000"/>
                </a:solidFill>
                <a:latin typeface="Arial MT"/>
                <a:ea typeface="DejaVu Sans"/>
              </a:rPr>
              <a:t>are</a:t>
            </a:r>
            <a:r>
              <a:rPr b="0" lang="es-ES" sz="15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pushed</a:t>
            </a:r>
            <a:r>
              <a:rPr b="0" lang="es-ES" sz="15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5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21" strike="noStrike">
                <a:solidFill>
                  <a:srgbClr val="000000"/>
                </a:solidFill>
                <a:latin typeface="Arial MT"/>
                <a:ea typeface="DejaVu Sans"/>
              </a:rPr>
              <a:t>and</a:t>
            </a:r>
            <a:r>
              <a:rPr b="0" lang="es-ES" sz="15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41" strike="noStrike">
                <a:solidFill>
                  <a:srgbClr val="000000"/>
                </a:solidFill>
                <a:latin typeface="Arial MT"/>
                <a:ea typeface="DejaVu Sans"/>
              </a:rPr>
              <a:t>can</a:t>
            </a:r>
            <a:r>
              <a:rPr b="0" lang="es-ES" sz="15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be</a:t>
            </a:r>
            <a:r>
              <a:rPr b="0" lang="es-ES" sz="15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pulled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from</a:t>
            </a:r>
            <a:r>
              <a:rPr b="0" lang="es-ES" sz="15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5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26" strike="noStrike">
                <a:solidFill>
                  <a:srgbClr val="000000"/>
                </a:solidFill>
                <a:latin typeface="Arial MT"/>
                <a:ea typeface="DejaVu Sans"/>
              </a:rPr>
              <a:t>Hub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ldNum" idx="28"/>
          </p:nvPr>
        </p:nvSpPr>
        <p:spPr>
          <a:xfrm>
            <a:off x="8820000" y="4843440"/>
            <a:ext cx="231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0BFE2A28-B066-4CE1-AAF5-BE63994CBEA4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object 2"/>
          <p:cNvSpPr/>
          <p:nvPr/>
        </p:nvSpPr>
        <p:spPr>
          <a:xfrm>
            <a:off x="5265360" y="599040"/>
            <a:ext cx="3877560" cy="360"/>
          </a:xfrm>
          <a:custGeom>
            <a:avLst/>
            <a:gdLst>
              <a:gd name="textAreaLeft" fmla="*/ 0 w 3877560"/>
              <a:gd name="textAreaRight" fmla="*/ 3878640 w 387756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20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Docker</a:t>
            </a:r>
            <a:r>
              <a:rPr b="1" lang="es-ES" sz="2000" spc="148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Container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object 4"/>
          <p:cNvSpPr/>
          <p:nvPr/>
        </p:nvSpPr>
        <p:spPr>
          <a:xfrm>
            <a:off x="754920" y="1153080"/>
            <a:ext cx="5118840" cy="296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500" spc="-55" strike="noStrike">
                <a:solidFill>
                  <a:srgbClr val="000000"/>
                </a:solidFill>
                <a:latin typeface="Arial MT"/>
                <a:ea typeface="DejaVu Sans"/>
              </a:rPr>
              <a:t>Running</a:t>
            </a:r>
            <a:r>
              <a:rPr b="0" lang="es-ES" sz="15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41" strike="noStrike">
                <a:solidFill>
                  <a:srgbClr val="000000"/>
                </a:solidFill>
                <a:latin typeface="Arial MT"/>
                <a:ea typeface="DejaVu Sans"/>
              </a:rPr>
              <a:t>instance</a:t>
            </a:r>
            <a:r>
              <a:rPr b="0" lang="es-ES" sz="15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of</a:t>
            </a:r>
            <a:r>
              <a:rPr b="0" lang="es-ES" sz="15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5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500" spc="-9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21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10"/>
              </a:spcBef>
              <a:tabLst>
                <a:tab algn="l" pos="337320"/>
              </a:tabLst>
            </a:pP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500" spc="-46" strike="noStrike">
                <a:solidFill>
                  <a:srgbClr val="000000"/>
                </a:solidFill>
                <a:latin typeface="Arial MT"/>
                <a:ea typeface="DejaVu Sans"/>
              </a:rPr>
              <a:t>Provides</a:t>
            </a:r>
            <a:r>
              <a:rPr b="0" lang="es-ES" sz="15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similar</a:t>
            </a:r>
            <a:r>
              <a:rPr b="0" lang="es-ES" sz="15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21" strike="noStrike">
                <a:solidFill>
                  <a:srgbClr val="000000"/>
                </a:solidFill>
                <a:latin typeface="Arial MT"/>
                <a:ea typeface="DejaVu Sans"/>
              </a:rPr>
              <a:t>isolation</a:t>
            </a:r>
            <a:r>
              <a:rPr b="0" lang="es-ES" sz="15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5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26" strike="noStrike">
                <a:solidFill>
                  <a:srgbClr val="000000"/>
                </a:solidFill>
                <a:latin typeface="Arial MT"/>
                <a:ea typeface="DejaVu Sans"/>
              </a:rPr>
              <a:t>VMs</a:t>
            </a:r>
            <a:r>
              <a:rPr b="0" lang="es-ES" sz="15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but</a:t>
            </a:r>
            <a:r>
              <a:rPr b="0" lang="es-ES" sz="15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lighter!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10"/>
              </a:spcBef>
              <a:tabLst>
                <a:tab algn="l" pos="337320"/>
              </a:tabLst>
            </a:pP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Adds</a:t>
            </a:r>
            <a:r>
              <a:rPr b="0" lang="es-ES" sz="1500" spc="-10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writable</a:t>
            </a:r>
            <a:r>
              <a:rPr b="0" lang="es-ES" sz="15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35" strike="noStrike">
                <a:solidFill>
                  <a:srgbClr val="000000"/>
                </a:solidFill>
                <a:latin typeface="Arial MT"/>
                <a:ea typeface="DejaVu Sans"/>
              </a:rPr>
              <a:t>layer</a:t>
            </a:r>
            <a:r>
              <a:rPr b="0" lang="es-ES" sz="1500" spc="-9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on</a:t>
            </a:r>
            <a:r>
              <a:rPr b="0" lang="es-ES" sz="15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top</a:t>
            </a:r>
            <a:r>
              <a:rPr b="0" lang="es-ES" sz="15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of</a:t>
            </a:r>
            <a:r>
              <a:rPr b="0" lang="es-ES" sz="1500" spc="279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46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r>
              <a:rPr b="0" lang="es-ES" sz="1500" spc="-9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layers</a:t>
            </a:r>
            <a:r>
              <a:rPr b="0" lang="es-ES" sz="15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41" strike="noStrike">
                <a:solidFill>
                  <a:srgbClr val="000000"/>
                </a:solidFill>
                <a:latin typeface="Arial MT"/>
                <a:ea typeface="DejaVu Sans"/>
              </a:rPr>
              <a:t>and</a:t>
            </a:r>
            <a:r>
              <a:rPr b="0" lang="es-ES" sz="1500" spc="-11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works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on</a:t>
            </a:r>
            <a:r>
              <a:rPr b="0" lang="es-ES" sz="15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26" strike="noStrike">
                <a:solidFill>
                  <a:srgbClr val="000000"/>
                </a:solidFill>
                <a:latin typeface="Arial MT"/>
                <a:ea typeface="DejaVu Sans"/>
              </a:rPr>
              <a:t>it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24"/>
              </a:spcBef>
              <a:tabLst>
                <a:tab algn="l" pos="337320"/>
              </a:tabLst>
            </a:pP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500" spc="-80" strike="noStrike">
                <a:solidFill>
                  <a:srgbClr val="000000"/>
                </a:solidFill>
                <a:latin typeface="Arial MT"/>
                <a:ea typeface="DejaVu Sans"/>
              </a:rPr>
              <a:t>Can</a:t>
            </a:r>
            <a:r>
              <a:rPr b="0" lang="es-ES" sz="1500" spc="-12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26" strike="noStrike">
                <a:solidFill>
                  <a:srgbClr val="000000"/>
                </a:solidFill>
                <a:latin typeface="Arial MT"/>
                <a:ea typeface="DejaVu Sans"/>
              </a:rPr>
              <a:t>talk</a:t>
            </a:r>
            <a:r>
              <a:rPr b="0" lang="es-ES" sz="15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other</a:t>
            </a:r>
            <a:r>
              <a:rPr b="0" lang="es-ES" sz="15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containers</a:t>
            </a:r>
            <a:r>
              <a:rPr b="0" lang="es-ES" sz="15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21" strike="noStrike">
                <a:solidFill>
                  <a:srgbClr val="000000"/>
                </a:solidFill>
                <a:latin typeface="Arial MT"/>
                <a:ea typeface="DejaVu Sans"/>
              </a:rPr>
              <a:t>like</a:t>
            </a:r>
            <a:r>
              <a:rPr b="0" lang="es-ES" sz="15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46" strike="noStrike">
                <a:solidFill>
                  <a:srgbClr val="000000"/>
                </a:solidFill>
                <a:latin typeface="Arial MT"/>
                <a:ea typeface="DejaVu Sans"/>
              </a:rPr>
              <a:t>processes</a:t>
            </a:r>
            <a:r>
              <a:rPr b="0" lang="es-ES" sz="15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Linux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10"/>
              </a:spcBef>
              <a:tabLst>
                <a:tab algn="l" pos="337320"/>
              </a:tabLst>
            </a:pP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500" spc="-35" strike="noStrike">
                <a:solidFill>
                  <a:srgbClr val="000000"/>
                </a:solidFill>
                <a:latin typeface="Arial MT"/>
                <a:ea typeface="DejaVu Sans"/>
              </a:rPr>
              <a:t>Provide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46" strike="noStrike">
                <a:solidFill>
                  <a:srgbClr val="000000"/>
                </a:solidFill>
                <a:latin typeface="Arial MT"/>
                <a:ea typeface="DejaVu Sans"/>
              </a:rPr>
              <a:t>resources</a:t>
            </a:r>
            <a:r>
              <a:rPr b="0" lang="es-ES" sz="1500" spc="-13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52" strike="noStrike">
                <a:solidFill>
                  <a:srgbClr val="000000"/>
                </a:solidFill>
                <a:latin typeface="Arial MT"/>
                <a:ea typeface="DejaVu Sans"/>
              </a:rPr>
              <a:t>(CPU/RAM)</a:t>
            </a:r>
            <a:r>
              <a:rPr b="0" lang="es-ES" sz="15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5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46" strike="noStrike">
                <a:solidFill>
                  <a:srgbClr val="000000"/>
                </a:solidFill>
                <a:latin typeface="Arial MT"/>
                <a:ea typeface="DejaVu Sans"/>
              </a:rPr>
              <a:t>an</a:t>
            </a:r>
            <a:r>
              <a:rPr b="0" lang="es-ES" sz="1500" spc="-10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2" name="object 5" descr=""/>
          <p:cNvPicPr/>
          <p:nvPr/>
        </p:nvPicPr>
        <p:blipFill>
          <a:blip r:embed="rId1"/>
          <a:stretch/>
        </p:blipFill>
        <p:spPr>
          <a:xfrm>
            <a:off x="6614640" y="2242440"/>
            <a:ext cx="1695960" cy="1330200"/>
          </a:xfrm>
          <a:prstGeom prst="rect">
            <a:avLst/>
          </a:prstGeom>
          <a:ln w="0">
            <a:noFill/>
          </a:ln>
        </p:spPr>
      </p:pic>
      <p:sp>
        <p:nvSpPr>
          <p:cNvPr id="343" name="PlaceHolder 2"/>
          <p:cNvSpPr>
            <a:spLocks noGrp="1"/>
          </p:cNvSpPr>
          <p:nvPr>
            <p:ph type="sldNum" idx="29"/>
          </p:nvPr>
        </p:nvSpPr>
        <p:spPr>
          <a:xfrm>
            <a:off x="8820000" y="4843440"/>
            <a:ext cx="231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8C82568D-7CA8-45B5-92F3-E51A449A034E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object 2"/>
          <p:cNvSpPr/>
          <p:nvPr/>
        </p:nvSpPr>
        <p:spPr>
          <a:xfrm>
            <a:off x="5265360" y="599040"/>
            <a:ext cx="3877560" cy="360"/>
          </a:xfrm>
          <a:custGeom>
            <a:avLst/>
            <a:gdLst>
              <a:gd name="textAreaLeft" fmla="*/ 0 w 3877560"/>
              <a:gd name="textAreaRight" fmla="*/ 3878640 w 387756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20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</a:t>
            </a:r>
            <a:r>
              <a:rPr b="1" lang="es-ES" sz="2000" spc="18" strike="noStrike">
                <a:solidFill>
                  <a:srgbClr val="000000"/>
                </a:solidFill>
                <a:latin typeface="Palatino Linotype"/>
              </a:rPr>
              <a:t>on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6" name="object 4" descr=""/>
          <p:cNvPicPr/>
          <p:nvPr/>
        </p:nvPicPr>
        <p:blipFill>
          <a:blip r:embed="rId1"/>
          <a:stretch/>
        </p:blipFill>
        <p:spPr>
          <a:xfrm>
            <a:off x="1828800" y="1819800"/>
            <a:ext cx="5790240" cy="2926440"/>
          </a:xfrm>
          <a:prstGeom prst="rect">
            <a:avLst/>
          </a:prstGeom>
          <a:ln w="0">
            <a:noFill/>
          </a:ln>
        </p:spPr>
      </p:pic>
      <p:sp>
        <p:nvSpPr>
          <p:cNvPr id="347" name="object 5"/>
          <p:cNvSpPr/>
          <p:nvPr/>
        </p:nvSpPr>
        <p:spPr>
          <a:xfrm>
            <a:off x="548280" y="1303920"/>
            <a:ext cx="281088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800" spc="-26" strike="noStrike">
                <a:solidFill>
                  <a:srgbClr val="000000"/>
                </a:solidFill>
                <a:latin typeface="Arial MT"/>
                <a:ea typeface="DejaVu Sans"/>
              </a:rPr>
              <a:t>‘‘‘</a:t>
            </a:r>
            <a:r>
              <a:rPr b="0" lang="es-ES" sz="18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8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8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800" spc="-41" strike="noStrike">
                <a:solidFill>
                  <a:srgbClr val="000000"/>
                </a:solidFill>
                <a:latin typeface="Arial MT"/>
                <a:ea typeface="DejaVu Sans"/>
              </a:rPr>
              <a:t>hello-</a:t>
            </a:r>
            <a:r>
              <a:rPr b="0" lang="es-ES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world’’’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sldNum" idx="30"/>
          </p:nvPr>
        </p:nvSpPr>
        <p:spPr>
          <a:xfrm>
            <a:off x="8820000" y="4843440"/>
            <a:ext cx="231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AF0709B6-ACB3-47B6-BF5E-9D353A50332A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object 2"/>
          <p:cNvSpPr/>
          <p:nvPr/>
        </p:nvSpPr>
        <p:spPr>
          <a:xfrm>
            <a:off x="5265360" y="599040"/>
            <a:ext cx="3877560" cy="360"/>
          </a:xfrm>
          <a:custGeom>
            <a:avLst/>
            <a:gdLst>
              <a:gd name="textAreaLeft" fmla="*/ 0 w 3877560"/>
              <a:gd name="textAreaRight" fmla="*/ 3878640 w 387756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20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Hands-on</a:t>
            </a:r>
            <a:r>
              <a:rPr b="1" lang="es-ES" sz="2000" spc="123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–</a:t>
            </a:r>
            <a:r>
              <a:rPr b="1" lang="es-ES" sz="2000" spc="148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Basic</a:t>
            </a:r>
            <a:r>
              <a:rPr b="1" lang="es-ES" sz="2000" spc="137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Comands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object 4"/>
          <p:cNvSpPr/>
          <p:nvPr/>
        </p:nvSpPr>
        <p:spPr>
          <a:xfrm>
            <a:off x="332280" y="1246680"/>
            <a:ext cx="2907000" cy="341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652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1154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version”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1060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–help”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106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image”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1054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r>
              <a:rPr b="0" lang="es-ES" sz="16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46" strike="noStrike">
                <a:solidFill>
                  <a:srgbClr val="000000"/>
                </a:solidFill>
                <a:latin typeface="Arial MT"/>
                <a:ea typeface="DejaVu Sans"/>
              </a:rPr>
              <a:t>--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help”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1054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r>
              <a:rPr b="0" lang="es-ES" sz="16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ls”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106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ps”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1054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ps</a:t>
            </a:r>
            <a:r>
              <a:rPr b="0" lang="es-ES" sz="16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46" strike="noStrike">
                <a:solidFill>
                  <a:srgbClr val="000000"/>
                </a:solidFill>
                <a:latin typeface="Arial MT"/>
                <a:ea typeface="DejaVu Sans"/>
              </a:rPr>
              <a:t>-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a”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1060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6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&lt;image&gt;”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106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6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–it</a:t>
            </a:r>
            <a:r>
              <a:rPr b="0" lang="es-ES" sz="16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&lt;image&gt;”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2" name="object 5" descr=""/>
          <p:cNvPicPr/>
          <p:nvPr/>
        </p:nvPicPr>
        <p:blipFill>
          <a:blip r:embed="rId1"/>
          <a:stretch/>
        </p:blipFill>
        <p:spPr>
          <a:xfrm>
            <a:off x="3396240" y="1450800"/>
            <a:ext cx="5537160" cy="1637280"/>
          </a:xfrm>
          <a:prstGeom prst="rect">
            <a:avLst/>
          </a:prstGeom>
          <a:ln w="0">
            <a:noFill/>
          </a:ln>
        </p:spPr>
      </p:pic>
      <p:pic>
        <p:nvPicPr>
          <p:cNvPr id="353" name="object 6" descr=""/>
          <p:cNvPicPr/>
          <p:nvPr/>
        </p:nvPicPr>
        <p:blipFill>
          <a:blip r:embed="rId2"/>
          <a:stretch/>
        </p:blipFill>
        <p:spPr>
          <a:xfrm>
            <a:off x="3396960" y="3495240"/>
            <a:ext cx="5547960" cy="626760"/>
          </a:xfrm>
          <a:prstGeom prst="rect">
            <a:avLst/>
          </a:prstGeom>
          <a:ln w="0">
            <a:noFill/>
          </a:ln>
        </p:spPr>
      </p:pic>
      <p:sp>
        <p:nvSpPr>
          <p:cNvPr id="354" name="PlaceHolder 2"/>
          <p:cNvSpPr>
            <a:spLocks noGrp="1"/>
          </p:cNvSpPr>
          <p:nvPr>
            <p:ph type="sldNum" idx="31"/>
          </p:nvPr>
        </p:nvSpPr>
        <p:spPr>
          <a:xfrm>
            <a:off x="8820000" y="4843440"/>
            <a:ext cx="231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EE38F3BC-9502-469E-994A-2735D7D1428F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20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</a:t>
            </a:r>
            <a:r>
              <a:rPr b="1" lang="es-ES" sz="2000" spc="18" strike="noStrike">
                <a:solidFill>
                  <a:srgbClr val="000000"/>
                </a:solidFill>
                <a:latin typeface="Palatino Linotype"/>
              </a:rPr>
              <a:t>on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object 3"/>
          <p:cNvSpPr/>
          <p:nvPr/>
        </p:nvSpPr>
        <p:spPr>
          <a:xfrm>
            <a:off x="609120" y="1153080"/>
            <a:ext cx="1091160" cy="34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105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100" spc="-41" strike="noStrike">
                <a:solidFill>
                  <a:srgbClr val="000000"/>
                </a:solidFill>
                <a:latin typeface="Arial"/>
                <a:ea typeface="DejaVu Sans"/>
              </a:rPr>
              <a:t>Exercise</a:t>
            </a:r>
            <a:r>
              <a:rPr b="1" lang="es-ES" sz="1100" spc="-8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26" strike="noStrike">
                <a:solidFill>
                  <a:srgbClr val="000000"/>
                </a:solidFill>
                <a:latin typeface="Arial"/>
                <a:ea typeface="DejaVu Sans"/>
              </a:rPr>
              <a:t>1A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object 4"/>
          <p:cNvSpPr/>
          <p:nvPr/>
        </p:nvSpPr>
        <p:spPr>
          <a:xfrm>
            <a:off x="1069560" y="1514520"/>
            <a:ext cx="1534320" cy="18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 anchor="t">
            <a:spAutoFit/>
          </a:bodyPr>
          <a:p>
            <a:pPr marL="12600">
              <a:lnSpc>
                <a:spcPct val="100000"/>
              </a:lnSpc>
              <a:spcBef>
                <a:spcPts val="6"/>
              </a:spcBef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1.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List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images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object 5"/>
          <p:cNvSpPr/>
          <p:nvPr/>
        </p:nvSpPr>
        <p:spPr>
          <a:xfrm>
            <a:off x="1069560" y="1874160"/>
            <a:ext cx="2889720" cy="18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 anchor="t">
            <a:spAutoFit/>
          </a:bodyPr>
          <a:p>
            <a:pPr marL="12600">
              <a:lnSpc>
                <a:spcPct val="100000"/>
              </a:lnSpc>
              <a:spcBef>
                <a:spcPts val="6"/>
              </a:spcBef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2.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Create</a:t>
            </a:r>
            <a:r>
              <a:rPr b="0" lang="es-ES" sz="11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new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&lt;</a:t>
            </a:r>
            <a:r>
              <a:rPr b="1" lang="es-ES" sz="1100" spc="-26" strike="noStrike">
                <a:solidFill>
                  <a:srgbClr val="000000"/>
                </a:solidFill>
                <a:latin typeface="Arial"/>
                <a:ea typeface="DejaVu Sans"/>
              </a:rPr>
              <a:t>hello-</a:t>
            </a:r>
            <a:r>
              <a:rPr b="1" lang="es-ES" sz="1100" spc="-12" strike="noStrike">
                <a:solidFill>
                  <a:srgbClr val="000000"/>
                </a:solidFill>
                <a:latin typeface="Arial"/>
                <a:ea typeface="DejaVu Sans"/>
              </a:rPr>
              <a:t>world&gt;</a:t>
            </a:r>
            <a:r>
              <a:rPr b="1" lang="es-ES" sz="11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object 6"/>
          <p:cNvSpPr/>
          <p:nvPr/>
        </p:nvSpPr>
        <p:spPr>
          <a:xfrm>
            <a:off x="1069560" y="2239920"/>
            <a:ext cx="1534320" cy="18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3.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List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images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object 7"/>
          <p:cNvSpPr/>
          <p:nvPr/>
        </p:nvSpPr>
        <p:spPr>
          <a:xfrm>
            <a:off x="1069560" y="2575440"/>
            <a:ext cx="1752840" cy="18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4.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List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running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object 8"/>
          <p:cNvSpPr/>
          <p:nvPr/>
        </p:nvSpPr>
        <p:spPr>
          <a:xfrm>
            <a:off x="1069560" y="2910960"/>
            <a:ext cx="1426320" cy="18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5.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List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all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object 9"/>
          <p:cNvSpPr/>
          <p:nvPr/>
        </p:nvSpPr>
        <p:spPr>
          <a:xfrm>
            <a:off x="6424560" y="4578480"/>
            <a:ext cx="2394720" cy="1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21480" indent="-32148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321480"/>
              </a:tabLst>
            </a:pP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–it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&lt;image_id&gt;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object 10"/>
          <p:cNvSpPr/>
          <p:nvPr/>
        </p:nvSpPr>
        <p:spPr>
          <a:xfrm>
            <a:off x="6124320" y="4247640"/>
            <a:ext cx="53496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1" lang="es-ES" sz="1800" spc="-100" strike="noStrike">
                <a:solidFill>
                  <a:srgbClr val="000000"/>
                </a:solidFill>
                <a:latin typeface="Arial"/>
                <a:ea typeface="DejaVu Sans"/>
              </a:rPr>
              <a:t>TIP!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object 11"/>
          <p:cNvSpPr/>
          <p:nvPr/>
        </p:nvSpPr>
        <p:spPr>
          <a:xfrm>
            <a:off x="3962520" y="1156680"/>
            <a:ext cx="1091160" cy="34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105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100" spc="-41" strike="noStrike">
                <a:solidFill>
                  <a:srgbClr val="000000"/>
                </a:solidFill>
                <a:latin typeface="Arial"/>
                <a:ea typeface="DejaVu Sans"/>
              </a:rPr>
              <a:t>Exercise</a:t>
            </a:r>
            <a:r>
              <a:rPr b="1" lang="es-ES" sz="1100" spc="-8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26" strike="noStrike">
                <a:solidFill>
                  <a:srgbClr val="000000"/>
                </a:solidFill>
                <a:latin typeface="Arial"/>
                <a:ea typeface="DejaVu Sans"/>
              </a:rPr>
              <a:t>1B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object 12"/>
          <p:cNvSpPr/>
          <p:nvPr/>
        </p:nvSpPr>
        <p:spPr>
          <a:xfrm>
            <a:off x="4422600" y="1517760"/>
            <a:ext cx="1535760" cy="18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 anchor="t">
            <a:spAutoFit/>
          </a:bodyPr>
          <a:p>
            <a:pPr marL="12600">
              <a:lnSpc>
                <a:spcPct val="100000"/>
              </a:lnSpc>
              <a:spcBef>
                <a:spcPts val="6"/>
              </a:spcBef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1.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List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images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object 13"/>
          <p:cNvSpPr/>
          <p:nvPr/>
        </p:nvSpPr>
        <p:spPr>
          <a:xfrm>
            <a:off x="4422600" y="1878120"/>
            <a:ext cx="2596680" cy="18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 anchor="t">
            <a:spAutoFit/>
          </a:bodyPr>
          <a:p>
            <a:pPr marL="12600">
              <a:lnSpc>
                <a:spcPct val="100000"/>
              </a:lnSpc>
              <a:spcBef>
                <a:spcPts val="6"/>
              </a:spcBef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2.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Create</a:t>
            </a:r>
            <a:r>
              <a:rPr b="0" lang="es-ES" sz="1100" spc="-10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new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&lt;</a:t>
            </a:r>
            <a:r>
              <a:rPr b="1" lang="es-ES" sz="1100" spc="-21" strike="noStrike">
                <a:solidFill>
                  <a:srgbClr val="000000"/>
                </a:solidFill>
                <a:latin typeface="Arial"/>
                <a:ea typeface="DejaVu Sans"/>
              </a:rPr>
              <a:t>Ubuntu&gt;</a:t>
            </a:r>
            <a:r>
              <a:rPr b="1" lang="es-ES" sz="11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object 14"/>
          <p:cNvSpPr/>
          <p:nvPr/>
        </p:nvSpPr>
        <p:spPr>
          <a:xfrm>
            <a:off x="4422600" y="2243880"/>
            <a:ext cx="1535040" cy="18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3.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List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images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object 15"/>
          <p:cNvSpPr/>
          <p:nvPr/>
        </p:nvSpPr>
        <p:spPr>
          <a:xfrm>
            <a:off x="4422600" y="2578680"/>
            <a:ext cx="1752840" cy="18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 anchor="t">
            <a:spAutoFit/>
          </a:bodyPr>
          <a:p>
            <a:pPr marL="12600">
              <a:lnSpc>
                <a:spcPct val="100000"/>
              </a:lnSpc>
              <a:spcBef>
                <a:spcPts val="6"/>
              </a:spcBef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4.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List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running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object 16"/>
          <p:cNvSpPr/>
          <p:nvPr/>
        </p:nvSpPr>
        <p:spPr>
          <a:xfrm>
            <a:off x="4422600" y="2914560"/>
            <a:ext cx="1427040" cy="18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5.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List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all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0" name="object 17" descr=""/>
          <p:cNvPicPr/>
          <p:nvPr/>
        </p:nvPicPr>
        <p:blipFill>
          <a:blip r:embed="rId1"/>
          <a:stretch/>
        </p:blipFill>
        <p:spPr>
          <a:xfrm>
            <a:off x="6955920" y="2404080"/>
            <a:ext cx="1869120" cy="1565280"/>
          </a:xfrm>
          <a:prstGeom prst="rect">
            <a:avLst/>
          </a:prstGeom>
          <a:ln w="0">
            <a:noFill/>
          </a:ln>
        </p:spPr>
      </p:pic>
      <p:sp>
        <p:nvSpPr>
          <p:cNvPr id="371" name="PlaceHolder 2"/>
          <p:cNvSpPr>
            <a:spLocks noGrp="1"/>
          </p:cNvSpPr>
          <p:nvPr>
            <p:ph type="sldNum" idx="32"/>
          </p:nvPr>
        </p:nvSpPr>
        <p:spPr>
          <a:xfrm>
            <a:off x="8820000" y="4843440"/>
            <a:ext cx="231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2A892864-F416-4990-B2EC-BD69220E9121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object 2"/>
          <p:cNvSpPr/>
          <p:nvPr/>
        </p:nvSpPr>
        <p:spPr>
          <a:xfrm>
            <a:off x="6019920" y="599040"/>
            <a:ext cx="3123000" cy="360"/>
          </a:xfrm>
          <a:custGeom>
            <a:avLst/>
            <a:gdLst>
              <a:gd name="textAreaLeft" fmla="*/ 0 w 3123000"/>
              <a:gd name="textAreaRight" fmla="*/ 3124080 w 312300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3124200" h="0">
                <a:moveTo>
                  <a:pt x="0" y="0"/>
                </a:moveTo>
                <a:lnTo>
                  <a:pt x="312407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20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Hands-on</a:t>
            </a:r>
            <a:r>
              <a:rPr b="1" lang="es-ES" sz="2000" spc="180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–</a:t>
            </a:r>
            <a:r>
              <a:rPr b="1" lang="es-ES" sz="2000" spc="208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Background</a:t>
            </a:r>
            <a:r>
              <a:rPr b="1" lang="es-ES" sz="2000" spc="194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Containers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object 4"/>
          <p:cNvSpPr/>
          <p:nvPr/>
        </p:nvSpPr>
        <p:spPr>
          <a:xfrm>
            <a:off x="404280" y="1246680"/>
            <a:ext cx="3375000" cy="262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652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1154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4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4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4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00" spc="-12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400" spc="-72" strike="noStrike">
                <a:solidFill>
                  <a:srgbClr val="000000"/>
                </a:solidFill>
                <a:latin typeface="Arial MT"/>
                <a:ea typeface="DejaVu Sans"/>
              </a:rPr>
              <a:t> jupyter/base-notebook</a:t>
            </a:r>
            <a:r>
              <a:rPr b="0" lang="es-ES" sz="1400" spc="-12" strike="noStrike">
                <a:solidFill>
                  <a:srgbClr val="000000"/>
                </a:solidFill>
                <a:latin typeface="Arial MT"/>
                <a:ea typeface="DejaVu Sans"/>
              </a:rPr>
              <a:t>”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1154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4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4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4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00" spc="-12" strike="noStrike">
                <a:solidFill>
                  <a:srgbClr val="000000"/>
                </a:solidFill>
                <a:latin typeface="Arial MT"/>
                <a:ea typeface="DejaVu Sans"/>
              </a:rPr>
              <a:t>run -d</a:t>
            </a:r>
            <a:r>
              <a:rPr b="0" lang="es-ES" sz="1400" spc="-72" strike="noStrike">
                <a:solidFill>
                  <a:srgbClr val="000000"/>
                </a:solidFill>
                <a:latin typeface="Arial MT"/>
                <a:ea typeface="DejaVu Sans"/>
              </a:rPr>
              <a:t> jupyter/base-notebook</a:t>
            </a:r>
            <a:r>
              <a:rPr b="0" lang="es-ES" sz="1400" spc="-12" strike="noStrike">
                <a:solidFill>
                  <a:srgbClr val="000000"/>
                </a:solidFill>
                <a:latin typeface="Arial MT"/>
                <a:ea typeface="DejaVu Sans"/>
              </a:rPr>
              <a:t>”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106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stop</a:t>
            </a:r>
            <a:r>
              <a:rPr b="0" lang="es-ES" sz="16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&lt;container_id&gt;”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1054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start</a:t>
            </a:r>
            <a:r>
              <a:rPr b="0" lang="es-ES" sz="16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&lt;container_id&gt;”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337320"/>
              </a:tabLst>
            </a:pP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tabLst>
                <a:tab algn="l" pos="337320"/>
              </a:tabLst>
            </a:pP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rm</a:t>
            </a:r>
            <a:r>
              <a:rPr b="0" lang="es-ES" sz="16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&lt;container_id&gt;”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1054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rmi</a:t>
            </a:r>
            <a:r>
              <a:rPr b="0" lang="es-ES" sz="16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&lt;image_id&gt;”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5" name="object 5" descr=""/>
          <p:cNvPicPr/>
          <p:nvPr/>
        </p:nvPicPr>
        <p:blipFill>
          <a:blip r:embed="rId1"/>
          <a:stretch/>
        </p:blipFill>
        <p:spPr>
          <a:xfrm>
            <a:off x="3828600" y="1260000"/>
            <a:ext cx="4990680" cy="3087720"/>
          </a:xfrm>
          <a:prstGeom prst="rect">
            <a:avLst/>
          </a:prstGeom>
          <a:ln w="0">
            <a:noFill/>
          </a:ln>
        </p:spPr>
      </p:pic>
      <p:sp>
        <p:nvSpPr>
          <p:cNvPr id="376" name="PlaceHolder 2"/>
          <p:cNvSpPr>
            <a:spLocks noGrp="1"/>
          </p:cNvSpPr>
          <p:nvPr>
            <p:ph type="sldNum" idx="33"/>
          </p:nvPr>
        </p:nvSpPr>
        <p:spPr>
          <a:xfrm>
            <a:off x="8820000" y="4843440"/>
            <a:ext cx="231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0C722BEE-1A5D-4E49-A8BD-B5E94D418481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object 2" descr=""/>
          <p:cNvPicPr/>
          <p:nvPr/>
        </p:nvPicPr>
        <p:blipFill>
          <a:blip r:embed="rId1"/>
          <a:stretch/>
        </p:blipFill>
        <p:spPr>
          <a:xfrm>
            <a:off x="99000" y="103680"/>
            <a:ext cx="779040" cy="187200"/>
          </a:xfrm>
          <a:prstGeom prst="rect">
            <a:avLst/>
          </a:prstGeom>
          <a:ln w="0">
            <a:noFill/>
          </a:ln>
        </p:spPr>
      </p:pic>
      <p:grpSp>
        <p:nvGrpSpPr>
          <p:cNvPr id="237" name="object 3"/>
          <p:cNvGrpSpPr/>
          <p:nvPr/>
        </p:nvGrpSpPr>
        <p:grpSpPr>
          <a:xfrm>
            <a:off x="0" y="928080"/>
            <a:ext cx="1374840" cy="405360"/>
            <a:chOff x="0" y="928080"/>
            <a:chExt cx="1374840" cy="405360"/>
          </a:xfrm>
        </p:grpSpPr>
        <p:sp>
          <p:nvSpPr>
            <p:cNvPr id="238" name="object 4"/>
            <p:cNvSpPr/>
            <p:nvPr/>
          </p:nvSpPr>
          <p:spPr>
            <a:xfrm>
              <a:off x="0" y="1132200"/>
              <a:ext cx="1374840" cy="360"/>
            </a:xfrm>
            <a:custGeom>
              <a:avLst/>
              <a:gdLst>
                <a:gd name="textAreaLeft" fmla="*/ 0 w 1374840"/>
                <a:gd name="textAreaRight" fmla="*/ 1375920 w 1374840"/>
                <a:gd name="textAreaTop" fmla="*/ 0 h 360"/>
                <a:gd name="textAreaBottom" fmla="*/ 2880 h 360"/>
              </a:gdLst>
              <a:ahLst/>
              <a:rect l="textAreaLeft" t="textAreaTop" r="textAreaRight" b="textAreaBottom"/>
              <a:pathLst>
                <a:path w="1376045" h="0">
                  <a:moveTo>
                    <a:pt x="0" y="0"/>
                  </a:moveTo>
                  <a:lnTo>
                    <a:pt x="1375918" y="0"/>
                  </a:lnTo>
                </a:path>
              </a:pathLst>
            </a:custGeom>
            <a:noFill/>
            <a:ln w="9523">
              <a:solidFill>
                <a:srgbClr val="ccccc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9" name="object 5"/>
            <p:cNvSpPr/>
            <p:nvPr/>
          </p:nvSpPr>
          <p:spPr>
            <a:xfrm>
              <a:off x="816840" y="928080"/>
              <a:ext cx="405360" cy="405360"/>
            </a:xfrm>
            <a:custGeom>
              <a:avLst/>
              <a:gdLst>
                <a:gd name="textAreaLeft" fmla="*/ 0 w 405360"/>
                <a:gd name="textAreaRight" fmla="*/ 406440 w 405360"/>
                <a:gd name="textAreaTop" fmla="*/ 0 h 405360"/>
                <a:gd name="textAreaBottom" fmla="*/ 406440 h 405360"/>
              </a:gdLst>
              <a:ahLst/>
              <a:rect l="textAreaLeft" t="textAreaTop" r="textAreaRight" b="textAreaBottom"/>
              <a:pathLst>
                <a:path w="406400" h="406400">
                  <a:moveTo>
                    <a:pt x="203200" y="0"/>
                  </a:moveTo>
                  <a:lnTo>
                    <a:pt x="156616" y="5334"/>
                  </a:lnTo>
                  <a:lnTo>
                    <a:pt x="113842" y="20700"/>
                  </a:lnTo>
                  <a:lnTo>
                    <a:pt x="76111" y="44576"/>
                  </a:lnTo>
                  <a:lnTo>
                    <a:pt x="44640" y="76073"/>
                  </a:lnTo>
                  <a:lnTo>
                    <a:pt x="20650" y="113792"/>
                  </a:lnTo>
                  <a:lnTo>
                    <a:pt x="5372" y="156591"/>
                  </a:lnTo>
                  <a:lnTo>
                    <a:pt x="0" y="203200"/>
                  </a:lnTo>
                  <a:lnTo>
                    <a:pt x="5372" y="249809"/>
                  </a:lnTo>
                  <a:lnTo>
                    <a:pt x="20650" y="292608"/>
                  </a:lnTo>
                  <a:lnTo>
                    <a:pt x="44640" y="330326"/>
                  </a:lnTo>
                  <a:lnTo>
                    <a:pt x="76111" y="361823"/>
                  </a:lnTo>
                  <a:lnTo>
                    <a:pt x="113842" y="385699"/>
                  </a:lnTo>
                  <a:lnTo>
                    <a:pt x="156616" y="401066"/>
                  </a:lnTo>
                  <a:lnTo>
                    <a:pt x="203200" y="406400"/>
                  </a:lnTo>
                  <a:lnTo>
                    <a:pt x="249796" y="401066"/>
                  </a:lnTo>
                  <a:lnTo>
                    <a:pt x="292569" y="385699"/>
                  </a:lnTo>
                  <a:lnTo>
                    <a:pt x="330301" y="361823"/>
                  </a:lnTo>
                  <a:lnTo>
                    <a:pt x="361759" y="330326"/>
                  </a:lnTo>
                  <a:lnTo>
                    <a:pt x="385749" y="292608"/>
                  </a:lnTo>
                  <a:lnTo>
                    <a:pt x="401040" y="249809"/>
                  </a:lnTo>
                  <a:lnTo>
                    <a:pt x="406400" y="203200"/>
                  </a:lnTo>
                  <a:lnTo>
                    <a:pt x="402463" y="163322"/>
                  </a:lnTo>
                  <a:lnTo>
                    <a:pt x="390944" y="125475"/>
                  </a:lnTo>
                  <a:lnTo>
                    <a:pt x="372262" y="90424"/>
                  </a:lnTo>
                  <a:lnTo>
                    <a:pt x="346887" y="59562"/>
                  </a:lnTo>
                  <a:lnTo>
                    <a:pt x="315937" y="34162"/>
                  </a:lnTo>
                  <a:lnTo>
                    <a:pt x="280962" y="15494"/>
                  </a:lnTo>
                  <a:lnTo>
                    <a:pt x="243027" y="393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3c1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40" name="object 6"/>
          <p:cNvSpPr/>
          <p:nvPr/>
        </p:nvSpPr>
        <p:spPr>
          <a:xfrm>
            <a:off x="5265360" y="1132200"/>
            <a:ext cx="3877560" cy="360"/>
          </a:xfrm>
          <a:custGeom>
            <a:avLst/>
            <a:gdLst>
              <a:gd name="textAreaLeft" fmla="*/ 0 w 3877560"/>
              <a:gd name="textAreaRight" fmla="*/ 3878640 w 387756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454040" y="921960"/>
            <a:ext cx="92268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Agenda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object 8"/>
          <p:cNvSpPr/>
          <p:nvPr/>
        </p:nvSpPr>
        <p:spPr>
          <a:xfrm>
            <a:off x="1223640" y="1894320"/>
            <a:ext cx="1448640" cy="573480"/>
          </a:xfrm>
          <a:prstGeom prst="rect">
            <a:avLst/>
          </a:prstGeom>
          <a:solidFill>
            <a:srgbClr val="a3c1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259"/>
              </a:lnSpc>
            </a:pPr>
            <a:r>
              <a:rPr b="1" lang="es-ES" sz="2000" spc="-46" strike="noStrike">
                <a:solidFill>
                  <a:srgbClr val="000000"/>
                </a:solidFill>
                <a:latin typeface="Arial"/>
                <a:ea typeface="DejaVu Sans"/>
              </a:rPr>
              <a:t>1.</a:t>
            </a:r>
            <a:r>
              <a:rPr b="1" lang="es-ES" sz="2000" spc="-14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2000" spc="-114" strike="noStrike">
                <a:solidFill>
                  <a:srgbClr val="000000"/>
                </a:solidFill>
                <a:latin typeface="Arial"/>
                <a:ea typeface="DejaVu Sans"/>
              </a:rPr>
              <a:t>Containers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object 9"/>
          <p:cNvSpPr/>
          <p:nvPr/>
        </p:nvSpPr>
        <p:spPr>
          <a:xfrm>
            <a:off x="1226880" y="2781360"/>
            <a:ext cx="1070640" cy="571320"/>
          </a:xfrm>
          <a:prstGeom prst="rect">
            <a:avLst/>
          </a:prstGeom>
          <a:solidFill>
            <a:srgbClr val="a3c1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251"/>
              </a:lnSpc>
            </a:pPr>
            <a:r>
              <a:rPr b="1" lang="es-ES" sz="2000" spc="-21" strike="noStrike">
                <a:solidFill>
                  <a:srgbClr val="000000"/>
                </a:solidFill>
                <a:latin typeface="Arial"/>
                <a:ea typeface="DejaVu Sans"/>
              </a:rPr>
              <a:t>2.</a:t>
            </a:r>
            <a:r>
              <a:rPr b="1" lang="es-ES" sz="2000" spc="-14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2000" spc="-86" strike="noStrike">
                <a:solidFill>
                  <a:srgbClr val="000000"/>
                </a:solidFill>
                <a:latin typeface="Arial"/>
                <a:ea typeface="DejaVu Sans"/>
              </a:rPr>
              <a:t>Docker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4" name="object 10" descr=""/>
          <p:cNvPicPr/>
          <p:nvPr/>
        </p:nvPicPr>
        <p:blipFill>
          <a:blip r:embed="rId2"/>
          <a:stretch/>
        </p:blipFill>
        <p:spPr>
          <a:xfrm>
            <a:off x="911520" y="1014840"/>
            <a:ext cx="222840" cy="222840"/>
          </a:xfrm>
          <a:prstGeom prst="rect">
            <a:avLst/>
          </a:prstGeom>
          <a:ln w="0">
            <a:noFill/>
          </a:ln>
        </p:spPr>
      </p:pic>
      <p:sp>
        <p:nvSpPr>
          <p:cNvPr id="245" name="PlaceHolder 2"/>
          <p:cNvSpPr>
            <a:spLocks noGrp="1"/>
          </p:cNvSpPr>
          <p:nvPr>
            <p:ph type="sldNum" idx="16"/>
          </p:nvPr>
        </p:nvSpPr>
        <p:spPr>
          <a:xfrm>
            <a:off x="8820000" y="4843440"/>
            <a:ext cx="231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01D96266-8E4A-4C4E-B0BF-74B1986D16BA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object 2"/>
          <p:cNvSpPr/>
          <p:nvPr/>
        </p:nvSpPr>
        <p:spPr>
          <a:xfrm>
            <a:off x="5265360" y="599040"/>
            <a:ext cx="3877560" cy="360"/>
          </a:xfrm>
          <a:custGeom>
            <a:avLst/>
            <a:gdLst>
              <a:gd name="textAreaLeft" fmla="*/ 0 w 3877560"/>
              <a:gd name="textAreaRight" fmla="*/ 3878640 w 387756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78" name="object 3" descr=""/>
          <p:cNvPicPr/>
          <p:nvPr/>
        </p:nvPicPr>
        <p:blipFill>
          <a:blip r:embed="rId1"/>
          <a:stretch/>
        </p:blipFill>
        <p:spPr>
          <a:xfrm>
            <a:off x="5567040" y="1026000"/>
            <a:ext cx="3114360" cy="2610000"/>
          </a:xfrm>
          <a:prstGeom prst="rect">
            <a:avLst/>
          </a:prstGeom>
          <a:ln w="0">
            <a:noFill/>
          </a:ln>
        </p:spPr>
      </p:pic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20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</a:t>
            </a:r>
            <a:r>
              <a:rPr b="1" lang="es-ES" sz="2000" spc="18" strike="noStrike">
                <a:solidFill>
                  <a:srgbClr val="000000"/>
                </a:solidFill>
                <a:latin typeface="Palatino Linotype"/>
              </a:rPr>
              <a:t>on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sldNum" idx="34"/>
          </p:nvPr>
        </p:nvSpPr>
        <p:spPr>
          <a:xfrm>
            <a:off x="8820000" y="4843440"/>
            <a:ext cx="231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BD0D6298-A284-4ACD-890A-937A00A0E706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1" name="object 5"/>
          <p:cNvSpPr/>
          <p:nvPr/>
        </p:nvSpPr>
        <p:spPr>
          <a:xfrm>
            <a:off x="754920" y="1153080"/>
            <a:ext cx="3881880" cy="300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500" spc="-106" strike="noStrike">
                <a:solidFill>
                  <a:srgbClr val="000000"/>
                </a:solidFill>
                <a:latin typeface="Arial"/>
                <a:ea typeface="DejaVu Sans"/>
              </a:rPr>
              <a:t>Exercise</a:t>
            </a:r>
            <a:r>
              <a:rPr b="1" lang="es-ES" sz="1500" spc="-20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52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426"/>
              </a:spcBef>
              <a:buClr>
                <a:srgbClr val="4985e7"/>
              </a:buClr>
              <a:buSzPct val="108000"/>
              <a:buFont typeface="OpenSymbol"/>
              <a:buAutoNum type="arabicPeriod"/>
              <a:tabLst>
                <a:tab algn="l" pos="794520"/>
              </a:tabLst>
            </a:pP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jupyter</a:t>
            </a:r>
            <a:r>
              <a:rPr b="0" lang="es-ES" sz="12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tabLst>
                <a:tab algn="l" pos="7945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buClr>
                <a:srgbClr val="4985e7"/>
              </a:buClr>
              <a:buSzPct val="108000"/>
              <a:buFont typeface="Arial MT"/>
              <a:buAutoNum type="arabicPeriod"/>
              <a:tabLst>
                <a:tab algn="l" pos="794520"/>
              </a:tabLst>
            </a:pP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How</a:t>
            </a:r>
            <a:r>
              <a:rPr b="0" lang="es-ES" sz="12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many</a:t>
            </a:r>
            <a:r>
              <a:rPr b="0" lang="es-ES" sz="12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jupyter</a:t>
            </a:r>
            <a:r>
              <a:rPr b="0" lang="es-ES" sz="12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0" strike="noStrike">
                <a:solidFill>
                  <a:srgbClr val="000000"/>
                </a:solidFill>
                <a:latin typeface="Arial MT"/>
                <a:ea typeface="DejaVu Sans"/>
              </a:rPr>
              <a:t>images/containers</a:t>
            </a:r>
            <a:r>
              <a:rPr b="0" lang="es-ES" sz="12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do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you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have?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tabLst>
                <a:tab algn="l" pos="7945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buClr>
                <a:srgbClr val="4985e7"/>
              </a:buClr>
              <a:buSzPct val="108000"/>
              <a:buFont typeface="Arial MT"/>
              <a:buAutoNum type="arabicPeriod"/>
              <a:tabLst>
                <a:tab algn="l" pos="794520"/>
              </a:tabLst>
            </a:pP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new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jupyter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tabLst>
                <a:tab algn="l" pos="7945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buClr>
                <a:srgbClr val="4985e7"/>
              </a:buClr>
              <a:buSzPct val="108000"/>
              <a:buFont typeface="Arial MT"/>
              <a:buAutoNum type="arabicPeriod"/>
              <a:tabLst>
                <a:tab algn="l" pos="794520"/>
              </a:tabLst>
            </a:pP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How</a:t>
            </a:r>
            <a:r>
              <a:rPr b="0" lang="es-ES" sz="12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many</a:t>
            </a:r>
            <a:r>
              <a:rPr b="0" lang="es-ES" sz="1200" spc="-9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jupyter</a:t>
            </a:r>
            <a:r>
              <a:rPr b="0" lang="es-ES" sz="12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0" strike="noStrike">
                <a:solidFill>
                  <a:srgbClr val="000000"/>
                </a:solidFill>
                <a:latin typeface="Arial MT"/>
                <a:ea typeface="DejaVu Sans"/>
              </a:rPr>
              <a:t>images/containers</a:t>
            </a:r>
            <a:r>
              <a:rPr b="0" lang="es-ES" sz="12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do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you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have?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321"/>
              </a:spcBef>
              <a:buClr>
                <a:srgbClr val="4985e7"/>
              </a:buClr>
              <a:buSzPct val="108000"/>
              <a:buFont typeface="Arial MT"/>
              <a:buAutoNum type="arabicPeriod"/>
              <a:tabLst>
                <a:tab algn="l" pos="794520"/>
              </a:tabLst>
            </a:pP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Stop</a:t>
            </a:r>
            <a:r>
              <a:rPr b="0" lang="es-ES" sz="1200" spc="-10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and</a:t>
            </a:r>
            <a:r>
              <a:rPr b="0" lang="es-ES" sz="12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start</a:t>
            </a:r>
            <a:r>
              <a:rPr b="0" lang="es-ES" sz="1200" spc="-9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them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tabLst>
                <a:tab algn="l" pos="7945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6"/>
              </a:spcBef>
              <a:buClr>
                <a:srgbClr val="4985e7"/>
              </a:buClr>
              <a:buSzPct val="108000"/>
              <a:buFont typeface="Arial MT"/>
              <a:buAutoNum type="arabicPeriod"/>
              <a:tabLst>
                <a:tab algn="l" pos="794520"/>
              </a:tabLst>
            </a:pP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How</a:t>
            </a:r>
            <a:r>
              <a:rPr b="0" lang="es-ES" sz="12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many</a:t>
            </a:r>
            <a:r>
              <a:rPr b="0" lang="es-ES" sz="12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jupyter</a:t>
            </a:r>
            <a:r>
              <a:rPr b="0" lang="es-ES" sz="12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0" strike="noStrike">
                <a:solidFill>
                  <a:srgbClr val="000000"/>
                </a:solidFill>
                <a:latin typeface="Arial MT"/>
                <a:ea typeface="DejaVu Sans"/>
              </a:rPr>
              <a:t>images/containers</a:t>
            </a:r>
            <a:r>
              <a:rPr b="0" lang="es-ES" sz="12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do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you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have?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object 2"/>
          <p:cNvSpPr/>
          <p:nvPr/>
        </p:nvSpPr>
        <p:spPr>
          <a:xfrm>
            <a:off x="6019920" y="599040"/>
            <a:ext cx="3123000" cy="360"/>
          </a:xfrm>
          <a:custGeom>
            <a:avLst/>
            <a:gdLst>
              <a:gd name="textAreaLeft" fmla="*/ 0 w 3123000"/>
              <a:gd name="textAreaRight" fmla="*/ 3124080 w 312300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3124200" h="0">
                <a:moveTo>
                  <a:pt x="0" y="0"/>
                </a:moveTo>
                <a:lnTo>
                  <a:pt x="312407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20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Hands-on</a:t>
            </a:r>
            <a:r>
              <a:rPr b="1" lang="es-ES" sz="2000" spc="188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–</a:t>
            </a:r>
            <a:r>
              <a:rPr b="1" lang="es-ES" sz="2000" spc="214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Running</a:t>
            </a:r>
            <a:r>
              <a:rPr b="1" lang="es-ES" sz="2000" spc="208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Commands</a:t>
            </a:r>
            <a:r>
              <a:rPr b="1" lang="es-ES" sz="2000" spc="180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26" strike="noStrike">
                <a:solidFill>
                  <a:srgbClr val="000000"/>
                </a:solidFill>
                <a:latin typeface="Palatino Linotype"/>
              </a:rPr>
              <a:t>in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Containers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object 4"/>
          <p:cNvSpPr/>
          <p:nvPr/>
        </p:nvSpPr>
        <p:spPr>
          <a:xfrm>
            <a:off x="548280" y="1246680"/>
            <a:ext cx="4236120" cy="176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6520" bIns="0" anchor="t">
            <a:spAutoFit/>
          </a:bodyPr>
          <a:p>
            <a:pPr marL="12600">
              <a:lnSpc>
                <a:spcPct val="100000"/>
              </a:lnSpc>
              <a:spcBef>
                <a:spcPts val="1154"/>
              </a:spcBef>
            </a:pP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3</a:t>
            </a:r>
            <a:r>
              <a:rPr b="0" lang="es-ES" sz="16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Main</a:t>
            </a:r>
            <a:r>
              <a:rPr b="0" lang="es-ES" sz="16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ways</a:t>
            </a:r>
            <a:r>
              <a:rPr b="0" lang="es-ES" sz="16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6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interact</a:t>
            </a:r>
            <a:r>
              <a:rPr b="0" lang="es-ES" sz="16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with</a:t>
            </a:r>
            <a:r>
              <a:rPr b="0" lang="es-ES" sz="16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6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Container: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1060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600" spc="-21" strike="noStrike">
                <a:solidFill>
                  <a:srgbClr val="000000"/>
                </a:solidFill>
                <a:latin typeface="Arial"/>
                <a:ea typeface="DejaVu Sans"/>
              </a:rPr>
              <a:t>run</a:t>
            </a:r>
            <a:r>
              <a:rPr b="1" lang="es-ES" sz="1600" spc="-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ubuntu</a:t>
            </a:r>
            <a:r>
              <a:rPr b="0" lang="es-ES" sz="16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&lt;command&gt;”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106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600" spc="-21" strike="noStrike">
                <a:solidFill>
                  <a:srgbClr val="000000"/>
                </a:solidFill>
                <a:latin typeface="Arial"/>
                <a:ea typeface="DejaVu Sans"/>
              </a:rPr>
              <a:t>start</a:t>
            </a:r>
            <a:r>
              <a:rPr b="1" lang="es-ES" sz="1600" spc="-6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–i</a:t>
            </a:r>
            <a:r>
              <a:rPr b="0" lang="es-ES" sz="16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&lt;container&gt;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1054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600" spc="-12" strike="noStrike">
                <a:solidFill>
                  <a:srgbClr val="000000"/>
                </a:solidFill>
                <a:latin typeface="Arial"/>
                <a:ea typeface="DejaVu Sans"/>
              </a:rPr>
              <a:t>exec</a:t>
            </a:r>
            <a:r>
              <a:rPr b="1" lang="es-ES" sz="16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ubuntu</a:t>
            </a:r>
            <a:r>
              <a:rPr b="0" lang="es-ES" sz="16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&lt;command&gt;”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5" name="object 5" descr=""/>
          <p:cNvPicPr/>
          <p:nvPr/>
        </p:nvPicPr>
        <p:blipFill>
          <a:blip r:embed="rId1"/>
          <a:stretch/>
        </p:blipFill>
        <p:spPr>
          <a:xfrm>
            <a:off x="4348080" y="2013120"/>
            <a:ext cx="4485600" cy="2589840"/>
          </a:xfrm>
          <a:prstGeom prst="rect">
            <a:avLst/>
          </a:prstGeom>
          <a:ln w="0">
            <a:noFill/>
          </a:ln>
        </p:spPr>
      </p:pic>
      <p:sp>
        <p:nvSpPr>
          <p:cNvPr id="386" name="object 6"/>
          <p:cNvSpPr/>
          <p:nvPr/>
        </p:nvSpPr>
        <p:spPr>
          <a:xfrm>
            <a:off x="548280" y="4294080"/>
            <a:ext cx="299808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cp</a:t>
            </a:r>
            <a:r>
              <a:rPr b="0" lang="es-ES" sz="16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&lt;source&gt;</a:t>
            </a:r>
            <a:r>
              <a:rPr b="0" lang="es-ES" sz="16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&lt;target&gt;”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sldNum" idx="35"/>
          </p:nvPr>
        </p:nvSpPr>
        <p:spPr>
          <a:xfrm>
            <a:off x="8820000" y="4843440"/>
            <a:ext cx="231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6BBCEBBC-5EB9-4E6B-8EEB-FCA6BB6BD5CC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object 2" descr=""/>
          <p:cNvPicPr/>
          <p:nvPr/>
        </p:nvPicPr>
        <p:blipFill>
          <a:blip r:embed="rId1"/>
          <a:stretch/>
        </p:blipFill>
        <p:spPr>
          <a:xfrm>
            <a:off x="7191000" y="3587400"/>
            <a:ext cx="1521720" cy="1274760"/>
          </a:xfrm>
          <a:prstGeom prst="rect">
            <a:avLst/>
          </a:prstGeom>
          <a:ln w="0">
            <a:noFill/>
          </a:ln>
        </p:spPr>
      </p:pic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20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</a:t>
            </a:r>
            <a:r>
              <a:rPr b="1" lang="es-ES" sz="2000" spc="18" strike="noStrike">
                <a:solidFill>
                  <a:srgbClr val="000000"/>
                </a:solidFill>
                <a:latin typeface="Palatino Linotype"/>
              </a:rPr>
              <a:t>on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sldNum" idx="36"/>
          </p:nvPr>
        </p:nvSpPr>
        <p:spPr>
          <a:xfrm>
            <a:off x="8820000" y="4843440"/>
            <a:ext cx="231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988F9958-BF59-4417-856A-B91C4CFD1DB9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1" name="object 4"/>
          <p:cNvSpPr/>
          <p:nvPr/>
        </p:nvSpPr>
        <p:spPr>
          <a:xfrm>
            <a:off x="754920" y="1153080"/>
            <a:ext cx="2124720" cy="2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500" spc="-106" strike="noStrike">
                <a:solidFill>
                  <a:srgbClr val="000000"/>
                </a:solidFill>
                <a:latin typeface="Arial"/>
                <a:ea typeface="DejaVu Sans"/>
              </a:rPr>
              <a:t>Exercise</a:t>
            </a:r>
            <a:r>
              <a:rPr b="1" lang="es-ES" sz="1500" spc="-20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60" strike="noStrike">
                <a:solidFill>
                  <a:srgbClr val="000000"/>
                </a:solidFill>
                <a:latin typeface="Arial"/>
                <a:ea typeface="DejaVu Sans"/>
              </a:rPr>
              <a:t>3a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object 5"/>
          <p:cNvSpPr/>
          <p:nvPr/>
        </p:nvSpPr>
        <p:spPr>
          <a:xfrm>
            <a:off x="1215000" y="1575360"/>
            <a:ext cx="3464640" cy="18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 anchor="t">
            <a:spAutoFit/>
          </a:bodyPr>
          <a:p>
            <a:pPr marL="12600">
              <a:lnSpc>
                <a:spcPct val="100000"/>
              </a:lnSpc>
              <a:spcBef>
                <a:spcPts val="6"/>
              </a:spcBef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1.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List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content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of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an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100" spc="-35" strike="noStrike">
                <a:solidFill>
                  <a:srgbClr val="000000"/>
                </a:solidFill>
                <a:latin typeface="Arial"/>
                <a:ea typeface="DejaVu Sans"/>
              </a:rPr>
              <a:t>Ubuntu</a:t>
            </a:r>
            <a:r>
              <a:rPr b="1" lang="es-ES" sz="11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using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object 6"/>
          <p:cNvSpPr/>
          <p:nvPr/>
        </p:nvSpPr>
        <p:spPr>
          <a:xfrm>
            <a:off x="1215000" y="1935360"/>
            <a:ext cx="2744640" cy="18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2.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Copy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file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object 7"/>
          <p:cNvSpPr/>
          <p:nvPr/>
        </p:nvSpPr>
        <p:spPr>
          <a:xfrm>
            <a:off x="1215000" y="2296440"/>
            <a:ext cx="3644640" cy="18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3.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List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content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of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an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Ubuntu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using </a:t>
            </a:r>
            <a:r>
              <a:rPr b="1" lang="es-ES" sz="1100" spc="-21" strike="noStrike">
                <a:solidFill>
                  <a:srgbClr val="000000"/>
                </a:solidFill>
                <a:latin typeface="Arial"/>
                <a:ea typeface="DejaVu Sans"/>
              </a:rPr>
              <a:t>start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object 8"/>
          <p:cNvSpPr/>
          <p:nvPr/>
        </p:nvSpPr>
        <p:spPr>
          <a:xfrm>
            <a:off x="4756680" y="1153080"/>
            <a:ext cx="1542960" cy="2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500" spc="-106" strike="noStrike">
                <a:solidFill>
                  <a:srgbClr val="000000"/>
                </a:solidFill>
                <a:latin typeface="Arial"/>
                <a:ea typeface="DejaVu Sans"/>
              </a:rPr>
              <a:t>Exercise</a:t>
            </a:r>
            <a:r>
              <a:rPr b="1" lang="es-ES" sz="1500" spc="-20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55" strike="noStrike">
                <a:solidFill>
                  <a:srgbClr val="000000"/>
                </a:solidFill>
                <a:latin typeface="Arial"/>
                <a:ea typeface="DejaVu Sans"/>
              </a:rPr>
              <a:t>3b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object 9"/>
          <p:cNvSpPr/>
          <p:nvPr/>
        </p:nvSpPr>
        <p:spPr>
          <a:xfrm>
            <a:off x="5216760" y="1575360"/>
            <a:ext cx="2162880" cy="18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 anchor="t">
            <a:spAutoFit/>
          </a:bodyPr>
          <a:p>
            <a:pPr marL="12600">
              <a:lnSpc>
                <a:spcPct val="100000"/>
              </a:lnSpc>
              <a:spcBef>
                <a:spcPts val="6"/>
              </a:spcBef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1.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Create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100" spc="-32" strike="noStrike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r>
              <a:rPr b="1" lang="es-ES" sz="11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object 10"/>
          <p:cNvSpPr/>
          <p:nvPr/>
        </p:nvSpPr>
        <p:spPr>
          <a:xfrm>
            <a:off x="5216760" y="1935360"/>
            <a:ext cx="3422880" cy="18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2.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List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content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of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100" spc="-32" strike="noStrike">
                <a:solidFill>
                  <a:srgbClr val="000000"/>
                </a:solidFill>
                <a:latin typeface="Arial"/>
                <a:ea typeface="DejaVu Sans"/>
              </a:rPr>
              <a:t>Nginx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using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100" spc="-21" strike="noStrike">
                <a:solidFill>
                  <a:srgbClr val="000000"/>
                </a:solidFill>
                <a:latin typeface="Arial"/>
                <a:ea typeface="DejaVu Sans"/>
              </a:rPr>
              <a:t>exec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object 11"/>
          <p:cNvSpPr/>
          <p:nvPr/>
        </p:nvSpPr>
        <p:spPr>
          <a:xfrm>
            <a:off x="5216760" y="2296440"/>
            <a:ext cx="2342880" cy="18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3.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Copy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file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object 12"/>
          <p:cNvSpPr/>
          <p:nvPr/>
        </p:nvSpPr>
        <p:spPr>
          <a:xfrm>
            <a:off x="5216760" y="2657520"/>
            <a:ext cx="3602880" cy="18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4.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List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content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of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an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Ubuntu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using </a:t>
            </a:r>
            <a:r>
              <a:rPr b="1" lang="es-ES" sz="1100" spc="-21" strike="noStrike">
                <a:solidFill>
                  <a:srgbClr val="000000"/>
                </a:solidFill>
                <a:latin typeface="Arial"/>
                <a:ea typeface="DejaVu Sans"/>
              </a:rPr>
              <a:t>exec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object 2"/>
          <p:cNvSpPr/>
          <p:nvPr/>
        </p:nvSpPr>
        <p:spPr>
          <a:xfrm>
            <a:off x="6019920" y="599040"/>
            <a:ext cx="3123000" cy="360"/>
          </a:xfrm>
          <a:custGeom>
            <a:avLst/>
            <a:gdLst>
              <a:gd name="textAreaLeft" fmla="*/ 0 w 3123000"/>
              <a:gd name="textAreaRight" fmla="*/ 3124080 w 312300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3124200" h="0">
                <a:moveTo>
                  <a:pt x="0" y="0"/>
                </a:moveTo>
                <a:lnTo>
                  <a:pt x="312407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20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Hands-on</a:t>
            </a:r>
            <a:r>
              <a:rPr b="1" lang="es-ES" sz="2000" spc="194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–</a:t>
            </a:r>
            <a:r>
              <a:rPr b="1" lang="es-ES" sz="2000" spc="216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Iteractive</a:t>
            </a:r>
            <a:r>
              <a:rPr b="1" lang="es-ES" sz="2000" spc="214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21" strike="noStrike">
                <a:solidFill>
                  <a:srgbClr val="000000"/>
                </a:solidFill>
                <a:latin typeface="Palatino Linotype"/>
              </a:rPr>
              <a:t>Mode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object 4"/>
          <p:cNvSpPr/>
          <p:nvPr/>
        </p:nvSpPr>
        <p:spPr>
          <a:xfrm>
            <a:off x="548280" y="1292760"/>
            <a:ext cx="3750480" cy="104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84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19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6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–it</a:t>
            </a:r>
            <a:r>
              <a:rPr b="0" lang="es-ES" sz="16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ubuntu”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9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start</a:t>
            </a:r>
            <a:r>
              <a:rPr b="0" lang="es-ES" sz="16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–i</a:t>
            </a:r>
            <a:r>
              <a:rPr b="0" lang="es-ES" sz="16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&lt;container_id&gt;”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337320"/>
              </a:tabLst>
            </a:pP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exec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–it</a:t>
            </a:r>
            <a:r>
              <a:rPr b="0" lang="es-ES" sz="16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&lt;container_id&gt;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bash”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3" name="object 5" descr=""/>
          <p:cNvPicPr/>
          <p:nvPr/>
        </p:nvPicPr>
        <p:blipFill>
          <a:blip r:embed="rId1"/>
          <a:stretch/>
        </p:blipFill>
        <p:spPr>
          <a:xfrm>
            <a:off x="4518720" y="1048680"/>
            <a:ext cx="4471920" cy="2589840"/>
          </a:xfrm>
          <a:prstGeom prst="rect">
            <a:avLst/>
          </a:prstGeom>
          <a:ln w="0">
            <a:noFill/>
          </a:ln>
        </p:spPr>
      </p:pic>
      <p:sp>
        <p:nvSpPr>
          <p:cNvPr id="404" name="PlaceHolder 2"/>
          <p:cNvSpPr>
            <a:spLocks noGrp="1"/>
          </p:cNvSpPr>
          <p:nvPr>
            <p:ph type="sldNum" idx="37"/>
          </p:nvPr>
        </p:nvSpPr>
        <p:spPr>
          <a:xfrm>
            <a:off x="8820000" y="4843440"/>
            <a:ext cx="231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E8047902-9798-47B3-82A2-80D1FE025FED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object 2"/>
          <p:cNvSpPr/>
          <p:nvPr/>
        </p:nvSpPr>
        <p:spPr>
          <a:xfrm>
            <a:off x="5265360" y="599040"/>
            <a:ext cx="3877560" cy="360"/>
          </a:xfrm>
          <a:custGeom>
            <a:avLst/>
            <a:gdLst>
              <a:gd name="textAreaLeft" fmla="*/ 0 w 3877560"/>
              <a:gd name="textAreaRight" fmla="*/ 3878640 w 387756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06" name="object 3" descr=""/>
          <p:cNvPicPr/>
          <p:nvPr/>
        </p:nvPicPr>
        <p:blipFill>
          <a:blip r:embed="rId1"/>
          <a:stretch/>
        </p:blipFill>
        <p:spPr>
          <a:xfrm>
            <a:off x="5567040" y="1026000"/>
            <a:ext cx="3114360" cy="2610000"/>
          </a:xfrm>
          <a:prstGeom prst="rect">
            <a:avLst/>
          </a:prstGeom>
          <a:ln w="0">
            <a:noFill/>
          </a:ln>
        </p:spPr>
      </p:pic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20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</a:t>
            </a:r>
            <a:r>
              <a:rPr b="1" lang="es-ES" sz="2000" spc="18" strike="noStrike">
                <a:solidFill>
                  <a:srgbClr val="000000"/>
                </a:solidFill>
                <a:latin typeface="Palatino Linotype"/>
              </a:rPr>
              <a:t>on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sldNum" idx="38"/>
          </p:nvPr>
        </p:nvSpPr>
        <p:spPr>
          <a:xfrm>
            <a:off x="8820000" y="4843440"/>
            <a:ext cx="231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6A07DD0D-C38F-4F84-BD1C-65E818DDF2E2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9" name="object 5"/>
          <p:cNvSpPr/>
          <p:nvPr/>
        </p:nvSpPr>
        <p:spPr>
          <a:xfrm>
            <a:off x="358920" y="1153080"/>
            <a:ext cx="5220720" cy="159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500" spc="-106" strike="noStrike">
                <a:solidFill>
                  <a:srgbClr val="000000"/>
                </a:solidFill>
                <a:latin typeface="Arial"/>
                <a:ea typeface="DejaVu Sans"/>
              </a:rPr>
              <a:t>Exercise</a:t>
            </a:r>
            <a:r>
              <a:rPr b="1" lang="es-ES" sz="1500" spc="-23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12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b="1" lang="es-ES" sz="1500" spc="-19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12" strike="noStrike">
                <a:solidFill>
                  <a:srgbClr val="000000"/>
                </a:solidFill>
                <a:latin typeface="Arial"/>
                <a:ea typeface="DejaVu Sans"/>
              </a:rPr>
              <a:t>(Optional)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ts val="1551"/>
              </a:lnSpc>
              <a:spcBef>
                <a:spcPts val="1426"/>
              </a:spcBef>
              <a:buClr>
                <a:srgbClr val="4985e7"/>
              </a:buClr>
              <a:buSzPct val="108000"/>
              <a:buFont typeface="OpenSymbol"/>
              <a:buAutoNum type="arabicPeriod"/>
              <a:tabLst>
                <a:tab algn="l" pos="794520"/>
              </a:tabLst>
            </a:pP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Get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into</a:t>
            </a: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an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Ubuntu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2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using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and</a:t>
            </a: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list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its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794520">
              <a:lnSpc>
                <a:spcPts val="1429"/>
              </a:lnSpc>
              <a:tabLst>
                <a:tab algn="l" pos="794520"/>
              </a:tabLst>
            </a:pP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content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794520">
              <a:lnSpc>
                <a:spcPct val="100000"/>
              </a:lnSpc>
              <a:spcBef>
                <a:spcPts val="309"/>
              </a:spcBef>
              <a:tabLst>
                <a:tab algn="l" pos="7945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ts val="1440"/>
              </a:lnSpc>
              <a:buClr>
                <a:srgbClr val="4985e7"/>
              </a:buClr>
              <a:buSzPct val="108000"/>
              <a:buFont typeface="OpenSymbol"/>
              <a:buAutoNum type="arabicPeriod" startAt="2"/>
              <a:tabLst>
                <a:tab algn="l" pos="794520"/>
              </a:tabLst>
            </a:pP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Get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into</a:t>
            </a: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an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Ubuntu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2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using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start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and</a:t>
            </a: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list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its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content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tabLst>
                <a:tab algn="l" pos="7945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ts val="1551"/>
              </a:lnSpc>
              <a:buClr>
                <a:srgbClr val="4985e7"/>
              </a:buClr>
              <a:buSzPct val="108000"/>
              <a:buFont typeface="Arial MT"/>
              <a:buAutoNum type="arabicPeriod" startAt="2"/>
              <a:tabLst>
                <a:tab algn="l" pos="794520"/>
              </a:tabLst>
            </a:pP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Get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into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an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 Ubuntu</a:t>
            </a:r>
            <a:r>
              <a:rPr b="0" lang="es-ES" sz="12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using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exec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and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list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its 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content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object 2"/>
          <p:cNvSpPr/>
          <p:nvPr/>
        </p:nvSpPr>
        <p:spPr>
          <a:xfrm>
            <a:off x="5265360" y="599040"/>
            <a:ext cx="3877560" cy="360"/>
          </a:xfrm>
          <a:custGeom>
            <a:avLst/>
            <a:gdLst>
              <a:gd name="textAreaLeft" fmla="*/ 0 w 3877560"/>
              <a:gd name="textAreaRight" fmla="*/ 3878640 w 387756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20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Hands-on</a:t>
            </a:r>
            <a:r>
              <a:rPr b="1" lang="es-ES" sz="2000" spc="77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–</a:t>
            </a:r>
            <a:r>
              <a:rPr b="1" lang="es-ES" sz="2000" spc="103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Monitoring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object 4"/>
          <p:cNvSpPr/>
          <p:nvPr/>
        </p:nvSpPr>
        <p:spPr>
          <a:xfrm>
            <a:off x="548280" y="1292760"/>
            <a:ext cx="2894400" cy="102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84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19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logs</a:t>
            </a:r>
            <a:r>
              <a:rPr b="0" lang="es-ES" sz="16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&lt;container_id&gt;”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9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top</a:t>
            </a:r>
            <a:r>
              <a:rPr b="0" lang="es-ES" sz="16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&lt;container_id&gt;”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9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stats</a:t>
            </a:r>
            <a:r>
              <a:rPr b="0" lang="es-ES" sz="16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&lt;container_id&gt;”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3" name="object 5" descr=""/>
          <p:cNvPicPr/>
          <p:nvPr/>
        </p:nvPicPr>
        <p:blipFill>
          <a:blip r:embed="rId1"/>
          <a:stretch/>
        </p:blipFill>
        <p:spPr>
          <a:xfrm>
            <a:off x="4308480" y="1228320"/>
            <a:ext cx="4747680" cy="1024560"/>
          </a:xfrm>
          <a:prstGeom prst="rect">
            <a:avLst/>
          </a:prstGeom>
          <a:ln w="0">
            <a:noFill/>
          </a:ln>
        </p:spPr>
      </p:pic>
      <p:pic>
        <p:nvPicPr>
          <p:cNvPr id="414" name="object 6" descr=""/>
          <p:cNvPicPr/>
          <p:nvPr/>
        </p:nvPicPr>
        <p:blipFill>
          <a:blip r:embed="rId2"/>
          <a:stretch/>
        </p:blipFill>
        <p:spPr>
          <a:xfrm>
            <a:off x="4308480" y="2453760"/>
            <a:ext cx="4747680" cy="538560"/>
          </a:xfrm>
          <a:prstGeom prst="rect">
            <a:avLst/>
          </a:prstGeom>
          <a:ln w="0">
            <a:noFill/>
          </a:ln>
        </p:spPr>
      </p:pic>
      <p:sp>
        <p:nvSpPr>
          <p:cNvPr id="415" name="object 7"/>
          <p:cNvSpPr/>
          <p:nvPr/>
        </p:nvSpPr>
        <p:spPr>
          <a:xfrm>
            <a:off x="570960" y="3009600"/>
            <a:ext cx="429228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84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19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 inspect</a:t>
            </a:r>
            <a:r>
              <a:rPr b="0" lang="es-ES" sz="16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32" strike="noStrike">
                <a:solidFill>
                  <a:srgbClr val="000000"/>
                </a:solidFill>
                <a:latin typeface="Arial MT"/>
                <a:ea typeface="DejaVu Sans"/>
              </a:rPr>
              <a:t>&lt;container_id&gt;</a:t>
            </a:r>
            <a:r>
              <a:rPr b="0" lang="es-ES" sz="16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/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&lt;image_id&gt;”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9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system</a:t>
            </a:r>
            <a:r>
              <a:rPr b="0" lang="es-ES" sz="16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df”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6" name="object 8" descr=""/>
          <p:cNvPicPr/>
          <p:nvPr/>
        </p:nvPicPr>
        <p:blipFill>
          <a:blip r:embed="rId3"/>
          <a:stretch/>
        </p:blipFill>
        <p:spPr>
          <a:xfrm>
            <a:off x="4293000" y="3390840"/>
            <a:ext cx="4674600" cy="761040"/>
          </a:xfrm>
          <a:prstGeom prst="rect">
            <a:avLst/>
          </a:prstGeom>
          <a:ln w="0">
            <a:noFill/>
          </a:ln>
        </p:spPr>
      </p:pic>
      <p:sp>
        <p:nvSpPr>
          <p:cNvPr id="417" name="PlaceHolder 2"/>
          <p:cNvSpPr>
            <a:spLocks noGrp="1"/>
          </p:cNvSpPr>
          <p:nvPr>
            <p:ph type="sldNum" idx="39"/>
          </p:nvPr>
        </p:nvSpPr>
        <p:spPr>
          <a:xfrm>
            <a:off x="8820000" y="4843440"/>
            <a:ext cx="231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523D2436-E2E9-4682-8FD0-C59D0F76AC3F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object 2"/>
          <p:cNvSpPr/>
          <p:nvPr/>
        </p:nvSpPr>
        <p:spPr>
          <a:xfrm>
            <a:off x="5265360" y="599040"/>
            <a:ext cx="3877560" cy="360"/>
          </a:xfrm>
          <a:custGeom>
            <a:avLst/>
            <a:gdLst>
              <a:gd name="textAreaLeft" fmla="*/ 0 w 3877560"/>
              <a:gd name="textAreaRight" fmla="*/ 3878640 w 387756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19" name="object 3" descr=""/>
          <p:cNvPicPr/>
          <p:nvPr/>
        </p:nvPicPr>
        <p:blipFill>
          <a:blip r:embed="rId1"/>
          <a:stretch/>
        </p:blipFill>
        <p:spPr>
          <a:xfrm>
            <a:off x="5401080" y="1317240"/>
            <a:ext cx="3115800" cy="2610000"/>
          </a:xfrm>
          <a:prstGeom prst="rect">
            <a:avLst/>
          </a:prstGeom>
          <a:ln w="0">
            <a:noFill/>
          </a:ln>
        </p:spPr>
      </p:pic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20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</a:t>
            </a:r>
            <a:r>
              <a:rPr b="1" lang="es-ES" sz="2000" spc="18" strike="noStrike">
                <a:solidFill>
                  <a:srgbClr val="000000"/>
                </a:solidFill>
                <a:latin typeface="Palatino Linotype"/>
              </a:rPr>
              <a:t>on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sldNum" idx="40"/>
          </p:nvPr>
        </p:nvSpPr>
        <p:spPr>
          <a:xfrm>
            <a:off x="8820000" y="4843440"/>
            <a:ext cx="231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1C63A389-0E23-4540-B247-0168B0663439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2" name="object 5"/>
          <p:cNvSpPr/>
          <p:nvPr/>
        </p:nvSpPr>
        <p:spPr>
          <a:xfrm>
            <a:off x="754920" y="1153080"/>
            <a:ext cx="3554280" cy="237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500" spc="-106" strike="noStrike">
                <a:solidFill>
                  <a:srgbClr val="000000"/>
                </a:solidFill>
                <a:latin typeface="Arial"/>
                <a:ea typeface="DejaVu Sans"/>
              </a:rPr>
              <a:t>Exercise</a:t>
            </a:r>
            <a:r>
              <a:rPr b="1" lang="es-ES" sz="1500" spc="-20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52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426"/>
              </a:spcBef>
              <a:buClr>
                <a:srgbClr val="4985e7"/>
              </a:buClr>
              <a:buSzPct val="109000"/>
              <a:buFont typeface="OpenSymbol"/>
              <a:buAutoNum type="arabicPeriod"/>
              <a:tabLst>
                <a:tab algn="l" pos="794520"/>
              </a:tabLst>
            </a:pP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jupyter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205"/>
              </a:spcBef>
              <a:buClr>
                <a:srgbClr val="4985e7"/>
              </a:buClr>
              <a:buSzPct val="109000"/>
              <a:buFont typeface="OpenSymbol"/>
              <a:buAutoNum type="arabicPeriod"/>
              <a:tabLst>
                <a:tab algn="l" pos="794520"/>
              </a:tabLst>
            </a:pP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Get</a:t>
            </a:r>
            <a:r>
              <a:rPr b="0" lang="es-ES" sz="1100" spc="-10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information</a:t>
            </a:r>
            <a:r>
              <a:rPr b="0" lang="es-ES" sz="1100" spc="-10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about</a:t>
            </a:r>
            <a:r>
              <a:rPr b="0" lang="es-ES" sz="11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processes</a:t>
            </a:r>
            <a:r>
              <a:rPr b="0" lang="es-ES" sz="1100" spc="-10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running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on</a:t>
            </a:r>
            <a:r>
              <a:rPr b="0" lang="es-ES" sz="11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it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199"/>
              </a:spcBef>
              <a:buClr>
                <a:srgbClr val="4985e7"/>
              </a:buClr>
              <a:buSzPct val="109000"/>
              <a:buFont typeface="OpenSymbol"/>
              <a:buAutoNum type="arabicPeriod"/>
              <a:tabLst>
                <a:tab algn="l" pos="794520"/>
              </a:tabLst>
            </a:pP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Get</a:t>
            </a:r>
            <a:r>
              <a:rPr b="0" lang="es-ES" sz="1100" spc="-9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information</a:t>
            </a:r>
            <a:r>
              <a:rPr b="0" lang="es-ES" sz="1100" spc="-9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about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memory</a:t>
            </a:r>
            <a:r>
              <a:rPr b="0" lang="es-ES" sz="11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usage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tabLst>
                <a:tab algn="l" pos="7945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buClr>
                <a:srgbClr val="4985e7"/>
              </a:buClr>
              <a:buSzPct val="109000"/>
              <a:buFont typeface="Arial MT"/>
              <a:buAutoNum type="arabicPeriod"/>
              <a:tabLst>
                <a:tab algn="l" pos="794520"/>
              </a:tabLst>
            </a:pP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Open</a:t>
            </a:r>
            <a:r>
              <a:rPr b="0" lang="es-ES" sz="1100" spc="-9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another</a:t>
            </a:r>
            <a:r>
              <a:rPr b="0" lang="es-ES" sz="1100" spc="-9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terminal: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205"/>
              </a:spcBef>
              <a:buClr>
                <a:srgbClr val="4985e7"/>
              </a:buClr>
              <a:buSzPct val="109000"/>
              <a:buFont typeface="Arial MT"/>
              <a:buAutoNum type="arabicPeriod"/>
              <a:tabLst>
                <a:tab algn="l" pos="794520"/>
              </a:tabLst>
            </a:pP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Enter</a:t>
            </a:r>
            <a:r>
              <a:rPr b="0" lang="es-ES" sz="11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10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9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and</a:t>
            </a:r>
            <a:r>
              <a:rPr b="0" lang="es-ES" sz="11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“apt-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get</a:t>
            </a:r>
            <a:r>
              <a:rPr b="0" lang="es-ES" sz="1100" spc="-1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update”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199"/>
              </a:spcBef>
              <a:buClr>
                <a:srgbClr val="4985e7"/>
              </a:buClr>
              <a:buSzPct val="109000"/>
              <a:buFont typeface="Arial MT"/>
              <a:buAutoNum type="arabicPeriod"/>
              <a:tabLst>
                <a:tab algn="l" pos="794520"/>
              </a:tabLst>
            </a:pP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Any</a:t>
            </a:r>
            <a:r>
              <a:rPr b="0" lang="es-ES" sz="11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changes?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object 2"/>
          <p:cNvSpPr/>
          <p:nvPr/>
        </p:nvSpPr>
        <p:spPr>
          <a:xfrm>
            <a:off x="5265360" y="599040"/>
            <a:ext cx="3877560" cy="360"/>
          </a:xfrm>
          <a:custGeom>
            <a:avLst/>
            <a:gdLst>
              <a:gd name="textAreaLeft" fmla="*/ 0 w 3877560"/>
              <a:gd name="textAreaRight" fmla="*/ 3878640 w 387756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24" name="object 3" descr=""/>
          <p:cNvPicPr/>
          <p:nvPr/>
        </p:nvPicPr>
        <p:blipFill>
          <a:blip r:embed="rId1"/>
          <a:stretch/>
        </p:blipFill>
        <p:spPr>
          <a:xfrm>
            <a:off x="5550120" y="832320"/>
            <a:ext cx="3114360" cy="2608920"/>
          </a:xfrm>
          <a:prstGeom prst="rect">
            <a:avLst/>
          </a:prstGeom>
          <a:ln w="0">
            <a:noFill/>
          </a:ln>
        </p:spPr>
      </p:pic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20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Hands-on</a:t>
            </a:r>
            <a:r>
              <a:rPr b="1" lang="es-ES" sz="2000" spc="77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-</a:t>
            </a:r>
            <a:r>
              <a:rPr b="1" lang="es-ES" sz="2000" spc="103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review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object 5"/>
          <p:cNvSpPr/>
          <p:nvPr/>
        </p:nvSpPr>
        <p:spPr>
          <a:xfrm>
            <a:off x="8860680" y="4811760"/>
            <a:ext cx="14616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ES" sz="1000" spc="-26" strike="noStrike">
                <a:solidFill>
                  <a:srgbClr val="1c1c1b"/>
                </a:solidFill>
                <a:latin typeface="Calibri"/>
                <a:ea typeface="DejaVu Sans"/>
              </a:rPr>
              <a:t>27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object 6"/>
          <p:cNvSpPr/>
          <p:nvPr/>
        </p:nvSpPr>
        <p:spPr>
          <a:xfrm>
            <a:off x="754920" y="1153080"/>
            <a:ext cx="3948480" cy="29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500" spc="-106" strike="noStrike">
                <a:solidFill>
                  <a:srgbClr val="000000"/>
                </a:solidFill>
                <a:latin typeface="Arial"/>
                <a:ea typeface="DejaVu Sans"/>
              </a:rPr>
              <a:t>Exercise</a:t>
            </a:r>
            <a:r>
              <a:rPr b="1" lang="es-ES" sz="1500" spc="-12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52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426"/>
              </a:spcBef>
              <a:buClr>
                <a:srgbClr val="4985e7"/>
              </a:buClr>
              <a:buSzPct val="109000"/>
              <a:buFont typeface="OpenSymbol"/>
              <a:buAutoNum type="arabicPeriod"/>
              <a:tabLst>
                <a:tab algn="l" pos="794520"/>
              </a:tabLst>
            </a:pP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Fedora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205"/>
              </a:spcBef>
              <a:buClr>
                <a:srgbClr val="4985e7"/>
              </a:buClr>
              <a:buSzPct val="109000"/>
              <a:buFont typeface="OpenSymbol"/>
              <a:buAutoNum type="arabicPeriod"/>
              <a:tabLst>
                <a:tab algn="l" pos="794520"/>
              </a:tabLst>
            </a:pP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9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wget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Google.com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199"/>
              </a:spcBef>
              <a:buClr>
                <a:srgbClr val="4985e7"/>
              </a:buClr>
              <a:buSzPct val="109000"/>
              <a:buFont typeface="OpenSymbol"/>
              <a:buAutoNum type="arabicPeriod"/>
              <a:tabLst>
                <a:tab algn="l" pos="794520"/>
              </a:tabLst>
            </a:pP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1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wget</a:t>
            </a:r>
            <a:r>
              <a:rPr b="0" lang="es-ES" sz="11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installed?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tabLst>
                <a:tab algn="l" pos="7945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buClr>
                <a:srgbClr val="4985e7"/>
              </a:buClr>
              <a:buSzPct val="109000"/>
              <a:buFont typeface="Arial MT"/>
              <a:buAutoNum type="arabicPeriod"/>
              <a:tabLst>
                <a:tab algn="l" pos="794520"/>
              </a:tabLst>
            </a:pP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Install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wget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  <a:tabLst>
                <a:tab algn="l" pos="7945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6"/>
              </a:spcBef>
              <a:buClr>
                <a:srgbClr val="4985e7"/>
              </a:buClr>
              <a:buSzPct val="109000"/>
              <a:buFont typeface="Arial MT"/>
              <a:buAutoNum type="arabicPeriod"/>
              <a:tabLst>
                <a:tab algn="l" pos="794520"/>
              </a:tabLst>
            </a:pP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Stop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and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start</a:t>
            </a:r>
            <a:r>
              <a:rPr b="0" lang="es-ES" sz="11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container: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wget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installed?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6"/>
              </a:spcBef>
              <a:tabLst>
                <a:tab algn="l" pos="7945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buClr>
                <a:srgbClr val="4985e7"/>
              </a:buClr>
              <a:buSzPct val="109000"/>
              <a:buFont typeface="Arial MT"/>
              <a:buAutoNum type="arabicPeriod"/>
              <a:tabLst>
                <a:tab algn="l" pos="794520"/>
              </a:tabLst>
            </a:pP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Install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wget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tabLst>
                <a:tab algn="l" pos="7945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ts val="1429"/>
              </a:lnSpc>
              <a:buClr>
                <a:srgbClr val="4985e7"/>
              </a:buClr>
              <a:buSzPct val="109000"/>
              <a:buFont typeface="Arial MT"/>
              <a:buAutoNum type="arabicPeriod"/>
              <a:tabLst>
                <a:tab algn="l" pos="794520"/>
              </a:tabLst>
            </a:pP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Create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new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from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same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image: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is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wget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794520">
              <a:lnSpc>
                <a:spcPts val="1310"/>
              </a:lnSpc>
              <a:tabLst>
                <a:tab algn="l" pos="79452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Installed?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object 7"/>
          <p:cNvSpPr/>
          <p:nvPr/>
        </p:nvSpPr>
        <p:spPr>
          <a:xfrm>
            <a:off x="6510600" y="4497840"/>
            <a:ext cx="1416240" cy="61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9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9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900" spc="-1" strike="noStrike">
                <a:solidFill>
                  <a:srgbClr val="000000"/>
                </a:solidFill>
                <a:latin typeface="Arial MT"/>
                <a:ea typeface="DejaVu Sans"/>
              </a:rPr>
              <a:t>install</a:t>
            </a:r>
            <a:r>
              <a:rPr b="0" lang="es-ES" sz="9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900" spc="-12" strike="noStrike">
                <a:solidFill>
                  <a:srgbClr val="000000"/>
                </a:solidFill>
                <a:latin typeface="Arial MT"/>
                <a:ea typeface="DejaVu Sans"/>
              </a:rPr>
              <a:t>wget: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  <a:p>
            <a:pPr marL="184680" indent="-172080">
              <a:lnSpc>
                <a:spcPts val="1060"/>
              </a:lnSpc>
              <a:buClr>
                <a:srgbClr val="000000"/>
              </a:buClr>
              <a:buFont typeface="OpenSymbol"/>
              <a:buChar char="-"/>
              <a:tabLst>
                <a:tab algn="l" pos="184680"/>
              </a:tabLst>
            </a:pPr>
            <a:r>
              <a:rPr b="0" lang="es-ES" sz="900" spc="-1" strike="noStrike">
                <a:solidFill>
                  <a:srgbClr val="000000"/>
                </a:solidFill>
                <a:latin typeface="Arial MT"/>
                <a:ea typeface="DejaVu Sans"/>
              </a:rPr>
              <a:t>yum</a:t>
            </a:r>
            <a:r>
              <a:rPr b="0" lang="es-ES" sz="9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900" spc="-12" strike="noStrike">
                <a:solidFill>
                  <a:srgbClr val="000000"/>
                </a:solidFill>
                <a:latin typeface="Arial MT"/>
                <a:ea typeface="DejaVu Sans"/>
              </a:rPr>
              <a:t>upgrade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  <a:p>
            <a:pPr marL="184320" indent="-171360">
              <a:lnSpc>
                <a:spcPts val="1301"/>
              </a:lnSpc>
              <a:buClr>
                <a:srgbClr val="000000"/>
              </a:buClr>
              <a:buFont typeface="OpenSymbol"/>
              <a:buChar char="-"/>
              <a:tabLst>
                <a:tab algn="l" pos="1843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Consolas"/>
                <a:ea typeface="DejaVu Sans"/>
              </a:rPr>
              <a:t>yum</a:t>
            </a:r>
            <a:r>
              <a:rPr b="0" lang="es-ES" sz="1100" spc="-26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Consolas"/>
                <a:ea typeface="DejaVu Sans"/>
              </a:rPr>
              <a:t>install</a:t>
            </a:r>
            <a:r>
              <a:rPr b="0" lang="es-ES" sz="1100" spc="-26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Consolas"/>
                <a:ea typeface="DejaVu Sans"/>
              </a:rPr>
              <a:t>wget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object 8"/>
          <p:cNvSpPr/>
          <p:nvPr/>
        </p:nvSpPr>
        <p:spPr>
          <a:xfrm>
            <a:off x="6111720" y="4060800"/>
            <a:ext cx="41616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S" sz="1800" spc="-75" strike="noStrike">
                <a:solidFill>
                  <a:srgbClr val="000000"/>
                </a:solidFill>
                <a:latin typeface="Arial"/>
                <a:ea typeface="DejaVu Sans"/>
              </a:rPr>
              <a:t>TIP!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object 2"/>
          <p:cNvSpPr/>
          <p:nvPr/>
        </p:nvSpPr>
        <p:spPr>
          <a:xfrm>
            <a:off x="5968080" y="599040"/>
            <a:ext cx="3175200" cy="360"/>
          </a:xfrm>
          <a:custGeom>
            <a:avLst/>
            <a:gdLst>
              <a:gd name="textAreaLeft" fmla="*/ 0 w 3175200"/>
              <a:gd name="textAreaRight" fmla="*/ 3176280 w 317520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3176270" h="0">
                <a:moveTo>
                  <a:pt x="0" y="0"/>
                </a:moveTo>
                <a:lnTo>
                  <a:pt x="3175889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20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Docker</a:t>
            </a:r>
            <a:r>
              <a:rPr b="1" lang="es-ES" sz="2000" spc="89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21" strike="noStrike">
                <a:solidFill>
                  <a:srgbClr val="000000"/>
                </a:solidFill>
                <a:latin typeface="Palatino Linotype"/>
              </a:rPr>
              <a:t>Volumes</a:t>
            </a:r>
            <a:r>
              <a:rPr b="1" lang="es-ES" sz="2000" spc="-86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and</a:t>
            </a:r>
            <a:r>
              <a:rPr b="1" lang="es-ES" sz="2000" spc="-75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Bind</a:t>
            </a:r>
            <a:r>
              <a:rPr b="1" lang="es-ES" sz="2000" spc="-72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Mounts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object 4"/>
          <p:cNvSpPr/>
          <p:nvPr/>
        </p:nvSpPr>
        <p:spPr>
          <a:xfrm>
            <a:off x="754920" y="1153080"/>
            <a:ext cx="4099680" cy="37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What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happens</a:t>
            </a:r>
            <a:r>
              <a:rPr b="0" lang="es-ES" sz="1200" spc="-10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 data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if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2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2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crash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o</a:t>
            </a:r>
            <a:r>
              <a:rPr b="0" lang="es-ES" sz="1200" spc="-9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removed?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object 5"/>
          <p:cNvSpPr/>
          <p:nvPr/>
        </p:nvSpPr>
        <p:spPr>
          <a:xfrm>
            <a:off x="1219320" y="1400400"/>
            <a:ext cx="1529280" cy="337680"/>
          </a:xfrm>
          <a:prstGeom prst="rect">
            <a:avLst/>
          </a:prstGeom>
          <a:solidFill>
            <a:srgbClr val="a3c1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" bIns="0" anchor="t">
            <a:spAutoFit/>
          </a:bodyPr>
          <a:p>
            <a:pPr marL="320040" indent="-320040">
              <a:lnSpc>
                <a:spcPct val="100000"/>
              </a:lnSpc>
              <a:spcBef>
                <a:spcPts val="26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320040"/>
              </a:tabLst>
            </a:pP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Data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could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be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lost!!!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object 6"/>
          <p:cNvSpPr/>
          <p:nvPr/>
        </p:nvSpPr>
        <p:spPr>
          <a:xfrm>
            <a:off x="754920" y="1696320"/>
            <a:ext cx="4446000" cy="27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368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81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2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has</a:t>
            </a:r>
            <a:r>
              <a:rPr b="0" lang="es-ES" sz="1200" spc="-11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two</a:t>
            </a:r>
            <a:r>
              <a:rPr b="1" lang="es-ES" sz="1200" spc="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options</a:t>
            </a:r>
            <a:r>
              <a:rPr b="1" lang="es-ES" sz="1200" spc="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for</a:t>
            </a:r>
            <a:r>
              <a:rPr b="0" lang="es-ES" sz="12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containers</a:t>
            </a:r>
            <a:r>
              <a:rPr b="0" lang="es-ES" sz="12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store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files</a:t>
            </a:r>
            <a:r>
              <a:rPr b="0" lang="es-ES" sz="12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host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337320">
              <a:lnSpc>
                <a:spcPct val="100000"/>
              </a:lnSpc>
              <a:spcBef>
                <a:spcPts val="720"/>
              </a:spcBef>
              <a:tabLst>
                <a:tab algn="l" pos="337320"/>
              </a:tabLst>
            </a:pP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machine: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785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79452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Volumes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(Anonymus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and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Nammed)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760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794520"/>
              </a:tabLst>
            </a:pP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Bind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mounts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7945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Volumes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 and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Bind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Mounts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have</a:t>
            </a:r>
            <a:r>
              <a:rPr b="0" lang="es-ES" sz="12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the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following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200" spc="-12" strike="noStrike">
                <a:solidFill>
                  <a:srgbClr val="000000"/>
                </a:solidFill>
                <a:latin typeface="Arial"/>
                <a:ea typeface="DejaVu Sans"/>
              </a:rPr>
              <a:t>features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: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50000"/>
              </a:lnSpc>
              <a:spcBef>
                <a:spcPts val="125"/>
              </a:spcBef>
              <a:buClr>
                <a:srgbClr val="4985e7"/>
              </a:buClr>
              <a:buSzPct val="109000"/>
              <a:buFont typeface="Arial MT"/>
              <a:buChar char="○"/>
              <a:tabLst>
                <a:tab algn="l" pos="794520"/>
              </a:tabLst>
            </a:pP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They</a:t>
            </a:r>
            <a:r>
              <a:rPr b="0" lang="es-ES" sz="11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allow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persist</a:t>
            </a:r>
            <a:r>
              <a:rPr b="0" lang="es-ES" sz="11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information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when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is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destroyed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754"/>
              </a:spcBef>
              <a:buClr>
                <a:srgbClr val="4985e7"/>
              </a:buClr>
              <a:buSzPct val="109000"/>
              <a:buFont typeface="Arial MT"/>
              <a:buChar char="○"/>
              <a:tabLst>
                <a:tab algn="l" pos="794520"/>
              </a:tabLst>
            </a:pP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They</a:t>
            </a:r>
            <a:r>
              <a:rPr b="0" lang="es-ES" sz="11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allow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share</a:t>
            </a:r>
            <a:r>
              <a:rPr b="0" lang="es-ES" sz="11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information</a:t>
            </a:r>
            <a:r>
              <a:rPr b="0" lang="es-ES" sz="1100" spc="-10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with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host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machine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754"/>
              </a:spcBef>
              <a:buClr>
                <a:srgbClr val="4985e7"/>
              </a:buClr>
              <a:buSzPct val="109000"/>
              <a:buFont typeface="Arial MT"/>
              <a:buChar char="○"/>
              <a:tabLst>
                <a:tab algn="l" pos="794520"/>
              </a:tabLst>
            </a:pP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They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allow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share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information</a:t>
            </a:r>
            <a:r>
              <a:rPr b="0" lang="es-ES" sz="11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with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other</a:t>
            </a:r>
            <a:r>
              <a:rPr b="0" lang="es-ES" sz="11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5" name="object 7" descr=""/>
          <p:cNvPicPr/>
          <p:nvPr/>
        </p:nvPicPr>
        <p:blipFill>
          <a:blip r:embed="rId1"/>
          <a:stretch/>
        </p:blipFill>
        <p:spPr>
          <a:xfrm>
            <a:off x="5717880" y="2183760"/>
            <a:ext cx="2754360" cy="1404000"/>
          </a:xfrm>
          <a:prstGeom prst="rect">
            <a:avLst/>
          </a:prstGeom>
          <a:ln w="0">
            <a:noFill/>
          </a:ln>
        </p:spPr>
      </p:pic>
      <p:sp>
        <p:nvSpPr>
          <p:cNvPr id="436" name="PlaceHolder 2"/>
          <p:cNvSpPr>
            <a:spLocks noGrp="1"/>
          </p:cNvSpPr>
          <p:nvPr>
            <p:ph type="sldNum" idx="41"/>
          </p:nvPr>
        </p:nvSpPr>
        <p:spPr>
          <a:xfrm>
            <a:off x="8820000" y="4843440"/>
            <a:ext cx="231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38160" indent="0">
              <a:lnSpc>
                <a:spcPts val="1046"/>
              </a:lnSpc>
              <a:buNone/>
              <a:tabLst>
                <a:tab algn="l" pos="0"/>
              </a:tabLst>
            </a:pPr>
            <a:fld id="{166D888D-5586-4C34-8A0D-88FB2FE8C93A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object 2"/>
          <p:cNvSpPr/>
          <p:nvPr/>
        </p:nvSpPr>
        <p:spPr>
          <a:xfrm>
            <a:off x="5638680" y="599040"/>
            <a:ext cx="3504240" cy="360"/>
          </a:xfrm>
          <a:custGeom>
            <a:avLst/>
            <a:gdLst>
              <a:gd name="textAreaLeft" fmla="*/ 0 w 3504240"/>
              <a:gd name="textAreaRight" fmla="*/ 3505320 w 350424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3505200" h="0">
                <a:moveTo>
                  <a:pt x="0" y="0"/>
                </a:moveTo>
                <a:lnTo>
                  <a:pt x="350507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20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Docker</a:t>
            </a:r>
            <a:r>
              <a:rPr b="1" lang="es-ES" sz="2000" spc="89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21" strike="noStrike">
                <a:solidFill>
                  <a:srgbClr val="000000"/>
                </a:solidFill>
                <a:latin typeface="Palatino Linotype"/>
              </a:rPr>
              <a:t>Volume</a:t>
            </a:r>
            <a:r>
              <a:rPr b="1" lang="es-ES" sz="2000" spc="-80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and</a:t>
            </a:r>
            <a:r>
              <a:rPr b="1" lang="es-ES" sz="2000" spc="-80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Bind</a:t>
            </a:r>
            <a:r>
              <a:rPr b="1" lang="es-ES" sz="2000" spc="-66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Mounts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9" name="object 4" descr=""/>
          <p:cNvPicPr/>
          <p:nvPr/>
        </p:nvPicPr>
        <p:blipFill>
          <a:blip r:embed="rId1"/>
          <a:stretch/>
        </p:blipFill>
        <p:spPr>
          <a:xfrm>
            <a:off x="914400" y="1251360"/>
            <a:ext cx="7237800" cy="3565080"/>
          </a:xfrm>
          <a:prstGeom prst="rect">
            <a:avLst/>
          </a:prstGeom>
          <a:ln w="0">
            <a:noFill/>
          </a:ln>
        </p:spPr>
      </p:pic>
      <p:sp>
        <p:nvSpPr>
          <p:cNvPr id="440" name="PlaceHolder 2"/>
          <p:cNvSpPr>
            <a:spLocks noGrp="1"/>
          </p:cNvSpPr>
          <p:nvPr>
            <p:ph type="sldNum" idx="42"/>
          </p:nvPr>
        </p:nvSpPr>
        <p:spPr>
          <a:xfrm>
            <a:off x="8820000" y="4843440"/>
            <a:ext cx="231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38160" indent="0">
              <a:lnSpc>
                <a:spcPts val="1046"/>
              </a:lnSpc>
              <a:buNone/>
              <a:tabLst>
                <a:tab algn="l" pos="0"/>
              </a:tabLst>
            </a:pPr>
            <a:fld id="{AD757B96-7375-4C1D-82BA-5F830EE73A48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object 2" descr=""/>
          <p:cNvPicPr/>
          <p:nvPr/>
        </p:nvPicPr>
        <p:blipFill>
          <a:blip r:embed="rId1"/>
          <a:stretch/>
        </p:blipFill>
        <p:spPr>
          <a:xfrm>
            <a:off x="99000" y="103680"/>
            <a:ext cx="779040" cy="187200"/>
          </a:xfrm>
          <a:prstGeom prst="rect">
            <a:avLst/>
          </a:prstGeom>
          <a:ln w="0">
            <a:noFill/>
          </a:ln>
        </p:spPr>
      </p:pic>
      <p:grpSp>
        <p:nvGrpSpPr>
          <p:cNvPr id="247" name="object 3"/>
          <p:cNvGrpSpPr/>
          <p:nvPr/>
        </p:nvGrpSpPr>
        <p:grpSpPr>
          <a:xfrm>
            <a:off x="0" y="2287440"/>
            <a:ext cx="1977120" cy="567720"/>
            <a:chOff x="0" y="2287440"/>
            <a:chExt cx="1977120" cy="567720"/>
          </a:xfrm>
        </p:grpSpPr>
        <p:sp>
          <p:nvSpPr>
            <p:cNvPr id="248" name="object 4"/>
            <p:cNvSpPr/>
            <p:nvPr/>
          </p:nvSpPr>
          <p:spPr>
            <a:xfrm>
              <a:off x="0" y="2566440"/>
              <a:ext cx="1977120" cy="9720"/>
            </a:xfrm>
            <a:custGeom>
              <a:avLst/>
              <a:gdLst>
                <a:gd name="textAreaLeft" fmla="*/ 0 w 1977120"/>
                <a:gd name="textAreaRight" fmla="*/ 1978200 w 1977120"/>
                <a:gd name="textAreaTop" fmla="*/ 0 h 9720"/>
                <a:gd name="textAreaBottom" fmla="*/ 10800 h 9720"/>
              </a:gdLst>
              <a:ahLst/>
              <a:rect l="textAreaLeft" t="textAreaTop" r="textAreaRight" b="textAreaBottom"/>
              <a:pathLst>
                <a:path w="1978025" h="10794">
                  <a:moveTo>
                    <a:pt x="1978025" y="0"/>
                  </a:moveTo>
                  <a:lnTo>
                    <a:pt x="0" y="0"/>
                  </a:lnTo>
                  <a:lnTo>
                    <a:pt x="0" y="10666"/>
                  </a:lnTo>
                  <a:lnTo>
                    <a:pt x="1978025" y="10666"/>
                  </a:lnTo>
                  <a:lnTo>
                    <a:pt x="1978025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9" name="object 5"/>
            <p:cNvSpPr/>
            <p:nvPr/>
          </p:nvSpPr>
          <p:spPr>
            <a:xfrm>
              <a:off x="1118520" y="2287440"/>
              <a:ext cx="565920" cy="567720"/>
            </a:xfrm>
            <a:custGeom>
              <a:avLst/>
              <a:gdLst>
                <a:gd name="textAreaLeft" fmla="*/ 0 w 565920"/>
                <a:gd name="textAreaRight" fmla="*/ 567000 w 565920"/>
                <a:gd name="textAreaTop" fmla="*/ 0 h 567720"/>
                <a:gd name="textAreaBottom" fmla="*/ 568800 h 567720"/>
              </a:gdLst>
              <a:ahLst/>
              <a:rect l="textAreaLeft" t="textAreaTop" r="textAreaRight" b="textAreaBottom"/>
              <a:pathLst>
                <a:path w="567055" h="568960">
                  <a:moveTo>
                    <a:pt x="283464" y="0"/>
                  </a:moveTo>
                  <a:lnTo>
                    <a:pt x="237490" y="3682"/>
                  </a:lnTo>
                  <a:lnTo>
                    <a:pt x="193802" y="14477"/>
                  </a:lnTo>
                  <a:lnTo>
                    <a:pt x="153162" y="31750"/>
                  </a:lnTo>
                  <a:lnTo>
                    <a:pt x="116039" y="54863"/>
                  </a:lnTo>
                  <a:lnTo>
                    <a:pt x="83019" y="83184"/>
                  </a:lnTo>
                  <a:lnTo>
                    <a:pt x="54686" y="116331"/>
                  </a:lnTo>
                  <a:lnTo>
                    <a:pt x="31635" y="153543"/>
                  </a:lnTo>
                  <a:lnTo>
                    <a:pt x="14452" y="194309"/>
                  </a:lnTo>
                  <a:lnTo>
                    <a:pt x="3708" y="238125"/>
                  </a:lnTo>
                  <a:lnTo>
                    <a:pt x="0" y="284225"/>
                  </a:lnTo>
                  <a:lnTo>
                    <a:pt x="3708" y="330326"/>
                  </a:lnTo>
                  <a:lnTo>
                    <a:pt x="14452" y="374014"/>
                  </a:lnTo>
                  <a:lnTo>
                    <a:pt x="31635" y="414781"/>
                  </a:lnTo>
                  <a:lnTo>
                    <a:pt x="54686" y="451993"/>
                  </a:lnTo>
                  <a:lnTo>
                    <a:pt x="83019" y="485139"/>
                  </a:lnTo>
                  <a:lnTo>
                    <a:pt x="116039" y="513588"/>
                  </a:lnTo>
                  <a:lnTo>
                    <a:pt x="153162" y="536701"/>
                  </a:lnTo>
                  <a:lnTo>
                    <a:pt x="193802" y="553846"/>
                  </a:lnTo>
                  <a:lnTo>
                    <a:pt x="237490" y="564642"/>
                  </a:lnTo>
                  <a:lnTo>
                    <a:pt x="283464" y="568451"/>
                  </a:lnTo>
                  <a:lnTo>
                    <a:pt x="329438" y="564642"/>
                  </a:lnTo>
                  <a:lnTo>
                    <a:pt x="372999" y="553846"/>
                  </a:lnTo>
                  <a:lnTo>
                    <a:pt x="413639" y="536701"/>
                  </a:lnTo>
                  <a:lnTo>
                    <a:pt x="450850" y="513588"/>
                  </a:lnTo>
                  <a:lnTo>
                    <a:pt x="483870" y="485139"/>
                  </a:lnTo>
                  <a:lnTo>
                    <a:pt x="512191" y="451993"/>
                  </a:lnTo>
                  <a:lnTo>
                    <a:pt x="535178" y="414781"/>
                  </a:lnTo>
                  <a:lnTo>
                    <a:pt x="552450" y="374014"/>
                  </a:lnTo>
                  <a:lnTo>
                    <a:pt x="563117" y="330326"/>
                  </a:lnTo>
                  <a:lnTo>
                    <a:pt x="566928" y="284225"/>
                  </a:lnTo>
                  <a:lnTo>
                    <a:pt x="561340" y="228473"/>
                  </a:lnTo>
                  <a:lnTo>
                    <a:pt x="545338" y="175387"/>
                  </a:lnTo>
                  <a:lnTo>
                    <a:pt x="519303" y="126492"/>
                  </a:lnTo>
                  <a:lnTo>
                    <a:pt x="483870" y="83184"/>
                  </a:lnTo>
                  <a:lnTo>
                    <a:pt x="440690" y="47751"/>
                  </a:lnTo>
                  <a:lnTo>
                    <a:pt x="391922" y="21589"/>
                  </a:lnTo>
                  <a:lnTo>
                    <a:pt x="338963" y="5461"/>
                  </a:lnTo>
                  <a:lnTo>
                    <a:pt x="283464" y="0"/>
                  </a:lnTo>
                  <a:close/>
                </a:path>
              </a:pathLst>
            </a:custGeom>
            <a:solidFill>
              <a:srgbClr val="a3c1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50" name="object 6"/>
          <p:cNvSpPr/>
          <p:nvPr/>
        </p:nvSpPr>
        <p:spPr>
          <a:xfrm>
            <a:off x="5899320" y="2566440"/>
            <a:ext cx="3243240" cy="9720"/>
          </a:xfrm>
          <a:custGeom>
            <a:avLst/>
            <a:gdLst>
              <a:gd name="textAreaLeft" fmla="*/ 0 w 3243240"/>
              <a:gd name="textAreaRight" fmla="*/ 3244320 w 3243240"/>
              <a:gd name="textAreaTop" fmla="*/ 0 h 9720"/>
              <a:gd name="textAreaBottom" fmla="*/ 10800 h 9720"/>
            </a:gdLst>
            <a:ahLst/>
            <a:rect l="textAreaLeft" t="textAreaTop" r="textAreaRight" b="textAreaBottom"/>
            <a:pathLst>
              <a:path w="3244215" h="10794">
                <a:moveTo>
                  <a:pt x="3244088" y="0"/>
                </a:moveTo>
                <a:lnTo>
                  <a:pt x="0" y="0"/>
                </a:lnTo>
                <a:lnTo>
                  <a:pt x="0" y="10666"/>
                </a:lnTo>
                <a:lnTo>
                  <a:pt x="3244088" y="10666"/>
                </a:lnTo>
                <a:lnTo>
                  <a:pt x="3244088" y="0"/>
                </a:lnTo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2094840" y="2257560"/>
            <a:ext cx="2008800" cy="8708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s-ES" sz="3000" spc="32" strike="noStrike">
                <a:solidFill>
                  <a:srgbClr val="000000"/>
                </a:solidFill>
                <a:latin typeface="Palatino Linotype"/>
              </a:rPr>
              <a:t>Containers</a:t>
            </a:r>
            <a:endParaRPr b="0" lang="es-E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sldNum" idx="17"/>
          </p:nvPr>
        </p:nvSpPr>
        <p:spPr>
          <a:xfrm>
            <a:off x="8820000" y="4843440"/>
            <a:ext cx="231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A247C13D-A6FE-49C9-B830-7442BAF30E22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object 8"/>
          <p:cNvSpPr/>
          <p:nvPr/>
        </p:nvSpPr>
        <p:spPr>
          <a:xfrm>
            <a:off x="1311120" y="2347200"/>
            <a:ext cx="17928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2400" spc="-52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object 2"/>
          <p:cNvSpPr/>
          <p:nvPr/>
        </p:nvSpPr>
        <p:spPr>
          <a:xfrm>
            <a:off x="6324480" y="599040"/>
            <a:ext cx="2818440" cy="360"/>
          </a:xfrm>
          <a:custGeom>
            <a:avLst/>
            <a:gdLst>
              <a:gd name="textAreaLeft" fmla="*/ 0 w 2818440"/>
              <a:gd name="textAreaRight" fmla="*/ 2819520 w 281844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819400" h="0">
                <a:moveTo>
                  <a:pt x="0" y="0"/>
                </a:moveTo>
                <a:lnTo>
                  <a:pt x="281927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20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Hands-on</a:t>
            </a:r>
            <a:r>
              <a:rPr b="1" lang="es-ES" sz="2000" spc="128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–</a:t>
            </a:r>
            <a:r>
              <a:rPr b="1" lang="es-ES" sz="2000" spc="148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Volumen</a:t>
            </a:r>
            <a:r>
              <a:rPr b="1" lang="es-ES" sz="2000" spc="123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&amp;</a:t>
            </a:r>
            <a:r>
              <a:rPr b="1" lang="es-ES" sz="2000" spc="162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Bind</a:t>
            </a:r>
            <a:r>
              <a:rPr b="1" lang="es-ES" sz="2000" spc="15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Mounts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object 4"/>
          <p:cNvSpPr/>
          <p:nvPr/>
        </p:nvSpPr>
        <p:spPr>
          <a:xfrm>
            <a:off x="1408320" y="2919240"/>
            <a:ext cx="1009800" cy="156240"/>
          </a:xfrm>
          <a:custGeom>
            <a:avLst/>
            <a:gdLst>
              <a:gd name="textAreaLeft" fmla="*/ 0 w 1009800"/>
              <a:gd name="textAreaRight" fmla="*/ 1010880 w 1009800"/>
              <a:gd name="textAreaTop" fmla="*/ 0 h 156240"/>
              <a:gd name="textAreaBottom" fmla="*/ 157320 h 156240"/>
            </a:gdLst>
            <a:ahLst/>
            <a:rect l="textAreaLeft" t="textAreaTop" r="textAreaRight" b="textAreaBottom"/>
            <a:pathLst>
              <a:path w="1010919" h="157480">
                <a:moveTo>
                  <a:pt x="1010411" y="0"/>
                </a:moveTo>
                <a:lnTo>
                  <a:pt x="0" y="0"/>
                </a:lnTo>
                <a:lnTo>
                  <a:pt x="0" y="156971"/>
                </a:lnTo>
                <a:lnTo>
                  <a:pt x="1010411" y="156971"/>
                </a:lnTo>
                <a:lnTo>
                  <a:pt x="1010411" y="0"/>
                </a:lnTo>
                <a:close/>
              </a:path>
            </a:pathLst>
          </a:custGeom>
          <a:solidFill>
            <a:srgbClr val="c0c0c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4" name="object 5"/>
          <p:cNvSpPr/>
          <p:nvPr/>
        </p:nvSpPr>
        <p:spPr>
          <a:xfrm>
            <a:off x="1408320" y="3170520"/>
            <a:ext cx="1352880" cy="156240"/>
          </a:xfrm>
          <a:custGeom>
            <a:avLst/>
            <a:gdLst>
              <a:gd name="textAreaLeft" fmla="*/ 0 w 1352880"/>
              <a:gd name="textAreaRight" fmla="*/ 1353960 w 1352880"/>
              <a:gd name="textAreaTop" fmla="*/ 0 h 156240"/>
              <a:gd name="textAreaBottom" fmla="*/ 157320 h 156240"/>
            </a:gdLst>
            <a:ahLst/>
            <a:rect l="textAreaLeft" t="textAreaTop" r="textAreaRight" b="textAreaBottom"/>
            <a:pathLst>
              <a:path w="1353820" h="157479">
                <a:moveTo>
                  <a:pt x="1353311" y="0"/>
                </a:moveTo>
                <a:lnTo>
                  <a:pt x="0" y="0"/>
                </a:lnTo>
                <a:lnTo>
                  <a:pt x="0" y="156971"/>
                </a:lnTo>
                <a:lnTo>
                  <a:pt x="1353311" y="156971"/>
                </a:lnTo>
                <a:lnTo>
                  <a:pt x="1353311" y="0"/>
                </a:lnTo>
                <a:close/>
              </a:path>
            </a:pathLst>
          </a:custGeom>
          <a:solidFill>
            <a:srgbClr val="c0c0c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5" name="object 6"/>
          <p:cNvSpPr/>
          <p:nvPr/>
        </p:nvSpPr>
        <p:spPr>
          <a:xfrm>
            <a:off x="613800" y="1055520"/>
            <a:ext cx="5865120" cy="31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08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505"/>
              </a:spcBef>
              <a:buClr>
                <a:srgbClr val="4985e7"/>
              </a:buClr>
              <a:buSzPct val="108000"/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Basic</a:t>
            </a:r>
            <a:r>
              <a:rPr b="0" lang="es-ES" sz="12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Volume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Commands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510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794520"/>
              </a:tabLst>
            </a:pP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volume</a:t>
            </a:r>
            <a:r>
              <a:rPr b="0" lang="es-ES" sz="1100" spc="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create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myvol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660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794520"/>
              </a:tabLst>
            </a:pP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volume</a:t>
            </a:r>
            <a:r>
              <a:rPr b="0" lang="es-ES" sz="11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ls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660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794520"/>
              </a:tabLst>
            </a:pP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10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volume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inspect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myvol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660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794520"/>
              </a:tabLst>
            </a:pP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volume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prune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7945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SzPct val="108000"/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Attaching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Volumes</a:t>
            </a:r>
            <a:r>
              <a:rPr b="1" lang="es-ES" sz="12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tabLst>
                <a:tab algn="l" pos="3373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buClr>
                <a:srgbClr val="4985e7"/>
              </a:buClr>
              <a:buSzPct val="109000"/>
              <a:buFont typeface="Arial MT"/>
              <a:buChar char="○"/>
              <a:tabLst>
                <a:tab algn="l" pos="794520"/>
              </a:tabLst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Named</a:t>
            </a:r>
            <a:r>
              <a:rPr b="1" lang="es-ES" sz="1100" spc="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Volume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:</a:t>
            </a:r>
            <a:r>
              <a:rPr b="0" lang="es-ES" sz="11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docker run</a:t>
            </a:r>
            <a:r>
              <a:rPr b="0" lang="es-ES" sz="1100" spc="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-v</a:t>
            </a:r>
            <a:r>
              <a:rPr b="1" lang="es-ES" sz="1100" spc="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12" strike="noStrike">
                <a:solidFill>
                  <a:srgbClr val="000000"/>
                </a:solidFill>
                <a:latin typeface="Arial"/>
                <a:ea typeface="DejaVu Sans"/>
              </a:rPr>
              <a:t>&lt;volume_name&gt;:/&lt;container_path&gt;</a:t>
            </a:r>
            <a:r>
              <a:rPr b="1" lang="es-ES" sz="11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&lt;image_id&gt;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660"/>
              </a:spcBef>
              <a:buClr>
                <a:srgbClr val="4985e7"/>
              </a:buClr>
              <a:buSzPct val="109000"/>
              <a:buFont typeface="Arial MT"/>
              <a:buChar char="○"/>
              <a:tabLst>
                <a:tab algn="l" pos="794520"/>
              </a:tabLst>
            </a:pPr>
            <a:r>
              <a:rPr b="1" lang="es-ES" sz="1100" spc="-12" strike="noStrike">
                <a:solidFill>
                  <a:srgbClr val="000000"/>
                </a:solidFill>
                <a:latin typeface="Arial"/>
                <a:ea typeface="DejaVu Sans"/>
              </a:rPr>
              <a:t>Anonymous</a:t>
            </a:r>
            <a:r>
              <a:rPr b="1" lang="es-ES" sz="1100" spc="5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Volume: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-v </a:t>
            </a:r>
            <a:r>
              <a:rPr b="1" lang="es-ES" sz="1100" spc="-12" strike="noStrike">
                <a:solidFill>
                  <a:srgbClr val="000000"/>
                </a:solidFill>
                <a:latin typeface="Arial"/>
                <a:ea typeface="DejaVu Sans"/>
              </a:rPr>
              <a:t>:/&lt;container_path&gt;</a:t>
            </a:r>
            <a:r>
              <a:rPr b="1" lang="es-ES" sz="11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&lt;image_id&gt;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7945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59"/>
              </a:spcBef>
              <a:tabLst>
                <a:tab algn="l" pos="7945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SzPct val="108000"/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Attaching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Bind</a:t>
            </a:r>
            <a:r>
              <a:rPr b="1" lang="es-ES" sz="12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Mounts</a:t>
            </a:r>
            <a:r>
              <a:rPr b="1" lang="es-ES" sz="12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2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310"/>
              </a:spcBef>
              <a:buClr>
                <a:srgbClr val="4985e7"/>
              </a:buClr>
              <a:buSzPct val="109000"/>
              <a:buFont typeface="Arial MT"/>
              <a:buChar char="○"/>
              <a:tabLst>
                <a:tab algn="l" pos="794520"/>
              </a:tabLst>
            </a:pP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–v</a:t>
            </a:r>
            <a:r>
              <a:rPr b="0" lang="es-ES" sz="1100" spc="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100" spc="-12" strike="noStrike">
                <a:solidFill>
                  <a:srgbClr val="000000"/>
                </a:solidFill>
                <a:latin typeface="Arial"/>
                <a:ea typeface="DejaVu Sans"/>
              </a:rPr>
              <a:t>/&lt;host_path&gt;:&lt;container_path&gt;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&lt;image_id&gt;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6" name="object 7" descr=""/>
          <p:cNvPicPr/>
          <p:nvPr/>
        </p:nvPicPr>
        <p:blipFill>
          <a:blip r:embed="rId1"/>
          <a:stretch/>
        </p:blipFill>
        <p:spPr>
          <a:xfrm>
            <a:off x="5475600" y="825840"/>
            <a:ext cx="3395160" cy="1638000"/>
          </a:xfrm>
          <a:prstGeom prst="rect">
            <a:avLst/>
          </a:prstGeom>
          <a:ln w="0">
            <a:noFill/>
          </a:ln>
        </p:spPr>
      </p:pic>
      <p:sp>
        <p:nvSpPr>
          <p:cNvPr id="447" name="PlaceHolder 2"/>
          <p:cNvSpPr>
            <a:spLocks noGrp="1"/>
          </p:cNvSpPr>
          <p:nvPr>
            <p:ph type="sldNum" idx="43"/>
          </p:nvPr>
        </p:nvSpPr>
        <p:spPr>
          <a:xfrm>
            <a:off x="8820000" y="4843440"/>
            <a:ext cx="231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38160" indent="0">
              <a:lnSpc>
                <a:spcPts val="1046"/>
              </a:lnSpc>
              <a:buNone/>
              <a:tabLst>
                <a:tab algn="l" pos="0"/>
              </a:tabLst>
            </a:pPr>
            <a:fld id="{5DFAAE20-1E2D-46CE-862E-A7AC2C0A8EEF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object 2"/>
          <p:cNvSpPr/>
          <p:nvPr/>
        </p:nvSpPr>
        <p:spPr>
          <a:xfrm>
            <a:off x="5265360" y="599040"/>
            <a:ext cx="3877560" cy="360"/>
          </a:xfrm>
          <a:custGeom>
            <a:avLst/>
            <a:gdLst>
              <a:gd name="textAreaLeft" fmla="*/ 0 w 3877560"/>
              <a:gd name="textAreaRight" fmla="*/ 3878640 w 387756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49" name="object 3" descr=""/>
          <p:cNvPicPr/>
          <p:nvPr/>
        </p:nvPicPr>
        <p:blipFill>
          <a:blip r:embed="rId1"/>
          <a:stretch/>
        </p:blipFill>
        <p:spPr>
          <a:xfrm>
            <a:off x="7749360" y="2707200"/>
            <a:ext cx="1222920" cy="945360"/>
          </a:xfrm>
          <a:prstGeom prst="rect">
            <a:avLst/>
          </a:prstGeom>
          <a:ln w="0">
            <a:noFill/>
          </a:ln>
        </p:spPr>
      </p:pic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20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</a:t>
            </a:r>
            <a:r>
              <a:rPr b="1" lang="es-ES" sz="2000" spc="18" strike="noStrike">
                <a:solidFill>
                  <a:srgbClr val="000000"/>
                </a:solidFill>
                <a:latin typeface="Palatino Linotype"/>
              </a:rPr>
              <a:t>on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sldNum" idx="44"/>
          </p:nvPr>
        </p:nvSpPr>
        <p:spPr>
          <a:xfrm>
            <a:off x="8820000" y="4843440"/>
            <a:ext cx="231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38160" indent="0">
              <a:lnSpc>
                <a:spcPts val="1046"/>
              </a:lnSpc>
              <a:buNone/>
              <a:tabLst>
                <a:tab algn="l" pos="0"/>
              </a:tabLst>
            </a:pPr>
            <a:fld id="{FA5AB109-1D41-40C5-978C-4536FC0FFF32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2" name="object 5"/>
          <p:cNvSpPr/>
          <p:nvPr/>
        </p:nvSpPr>
        <p:spPr>
          <a:xfrm>
            <a:off x="754920" y="1153080"/>
            <a:ext cx="1247400" cy="4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500" spc="-106" strike="noStrike">
                <a:solidFill>
                  <a:srgbClr val="000000"/>
                </a:solidFill>
                <a:latin typeface="Arial"/>
                <a:ea typeface="DejaVu Sans"/>
              </a:rPr>
              <a:t>Exercise</a:t>
            </a:r>
            <a:r>
              <a:rPr b="1" lang="es-ES" sz="1500" spc="-20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60" strike="noStrike">
                <a:solidFill>
                  <a:srgbClr val="000000"/>
                </a:solidFill>
                <a:latin typeface="Arial"/>
                <a:ea typeface="DejaVu Sans"/>
              </a:rPr>
              <a:t>7a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object 6"/>
          <p:cNvSpPr/>
          <p:nvPr/>
        </p:nvSpPr>
        <p:spPr>
          <a:xfrm>
            <a:off x="1215000" y="1636200"/>
            <a:ext cx="29523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 anchor="t">
            <a:spAutoFit/>
          </a:bodyPr>
          <a:p>
            <a:pPr marL="12600">
              <a:lnSpc>
                <a:spcPts val="1429"/>
              </a:lnSpc>
              <a:spcBef>
                <a:spcPts val="6"/>
              </a:spcBef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1.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Create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an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Ubuntu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with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volume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4080">
              <a:lnSpc>
                <a:spcPts val="1310"/>
              </a:lnSpc>
              <a:tabLst>
                <a:tab algn="l" pos="33408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mounted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(ubuntu1)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object 7"/>
          <p:cNvSpPr/>
          <p:nvPr/>
        </p:nvSpPr>
        <p:spPr>
          <a:xfrm>
            <a:off x="1215000" y="2163960"/>
            <a:ext cx="2899440" cy="15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34080" indent="-321480">
              <a:lnSpc>
                <a:spcPct val="100000"/>
              </a:lnSpc>
              <a:buClr>
                <a:srgbClr val="4985e7"/>
              </a:buClr>
              <a:buSzPct val="109000"/>
              <a:buFont typeface="OpenSymbol"/>
              <a:buAutoNum type="arabicPeriod" startAt="2"/>
              <a:tabLst>
                <a:tab algn="l" pos="33408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Verify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that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volumen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has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been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created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"/>
              </a:spcBef>
              <a:tabLst>
                <a:tab algn="l" pos="33408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4080" indent="-321840">
              <a:lnSpc>
                <a:spcPts val="1321"/>
              </a:lnSpc>
              <a:buClr>
                <a:srgbClr val="4985e7"/>
              </a:buClr>
              <a:buSzPct val="109000"/>
              <a:buFont typeface="Arial MT"/>
              <a:buAutoNum type="arabicPeriod" startAt="2"/>
              <a:tabLst>
                <a:tab algn="l" pos="33408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Create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another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Ubuntu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with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the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same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volume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mounted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(ubuntu2)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tabLst>
                <a:tab algn="l" pos="33408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4080" indent="-321840">
              <a:lnSpc>
                <a:spcPts val="1321"/>
              </a:lnSpc>
              <a:buClr>
                <a:srgbClr val="4985e7"/>
              </a:buClr>
              <a:buSzPct val="109000"/>
              <a:buFont typeface="Arial MT"/>
              <a:buAutoNum type="arabicPeriod" startAt="2"/>
              <a:tabLst>
                <a:tab algn="l" pos="33408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Create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file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inside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mounted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folder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using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ubuntu1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4080" indent="-321480">
              <a:lnSpc>
                <a:spcPct val="100000"/>
              </a:lnSpc>
              <a:spcBef>
                <a:spcPts val="1176"/>
              </a:spcBef>
              <a:buClr>
                <a:srgbClr val="4985e7"/>
              </a:buClr>
              <a:buSzPct val="109000"/>
              <a:buFont typeface="Arial MT"/>
              <a:buAutoNum type="arabicPeriod" startAt="2"/>
              <a:tabLst>
                <a:tab algn="l" pos="33408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Verify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it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exists</a:t>
            </a:r>
            <a:r>
              <a:rPr b="0" lang="es-ES" sz="11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on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Ubuntu2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object 8"/>
          <p:cNvSpPr/>
          <p:nvPr/>
        </p:nvSpPr>
        <p:spPr>
          <a:xfrm>
            <a:off x="4572360" y="1085400"/>
            <a:ext cx="1258200" cy="4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500" spc="-106" strike="noStrike">
                <a:solidFill>
                  <a:srgbClr val="000000"/>
                </a:solidFill>
                <a:latin typeface="Arial"/>
                <a:ea typeface="DejaVu Sans"/>
              </a:rPr>
              <a:t>Exercise</a:t>
            </a:r>
            <a:r>
              <a:rPr b="1" lang="es-ES" sz="1500" spc="-2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55" strike="noStrike">
                <a:solidFill>
                  <a:srgbClr val="000000"/>
                </a:solidFill>
                <a:latin typeface="Arial"/>
                <a:ea typeface="DejaVu Sans"/>
              </a:rPr>
              <a:t>7b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object 9"/>
          <p:cNvSpPr/>
          <p:nvPr/>
        </p:nvSpPr>
        <p:spPr>
          <a:xfrm>
            <a:off x="5032800" y="1569240"/>
            <a:ext cx="258264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 anchor="t">
            <a:spAutoFit/>
          </a:bodyPr>
          <a:p>
            <a:pPr marL="12600">
              <a:lnSpc>
                <a:spcPct val="100000"/>
              </a:lnSpc>
              <a:spcBef>
                <a:spcPts val="6"/>
              </a:spcBef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1.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Do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same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thing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with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Bind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mounts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object 10"/>
          <p:cNvSpPr/>
          <p:nvPr/>
        </p:nvSpPr>
        <p:spPr>
          <a:xfrm>
            <a:off x="5032800" y="1928880"/>
            <a:ext cx="2472120" cy="18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2.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Verify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that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no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volumes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are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created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object 2"/>
          <p:cNvSpPr/>
          <p:nvPr/>
        </p:nvSpPr>
        <p:spPr>
          <a:xfrm>
            <a:off x="5265360" y="599040"/>
            <a:ext cx="3877560" cy="360"/>
          </a:xfrm>
          <a:custGeom>
            <a:avLst/>
            <a:gdLst>
              <a:gd name="textAreaLeft" fmla="*/ 0 w 3877560"/>
              <a:gd name="textAreaRight" fmla="*/ 3878640 w 387756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59" name="object 3" descr=""/>
          <p:cNvPicPr/>
          <p:nvPr/>
        </p:nvPicPr>
        <p:blipFill>
          <a:blip r:embed="rId1"/>
          <a:stretch/>
        </p:blipFill>
        <p:spPr>
          <a:xfrm>
            <a:off x="6286320" y="2492280"/>
            <a:ext cx="2625120" cy="2085480"/>
          </a:xfrm>
          <a:prstGeom prst="rect">
            <a:avLst/>
          </a:prstGeom>
          <a:ln w="0">
            <a:noFill/>
          </a:ln>
        </p:spPr>
      </p:pic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20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</a:t>
            </a:r>
            <a:r>
              <a:rPr b="1" lang="es-ES" sz="2000" spc="18" strike="noStrike">
                <a:solidFill>
                  <a:srgbClr val="000000"/>
                </a:solidFill>
                <a:latin typeface="Palatino Linotype"/>
              </a:rPr>
              <a:t>on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sldNum" idx="45"/>
          </p:nvPr>
        </p:nvSpPr>
        <p:spPr>
          <a:xfrm>
            <a:off x="8820000" y="4843440"/>
            <a:ext cx="231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38160" indent="0">
              <a:lnSpc>
                <a:spcPts val="1046"/>
              </a:lnSpc>
              <a:buNone/>
              <a:tabLst>
                <a:tab algn="l" pos="0"/>
              </a:tabLst>
            </a:pPr>
            <a:fld id="{D8FADC55-E8F6-4FE5-B9BB-0A2A59A162CD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2" name="object 5"/>
          <p:cNvSpPr/>
          <p:nvPr/>
        </p:nvSpPr>
        <p:spPr>
          <a:xfrm>
            <a:off x="776880" y="1288440"/>
            <a:ext cx="5441040" cy="260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105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400" spc="-106" strike="noStrike">
                <a:solidFill>
                  <a:srgbClr val="000000"/>
                </a:solidFill>
                <a:latin typeface="Arial"/>
                <a:ea typeface="DejaVu Sans"/>
              </a:rPr>
              <a:t>Exercise</a:t>
            </a:r>
            <a:r>
              <a:rPr b="1" lang="es-ES" sz="1400" spc="-2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400" spc="-52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703080" indent="-324360">
              <a:lnSpc>
                <a:spcPct val="100000"/>
              </a:lnSpc>
              <a:spcBef>
                <a:spcPts val="1599"/>
              </a:spcBef>
              <a:buClr>
                <a:srgbClr val="4985e7"/>
              </a:buClr>
              <a:buFont typeface="OpenSymbol"/>
              <a:buAutoNum type="arabicPeriod"/>
              <a:tabLst>
                <a:tab algn="l" pos="70308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Create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container: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64"/>
              </a:spcBef>
              <a:tabLst>
                <a:tab algn="l" pos="70308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2" marL="703080" indent="-324360">
              <a:lnSpc>
                <a:spcPct val="100000"/>
              </a:lnSpc>
              <a:buClr>
                <a:srgbClr val="4985e7"/>
              </a:buClr>
              <a:buFont typeface="OpenSymbol"/>
              <a:buAutoNum type="arabicPeriod"/>
              <a:tabLst>
                <a:tab algn="l" pos="70308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use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&lt;httpd&gt;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64"/>
              </a:spcBef>
              <a:tabLst>
                <a:tab algn="l" pos="70308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2" marL="703080" indent="-324360">
              <a:lnSpc>
                <a:spcPct val="100000"/>
              </a:lnSpc>
              <a:buClr>
                <a:srgbClr val="4985e7"/>
              </a:buClr>
              <a:buFont typeface="Arial MT"/>
              <a:buAutoNum type="arabicPeriod"/>
              <a:tabLst>
                <a:tab algn="l" pos="70308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Expose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port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80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 (-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p</a:t>
            </a:r>
            <a:r>
              <a:rPr b="0" lang="es-ES" sz="12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80:80)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55"/>
              </a:spcBef>
              <a:tabLst>
                <a:tab algn="l" pos="70308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703080" indent="-324360">
              <a:lnSpc>
                <a:spcPct val="100000"/>
              </a:lnSpc>
              <a:buClr>
                <a:srgbClr val="4985e7"/>
              </a:buClr>
              <a:buFont typeface="MS PGothic"/>
              <a:buAutoNum type="arabicPeriod" startAt="2"/>
              <a:tabLst>
                <a:tab algn="l" pos="70308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Mount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2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path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 “/usr/local/apache2/htdocs/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200" spc="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200" spc="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the host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file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 system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64"/>
              </a:spcBef>
              <a:tabLst>
                <a:tab algn="l" pos="70308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703080" indent="-324360">
              <a:lnSpc>
                <a:spcPct val="100000"/>
              </a:lnSpc>
              <a:buClr>
                <a:srgbClr val="4985e7"/>
              </a:buClr>
              <a:buFont typeface="Arial MT"/>
              <a:buAutoNum type="arabicPeriod" startAt="2"/>
              <a:tabLst>
                <a:tab algn="l" pos="70308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Create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index.html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file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inside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mounted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folder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64"/>
              </a:spcBef>
              <a:tabLst>
                <a:tab algn="l" pos="70308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703080" indent="-324360">
              <a:lnSpc>
                <a:spcPct val="100000"/>
              </a:lnSpc>
              <a:buClr>
                <a:srgbClr val="4985e7"/>
              </a:buClr>
              <a:buFont typeface="Arial MT"/>
              <a:buAutoNum type="arabicPeriod" startAt="2"/>
              <a:tabLst>
                <a:tab algn="l" pos="70308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Type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your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Browser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localhost:80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object 2"/>
          <p:cNvSpPr/>
          <p:nvPr/>
        </p:nvSpPr>
        <p:spPr>
          <a:xfrm>
            <a:off x="5265360" y="599040"/>
            <a:ext cx="3877560" cy="360"/>
          </a:xfrm>
          <a:custGeom>
            <a:avLst/>
            <a:gdLst>
              <a:gd name="textAreaLeft" fmla="*/ 0 w 3877560"/>
              <a:gd name="textAreaRight" fmla="*/ 3878640 w 387756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20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Docker</a:t>
            </a:r>
            <a:r>
              <a:rPr b="1" lang="es-ES" sz="2000" spc="214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Image</a:t>
            </a:r>
            <a:r>
              <a:rPr b="1" lang="es-ES" sz="2000" spc="148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Layers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5" name="object 4" descr=""/>
          <p:cNvPicPr/>
          <p:nvPr/>
        </p:nvPicPr>
        <p:blipFill>
          <a:blip r:embed="rId1"/>
          <a:stretch/>
        </p:blipFill>
        <p:spPr>
          <a:xfrm>
            <a:off x="5137920" y="2149200"/>
            <a:ext cx="3858480" cy="2455200"/>
          </a:xfrm>
          <a:prstGeom prst="rect">
            <a:avLst/>
          </a:prstGeom>
          <a:ln w="0">
            <a:noFill/>
          </a:ln>
        </p:spPr>
      </p:pic>
      <p:sp>
        <p:nvSpPr>
          <p:cNvPr id="466" name="object 5"/>
          <p:cNvSpPr/>
          <p:nvPr/>
        </p:nvSpPr>
        <p:spPr>
          <a:xfrm>
            <a:off x="509760" y="1534320"/>
            <a:ext cx="4703760" cy="25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105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Docker</a:t>
            </a:r>
            <a:r>
              <a:rPr b="0" lang="es-ES" sz="1400" spc="-41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images</a:t>
            </a:r>
            <a:r>
              <a:rPr b="0" lang="es-ES" sz="1400" spc="-35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are</a:t>
            </a:r>
            <a:r>
              <a:rPr b="0" lang="es-ES" sz="1400" spc="-26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made</a:t>
            </a:r>
            <a:r>
              <a:rPr b="0" lang="es-ES" sz="1400" spc="-26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up</a:t>
            </a:r>
            <a:r>
              <a:rPr b="0" lang="es-ES" sz="1400" spc="-15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of</a:t>
            </a:r>
            <a:r>
              <a:rPr b="0" lang="es-ES" sz="1400" spc="-21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several</a:t>
            </a:r>
            <a:r>
              <a:rPr b="0" lang="es-ES" sz="1400" spc="-26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2" strike="noStrike">
                <a:solidFill>
                  <a:srgbClr val="333333"/>
                </a:solidFill>
                <a:latin typeface="Arial MT"/>
                <a:ea typeface="DejaVu Sans"/>
              </a:rPr>
              <a:t>read-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only</a:t>
            </a:r>
            <a:r>
              <a:rPr b="0" lang="es-ES" sz="1400" spc="-52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2" strike="noStrike">
                <a:solidFill>
                  <a:srgbClr val="333333"/>
                </a:solidFill>
                <a:latin typeface="Arial MT"/>
                <a:ea typeface="DejaVu Sans"/>
              </a:rPr>
              <a:t>layers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33732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44"/>
              </a:spcBef>
              <a:tabLst>
                <a:tab algn="l" pos="33732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43056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430560"/>
              </a:tabLst>
            </a:pP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Assemble</a:t>
            </a:r>
            <a:r>
              <a:rPr b="0" lang="es-ES" sz="1400" spc="-46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the</a:t>
            </a:r>
            <a:r>
              <a:rPr b="0" lang="es-ES" sz="1400" spc="-41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last</a:t>
            </a:r>
            <a:r>
              <a:rPr b="0" lang="es-ES" sz="1400" spc="-26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layer,</a:t>
            </a:r>
            <a:r>
              <a:rPr b="0" lang="es-ES" sz="1400" spc="-12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the</a:t>
            </a:r>
            <a:r>
              <a:rPr b="0" lang="es-ES" sz="1400" spc="-41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2" strike="noStrike">
                <a:solidFill>
                  <a:srgbClr val="333333"/>
                </a:solidFill>
                <a:latin typeface="Arial MT"/>
                <a:ea typeface="DejaVu Sans"/>
              </a:rPr>
              <a:t>container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431280">
              <a:lnSpc>
                <a:spcPct val="100000"/>
              </a:lnSpc>
              <a:spcBef>
                <a:spcPts val="845"/>
              </a:spcBef>
              <a:tabLst>
                <a:tab algn="l" pos="430560"/>
              </a:tabLst>
            </a:pPr>
            <a:r>
              <a:rPr b="0" lang="es-ES" sz="1400" spc="-12" strike="noStrike">
                <a:solidFill>
                  <a:srgbClr val="333333"/>
                </a:solidFill>
                <a:latin typeface="Arial MT"/>
                <a:ea typeface="DejaVu Sans"/>
              </a:rPr>
              <a:t>(read/write)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430560" indent="-324360">
              <a:lnSpc>
                <a:spcPct val="100000"/>
              </a:lnSpc>
              <a:spcBef>
                <a:spcPts val="935"/>
              </a:spcBef>
              <a:buClr>
                <a:srgbClr val="4985e7"/>
              </a:buClr>
              <a:buFont typeface="MS PGothic"/>
              <a:buChar char="◉"/>
              <a:tabLst>
                <a:tab algn="l" pos="430560"/>
              </a:tabLst>
            </a:pP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Assemble</a:t>
            </a:r>
            <a:r>
              <a:rPr b="0" lang="es-ES" sz="1400" spc="-41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the</a:t>
            </a:r>
            <a:r>
              <a:rPr b="0" lang="es-ES" sz="1400" spc="-41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N</a:t>
            </a:r>
            <a:r>
              <a:rPr b="0" lang="es-ES" sz="1400" spc="-15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layers</a:t>
            </a:r>
            <a:r>
              <a:rPr b="0" lang="es-ES" sz="1400" spc="-15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of</a:t>
            </a:r>
            <a:r>
              <a:rPr b="0" lang="es-ES" sz="1400" spc="-26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the</a:t>
            </a:r>
            <a:r>
              <a:rPr b="0" lang="es-ES" sz="1400" spc="-32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image</a:t>
            </a:r>
            <a:r>
              <a:rPr b="0" lang="es-ES" sz="1400" spc="-26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2" strike="noStrike">
                <a:solidFill>
                  <a:srgbClr val="333333"/>
                </a:solidFill>
                <a:latin typeface="Arial MT"/>
                <a:ea typeface="DejaVu Sans"/>
              </a:rPr>
              <a:t>(read)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430560" indent="-324360">
              <a:lnSpc>
                <a:spcPct val="100000"/>
              </a:lnSpc>
              <a:spcBef>
                <a:spcPts val="935"/>
              </a:spcBef>
              <a:buClr>
                <a:srgbClr val="4985e7"/>
              </a:buClr>
              <a:buFont typeface="MS PGothic"/>
              <a:buChar char="◉"/>
              <a:tabLst>
                <a:tab algn="l" pos="430560"/>
              </a:tabLst>
            </a:pP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Assemble</a:t>
            </a:r>
            <a:r>
              <a:rPr b="0" lang="es-ES" sz="1400" spc="-52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the</a:t>
            </a:r>
            <a:r>
              <a:rPr b="0" lang="es-ES" sz="1400" spc="-46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root</a:t>
            </a:r>
            <a:r>
              <a:rPr b="0" lang="es-ES" sz="1400" spc="-26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systems</a:t>
            </a:r>
            <a:r>
              <a:rPr b="0" lang="es-ES" sz="1400" spc="-41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2" strike="noStrike">
                <a:solidFill>
                  <a:srgbClr val="333333"/>
                </a:solidFill>
                <a:latin typeface="Arial MT"/>
                <a:ea typeface="DejaVu Sans"/>
              </a:rPr>
              <a:t>(read)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430560" indent="-324360">
              <a:lnSpc>
                <a:spcPct val="100000"/>
              </a:lnSpc>
              <a:spcBef>
                <a:spcPts val="950"/>
              </a:spcBef>
              <a:buClr>
                <a:srgbClr val="4985e7"/>
              </a:buClr>
              <a:buFont typeface="MS PGothic"/>
              <a:buChar char="◉"/>
              <a:tabLst>
                <a:tab algn="l" pos="430560"/>
              </a:tabLst>
            </a:pP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Assemble</a:t>
            </a:r>
            <a:r>
              <a:rPr b="0" lang="es-ES" sz="1400" spc="-46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the</a:t>
            </a:r>
            <a:r>
              <a:rPr b="0" lang="es-ES" sz="1400" spc="-41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Boot</a:t>
            </a:r>
            <a:r>
              <a:rPr b="0" lang="es-ES" sz="1400" spc="-26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System</a:t>
            </a:r>
            <a:r>
              <a:rPr b="0" lang="es-ES" sz="1400" spc="-21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2" strike="noStrike">
                <a:solidFill>
                  <a:srgbClr val="333333"/>
                </a:solidFill>
                <a:latin typeface="Arial MT"/>
                <a:ea typeface="DejaVu Sans"/>
              </a:rPr>
              <a:t>(read)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object 6"/>
          <p:cNvSpPr/>
          <p:nvPr/>
        </p:nvSpPr>
        <p:spPr>
          <a:xfrm>
            <a:off x="3504960" y="3770280"/>
            <a:ext cx="1675800" cy="136080"/>
          </a:xfrm>
          <a:custGeom>
            <a:avLst/>
            <a:gdLst>
              <a:gd name="textAreaLeft" fmla="*/ 0 w 1675800"/>
              <a:gd name="textAreaRight" fmla="*/ 1676880 w 1675800"/>
              <a:gd name="textAreaTop" fmla="*/ 0 h 136080"/>
              <a:gd name="textAreaBottom" fmla="*/ 137160 h 136080"/>
            </a:gdLst>
            <a:ahLst/>
            <a:rect l="textAreaLeft" t="textAreaTop" r="textAreaRight" b="textAreaBottom"/>
            <a:pathLst>
              <a:path w="1677035" h="137160">
                <a:moveTo>
                  <a:pt x="1602866" y="60578"/>
                </a:moveTo>
                <a:lnTo>
                  <a:pt x="1601070" y="92230"/>
                </a:lnTo>
                <a:lnTo>
                  <a:pt x="1613789" y="92963"/>
                </a:lnTo>
                <a:lnTo>
                  <a:pt x="1613027" y="105663"/>
                </a:lnTo>
                <a:lnTo>
                  <a:pt x="1600307" y="105663"/>
                </a:lnTo>
                <a:lnTo>
                  <a:pt x="1598548" y="136639"/>
                </a:lnTo>
                <a:lnTo>
                  <a:pt x="1670579" y="105663"/>
                </a:lnTo>
                <a:lnTo>
                  <a:pt x="1613027" y="105663"/>
                </a:lnTo>
                <a:lnTo>
                  <a:pt x="1600348" y="104933"/>
                </a:lnTo>
                <a:lnTo>
                  <a:pt x="1672278" y="104933"/>
                </a:lnTo>
                <a:lnTo>
                  <a:pt x="1676780" y="102996"/>
                </a:lnTo>
                <a:lnTo>
                  <a:pt x="1602866" y="60578"/>
                </a:lnTo>
                <a:close/>
              </a:path>
              <a:path w="1677035" h="137160">
                <a:moveTo>
                  <a:pt x="1601070" y="92230"/>
                </a:moveTo>
                <a:lnTo>
                  <a:pt x="1600348" y="104933"/>
                </a:lnTo>
                <a:lnTo>
                  <a:pt x="1613027" y="105663"/>
                </a:lnTo>
                <a:lnTo>
                  <a:pt x="1613789" y="92963"/>
                </a:lnTo>
                <a:lnTo>
                  <a:pt x="1601070" y="92230"/>
                </a:lnTo>
                <a:close/>
              </a:path>
              <a:path w="1677035" h="137160">
                <a:moveTo>
                  <a:pt x="761" y="0"/>
                </a:moveTo>
                <a:lnTo>
                  <a:pt x="0" y="12699"/>
                </a:lnTo>
                <a:lnTo>
                  <a:pt x="1600348" y="104933"/>
                </a:lnTo>
                <a:lnTo>
                  <a:pt x="1601070" y="92230"/>
                </a:lnTo>
                <a:lnTo>
                  <a:pt x="761" y="0"/>
                </a:lnTo>
                <a:close/>
              </a:path>
            </a:pathLst>
          </a:custGeom>
          <a:solidFill>
            <a:srgbClr val="497db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8" name="object 7"/>
          <p:cNvSpPr/>
          <p:nvPr/>
        </p:nvSpPr>
        <p:spPr>
          <a:xfrm>
            <a:off x="3756240" y="3341520"/>
            <a:ext cx="1233360" cy="126000"/>
          </a:xfrm>
          <a:custGeom>
            <a:avLst/>
            <a:gdLst>
              <a:gd name="textAreaLeft" fmla="*/ 0 w 1233360"/>
              <a:gd name="textAreaRight" fmla="*/ 1234440 w 1233360"/>
              <a:gd name="textAreaTop" fmla="*/ 0 h 126000"/>
              <a:gd name="textAreaBottom" fmla="*/ 127080 h 126000"/>
            </a:gdLst>
            <a:ahLst/>
            <a:rect l="textAreaLeft" t="textAreaTop" r="textAreaRight" b="textAreaBottom"/>
            <a:pathLst>
              <a:path w="1234439" h="127000">
                <a:moveTo>
                  <a:pt x="1157800" y="31761"/>
                </a:moveTo>
                <a:lnTo>
                  <a:pt x="0" y="114300"/>
                </a:lnTo>
                <a:lnTo>
                  <a:pt x="1015" y="126872"/>
                </a:lnTo>
                <a:lnTo>
                  <a:pt x="1158681" y="44335"/>
                </a:lnTo>
                <a:lnTo>
                  <a:pt x="1157800" y="31761"/>
                </a:lnTo>
                <a:close/>
              </a:path>
              <a:path w="1234439" h="127000">
                <a:moveTo>
                  <a:pt x="1229903" y="30860"/>
                </a:moveTo>
                <a:lnTo>
                  <a:pt x="1170432" y="30860"/>
                </a:lnTo>
                <a:lnTo>
                  <a:pt x="1171321" y="43433"/>
                </a:lnTo>
                <a:lnTo>
                  <a:pt x="1158681" y="44335"/>
                </a:lnTo>
                <a:lnTo>
                  <a:pt x="1160907" y="76072"/>
                </a:lnTo>
                <a:lnTo>
                  <a:pt x="1234186" y="32638"/>
                </a:lnTo>
                <a:lnTo>
                  <a:pt x="1229903" y="30860"/>
                </a:lnTo>
                <a:close/>
              </a:path>
              <a:path w="1234439" h="127000">
                <a:moveTo>
                  <a:pt x="1170432" y="30860"/>
                </a:moveTo>
                <a:lnTo>
                  <a:pt x="1157800" y="31761"/>
                </a:lnTo>
                <a:lnTo>
                  <a:pt x="1158681" y="44335"/>
                </a:lnTo>
                <a:lnTo>
                  <a:pt x="1171321" y="43433"/>
                </a:lnTo>
                <a:lnTo>
                  <a:pt x="1170432" y="30860"/>
                </a:lnTo>
                <a:close/>
              </a:path>
              <a:path w="1234439" h="127000">
                <a:moveTo>
                  <a:pt x="1155573" y="0"/>
                </a:moveTo>
                <a:lnTo>
                  <a:pt x="1157800" y="31761"/>
                </a:lnTo>
                <a:lnTo>
                  <a:pt x="1170432" y="30860"/>
                </a:lnTo>
                <a:lnTo>
                  <a:pt x="1229903" y="30860"/>
                </a:lnTo>
                <a:lnTo>
                  <a:pt x="1155573" y="0"/>
                </a:lnTo>
                <a:close/>
              </a:path>
            </a:pathLst>
          </a:custGeom>
          <a:solidFill>
            <a:srgbClr val="497db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9" name="object 8"/>
          <p:cNvSpPr/>
          <p:nvPr/>
        </p:nvSpPr>
        <p:spPr>
          <a:xfrm>
            <a:off x="4308480" y="3067920"/>
            <a:ext cx="559800" cy="75240"/>
          </a:xfrm>
          <a:custGeom>
            <a:avLst/>
            <a:gdLst>
              <a:gd name="textAreaLeft" fmla="*/ 0 w 559800"/>
              <a:gd name="textAreaRight" fmla="*/ 560880 w 559800"/>
              <a:gd name="textAreaTop" fmla="*/ 0 h 75240"/>
              <a:gd name="textAreaBottom" fmla="*/ 76320 h 75240"/>
            </a:gdLst>
            <a:ahLst/>
            <a:rect l="textAreaLeft" t="textAreaTop" r="textAreaRight" b="textAreaBottom"/>
            <a:pathLst>
              <a:path w="560704" h="76200">
                <a:moveTo>
                  <a:pt x="484124" y="0"/>
                </a:moveTo>
                <a:lnTo>
                  <a:pt x="484124" y="76200"/>
                </a:lnTo>
                <a:lnTo>
                  <a:pt x="547624" y="44450"/>
                </a:lnTo>
                <a:lnTo>
                  <a:pt x="496824" y="44450"/>
                </a:lnTo>
                <a:lnTo>
                  <a:pt x="496824" y="31750"/>
                </a:lnTo>
                <a:lnTo>
                  <a:pt x="547624" y="31750"/>
                </a:lnTo>
                <a:lnTo>
                  <a:pt x="484124" y="0"/>
                </a:lnTo>
                <a:close/>
              </a:path>
              <a:path w="560704" h="76200">
                <a:moveTo>
                  <a:pt x="48412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84124" y="44450"/>
                </a:lnTo>
                <a:lnTo>
                  <a:pt x="484124" y="31750"/>
                </a:lnTo>
                <a:close/>
              </a:path>
              <a:path w="560704" h="76200">
                <a:moveTo>
                  <a:pt x="547624" y="31750"/>
                </a:moveTo>
                <a:lnTo>
                  <a:pt x="496824" y="31750"/>
                </a:lnTo>
                <a:lnTo>
                  <a:pt x="496824" y="44450"/>
                </a:lnTo>
                <a:lnTo>
                  <a:pt x="547624" y="44450"/>
                </a:lnTo>
                <a:lnTo>
                  <a:pt x="560324" y="38100"/>
                </a:lnTo>
                <a:lnTo>
                  <a:pt x="547624" y="31750"/>
                </a:lnTo>
                <a:close/>
              </a:path>
            </a:pathLst>
          </a:custGeom>
          <a:solidFill>
            <a:srgbClr val="497db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0" name="object 9"/>
          <p:cNvSpPr/>
          <p:nvPr/>
        </p:nvSpPr>
        <p:spPr>
          <a:xfrm>
            <a:off x="4038480" y="2363400"/>
            <a:ext cx="952200" cy="76320"/>
          </a:xfrm>
          <a:custGeom>
            <a:avLst/>
            <a:gdLst>
              <a:gd name="textAreaLeft" fmla="*/ 0 w 952200"/>
              <a:gd name="textAreaRight" fmla="*/ 953280 w 952200"/>
              <a:gd name="textAreaTop" fmla="*/ 0 h 76320"/>
              <a:gd name="textAreaBottom" fmla="*/ 77400 h 76320"/>
            </a:gdLst>
            <a:ahLst/>
            <a:rect l="textAreaLeft" t="textAreaTop" r="textAreaRight" b="textAreaBottom"/>
            <a:pathLst>
              <a:path w="953135" h="77469">
                <a:moveTo>
                  <a:pt x="876197" y="31839"/>
                </a:moveTo>
                <a:lnTo>
                  <a:pt x="0" y="64388"/>
                </a:lnTo>
                <a:lnTo>
                  <a:pt x="507" y="76962"/>
                </a:lnTo>
                <a:lnTo>
                  <a:pt x="876663" y="44539"/>
                </a:lnTo>
                <a:lnTo>
                  <a:pt x="876197" y="31839"/>
                </a:lnTo>
                <a:close/>
              </a:path>
              <a:path w="953135" h="77469">
                <a:moveTo>
                  <a:pt x="943974" y="31368"/>
                </a:moveTo>
                <a:lnTo>
                  <a:pt x="888873" y="31368"/>
                </a:lnTo>
                <a:lnTo>
                  <a:pt x="889380" y="44068"/>
                </a:lnTo>
                <a:lnTo>
                  <a:pt x="876663" y="44539"/>
                </a:lnTo>
                <a:lnTo>
                  <a:pt x="877824" y="76200"/>
                </a:lnTo>
                <a:lnTo>
                  <a:pt x="952626" y="35306"/>
                </a:lnTo>
                <a:lnTo>
                  <a:pt x="943974" y="31368"/>
                </a:lnTo>
                <a:close/>
              </a:path>
              <a:path w="953135" h="77469">
                <a:moveTo>
                  <a:pt x="888873" y="31368"/>
                </a:moveTo>
                <a:lnTo>
                  <a:pt x="876197" y="31839"/>
                </a:lnTo>
                <a:lnTo>
                  <a:pt x="876663" y="44539"/>
                </a:lnTo>
                <a:lnTo>
                  <a:pt x="889380" y="44068"/>
                </a:lnTo>
                <a:lnTo>
                  <a:pt x="888873" y="31368"/>
                </a:lnTo>
                <a:close/>
              </a:path>
              <a:path w="953135" h="77469">
                <a:moveTo>
                  <a:pt x="875029" y="0"/>
                </a:moveTo>
                <a:lnTo>
                  <a:pt x="876197" y="31839"/>
                </a:lnTo>
                <a:lnTo>
                  <a:pt x="888873" y="31368"/>
                </a:lnTo>
                <a:lnTo>
                  <a:pt x="943974" y="31368"/>
                </a:lnTo>
                <a:lnTo>
                  <a:pt x="875029" y="0"/>
                </a:lnTo>
                <a:close/>
              </a:path>
            </a:pathLst>
          </a:custGeom>
          <a:solidFill>
            <a:srgbClr val="497db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 type="sldNum" idx="46"/>
          </p:nvPr>
        </p:nvSpPr>
        <p:spPr>
          <a:xfrm>
            <a:off x="8820000" y="4843440"/>
            <a:ext cx="231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38160" indent="0">
              <a:lnSpc>
                <a:spcPts val="1046"/>
              </a:lnSpc>
              <a:buNone/>
              <a:tabLst>
                <a:tab algn="l" pos="0"/>
              </a:tabLst>
            </a:pPr>
            <a:fld id="{03153242-3ACC-418A-8494-8E59835962E9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object 2"/>
          <p:cNvSpPr/>
          <p:nvPr/>
        </p:nvSpPr>
        <p:spPr>
          <a:xfrm>
            <a:off x="5265360" y="599040"/>
            <a:ext cx="3877560" cy="360"/>
          </a:xfrm>
          <a:custGeom>
            <a:avLst/>
            <a:gdLst>
              <a:gd name="textAreaLeft" fmla="*/ 0 w 3877560"/>
              <a:gd name="textAreaRight" fmla="*/ 3878640 w 387756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20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Docker</a:t>
            </a:r>
            <a:r>
              <a:rPr b="1" lang="es-ES" sz="2000" spc="137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21" strike="noStrike">
                <a:solidFill>
                  <a:srgbClr val="000000"/>
                </a:solidFill>
                <a:latin typeface="Palatino Linotype"/>
              </a:rPr>
              <a:t>File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4" name="object 4" descr=""/>
          <p:cNvPicPr/>
          <p:nvPr/>
        </p:nvPicPr>
        <p:blipFill>
          <a:blip r:embed="rId1"/>
          <a:stretch/>
        </p:blipFill>
        <p:spPr>
          <a:xfrm>
            <a:off x="1572840" y="1901880"/>
            <a:ext cx="6151320" cy="2048760"/>
          </a:xfrm>
          <a:prstGeom prst="rect">
            <a:avLst/>
          </a:prstGeom>
          <a:ln w="0">
            <a:noFill/>
          </a:ln>
        </p:spPr>
      </p:pic>
      <p:sp>
        <p:nvSpPr>
          <p:cNvPr id="475" name="PlaceHolder 2"/>
          <p:cNvSpPr>
            <a:spLocks noGrp="1"/>
          </p:cNvSpPr>
          <p:nvPr>
            <p:ph type="sldNum" idx="47"/>
          </p:nvPr>
        </p:nvSpPr>
        <p:spPr>
          <a:xfrm>
            <a:off x="8820000" y="4843440"/>
            <a:ext cx="231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38160" indent="0">
              <a:lnSpc>
                <a:spcPts val="1046"/>
              </a:lnSpc>
              <a:buNone/>
              <a:tabLst>
                <a:tab algn="l" pos="0"/>
              </a:tabLst>
            </a:pPr>
            <a:fld id="{957EB46B-9605-45F4-93D4-9826260FBDEF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object 2"/>
          <p:cNvSpPr/>
          <p:nvPr/>
        </p:nvSpPr>
        <p:spPr>
          <a:xfrm>
            <a:off x="5265360" y="599040"/>
            <a:ext cx="3877560" cy="360"/>
          </a:xfrm>
          <a:custGeom>
            <a:avLst/>
            <a:gdLst>
              <a:gd name="textAreaLeft" fmla="*/ 0 w 3877560"/>
              <a:gd name="textAreaRight" fmla="*/ 3878640 w 387756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20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Docker</a:t>
            </a:r>
            <a:r>
              <a:rPr b="1" lang="es-ES" sz="2000" spc="137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21" strike="noStrike">
                <a:solidFill>
                  <a:srgbClr val="000000"/>
                </a:solidFill>
                <a:latin typeface="Palatino Linotype"/>
              </a:rPr>
              <a:t>File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object 4"/>
          <p:cNvSpPr/>
          <p:nvPr/>
        </p:nvSpPr>
        <p:spPr>
          <a:xfrm>
            <a:off x="754920" y="1153080"/>
            <a:ext cx="4292280" cy="98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4080" indent="-321840" algn="just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200" spc="-15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200" spc="-41" strike="noStrike">
                <a:solidFill>
                  <a:srgbClr val="000000"/>
                </a:solidFill>
                <a:latin typeface="Arial"/>
                <a:ea typeface="DejaVu Sans"/>
              </a:rPr>
              <a:t>DockerFile</a:t>
            </a:r>
            <a:r>
              <a:rPr b="1" lang="es-ES" sz="12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i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s</a:t>
            </a:r>
            <a:r>
              <a:rPr b="0" lang="es-ES" sz="12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200" spc="-16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text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" strike="noStrike">
                <a:solidFill>
                  <a:srgbClr val="000000"/>
                </a:solidFill>
                <a:latin typeface="Arial MT"/>
                <a:ea typeface="DejaVu Sans"/>
              </a:rPr>
              <a:t>document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" strike="noStrike">
                <a:solidFill>
                  <a:srgbClr val="000000"/>
                </a:solidFill>
                <a:latin typeface="Arial MT"/>
                <a:ea typeface="DejaVu Sans"/>
              </a:rPr>
              <a:t>that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5" strike="noStrike">
                <a:solidFill>
                  <a:srgbClr val="000000"/>
                </a:solidFill>
                <a:latin typeface="Arial MT"/>
                <a:ea typeface="DejaVu Sans"/>
              </a:rPr>
              <a:t>contains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all</a:t>
            </a:r>
            <a:r>
              <a:rPr b="0" lang="es-ES" sz="1200" spc="-12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" strike="noStrike">
                <a:solidFill>
                  <a:srgbClr val="000000"/>
                </a:solidFill>
                <a:latin typeface="Arial MT"/>
                <a:ea typeface="DejaVu Sans"/>
              </a:rPr>
              <a:t>t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he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	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commands</a:t>
            </a:r>
            <a:r>
              <a:rPr b="0" lang="es-ES" sz="1200" spc="-10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200" spc="-15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user</a:t>
            </a:r>
            <a:r>
              <a:rPr b="0" lang="es-ES" sz="12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" strike="noStrike">
                <a:solidFill>
                  <a:srgbClr val="000000"/>
                </a:solidFill>
                <a:latin typeface="Arial MT"/>
                <a:ea typeface="DejaVu Sans"/>
              </a:rPr>
              <a:t>c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ou</a:t>
            </a:r>
            <a:r>
              <a:rPr b="0" lang="es-ES" sz="1200" spc="-7" strike="noStrike">
                <a:solidFill>
                  <a:srgbClr val="000000"/>
                </a:solidFill>
                <a:latin typeface="Arial MT"/>
                <a:ea typeface="DejaVu Sans"/>
              </a:rPr>
              <a:t>l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d</a:t>
            </a:r>
            <a:r>
              <a:rPr b="0" lang="es-ES" sz="12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" strike="noStrike">
                <a:solidFill>
                  <a:srgbClr val="000000"/>
                </a:solidFill>
                <a:latin typeface="Arial MT"/>
                <a:ea typeface="DejaVu Sans"/>
              </a:rPr>
              <a:t>call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on</a:t>
            </a:r>
            <a:r>
              <a:rPr b="0" lang="es-ES" sz="1200" spc="-9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" strike="noStrike">
                <a:solidFill>
                  <a:srgbClr val="000000"/>
                </a:solidFill>
                <a:latin typeface="Arial MT"/>
                <a:ea typeface="DejaVu Sans"/>
              </a:rPr>
              <a:t>command</a:t>
            </a:r>
            <a:r>
              <a:rPr b="0" lang="es-ES" sz="12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line</a:t>
            </a:r>
            <a:r>
              <a:rPr b="0" lang="es-ES" sz="12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to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	</a:t>
            </a:r>
            <a:r>
              <a:rPr b="1" lang="es-ES" sz="1200" spc="-41" strike="noStrike">
                <a:solidFill>
                  <a:srgbClr val="000000"/>
                </a:solidFill>
                <a:latin typeface="Arial"/>
                <a:ea typeface="DejaVu Sans"/>
              </a:rPr>
              <a:t>assemble</a:t>
            </a:r>
            <a:r>
              <a:rPr b="1" lang="es-ES" sz="1200" spc="-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200" spc="-55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1" lang="es-ES" sz="1200" spc="-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200" spc="-15" strike="noStrike">
                <a:solidFill>
                  <a:srgbClr val="000000"/>
                </a:solidFill>
                <a:latin typeface="Arial"/>
                <a:ea typeface="DejaVu Sans"/>
              </a:rPr>
              <a:t>image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3373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1" marL="676440" indent="-320040">
              <a:lnSpc>
                <a:spcPct val="100000"/>
              </a:lnSpc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67644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You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can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consider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DockerFile</a:t>
            </a:r>
            <a:r>
              <a:rPr b="0" lang="es-ES" sz="11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as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100" spc="-21" strike="noStrike">
                <a:solidFill>
                  <a:srgbClr val="000000"/>
                </a:solidFill>
                <a:latin typeface="Arial"/>
                <a:ea typeface="DejaVu Sans"/>
              </a:rPr>
              <a:t>blueprint</a:t>
            </a:r>
            <a:r>
              <a:rPr b="1" lang="es-ES" sz="11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of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9" name="object 5" descr=""/>
          <p:cNvPicPr/>
          <p:nvPr/>
        </p:nvPicPr>
        <p:blipFill>
          <a:blip r:embed="rId1"/>
          <a:stretch/>
        </p:blipFill>
        <p:spPr>
          <a:xfrm>
            <a:off x="5288400" y="737640"/>
            <a:ext cx="3702240" cy="2245320"/>
          </a:xfrm>
          <a:prstGeom prst="rect">
            <a:avLst/>
          </a:prstGeom>
          <a:ln w="0">
            <a:noFill/>
          </a:ln>
        </p:spPr>
      </p:pic>
      <p:sp>
        <p:nvSpPr>
          <p:cNvPr id="480" name="object 6"/>
          <p:cNvSpPr/>
          <p:nvPr/>
        </p:nvSpPr>
        <p:spPr>
          <a:xfrm>
            <a:off x="1127160" y="4152240"/>
            <a:ext cx="974160" cy="156240"/>
          </a:xfrm>
          <a:custGeom>
            <a:avLst/>
            <a:gdLst>
              <a:gd name="textAreaLeft" fmla="*/ 0 w 974160"/>
              <a:gd name="textAreaRight" fmla="*/ 975240 w 974160"/>
              <a:gd name="textAreaTop" fmla="*/ 0 h 156240"/>
              <a:gd name="textAreaBottom" fmla="*/ 157320 h 156240"/>
            </a:gdLst>
            <a:ahLst/>
            <a:rect l="textAreaLeft" t="textAreaTop" r="textAreaRight" b="textAreaBottom"/>
            <a:pathLst>
              <a:path w="975360" h="157479">
                <a:moveTo>
                  <a:pt x="975360" y="0"/>
                </a:moveTo>
                <a:lnTo>
                  <a:pt x="0" y="0"/>
                </a:lnTo>
                <a:lnTo>
                  <a:pt x="0" y="156972"/>
                </a:lnTo>
                <a:lnTo>
                  <a:pt x="975360" y="156972"/>
                </a:lnTo>
                <a:lnTo>
                  <a:pt x="975360" y="0"/>
                </a:lnTo>
                <a:close/>
              </a:path>
            </a:pathLst>
          </a:custGeom>
          <a:solidFill>
            <a:srgbClr val="c0c0c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1" name="object 7"/>
          <p:cNvSpPr/>
          <p:nvPr/>
        </p:nvSpPr>
        <p:spPr>
          <a:xfrm>
            <a:off x="1127160" y="4513320"/>
            <a:ext cx="1379880" cy="156240"/>
          </a:xfrm>
          <a:custGeom>
            <a:avLst/>
            <a:gdLst>
              <a:gd name="textAreaLeft" fmla="*/ 0 w 1379880"/>
              <a:gd name="textAreaRight" fmla="*/ 1380960 w 1379880"/>
              <a:gd name="textAreaTop" fmla="*/ 0 h 156240"/>
              <a:gd name="textAreaBottom" fmla="*/ 157320 h 156240"/>
            </a:gdLst>
            <a:ahLst/>
            <a:rect l="textAreaLeft" t="textAreaTop" r="textAreaRight" b="textAreaBottom"/>
            <a:pathLst>
              <a:path w="1381125" h="157479">
                <a:moveTo>
                  <a:pt x="1380743" y="0"/>
                </a:moveTo>
                <a:lnTo>
                  <a:pt x="0" y="0"/>
                </a:lnTo>
                <a:lnTo>
                  <a:pt x="0" y="156972"/>
                </a:lnTo>
                <a:lnTo>
                  <a:pt x="1380743" y="156972"/>
                </a:lnTo>
                <a:lnTo>
                  <a:pt x="1380743" y="0"/>
                </a:lnTo>
                <a:close/>
              </a:path>
            </a:pathLst>
          </a:custGeom>
          <a:solidFill>
            <a:srgbClr val="c0c0c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2" name="object 8"/>
          <p:cNvSpPr/>
          <p:nvPr/>
        </p:nvSpPr>
        <p:spPr>
          <a:xfrm>
            <a:off x="754920" y="2572920"/>
            <a:ext cx="5790600" cy="192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508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DockerFile</a:t>
            </a:r>
            <a:r>
              <a:rPr b="0" lang="es-ES" sz="12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as</a:t>
            </a:r>
            <a:r>
              <a:rPr b="0" lang="es-ES" sz="1200" spc="-9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200" spc="-13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sequential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set</a:t>
            </a: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of</a:t>
            </a:r>
            <a:r>
              <a:rPr b="0" lang="es-ES" sz="12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instruction</a:t>
            </a:r>
            <a:r>
              <a:rPr b="0" lang="es-ES" sz="1200" spc="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for</a:t>
            </a:r>
            <a:r>
              <a:rPr b="0" lang="es-ES" sz="12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Docker Engine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1" marL="638280" indent="-320040">
              <a:lnSpc>
                <a:spcPct val="100000"/>
              </a:lnSpc>
              <a:spcBef>
                <a:spcPts val="836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63828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Order</a:t>
            </a:r>
            <a:r>
              <a:rPr b="0" lang="es-ES" sz="11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of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sequence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important!!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638280" indent="-320040">
              <a:lnSpc>
                <a:spcPct val="100000"/>
              </a:lnSpc>
              <a:spcBef>
                <a:spcPts val="96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638280"/>
              </a:tabLst>
            </a:pP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Each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instruction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creates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layer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638280" indent="-320760">
              <a:lnSpc>
                <a:spcPct val="100000"/>
              </a:lnSpc>
              <a:spcBef>
                <a:spcPts val="111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63828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stack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of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such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sequenced</a:t>
            </a:r>
            <a:r>
              <a:rPr b="0" lang="es-ES" sz="11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layers</a:t>
            </a:r>
            <a:r>
              <a:rPr b="0" lang="es-ES" sz="1100" spc="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managed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by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filesystem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becomes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638280" indent="-320040">
              <a:lnSpc>
                <a:spcPct val="100000"/>
              </a:lnSpc>
              <a:spcBef>
                <a:spcPts val="96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638280"/>
              </a:tabLst>
            </a:pP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Layers</a:t>
            </a:r>
            <a:r>
              <a:rPr b="0" lang="es-ES" sz="1100" spc="-10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can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be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cached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and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reused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by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6"/>
              </a:spcBef>
              <a:tabLst>
                <a:tab algn="l" pos="63828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72240" indent="-320040">
              <a:lnSpc>
                <a:spcPct val="100000"/>
              </a:lnSpc>
              <a:spcBef>
                <a:spcPts val="6"/>
              </a:spcBef>
              <a:buClr>
                <a:srgbClr val="4985e7"/>
              </a:buClr>
              <a:buSzPct val="109000"/>
              <a:buFont typeface="MS PGothic"/>
              <a:buChar char="○"/>
              <a:tabLst>
                <a:tab algn="l" pos="37224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build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.”: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Command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for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building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 the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55"/>
              </a:spcBef>
              <a:tabLst>
                <a:tab algn="l" pos="37224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72240" indent="-320040">
              <a:lnSpc>
                <a:spcPct val="100000"/>
              </a:lnSpc>
              <a:spcBef>
                <a:spcPts val="6"/>
              </a:spcBef>
              <a:buClr>
                <a:srgbClr val="4985e7"/>
              </a:buClr>
              <a:buSzPct val="109000"/>
              <a:buFont typeface="Arial MT"/>
              <a:buChar char="○"/>
              <a:tabLst>
                <a:tab algn="l" pos="37224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&lt;image&gt;”: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Command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for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creating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from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 type="sldNum" idx="48"/>
          </p:nvPr>
        </p:nvSpPr>
        <p:spPr>
          <a:xfrm>
            <a:off x="8820000" y="4843440"/>
            <a:ext cx="231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38160" indent="0">
              <a:lnSpc>
                <a:spcPts val="1046"/>
              </a:lnSpc>
              <a:buNone/>
              <a:tabLst>
                <a:tab algn="l" pos="0"/>
              </a:tabLst>
            </a:pPr>
            <a:fld id="{6D72C85B-B21D-41B1-85EE-1527054F672B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object 2"/>
          <p:cNvSpPr/>
          <p:nvPr/>
        </p:nvSpPr>
        <p:spPr>
          <a:xfrm>
            <a:off x="5265360" y="599040"/>
            <a:ext cx="3877560" cy="360"/>
          </a:xfrm>
          <a:custGeom>
            <a:avLst/>
            <a:gdLst>
              <a:gd name="textAreaLeft" fmla="*/ 0 w 3877560"/>
              <a:gd name="textAreaRight" fmla="*/ 3878640 w 387756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20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Hands-on</a:t>
            </a:r>
            <a:r>
              <a:rPr b="1" lang="es-ES" sz="2000" spc="117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–</a:t>
            </a:r>
            <a:r>
              <a:rPr b="1" lang="es-ES" sz="2000" spc="137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Build</a:t>
            </a:r>
            <a:r>
              <a:rPr b="1" lang="es-ES" sz="2000" spc="143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21" strike="noStrike">
                <a:solidFill>
                  <a:srgbClr val="000000"/>
                </a:solidFill>
                <a:latin typeface="Palatino Linotype"/>
              </a:rPr>
              <a:t>Image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object 4"/>
          <p:cNvSpPr/>
          <p:nvPr/>
        </p:nvSpPr>
        <p:spPr>
          <a:xfrm>
            <a:off x="548280" y="1292760"/>
            <a:ext cx="3229920" cy="122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84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19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build</a:t>
            </a:r>
            <a:r>
              <a:rPr b="0" lang="es-ES" sz="16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.”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9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build</a:t>
            </a:r>
            <a:r>
              <a:rPr b="0" lang="es-ES" sz="16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–t</a:t>
            </a:r>
            <a:r>
              <a:rPr b="0" lang="es-ES" sz="16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32" strike="noStrike">
                <a:solidFill>
                  <a:srgbClr val="000000"/>
                </a:solidFill>
                <a:latin typeface="Arial MT"/>
                <a:ea typeface="DejaVu Sans"/>
              </a:rPr>
              <a:t>&lt;tag_name&gt;</a:t>
            </a:r>
            <a:r>
              <a:rPr b="0" lang="es-ES" sz="16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.”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433080">
              <a:lnSpc>
                <a:spcPct val="100000"/>
              </a:lnSpc>
              <a:spcBef>
                <a:spcPts val="113"/>
              </a:spcBef>
              <a:tabLst>
                <a:tab algn="l" pos="337320"/>
              </a:tabLst>
            </a:pP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tag_name: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{repository}/{image_name}:{version}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433080">
              <a:lnSpc>
                <a:spcPct val="100000"/>
              </a:lnSpc>
              <a:spcBef>
                <a:spcPts val="839"/>
              </a:spcBef>
              <a:tabLst>
                <a:tab algn="l" pos="3373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6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&lt;image&gt;”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7" name="object 5" descr=""/>
          <p:cNvPicPr/>
          <p:nvPr/>
        </p:nvPicPr>
        <p:blipFill>
          <a:blip r:embed="rId1"/>
          <a:stretch/>
        </p:blipFill>
        <p:spPr>
          <a:xfrm>
            <a:off x="3895200" y="896040"/>
            <a:ext cx="4921560" cy="2742120"/>
          </a:xfrm>
          <a:prstGeom prst="rect">
            <a:avLst/>
          </a:prstGeom>
          <a:ln w="0">
            <a:noFill/>
          </a:ln>
        </p:spPr>
      </p:pic>
      <p:pic>
        <p:nvPicPr>
          <p:cNvPr id="488" name="object 6" descr=""/>
          <p:cNvPicPr/>
          <p:nvPr/>
        </p:nvPicPr>
        <p:blipFill>
          <a:blip r:embed="rId2"/>
          <a:stretch/>
        </p:blipFill>
        <p:spPr>
          <a:xfrm>
            <a:off x="3895200" y="3970080"/>
            <a:ext cx="4921560" cy="957600"/>
          </a:xfrm>
          <a:prstGeom prst="rect">
            <a:avLst/>
          </a:prstGeom>
          <a:ln w="0">
            <a:noFill/>
          </a:ln>
        </p:spPr>
      </p:pic>
      <p:sp>
        <p:nvSpPr>
          <p:cNvPr id="489" name="PlaceHolder 2"/>
          <p:cNvSpPr>
            <a:spLocks noGrp="1"/>
          </p:cNvSpPr>
          <p:nvPr>
            <p:ph type="sldNum" idx="49"/>
          </p:nvPr>
        </p:nvSpPr>
        <p:spPr>
          <a:xfrm>
            <a:off x="8820000" y="4843440"/>
            <a:ext cx="231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38160" indent="0">
              <a:lnSpc>
                <a:spcPts val="1046"/>
              </a:lnSpc>
              <a:buNone/>
              <a:tabLst>
                <a:tab algn="l" pos="0"/>
              </a:tabLst>
            </a:pPr>
            <a:fld id="{D4EFBCE0-39AE-42CD-85F4-EA56A9558BBC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object 2"/>
          <p:cNvSpPr/>
          <p:nvPr/>
        </p:nvSpPr>
        <p:spPr>
          <a:xfrm>
            <a:off x="5265360" y="599040"/>
            <a:ext cx="3877560" cy="360"/>
          </a:xfrm>
          <a:custGeom>
            <a:avLst/>
            <a:gdLst>
              <a:gd name="textAreaLeft" fmla="*/ 0 w 3877560"/>
              <a:gd name="textAreaRight" fmla="*/ 3878640 w 387756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20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Docker</a:t>
            </a:r>
            <a:r>
              <a:rPr b="1" lang="es-ES" sz="2000" spc="66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File</a:t>
            </a:r>
            <a:r>
              <a:rPr b="1" lang="es-ES" sz="2000" spc="66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38" strike="noStrike">
                <a:solidFill>
                  <a:srgbClr val="000000"/>
                </a:solidFill>
                <a:latin typeface="Palatino Linotype"/>
              </a:rPr>
              <a:t>Structure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object 4"/>
          <p:cNvSpPr/>
          <p:nvPr/>
        </p:nvSpPr>
        <p:spPr>
          <a:xfrm>
            <a:off x="754920" y="1119600"/>
            <a:ext cx="4435560" cy="7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404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81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It’s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2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file</a:t>
            </a:r>
            <a:r>
              <a:rPr b="0" lang="es-ES" sz="12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with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no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extension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called</a:t>
            </a:r>
            <a:r>
              <a:rPr b="0" lang="es-ES" sz="12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1" lang="es-ES" sz="1200" spc="-12" strike="noStrike">
                <a:solidFill>
                  <a:srgbClr val="000000"/>
                </a:solidFill>
                <a:latin typeface="Arial"/>
                <a:ea typeface="DejaVu Sans"/>
              </a:rPr>
              <a:t>Dockerfile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”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720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2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instructions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can</a:t>
            </a:r>
            <a:r>
              <a:rPr b="0" lang="es-ES" sz="12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be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 generally</a:t>
            </a:r>
            <a:r>
              <a:rPr b="0" lang="es-ES" sz="1200" spc="-12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divided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into</a:t>
            </a: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three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categories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: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object 5"/>
          <p:cNvSpPr/>
          <p:nvPr/>
        </p:nvSpPr>
        <p:spPr>
          <a:xfrm>
            <a:off x="1215000" y="1829520"/>
            <a:ext cx="1148760" cy="18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334080" indent="-321480">
              <a:lnSpc>
                <a:spcPct val="100000"/>
              </a:lnSpc>
              <a:spcBef>
                <a:spcPts val="105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33408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Fundamental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object 6"/>
          <p:cNvSpPr/>
          <p:nvPr/>
        </p:nvSpPr>
        <p:spPr>
          <a:xfrm>
            <a:off x="1215000" y="2179080"/>
            <a:ext cx="1163520" cy="1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4080" indent="-32148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33408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Configuration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object 7"/>
          <p:cNvSpPr/>
          <p:nvPr/>
        </p:nvSpPr>
        <p:spPr>
          <a:xfrm>
            <a:off x="1215000" y="2526480"/>
            <a:ext cx="984600" cy="1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4080" indent="-32148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33408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Execution: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object 8"/>
          <p:cNvSpPr/>
          <p:nvPr/>
        </p:nvSpPr>
        <p:spPr>
          <a:xfrm>
            <a:off x="776880" y="3387960"/>
            <a:ext cx="388188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5080">
              <a:lnSpc>
                <a:spcPct val="15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Both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CMD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and</a:t>
            </a: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ENTRYPOINT</a:t>
            </a:r>
            <a:r>
              <a:rPr b="0" lang="es-ES" sz="12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instructions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 define</a:t>
            </a:r>
            <a:r>
              <a:rPr b="0" lang="es-ES" sz="12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what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command</a:t>
            </a:r>
            <a:r>
              <a:rPr b="0" lang="es-ES" sz="12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gets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executed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when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running</a:t>
            </a: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object 9"/>
          <p:cNvSpPr/>
          <p:nvPr/>
        </p:nvSpPr>
        <p:spPr>
          <a:xfrm>
            <a:off x="2362320" y="1732680"/>
            <a:ext cx="227520" cy="637560"/>
          </a:xfrm>
          <a:custGeom>
            <a:avLst/>
            <a:gdLst>
              <a:gd name="textAreaLeft" fmla="*/ 0 w 227520"/>
              <a:gd name="textAreaRight" fmla="*/ 228600 w 227520"/>
              <a:gd name="textAreaTop" fmla="*/ 0 h 637560"/>
              <a:gd name="textAreaBottom" fmla="*/ 638640 h 637560"/>
            </a:gdLst>
            <a:ahLst/>
            <a:rect l="textAreaLeft" t="textAreaTop" r="textAreaRight" b="textAreaBottom"/>
            <a:pathLst>
              <a:path w="228600" h="638810">
                <a:moveTo>
                  <a:pt x="0" y="0"/>
                </a:moveTo>
                <a:lnTo>
                  <a:pt x="44487" y="1494"/>
                </a:lnTo>
                <a:lnTo>
                  <a:pt x="80819" y="5572"/>
                </a:lnTo>
                <a:lnTo>
                  <a:pt x="105316" y="11626"/>
                </a:lnTo>
                <a:lnTo>
                  <a:pt x="114300" y="19050"/>
                </a:lnTo>
                <a:lnTo>
                  <a:pt x="114300" y="300228"/>
                </a:lnTo>
                <a:lnTo>
                  <a:pt x="123283" y="307651"/>
                </a:lnTo>
                <a:lnTo>
                  <a:pt x="147780" y="313705"/>
                </a:lnTo>
                <a:lnTo>
                  <a:pt x="184112" y="317783"/>
                </a:lnTo>
                <a:lnTo>
                  <a:pt x="228600" y="319278"/>
                </a:lnTo>
                <a:lnTo>
                  <a:pt x="184112" y="320772"/>
                </a:lnTo>
                <a:lnTo>
                  <a:pt x="147780" y="324850"/>
                </a:lnTo>
                <a:lnTo>
                  <a:pt x="123283" y="330904"/>
                </a:lnTo>
                <a:lnTo>
                  <a:pt x="114300" y="338328"/>
                </a:lnTo>
                <a:lnTo>
                  <a:pt x="114300" y="619506"/>
                </a:lnTo>
                <a:lnTo>
                  <a:pt x="105316" y="626929"/>
                </a:lnTo>
                <a:lnTo>
                  <a:pt x="80819" y="632983"/>
                </a:lnTo>
                <a:lnTo>
                  <a:pt x="44487" y="637061"/>
                </a:lnTo>
                <a:lnTo>
                  <a:pt x="0" y="638556"/>
                </a:lnTo>
              </a:path>
            </a:pathLst>
          </a:custGeom>
          <a:noFill/>
          <a:ln w="9525">
            <a:solidFill>
              <a:srgbClr val="497db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8" name="object 10"/>
          <p:cNvSpPr/>
          <p:nvPr/>
        </p:nvSpPr>
        <p:spPr>
          <a:xfrm>
            <a:off x="2362320" y="2456640"/>
            <a:ext cx="227520" cy="268920"/>
          </a:xfrm>
          <a:custGeom>
            <a:avLst/>
            <a:gdLst>
              <a:gd name="textAreaLeft" fmla="*/ 0 w 227520"/>
              <a:gd name="textAreaRight" fmla="*/ 228600 w 227520"/>
              <a:gd name="textAreaTop" fmla="*/ 0 h 268920"/>
              <a:gd name="textAreaBottom" fmla="*/ 270000 h 268920"/>
            </a:gdLst>
            <a:ahLst/>
            <a:rect l="textAreaLeft" t="textAreaTop" r="textAreaRight" b="textAreaBottom"/>
            <a:pathLst>
              <a:path w="228600" h="269875">
                <a:moveTo>
                  <a:pt x="0" y="0"/>
                </a:moveTo>
                <a:lnTo>
                  <a:pt x="44487" y="1494"/>
                </a:lnTo>
                <a:lnTo>
                  <a:pt x="80819" y="5572"/>
                </a:lnTo>
                <a:lnTo>
                  <a:pt x="105316" y="11626"/>
                </a:lnTo>
                <a:lnTo>
                  <a:pt x="114300" y="19050"/>
                </a:lnTo>
                <a:lnTo>
                  <a:pt x="114300" y="115824"/>
                </a:lnTo>
                <a:lnTo>
                  <a:pt x="123283" y="123247"/>
                </a:lnTo>
                <a:lnTo>
                  <a:pt x="147780" y="129301"/>
                </a:lnTo>
                <a:lnTo>
                  <a:pt x="184112" y="133379"/>
                </a:lnTo>
                <a:lnTo>
                  <a:pt x="228600" y="134874"/>
                </a:lnTo>
                <a:lnTo>
                  <a:pt x="184112" y="136368"/>
                </a:lnTo>
                <a:lnTo>
                  <a:pt x="147780" y="140446"/>
                </a:lnTo>
                <a:lnTo>
                  <a:pt x="123283" y="146500"/>
                </a:lnTo>
                <a:lnTo>
                  <a:pt x="114300" y="153924"/>
                </a:lnTo>
                <a:lnTo>
                  <a:pt x="114300" y="250698"/>
                </a:lnTo>
                <a:lnTo>
                  <a:pt x="105316" y="258121"/>
                </a:lnTo>
                <a:lnTo>
                  <a:pt x="80819" y="264175"/>
                </a:lnTo>
                <a:lnTo>
                  <a:pt x="44487" y="268253"/>
                </a:lnTo>
                <a:lnTo>
                  <a:pt x="0" y="269748"/>
                </a:lnTo>
              </a:path>
            </a:pathLst>
          </a:custGeom>
          <a:noFill/>
          <a:ln w="9525">
            <a:solidFill>
              <a:srgbClr val="497db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9" name="object 11"/>
          <p:cNvSpPr/>
          <p:nvPr/>
        </p:nvSpPr>
        <p:spPr>
          <a:xfrm>
            <a:off x="2731320" y="2421720"/>
            <a:ext cx="1376280" cy="3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ES" sz="1000" spc="-12" strike="noStrike">
                <a:solidFill>
                  <a:srgbClr val="000000"/>
                </a:solidFill>
                <a:latin typeface="Arial MT"/>
                <a:ea typeface="DejaVu Sans"/>
              </a:rPr>
              <a:t>They</a:t>
            </a:r>
            <a:r>
              <a:rPr b="0" lang="es-ES" sz="10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1" strike="noStrike">
                <a:solidFill>
                  <a:srgbClr val="000000"/>
                </a:solidFill>
                <a:latin typeface="Arial MT"/>
                <a:ea typeface="DejaVu Sans"/>
              </a:rPr>
              <a:t>are</a:t>
            </a:r>
            <a:r>
              <a:rPr b="0" lang="es-ES" sz="10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12" strike="noStrike">
                <a:solidFill>
                  <a:srgbClr val="000000"/>
                </a:solidFill>
                <a:latin typeface="Arial MT"/>
                <a:ea typeface="DejaVu Sans"/>
              </a:rPr>
              <a:t>executed</a:t>
            </a:r>
            <a:r>
              <a:rPr b="0" lang="es-ES" sz="10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21" strike="noStrike">
                <a:solidFill>
                  <a:srgbClr val="000000"/>
                </a:solidFill>
                <a:latin typeface="Arial MT"/>
                <a:ea typeface="DejaVu Sans"/>
              </a:rPr>
              <a:t>when </a:t>
            </a:r>
            <a:r>
              <a:rPr b="0" lang="es-ES" sz="10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0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0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1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0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000" spc="-26" strike="noStrike">
                <a:solidFill>
                  <a:srgbClr val="000000"/>
                </a:solidFill>
                <a:latin typeface="Arial"/>
                <a:ea typeface="DejaVu Sans"/>
              </a:rPr>
              <a:t>run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object 12"/>
          <p:cNvSpPr/>
          <p:nvPr/>
        </p:nvSpPr>
        <p:spPr>
          <a:xfrm>
            <a:off x="2716200" y="1893960"/>
            <a:ext cx="1376280" cy="3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ES" sz="1000" spc="-12" strike="noStrike">
                <a:solidFill>
                  <a:srgbClr val="000000"/>
                </a:solidFill>
                <a:latin typeface="Arial MT"/>
                <a:ea typeface="DejaVu Sans"/>
              </a:rPr>
              <a:t>They</a:t>
            </a:r>
            <a:r>
              <a:rPr b="0" lang="es-ES" sz="10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1" strike="noStrike">
                <a:solidFill>
                  <a:srgbClr val="000000"/>
                </a:solidFill>
                <a:latin typeface="Arial MT"/>
                <a:ea typeface="DejaVu Sans"/>
              </a:rPr>
              <a:t>are</a:t>
            </a:r>
            <a:r>
              <a:rPr b="0" lang="es-ES" sz="10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12" strike="noStrike">
                <a:solidFill>
                  <a:srgbClr val="000000"/>
                </a:solidFill>
                <a:latin typeface="Arial MT"/>
                <a:ea typeface="DejaVu Sans"/>
              </a:rPr>
              <a:t>executed</a:t>
            </a:r>
            <a:r>
              <a:rPr b="0" lang="es-ES" sz="10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21" strike="noStrike">
                <a:solidFill>
                  <a:srgbClr val="000000"/>
                </a:solidFill>
                <a:latin typeface="Arial MT"/>
                <a:ea typeface="DejaVu Sans"/>
              </a:rPr>
              <a:t>when </a:t>
            </a:r>
            <a:r>
              <a:rPr b="0" lang="es-ES" sz="10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0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12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r>
              <a:rPr b="0" lang="es-ES" sz="10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1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0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000" spc="-21" strike="noStrike">
                <a:solidFill>
                  <a:srgbClr val="000000"/>
                </a:solidFill>
                <a:latin typeface="Arial"/>
                <a:ea typeface="DejaVu Sans"/>
              </a:rPr>
              <a:t>build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1" name="object 13" descr=""/>
          <p:cNvPicPr/>
          <p:nvPr/>
        </p:nvPicPr>
        <p:blipFill>
          <a:blip r:embed="rId1"/>
          <a:stretch/>
        </p:blipFill>
        <p:spPr>
          <a:xfrm>
            <a:off x="5401080" y="1811880"/>
            <a:ext cx="3558240" cy="3024720"/>
          </a:xfrm>
          <a:prstGeom prst="rect">
            <a:avLst/>
          </a:prstGeom>
          <a:ln w="0">
            <a:noFill/>
          </a:ln>
        </p:spPr>
      </p:pic>
      <p:sp>
        <p:nvSpPr>
          <p:cNvPr id="502" name="PlaceHolder 2"/>
          <p:cNvSpPr>
            <a:spLocks noGrp="1"/>
          </p:cNvSpPr>
          <p:nvPr>
            <p:ph type="sldNum" idx="50"/>
          </p:nvPr>
        </p:nvSpPr>
        <p:spPr>
          <a:xfrm>
            <a:off x="8820000" y="4843440"/>
            <a:ext cx="231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38160" indent="0">
              <a:lnSpc>
                <a:spcPts val="1046"/>
              </a:lnSpc>
              <a:buNone/>
              <a:tabLst>
                <a:tab algn="l" pos="0"/>
              </a:tabLst>
            </a:pPr>
            <a:fld id="{667AF76B-0652-40C4-8EF1-83AC50F2D6C4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object 2"/>
          <p:cNvSpPr/>
          <p:nvPr/>
        </p:nvSpPr>
        <p:spPr>
          <a:xfrm>
            <a:off x="5265360" y="599040"/>
            <a:ext cx="3877560" cy="360"/>
          </a:xfrm>
          <a:custGeom>
            <a:avLst/>
            <a:gdLst>
              <a:gd name="textAreaLeft" fmla="*/ 0 w 3877560"/>
              <a:gd name="textAreaRight" fmla="*/ 3878640 w 387756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04" name="object 3" descr=""/>
          <p:cNvPicPr/>
          <p:nvPr/>
        </p:nvPicPr>
        <p:blipFill>
          <a:blip r:embed="rId1"/>
          <a:stretch/>
        </p:blipFill>
        <p:spPr>
          <a:xfrm>
            <a:off x="5540040" y="906480"/>
            <a:ext cx="2982600" cy="2497680"/>
          </a:xfrm>
          <a:prstGeom prst="rect">
            <a:avLst/>
          </a:prstGeom>
          <a:ln w="0">
            <a:noFill/>
          </a:ln>
        </p:spPr>
      </p:pic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20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</a:t>
            </a:r>
            <a:r>
              <a:rPr b="1" lang="es-ES" sz="2000" spc="18" strike="noStrike">
                <a:solidFill>
                  <a:srgbClr val="000000"/>
                </a:solidFill>
                <a:latin typeface="Palatino Linotype"/>
              </a:rPr>
              <a:t>on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object 5"/>
          <p:cNvSpPr/>
          <p:nvPr/>
        </p:nvSpPr>
        <p:spPr>
          <a:xfrm>
            <a:off x="8860680" y="4811760"/>
            <a:ext cx="14616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ES" sz="1000" spc="-26" strike="noStrike">
                <a:solidFill>
                  <a:srgbClr val="1c1c1b"/>
                </a:solidFill>
                <a:latin typeface="Calibri"/>
                <a:ea typeface="DejaVu Sans"/>
              </a:rPr>
              <a:t>38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object 6"/>
          <p:cNvSpPr/>
          <p:nvPr/>
        </p:nvSpPr>
        <p:spPr>
          <a:xfrm>
            <a:off x="754920" y="1153080"/>
            <a:ext cx="4050360" cy="190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500" spc="-106" strike="noStrike">
                <a:solidFill>
                  <a:srgbClr val="000000"/>
                </a:solidFill>
                <a:latin typeface="Arial"/>
                <a:ea typeface="DejaVu Sans"/>
              </a:rPr>
              <a:t>Exercise</a:t>
            </a:r>
            <a:r>
              <a:rPr b="1" lang="es-ES" sz="1500" spc="-12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52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94"/>
              </a:spcBef>
              <a:tabLst>
                <a:tab algn="l" pos="337320"/>
              </a:tabLst>
            </a:pP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buClr>
                <a:srgbClr val="4985e7"/>
              </a:buClr>
              <a:buSzPct val="109000"/>
              <a:buFont typeface="OpenSymbol"/>
              <a:buAutoNum type="arabicPeriod"/>
              <a:tabLst>
                <a:tab algn="l" pos="794520"/>
              </a:tabLst>
            </a:pP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Create</a:t>
            </a:r>
            <a:r>
              <a:rPr b="0" lang="es-ES" sz="11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new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DockerFile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install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git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on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Ubuntu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20.04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199"/>
              </a:spcBef>
              <a:buClr>
                <a:srgbClr val="4985e7"/>
              </a:buClr>
              <a:buSzPct val="109000"/>
              <a:buFont typeface="OpenSymbol"/>
              <a:buAutoNum type="arabicPeriod"/>
              <a:tabLst>
                <a:tab algn="l" pos="7945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Build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199"/>
              </a:spcBef>
              <a:buClr>
                <a:srgbClr val="4985e7"/>
              </a:buClr>
              <a:buSzPct val="109000"/>
              <a:buFont typeface="OpenSymbol"/>
              <a:buAutoNum type="arabicPeriod"/>
              <a:tabLst>
                <a:tab algn="l" pos="7945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List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images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199"/>
              </a:spcBef>
              <a:buClr>
                <a:srgbClr val="4985e7"/>
              </a:buClr>
              <a:buSzPct val="109000"/>
              <a:buFont typeface="OpenSymbol"/>
              <a:buAutoNum type="arabicPeriod"/>
              <a:tabLst>
                <a:tab algn="l" pos="79452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Check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git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version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installed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object 7"/>
          <p:cNvSpPr/>
          <p:nvPr/>
        </p:nvSpPr>
        <p:spPr>
          <a:xfrm>
            <a:off x="6510600" y="4497840"/>
            <a:ext cx="1117800" cy="4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9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9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900" spc="-1" strike="noStrike">
                <a:solidFill>
                  <a:srgbClr val="000000"/>
                </a:solidFill>
                <a:latin typeface="Arial MT"/>
                <a:ea typeface="DejaVu Sans"/>
              </a:rPr>
              <a:t>install</a:t>
            </a:r>
            <a:r>
              <a:rPr b="0" lang="es-ES" sz="9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900" spc="-21" strike="noStrike">
                <a:solidFill>
                  <a:srgbClr val="000000"/>
                </a:solidFill>
                <a:latin typeface="Arial MT"/>
                <a:ea typeface="DejaVu Sans"/>
              </a:rPr>
              <a:t>git: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  <a:p>
            <a:pPr marL="177120" indent="-10044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  <a:tabLst>
                <a:tab algn="l" pos="177120"/>
              </a:tabLst>
            </a:pPr>
            <a:r>
              <a:rPr b="0" i="1" lang="es-ES" sz="900" spc="-12" strike="noStrike">
                <a:solidFill>
                  <a:srgbClr val="000000"/>
                </a:solidFill>
                <a:latin typeface="Arial"/>
                <a:ea typeface="DejaVu Sans"/>
              </a:rPr>
              <a:t>apt-</a:t>
            </a:r>
            <a:r>
              <a:rPr b="0" i="1" lang="es-ES" sz="900" spc="-1" strike="noStrike">
                <a:solidFill>
                  <a:srgbClr val="000000"/>
                </a:solidFill>
                <a:latin typeface="Arial"/>
                <a:ea typeface="DejaVu Sans"/>
              </a:rPr>
              <a:t>get </a:t>
            </a:r>
            <a:r>
              <a:rPr b="0" i="1" lang="es-ES" sz="900" spc="-12" strike="noStrike">
                <a:solidFill>
                  <a:srgbClr val="000000"/>
                </a:solidFill>
                <a:latin typeface="Arial"/>
                <a:ea typeface="DejaVu Sans"/>
              </a:rPr>
              <a:t>update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  <a:p>
            <a:pPr marL="144720" indent="-6804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  <a:tabLst>
                <a:tab algn="l" pos="144720"/>
              </a:tabLst>
            </a:pPr>
            <a:r>
              <a:rPr b="0" i="1" lang="es-ES" sz="900" spc="-12" strike="noStrike">
                <a:solidFill>
                  <a:srgbClr val="000000"/>
                </a:solidFill>
                <a:latin typeface="Arial"/>
                <a:ea typeface="DejaVu Sans"/>
              </a:rPr>
              <a:t>apt-</a:t>
            </a:r>
            <a:r>
              <a:rPr b="0" i="1" lang="es-ES" sz="900" spc="-1" strike="noStrike">
                <a:solidFill>
                  <a:srgbClr val="000000"/>
                </a:solidFill>
                <a:latin typeface="Arial"/>
                <a:ea typeface="DejaVu Sans"/>
              </a:rPr>
              <a:t>get install</a:t>
            </a:r>
            <a:r>
              <a:rPr b="0" i="1" lang="es-E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900" spc="-12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i="1" lang="es-ES" sz="9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i="1" lang="es-ES" sz="900" spc="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900" spc="-26" strike="noStrike">
                <a:solidFill>
                  <a:srgbClr val="000000"/>
                </a:solidFill>
                <a:latin typeface="Arial"/>
                <a:ea typeface="DejaVu Sans"/>
              </a:rPr>
              <a:t>git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object 8"/>
          <p:cNvSpPr/>
          <p:nvPr/>
        </p:nvSpPr>
        <p:spPr>
          <a:xfrm>
            <a:off x="6111720" y="4060800"/>
            <a:ext cx="41616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S" sz="1800" spc="-75" strike="noStrike">
                <a:solidFill>
                  <a:srgbClr val="000000"/>
                </a:solidFill>
                <a:latin typeface="Arial"/>
                <a:ea typeface="DejaVu Sans"/>
              </a:rPr>
              <a:t>TIP!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object 2"/>
          <p:cNvSpPr/>
          <p:nvPr/>
        </p:nvSpPr>
        <p:spPr>
          <a:xfrm>
            <a:off x="5265360" y="599040"/>
            <a:ext cx="3877560" cy="360"/>
          </a:xfrm>
          <a:custGeom>
            <a:avLst/>
            <a:gdLst>
              <a:gd name="textAreaLeft" fmla="*/ 0 w 3877560"/>
              <a:gd name="textAreaRight" fmla="*/ 3878640 w 387756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20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CMD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and</a:t>
            </a:r>
            <a:r>
              <a:rPr b="1" lang="es-ES" sz="2000" spc="-7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ENTRYPOINT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 type="sldNum" idx="51"/>
          </p:nvPr>
        </p:nvSpPr>
        <p:spPr>
          <a:xfrm>
            <a:off x="8820000" y="4843440"/>
            <a:ext cx="231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098F4341-930F-4F2E-8C99-21B44E4A6344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3" name="object 4"/>
          <p:cNvSpPr/>
          <p:nvPr/>
        </p:nvSpPr>
        <p:spPr>
          <a:xfrm>
            <a:off x="700560" y="1464120"/>
            <a:ext cx="6860160" cy="262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60" strike="noStrike">
                <a:solidFill>
                  <a:srgbClr val="000000"/>
                </a:solidFill>
                <a:latin typeface="Arial MT"/>
                <a:ea typeface="DejaVu Sans"/>
              </a:rPr>
              <a:t>Both</a:t>
            </a:r>
            <a:r>
              <a:rPr b="0" lang="es-ES" sz="12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CMD</a:t>
            </a:r>
            <a:r>
              <a:rPr b="0" lang="es-ES" sz="1200" spc="-1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and</a:t>
            </a:r>
            <a:r>
              <a:rPr b="0" lang="es-ES" sz="12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ENTRYPOINT</a:t>
            </a:r>
            <a:r>
              <a:rPr b="0" lang="es-ES" sz="1200" spc="-15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instructions</a:t>
            </a:r>
            <a:r>
              <a:rPr b="0" lang="es-ES" sz="1200" spc="-1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define</a:t>
            </a:r>
            <a:r>
              <a:rPr b="0" lang="es-ES" sz="1200" spc="-16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200" spc="-60" strike="noStrike">
                <a:solidFill>
                  <a:srgbClr val="000000"/>
                </a:solidFill>
                <a:latin typeface="Arial"/>
                <a:ea typeface="DejaVu Sans"/>
              </a:rPr>
              <a:t>what</a:t>
            </a:r>
            <a:r>
              <a:rPr b="1" lang="es-ES" sz="1200" spc="-15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200" spc="-75" strike="noStrike">
                <a:solidFill>
                  <a:srgbClr val="000000"/>
                </a:solidFill>
                <a:latin typeface="Arial"/>
                <a:ea typeface="DejaVu Sans"/>
              </a:rPr>
              <a:t>command</a:t>
            </a:r>
            <a:r>
              <a:rPr b="1" lang="es-ES" sz="1200" spc="-14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200" spc="-66" strike="noStrike">
                <a:solidFill>
                  <a:srgbClr val="000000"/>
                </a:solidFill>
                <a:latin typeface="Arial"/>
                <a:ea typeface="DejaVu Sans"/>
              </a:rPr>
              <a:t>gets</a:t>
            </a:r>
            <a:r>
              <a:rPr b="1" lang="es-ES" sz="1200" spc="-11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200" spc="-75" strike="noStrike">
                <a:solidFill>
                  <a:srgbClr val="000000"/>
                </a:solidFill>
                <a:latin typeface="Arial"/>
                <a:ea typeface="DejaVu Sans"/>
              </a:rPr>
              <a:t>executed</a:t>
            </a:r>
            <a:r>
              <a:rPr b="1" lang="es-ES" sz="1200" spc="-14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200" spc="-60" strike="noStrike">
                <a:solidFill>
                  <a:srgbClr val="000000"/>
                </a:solidFill>
                <a:latin typeface="Arial"/>
                <a:ea typeface="DejaVu Sans"/>
              </a:rPr>
              <a:t>when</a:t>
            </a:r>
            <a:r>
              <a:rPr b="1" lang="es-ES" sz="1200" spc="-15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200" spc="-75" strike="noStrike">
                <a:solidFill>
                  <a:srgbClr val="000000"/>
                </a:solidFill>
                <a:latin typeface="Arial"/>
                <a:ea typeface="DejaVu Sans"/>
              </a:rPr>
              <a:t>running</a:t>
            </a:r>
            <a:r>
              <a:rPr b="1" lang="es-ES" sz="1200" spc="-10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s-ES" sz="1200" spc="-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200" spc="-26" strike="noStrike">
                <a:solidFill>
                  <a:srgbClr val="000000"/>
                </a:solidFill>
                <a:latin typeface="Arial"/>
                <a:ea typeface="DejaVu Sans"/>
              </a:rPr>
              <a:t>container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3373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  <a:tabLst>
                <a:tab algn="l" pos="3373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Dockerfileshould</a:t>
            </a:r>
            <a:r>
              <a:rPr b="0" lang="es-ES" sz="12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2" strike="noStrike">
                <a:solidFill>
                  <a:srgbClr val="000000"/>
                </a:solidFill>
                <a:latin typeface="Arial MT"/>
                <a:ea typeface="DejaVu Sans"/>
              </a:rPr>
              <a:t>specify</a:t>
            </a:r>
            <a:r>
              <a:rPr b="0" lang="es-ES" sz="12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at</a:t>
            </a:r>
            <a:r>
              <a:rPr b="0" lang="es-ES" sz="12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least</a:t>
            </a:r>
            <a:r>
              <a:rPr b="0" lang="es-ES" sz="1200" spc="-13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one</a:t>
            </a:r>
            <a:r>
              <a:rPr b="0" lang="es-ES" sz="12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of</a:t>
            </a:r>
            <a:r>
              <a:rPr b="0" lang="es-ES" sz="1200" spc="-11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CMD</a:t>
            </a:r>
            <a:r>
              <a:rPr b="0" lang="es-ES" sz="1200" spc="-12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or</a:t>
            </a:r>
            <a:r>
              <a:rPr b="0" lang="es-ES" sz="1200" spc="-12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ENTRYPOINT</a:t>
            </a:r>
            <a:r>
              <a:rPr b="0" lang="es-ES" sz="12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commands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3373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  <a:tabLst>
                <a:tab algn="l" pos="3373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2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200" spc="-75" strike="noStrike">
                <a:solidFill>
                  <a:srgbClr val="000000"/>
                </a:solidFill>
                <a:latin typeface="Arial"/>
                <a:ea typeface="DejaVu Sans"/>
              </a:rPr>
              <a:t>ENTRYPOINT</a:t>
            </a:r>
            <a:r>
              <a:rPr b="1" lang="es-ES" sz="1200" spc="-13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specifies</a:t>
            </a:r>
            <a:r>
              <a:rPr b="0" lang="es-ES" sz="1200" spc="-1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2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command</a:t>
            </a:r>
            <a:r>
              <a:rPr b="0" lang="es-ES" sz="12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that</a:t>
            </a:r>
            <a:r>
              <a:rPr b="0" lang="es-ES" sz="12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will</a:t>
            </a:r>
            <a:r>
              <a:rPr b="0" lang="es-ES" sz="1200" spc="-10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2" strike="noStrike">
                <a:solidFill>
                  <a:srgbClr val="000000"/>
                </a:solidFill>
                <a:latin typeface="Arial MT"/>
                <a:ea typeface="DejaVu Sans"/>
              </a:rPr>
              <a:t>always</a:t>
            </a:r>
            <a:r>
              <a:rPr b="0" lang="es-ES" sz="12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be</a:t>
            </a:r>
            <a:r>
              <a:rPr b="0" lang="es-ES" sz="12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executed</a:t>
            </a:r>
            <a:r>
              <a:rPr b="0" lang="es-ES" sz="1200" spc="-15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when</a:t>
            </a:r>
            <a:r>
              <a:rPr b="0" lang="es-ES" sz="12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2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200" spc="-15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starts.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3373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  <a:tabLst>
                <a:tab algn="l" pos="3373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2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200" spc="-55" strike="noStrike">
                <a:solidFill>
                  <a:srgbClr val="000000"/>
                </a:solidFill>
                <a:latin typeface="Arial"/>
                <a:ea typeface="DejaVu Sans"/>
              </a:rPr>
              <a:t>CMD</a:t>
            </a:r>
            <a:r>
              <a:rPr b="1" lang="es-ES" sz="1200" spc="-1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specifies</a:t>
            </a:r>
            <a:r>
              <a:rPr b="0" lang="es-ES" sz="1200" spc="-1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80" strike="noStrike">
                <a:solidFill>
                  <a:srgbClr val="000000"/>
                </a:solidFill>
                <a:latin typeface="Arial MT"/>
                <a:ea typeface="DejaVu Sans"/>
              </a:rPr>
              <a:t>commands/arguments</a:t>
            </a:r>
            <a:r>
              <a:rPr b="0" lang="es-ES" sz="1200" spc="-1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that</a:t>
            </a:r>
            <a:r>
              <a:rPr b="0" lang="es-ES" sz="12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will</a:t>
            </a:r>
            <a:r>
              <a:rPr b="0" lang="es-ES" sz="1200" spc="-1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be</a:t>
            </a:r>
            <a:r>
              <a:rPr b="0" lang="es-ES" sz="12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fed</a:t>
            </a:r>
            <a:r>
              <a:rPr b="0" lang="es-ES" sz="12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2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2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ENTRYPOINT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3373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tabLst>
                <a:tab algn="l" pos="3373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If</a:t>
            </a:r>
            <a:r>
              <a:rPr b="0" lang="es-ES" sz="12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200" spc="-15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200" spc="-75" strike="noStrike">
                <a:solidFill>
                  <a:srgbClr val="000000"/>
                </a:solidFill>
                <a:latin typeface="Arial"/>
                <a:ea typeface="DejaVu Sans"/>
              </a:rPr>
              <a:t>ENTRYPOINT</a:t>
            </a:r>
            <a:r>
              <a:rPr b="1" lang="es-ES" sz="1200" spc="-14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200" spc="-11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not</a:t>
            </a:r>
            <a:r>
              <a:rPr b="0" lang="es-ES" sz="1200" spc="-15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defined,</a:t>
            </a:r>
            <a:r>
              <a:rPr b="0" lang="es-ES" sz="1200" spc="-17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CMD</a:t>
            </a:r>
            <a:r>
              <a:rPr b="0" lang="es-ES" sz="1200" spc="-11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200" spc="-1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executed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object 2"/>
          <p:cNvSpPr/>
          <p:nvPr/>
        </p:nvSpPr>
        <p:spPr>
          <a:xfrm>
            <a:off x="5265360" y="599040"/>
            <a:ext cx="3877560" cy="360"/>
          </a:xfrm>
          <a:custGeom>
            <a:avLst/>
            <a:gdLst>
              <a:gd name="textAreaLeft" fmla="*/ 0 w 3877560"/>
              <a:gd name="textAreaRight" fmla="*/ 3878640 w 387756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20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43" strike="noStrike">
                <a:solidFill>
                  <a:srgbClr val="000000"/>
                </a:solidFill>
                <a:latin typeface="Palatino Linotype"/>
              </a:rPr>
              <a:t>What</a:t>
            </a:r>
            <a:r>
              <a:rPr b="1" lang="es-ES" sz="2000" spc="97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is</a:t>
            </a:r>
            <a:r>
              <a:rPr b="1" lang="es-ES" sz="2000" spc="43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a</a:t>
            </a:r>
            <a:r>
              <a:rPr b="1" lang="es-ES" sz="2000" spc="46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Container?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object 4"/>
          <p:cNvSpPr/>
          <p:nvPr/>
        </p:nvSpPr>
        <p:spPr>
          <a:xfrm>
            <a:off x="754920" y="1153080"/>
            <a:ext cx="4252680" cy="132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508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500" spc="-32" strike="noStrike">
                <a:solidFill>
                  <a:srgbClr val="000000"/>
                </a:solidFill>
                <a:latin typeface="Arial"/>
                <a:ea typeface="DejaVu Sans"/>
              </a:rPr>
              <a:t>Standardized</a:t>
            </a:r>
            <a:r>
              <a:rPr b="1" lang="es-ES" sz="1500" spc="-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32" strike="noStrike">
                <a:solidFill>
                  <a:srgbClr val="000000"/>
                </a:solidFill>
                <a:latin typeface="Arial"/>
                <a:ea typeface="DejaVu Sans"/>
              </a:rPr>
              <a:t>packaging</a:t>
            </a:r>
            <a:r>
              <a:rPr b="1" lang="es-ES" sz="1500" spc="-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for</a:t>
            </a:r>
            <a:r>
              <a:rPr b="0" lang="es-ES" sz="15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software </a:t>
            </a:r>
            <a:r>
              <a:rPr b="0" lang="es-ES" sz="1500" spc="-21" strike="noStrike">
                <a:solidFill>
                  <a:srgbClr val="000000"/>
                </a:solidFill>
                <a:latin typeface="Arial MT"/>
                <a:ea typeface="DejaVu Sans"/>
              </a:rPr>
              <a:t>and</a:t>
            </a:r>
            <a:r>
              <a:rPr b="0" lang="es-ES" sz="15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dependencies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marL="365760" indent="-325080" algn="just">
              <a:lnSpc>
                <a:spcPct val="100000"/>
              </a:lnSpc>
              <a:spcBef>
                <a:spcPts val="1375"/>
              </a:spcBef>
              <a:buClr>
                <a:srgbClr val="4985e7"/>
              </a:buClr>
              <a:buFont typeface="MS PGothic"/>
              <a:buChar char="◉"/>
              <a:tabLst>
                <a:tab algn="l" pos="365760"/>
                <a:tab algn="l" pos="368280"/>
              </a:tabLst>
            </a:pPr>
            <a:r>
              <a:rPr b="1" lang="es-ES" sz="1500" spc="-1" strike="noStrike">
                <a:solidFill>
                  <a:srgbClr val="000000"/>
                </a:solidFill>
                <a:latin typeface="Arial"/>
                <a:ea typeface="DejaVu Sans"/>
              </a:rPr>
              <a:t>Lightweight</a:t>
            </a:r>
            <a:r>
              <a:rPr b="1" lang="es-ES" sz="1500" spc="-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Packaging</a:t>
            </a:r>
            <a:r>
              <a:rPr b="0" lang="es-ES" sz="15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of</a:t>
            </a:r>
            <a:r>
              <a:rPr b="0" lang="es-ES" sz="15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everything</a:t>
            </a:r>
            <a:r>
              <a:rPr b="0" lang="es-ES" sz="15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needed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5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one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o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multiple</a:t>
            </a:r>
            <a:r>
              <a:rPr b="0" lang="es-ES" sz="15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processes:</a:t>
            </a:r>
            <a:r>
              <a:rPr b="0" lang="es-ES" sz="15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code,</a:t>
            </a:r>
            <a:r>
              <a:rPr b="0" lang="es-ES" sz="15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system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tools,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 dependencies,</a:t>
            </a:r>
            <a:r>
              <a:rPr b="0" lang="es-ES" sz="1500" spc="-21" strike="noStrike">
                <a:solidFill>
                  <a:srgbClr val="000000"/>
                </a:solidFill>
                <a:latin typeface="Arial MT"/>
                <a:ea typeface="DejaVu Sans"/>
              </a:rPr>
              <a:t> etc.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object 5"/>
          <p:cNvSpPr/>
          <p:nvPr/>
        </p:nvSpPr>
        <p:spPr>
          <a:xfrm>
            <a:off x="783000" y="2682000"/>
            <a:ext cx="119520" cy="2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1500" spc="-52" strike="noStrike">
                <a:solidFill>
                  <a:srgbClr val="4985e7"/>
                </a:solidFill>
                <a:latin typeface="MS PGothic"/>
                <a:ea typeface="DejaVu Sans"/>
              </a:rPr>
              <a:t>◉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object 6"/>
          <p:cNvSpPr/>
          <p:nvPr/>
        </p:nvSpPr>
        <p:spPr>
          <a:xfrm>
            <a:off x="1119960" y="2671200"/>
            <a:ext cx="2568240" cy="2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Insolate</a:t>
            </a:r>
            <a:r>
              <a:rPr b="1" lang="es-ES" sz="15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apps</a:t>
            </a:r>
            <a:r>
              <a:rPr b="0" lang="es-ES" sz="15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from</a:t>
            </a:r>
            <a:r>
              <a:rPr b="0" lang="es-ES" sz="15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52" strike="noStrike">
                <a:solidFill>
                  <a:srgbClr val="000000"/>
                </a:solidFill>
                <a:latin typeface="Arial MT"/>
                <a:ea typeface="DejaVu Sans"/>
              </a:rPr>
              <a:t>each </a:t>
            </a:r>
            <a:r>
              <a:rPr b="0" lang="es-ES" sz="1500" spc="-21" strike="noStrike">
                <a:solidFill>
                  <a:srgbClr val="000000"/>
                </a:solidFill>
                <a:latin typeface="Arial MT"/>
                <a:ea typeface="DejaVu Sans"/>
              </a:rPr>
              <a:t>other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object 7"/>
          <p:cNvSpPr/>
          <p:nvPr/>
        </p:nvSpPr>
        <p:spPr>
          <a:xfrm>
            <a:off x="783000" y="3291120"/>
            <a:ext cx="120240" cy="2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1500" spc="-52" strike="noStrike">
                <a:solidFill>
                  <a:srgbClr val="4985e7"/>
                </a:solidFill>
                <a:latin typeface="MS PGothic"/>
                <a:ea typeface="DejaVu Sans"/>
              </a:rPr>
              <a:t>◉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object 8"/>
          <p:cNvSpPr/>
          <p:nvPr/>
        </p:nvSpPr>
        <p:spPr>
          <a:xfrm>
            <a:off x="1107720" y="3274560"/>
            <a:ext cx="2248200" cy="4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S" sz="1500" spc="-80" strike="noStrike">
                <a:solidFill>
                  <a:srgbClr val="000000"/>
                </a:solidFill>
                <a:latin typeface="Arial"/>
                <a:ea typeface="DejaVu Sans"/>
              </a:rPr>
              <a:t>Share</a:t>
            </a:r>
            <a:r>
              <a:rPr b="1" lang="es-ES" sz="1500" spc="-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1" lang="es-ES" sz="15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66" strike="noStrike">
                <a:solidFill>
                  <a:srgbClr val="000000"/>
                </a:solidFill>
                <a:latin typeface="Arial"/>
                <a:ea typeface="DejaVu Sans"/>
              </a:rPr>
              <a:t>same</a:t>
            </a:r>
            <a:r>
              <a:rPr b="1" lang="es-ES" sz="1500" spc="-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41" strike="noStrike">
                <a:solidFill>
                  <a:srgbClr val="000000"/>
                </a:solidFill>
                <a:latin typeface="Arial"/>
                <a:ea typeface="DejaVu Sans"/>
              </a:rPr>
              <a:t>OS</a:t>
            </a:r>
            <a:r>
              <a:rPr b="1" lang="es-ES" sz="1500" spc="-1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32" strike="noStrike">
                <a:solidFill>
                  <a:srgbClr val="000000"/>
                </a:solidFill>
                <a:latin typeface="Arial"/>
                <a:ea typeface="DejaVu Sans"/>
              </a:rPr>
              <a:t>Kernel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object 9"/>
          <p:cNvSpPr/>
          <p:nvPr/>
        </p:nvSpPr>
        <p:spPr>
          <a:xfrm>
            <a:off x="783000" y="3890880"/>
            <a:ext cx="4338000" cy="4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Works</a:t>
            </a:r>
            <a:r>
              <a:rPr b="0" lang="es-ES" sz="1500" spc="-10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with</a:t>
            </a:r>
            <a:r>
              <a:rPr b="0" lang="es-ES" sz="15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all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major</a:t>
            </a:r>
            <a:r>
              <a:rPr b="0" lang="es-ES" sz="15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Linux</a:t>
            </a:r>
            <a:r>
              <a:rPr b="0" lang="es-ES" sz="1500" spc="-41" strike="noStrike">
                <a:solidFill>
                  <a:srgbClr val="000000"/>
                </a:solidFill>
                <a:latin typeface="Arial MT"/>
                <a:ea typeface="DejaVu Sans"/>
              </a:rPr>
              <a:t> and</a:t>
            </a:r>
            <a:r>
              <a:rPr b="0" lang="es-ES" sz="1500" spc="-10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Windows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Server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2" name="object 10" descr=""/>
          <p:cNvPicPr/>
          <p:nvPr/>
        </p:nvPicPr>
        <p:blipFill>
          <a:blip r:embed="rId1"/>
          <a:stretch/>
        </p:blipFill>
        <p:spPr>
          <a:xfrm>
            <a:off x="6781680" y="2597040"/>
            <a:ext cx="2056320" cy="1676880"/>
          </a:xfrm>
          <a:prstGeom prst="rect">
            <a:avLst/>
          </a:prstGeom>
          <a:ln w="0">
            <a:noFill/>
          </a:ln>
        </p:spPr>
      </p:pic>
      <p:pic>
        <p:nvPicPr>
          <p:cNvPr id="263" name="object 11" descr=""/>
          <p:cNvPicPr/>
          <p:nvPr/>
        </p:nvPicPr>
        <p:blipFill>
          <a:blip r:embed="rId2"/>
          <a:stretch/>
        </p:blipFill>
        <p:spPr>
          <a:xfrm>
            <a:off x="5786640" y="1175040"/>
            <a:ext cx="3220200" cy="1152360"/>
          </a:xfrm>
          <a:prstGeom prst="rect">
            <a:avLst/>
          </a:prstGeom>
          <a:ln w="0">
            <a:noFill/>
          </a:ln>
        </p:spPr>
      </p:pic>
      <p:sp>
        <p:nvSpPr>
          <p:cNvPr id="264" name="PlaceHolder 2"/>
          <p:cNvSpPr>
            <a:spLocks noGrp="1"/>
          </p:cNvSpPr>
          <p:nvPr>
            <p:ph type="sldNum" idx="18"/>
          </p:nvPr>
        </p:nvSpPr>
        <p:spPr>
          <a:xfrm>
            <a:off x="8820000" y="4843440"/>
            <a:ext cx="231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39C76EC6-5B88-42F4-B3A8-A00BD83FBE73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" name="object 2"/>
          <p:cNvGrpSpPr/>
          <p:nvPr/>
        </p:nvGrpSpPr>
        <p:grpSpPr>
          <a:xfrm>
            <a:off x="0" y="394560"/>
            <a:ext cx="1374840" cy="405360"/>
            <a:chOff x="0" y="394560"/>
            <a:chExt cx="1374840" cy="405360"/>
          </a:xfrm>
        </p:grpSpPr>
        <p:sp>
          <p:nvSpPr>
            <p:cNvPr id="515" name="object 3"/>
            <p:cNvSpPr/>
            <p:nvPr/>
          </p:nvSpPr>
          <p:spPr>
            <a:xfrm>
              <a:off x="0" y="599040"/>
              <a:ext cx="1374840" cy="360"/>
            </a:xfrm>
            <a:custGeom>
              <a:avLst/>
              <a:gdLst>
                <a:gd name="textAreaLeft" fmla="*/ 0 w 1374840"/>
                <a:gd name="textAreaRight" fmla="*/ 1375920 w 1374840"/>
                <a:gd name="textAreaTop" fmla="*/ 0 h 360"/>
                <a:gd name="textAreaBottom" fmla="*/ 2880 h 360"/>
              </a:gdLst>
              <a:ahLst/>
              <a:rect l="textAreaLeft" t="textAreaTop" r="textAreaRight" b="textAreaBottom"/>
              <a:pathLst>
                <a:path w="1376045" h="0">
                  <a:moveTo>
                    <a:pt x="0" y="0"/>
                  </a:moveTo>
                  <a:lnTo>
                    <a:pt x="1375918" y="0"/>
                  </a:lnTo>
                </a:path>
              </a:pathLst>
            </a:custGeom>
            <a:noFill/>
            <a:ln w="9523">
              <a:solidFill>
                <a:srgbClr val="ccccc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16" name="object 4"/>
            <p:cNvSpPr/>
            <p:nvPr/>
          </p:nvSpPr>
          <p:spPr>
            <a:xfrm>
              <a:off x="816840" y="394560"/>
              <a:ext cx="405360" cy="405360"/>
            </a:xfrm>
            <a:custGeom>
              <a:avLst/>
              <a:gdLst>
                <a:gd name="textAreaLeft" fmla="*/ 0 w 405360"/>
                <a:gd name="textAreaRight" fmla="*/ 406440 w 405360"/>
                <a:gd name="textAreaTop" fmla="*/ 0 h 405360"/>
                <a:gd name="textAreaBottom" fmla="*/ 406440 h 405360"/>
              </a:gdLst>
              <a:ahLst/>
              <a:rect l="textAreaLeft" t="textAreaTop" r="textAreaRight" b="textAreaBottom"/>
              <a:pathLst>
                <a:path w="406400" h="406400">
                  <a:moveTo>
                    <a:pt x="203200" y="0"/>
                  </a:moveTo>
                  <a:lnTo>
                    <a:pt x="156616" y="5334"/>
                  </a:lnTo>
                  <a:lnTo>
                    <a:pt x="113842" y="20700"/>
                  </a:lnTo>
                  <a:lnTo>
                    <a:pt x="76111" y="44704"/>
                  </a:lnTo>
                  <a:lnTo>
                    <a:pt x="44640" y="76073"/>
                  </a:lnTo>
                  <a:lnTo>
                    <a:pt x="20650" y="113792"/>
                  </a:lnTo>
                  <a:lnTo>
                    <a:pt x="5372" y="156591"/>
                  </a:lnTo>
                  <a:lnTo>
                    <a:pt x="0" y="203200"/>
                  </a:lnTo>
                  <a:lnTo>
                    <a:pt x="5372" y="249809"/>
                  </a:lnTo>
                  <a:lnTo>
                    <a:pt x="20650" y="292608"/>
                  </a:lnTo>
                  <a:lnTo>
                    <a:pt x="44640" y="330326"/>
                  </a:lnTo>
                  <a:lnTo>
                    <a:pt x="76111" y="361823"/>
                  </a:lnTo>
                  <a:lnTo>
                    <a:pt x="113842" y="385699"/>
                  </a:lnTo>
                  <a:lnTo>
                    <a:pt x="156616" y="401066"/>
                  </a:lnTo>
                  <a:lnTo>
                    <a:pt x="203200" y="406400"/>
                  </a:lnTo>
                  <a:lnTo>
                    <a:pt x="249796" y="401066"/>
                  </a:lnTo>
                  <a:lnTo>
                    <a:pt x="292569" y="385699"/>
                  </a:lnTo>
                  <a:lnTo>
                    <a:pt x="330301" y="361823"/>
                  </a:lnTo>
                  <a:lnTo>
                    <a:pt x="361759" y="330326"/>
                  </a:lnTo>
                  <a:lnTo>
                    <a:pt x="385749" y="292608"/>
                  </a:lnTo>
                  <a:lnTo>
                    <a:pt x="401040" y="249809"/>
                  </a:lnTo>
                  <a:lnTo>
                    <a:pt x="406400" y="203200"/>
                  </a:lnTo>
                  <a:lnTo>
                    <a:pt x="402463" y="163322"/>
                  </a:lnTo>
                  <a:lnTo>
                    <a:pt x="390944" y="125475"/>
                  </a:lnTo>
                  <a:lnTo>
                    <a:pt x="372262" y="90424"/>
                  </a:lnTo>
                  <a:lnTo>
                    <a:pt x="346887" y="59562"/>
                  </a:lnTo>
                  <a:lnTo>
                    <a:pt x="315937" y="34162"/>
                  </a:lnTo>
                  <a:lnTo>
                    <a:pt x="280962" y="15494"/>
                  </a:lnTo>
                  <a:lnTo>
                    <a:pt x="243027" y="393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3c1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17" name="object 5"/>
          <p:cNvSpPr/>
          <p:nvPr/>
        </p:nvSpPr>
        <p:spPr>
          <a:xfrm>
            <a:off x="5265360" y="599040"/>
            <a:ext cx="3877560" cy="360"/>
          </a:xfrm>
          <a:custGeom>
            <a:avLst/>
            <a:gdLst>
              <a:gd name="textAreaLeft" fmla="*/ 0 w 3877560"/>
              <a:gd name="textAreaRight" fmla="*/ 3878640 w 387756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8" name="object 6"/>
          <p:cNvSpPr/>
          <p:nvPr/>
        </p:nvSpPr>
        <p:spPr>
          <a:xfrm>
            <a:off x="1454040" y="388800"/>
            <a:ext cx="674640" cy="3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s-ES" sz="2000" spc="-26" strike="noStrike">
                <a:solidFill>
                  <a:srgbClr val="000000"/>
                </a:solidFill>
                <a:latin typeface="Palatino Linotype"/>
                <a:ea typeface="DejaVu Sans"/>
              </a:rPr>
              <a:t>CMD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9" name="object 7" descr=""/>
          <p:cNvPicPr/>
          <p:nvPr/>
        </p:nvPicPr>
        <p:blipFill>
          <a:blip r:embed="rId1"/>
          <a:stretch/>
        </p:blipFill>
        <p:spPr>
          <a:xfrm>
            <a:off x="684360" y="2980800"/>
            <a:ext cx="3114000" cy="1894680"/>
          </a:xfrm>
          <a:prstGeom prst="rect">
            <a:avLst/>
          </a:prstGeom>
          <a:ln w="0">
            <a:noFill/>
          </a:ln>
        </p:spPr>
      </p:pic>
      <p:sp>
        <p:nvSpPr>
          <p:cNvPr id="520" name="object 8"/>
          <p:cNvSpPr/>
          <p:nvPr/>
        </p:nvSpPr>
        <p:spPr>
          <a:xfrm>
            <a:off x="700560" y="1170000"/>
            <a:ext cx="7600680" cy="276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648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760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100" spc="-66" strike="noStrike">
                <a:solidFill>
                  <a:srgbClr val="000000"/>
                </a:solidFill>
                <a:latin typeface="Arial"/>
                <a:ea typeface="DejaVu Sans"/>
              </a:rPr>
              <a:t>CMD</a:t>
            </a:r>
            <a:r>
              <a:rPr b="1" lang="es-ES" sz="1100" spc="-10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specifies</a:t>
            </a:r>
            <a:r>
              <a:rPr b="0" lang="es-ES" sz="1100" spc="-16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80" strike="noStrike">
                <a:solidFill>
                  <a:srgbClr val="000000"/>
                </a:solidFill>
                <a:latin typeface="Arial MT"/>
                <a:ea typeface="DejaVu Sans"/>
              </a:rPr>
              <a:t>commands/arguments</a:t>
            </a:r>
            <a:r>
              <a:rPr b="0" lang="es-ES" sz="1100" spc="-17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that</a:t>
            </a:r>
            <a:r>
              <a:rPr b="0" lang="es-ES" sz="11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will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be</a:t>
            </a:r>
            <a:r>
              <a:rPr b="0" lang="es-ES" sz="1100" spc="-12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fed</a:t>
            </a:r>
            <a:r>
              <a:rPr b="0" lang="es-ES" sz="11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1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12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ENTRYPOINT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660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12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Dockerfilemay</a:t>
            </a:r>
            <a:r>
              <a:rPr b="0" lang="es-ES" sz="11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contains</a:t>
            </a:r>
            <a:r>
              <a:rPr b="0" lang="es-ES" sz="11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multiple</a:t>
            </a:r>
            <a:r>
              <a:rPr b="0" lang="es-ES" sz="11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100" spc="-66" strike="noStrike">
                <a:solidFill>
                  <a:srgbClr val="000000"/>
                </a:solidFill>
                <a:latin typeface="Arial"/>
                <a:ea typeface="DejaVu Sans"/>
              </a:rPr>
              <a:t>CMD</a:t>
            </a:r>
            <a:r>
              <a:rPr b="1" lang="es-ES" sz="1100" spc="-11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instructions</a:t>
            </a:r>
            <a:r>
              <a:rPr b="0" lang="es-ES" sz="1100" spc="-1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but</a:t>
            </a:r>
            <a:r>
              <a:rPr b="0" lang="es-ES" sz="11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only</a:t>
            </a:r>
            <a:r>
              <a:rPr b="0" lang="es-ES" sz="11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15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last</a:t>
            </a:r>
            <a:r>
              <a:rPr b="0" lang="es-ES" sz="11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one</a:t>
            </a:r>
            <a:r>
              <a:rPr b="0" lang="es-ES" sz="11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1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660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100" spc="-66" strike="noStrike">
                <a:solidFill>
                  <a:srgbClr val="000000"/>
                </a:solidFill>
                <a:latin typeface="Arial"/>
                <a:ea typeface="DejaVu Sans"/>
              </a:rPr>
              <a:t>CMD</a:t>
            </a:r>
            <a:r>
              <a:rPr b="1" lang="es-ES" sz="1100" spc="-15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can</a:t>
            </a:r>
            <a:r>
              <a:rPr b="0" lang="es-ES" sz="11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be</a:t>
            </a:r>
            <a:r>
              <a:rPr b="0" lang="es-ES" sz="11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overridden</a:t>
            </a:r>
            <a:r>
              <a:rPr b="0" lang="es-ES" sz="1100" spc="-17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via</a:t>
            </a:r>
            <a:r>
              <a:rPr b="0" lang="es-ES" sz="1100" spc="-11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command</a:t>
            </a:r>
            <a:r>
              <a:rPr b="0" lang="es-ES" sz="1100" spc="-17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line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3373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1"/>
              </a:spcBef>
              <a:tabLst>
                <a:tab algn="l" pos="3373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Use</a:t>
            </a:r>
            <a:r>
              <a:rPr b="0" lang="es-ES" sz="11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Cases: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18200" indent="-324360">
              <a:lnSpc>
                <a:spcPct val="100000"/>
              </a:lnSpc>
              <a:spcBef>
                <a:spcPts val="731"/>
              </a:spcBef>
              <a:buClr>
                <a:srgbClr val="4985e7"/>
              </a:buClr>
              <a:buFont typeface="MS PGothic"/>
              <a:buChar char="◉"/>
              <a:tabLst>
                <a:tab algn="l" pos="718200"/>
              </a:tabLst>
            </a:pPr>
            <a:r>
              <a:rPr b="1" lang="es-ES" sz="1100" spc="-72" strike="noStrike">
                <a:solidFill>
                  <a:srgbClr val="000000"/>
                </a:solidFill>
                <a:latin typeface="Arial"/>
                <a:ea typeface="DejaVu Sans"/>
              </a:rPr>
              <a:t>General</a:t>
            </a:r>
            <a:r>
              <a:rPr b="1" lang="es-ES" sz="1100" spc="-17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75" strike="noStrike">
                <a:solidFill>
                  <a:srgbClr val="000000"/>
                </a:solidFill>
                <a:latin typeface="Arial"/>
                <a:ea typeface="DejaVu Sans"/>
              </a:rPr>
              <a:t>Purpose</a:t>
            </a:r>
            <a:r>
              <a:rPr b="1" lang="es-ES" sz="1100" spc="-14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66" strike="noStrike">
                <a:solidFill>
                  <a:srgbClr val="000000"/>
                </a:solidFill>
                <a:latin typeface="Arial"/>
                <a:ea typeface="DejaVu Sans"/>
              </a:rPr>
              <a:t>Image</a:t>
            </a:r>
            <a:r>
              <a:rPr b="1" lang="es-ES" sz="1100" spc="-15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where</a:t>
            </a:r>
            <a:r>
              <a:rPr b="0" lang="es-ES" sz="1100" spc="-11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command</a:t>
            </a:r>
            <a:r>
              <a:rPr b="0" lang="es-ES" sz="1100" spc="-18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can</a:t>
            </a:r>
            <a:r>
              <a:rPr b="0" lang="es-ES" sz="11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be</a:t>
            </a:r>
            <a:r>
              <a:rPr b="0" lang="es-ES" sz="1100" spc="-13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customized</a:t>
            </a:r>
            <a:r>
              <a:rPr b="0" lang="es-ES" sz="1100" spc="-1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when</a:t>
            </a:r>
            <a:r>
              <a:rPr b="0" lang="es-ES" sz="1100" spc="-10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17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100" spc="-11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invoked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71820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4"/>
              </a:spcBef>
              <a:tabLst>
                <a:tab algn="l" pos="71820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2" marL="3690720" indent="-325080">
              <a:lnSpc>
                <a:spcPct val="100000"/>
              </a:lnSpc>
              <a:buClr>
                <a:srgbClr val="4985e7"/>
              </a:buClr>
              <a:buFont typeface="OpenSymbol"/>
              <a:buAutoNum type="arabicPeriod"/>
              <a:tabLst>
                <a:tab algn="l" pos="3690720"/>
              </a:tabLst>
            </a:pPr>
            <a:r>
              <a:rPr b="0" i="1" lang="es-ES" sz="1100" spc="-1" strike="noStrike">
                <a:solidFill>
                  <a:srgbClr val="4f81bc"/>
                </a:solidFill>
                <a:latin typeface="Arial"/>
                <a:ea typeface="DejaVu Sans"/>
              </a:rPr>
              <a:t>$</a:t>
            </a:r>
            <a:r>
              <a:rPr b="0" i="1" lang="es-ES" sz="1100" spc="-140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72" strike="noStrike">
                <a:solidFill>
                  <a:srgbClr val="4f81bc"/>
                </a:solidFill>
                <a:latin typeface="Arial"/>
                <a:ea typeface="DejaVu Sans"/>
              </a:rPr>
              <a:t>docker</a:t>
            </a:r>
            <a:r>
              <a:rPr b="0" i="1" lang="es-ES" sz="1100" spc="-171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55" strike="noStrike">
                <a:solidFill>
                  <a:srgbClr val="4f81bc"/>
                </a:solidFill>
                <a:latin typeface="Arial"/>
                <a:ea typeface="DejaVu Sans"/>
              </a:rPr>
              <a:t>run</a:t>
            </a:r>
            <a:r>
              <a:rPr b="0" i="1" lang="es-ES" sz="1100" spc="-165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72" strike="noStrike">
                <a:solidFill>
                  <a:srgbClr val="4f81bc"/>
                </a:solidFill>
                <a:latin typeface="Arial"/>
                <a:ea typeface="DejaVu Sans"/>
              </a:rPr>
              <a:t>ubuntu</a:t>
            </a:r>
            <a:r>
              <a:rPr b="0" i="1" lang="es-ES" sz="1100" spc="-160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-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&gt;</a:t>
            </a:r>
            <a:r>
              <a:rPr b="0" lang="es-ES" sz="1100" spc="-17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16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“bash”</a:t>
            </a:r>
            <a:r>
              <a:rPr b="0" lang="es-ES" sz="1100" spc="9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as</a:t>
            </a:r>
            <a:r>
              <a:rPr b="0" lang="es-ES" sz="1100" spc="-1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it</a:t>
            </a:r>
            <a:r>
              <a:rPr b="0" lang="es-ES" sz="11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1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set</a:t>
            </a:r>
            <a:r>
              <a:rPr b="0" lang="es-ES" sz="11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100" spc="-13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1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dockerfile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2" marL="3690720" indent="-325080">
              <a:lnSpc>
                <a:spcPct val="100000"/>
              </a:lnSpc>
              <a:spcBef>
                <a:spcPts val="660"/>
              </a:spcBef>
              <a:buClr>
                <a:srgbClr val="4985e7"/>
              </a:buClr>
              <a:buFont typeface="OpenSymbol"/>
              <a:buAutoNum type="arabicPeriod"/>
              <a:tabLst>
                <a:tab algn="l" pos="3690720"/>
              </a:tabLst>
            </a:pPr>
            <a:r>
              <a:rPr b="0" i="1" lang="es-ES" sz="1100" spc="-1" strike="noStrike">
                <a:solidFill>
                  <a:srgbClr val="4f81bc"/>
                </a:solidFill>
                <a:latin typeface="Arial"/>
                <a:ea typeface="DejaVu Sans"/>
              </a:rPr>
              <a:t>$</a:t>
            </a:r>
            <a:r>
              <a:rPr b="0" i="1" lang="es-ES" sz="1100" spc="-131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72" strike="noStrike">
                <a:solidFill>
                  <a:srgbClr val="4f81bc"/>
                </a:solidFill>
                <a:latin typeface="Arial"/>
                <a:ea typeface="DejaVu Sans"/>
              </a:rPr>
              <a:t>docker</a:t>
            </a:r>
            <a:r>
              <a:rPr b="0" i="1" lang="es-ES" sz="1100" spc="-160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55" strike="noStrike">
                <a:solidFill>
                  <a:srgbClr val="4f81bc"/>
                </a:solidFill>
                <a:latin typeface="Arial"/>
                <a:ea typeface="DejaVu Sans"/>
              </a:rPr>
              <a:t>run</a:t>
            </a:r>
            <a:r>
              <a:rPr b="0" i="1" lang="es-ES" sz="1100" spc="-160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72" strike="noStrike">
                <a:solidFill>
                  <a:srgbClr val="4f81bc"/>
                </a:solidFill>
                <a:latin typeface="Arial"/>
                <a:ea typeface="DejaVu Sans"/>
              </a:rPr>
              <a:t>ubuntu</a:t>
            </a:r>
            <a:r>
              <a:rPr b="0" i="1" lang="es-ES" sz="1100" spc="-157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52" strike="noStrike">
                <a:solidFill>
                  <a:srgbClr val="4f81bc"/>
                </a:solidFill>
                <a:latin typeface="Arial"/>
                <a:ea typeface="DejaVu Sans"/>
              </a:rPr>
              <a:t>ls</a:t>
            </a:r>
            <a:r>
              <a:rPr b="0" i="1" lang="es-ES" sz="1100" spc="-131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75" strike="noStrike">
                <a:solidFill>
                  <a:srgbClr val="4f81bc"/>
                </a:solidFill>
                <a:latin typeface="Arial"/>
                <a:ea typeface="DejaVu Sans"/>
              </a:rPr>
              <a:t>-</a:t>
            </a:r>
            <a:r>
              <a:rPr b="0" i="1" lang="es-ES" sz="1100" spc="-12" strike="noStrike">
                <a:solidFill>
                  <a:srgbClr val="4f81bc"/>
                </a:solidFill>
                <a:latin typeface="Arial"/>
                <a:ea typeface="DejaVu Sans"/>
              </a:rPr>
              <a:t>l</a:t>
            </a:r>
            <a:r>
              <a:rPr b="0" i="1" lang="es-ES" sz="1100" spc="-131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-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&gt;</a:t>
            </a:r>
            <a:r>
              <a:rPr b="0" lang="es-ES" sz="1100" spc="-1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“ls</a:t>
            </a:r>
            <a:r>
              <a:rPr b="0" lang="es-ES" sz="11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–l</a:t>
            </a:r>
            <a:r>
              <a:rPr b="0" lang="es-ES" sz="1100" spc="-1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”</a:t>
            </a:r>
            <a:r>
              <a:rPr b="0" lang="es-ES" sz="11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because</a:t>
            </a:r>
            <a:r>
              <a:rPr b="0" lang="es-ES" sz="11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it</a:t>
            </a:r>
            <a:r>
              <a:rPr b="0" lang="es-ES" sz="1100" spc="-13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overrides</a:t>
            </a:r>
            <a:r>
              <a:rPr b="0" lang="es-ES" sz="1100" spc="-15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bash</a:t>
            </a:r>
            <a:r>
              <a:rPr b="0" lang="es-ES" sz="1100" spc="-13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command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2" marL="3690720" indent="-325080">
              <a:lnSpc>
                <a:spcPct val="100000"/>
              </a:lnSpc>
              <a:spcBef>
                <a:spcPts val="660"/>
              </a:spcBef>
              <a:buClr>
                <a:srgbClr val="4985e7"/>
              </a:buClr>
              <a:buFont typeface="OpenSymbol"/>
              <a:buAutoNum type="arabicPeriod"/>
              <a:tabLst>
                <a:tab algn="l" pos="3690720"/>
              </a:tabLst>
            </a:pPr>
            <a:r>
              <a:rPr b="0" i="1" lang="es-ES" sz="1100" spc="-1" strike="noStrike">
                <a:solidFill>
                  <a:srgbClr val="4f81bc"/>
                </a:solidFill>
                <a:latin typeface="Arial"/>
                <a:ea typeface="DejaVu Sans"/>
              </a:rPr>
              <a:t>$</a:t>
            </a:r>
            <a:r>
              <a:rPr b="0" i="1" lang="es-ES" sz="1100" spc="-120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72" strike="noStrike">
                <a:solidFill>
                  <a:srgbClr val="4f81bc"/>
                </a:solidFill>
                <a:latin typeface="Arial"/>
                <a:ea typeface="DejaVu Sans"/>
              </a:rPr>
              <a:t>docker</a:t>
            </a:r>
            <a:r>
              <a:rPr b="0" i="1" lang="es-ES" sz="1100" spc="-157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55" strike="noStrike">
                <a:solidFill>
                  <a:srgbClr val="4f81bc"/>
                </a:solidFill>
                <a:latin typeface="Arial"/>
                <a:ea typeface="DejaVu Sans"/>
              </a:rPr>
              <a:t>run</a:t>
            </a:r>
            <a:r>
              <a:rPr b="0" i="1" lang="es-ES" sz="1100" spc="-151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72" strike="noStrike">
                <a:solidFill>
                  <a:srgbClr val="4f81bc"/>
                </a:solidFill>
                <a:latin typeface="Arial"/>
                <a:ea typeface="DejaVu Sans"/>
              </a:rPr>
              <a:t>ubuntu</a:t>
            </a:r>
            <a:r>
              <a:rPr b="0" i="1" lang="es-ES" sz="1100" spc="-151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55" strike="noStrike">
                <a:solidFill>
                  <a:srgbClr val="4f81bc"/>
                </a:solidFill>
                <a:latin typeface="Arial"/>
                <a:ea typeface="DejaVu Sans"/>
              </a:rPr>
              <a:t>cat</a:t>
            </a:r>
            <a:r>
              <a:rPr b="0" i="1" lang="es-ES" sz="1100" spc="-157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80" strike="noStrike">
                <a:solidFill>
                  <a:srgbClr val="4f81bc"/>
                </a:solidFill>
                <a:latin typeface="Arial"/>
                <a:ea typeface="DejaVu Sans"/>
              </a:rPr>
              <a:t>/etc/hostname</a:t>
            </a:r>
            <a:r>
              <a:rPr b="0" i="1" lang="es-ES" sz="1100" spc="-160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-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&gt;</a:t>
            </a:r>
            <a:r>
              <a:rPr b="0" lang="es-ES" sz="11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13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“cat</a:t>
            </a:r>
            <a:r>
              <a:rPr b="0" lang="es-ES" sz="11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/etc/hotmane”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PlaceHolder 1"/>
          <p:cNvSpPr>
            <a:spLocks noGrp="1"/>
          </p:cNvSpPr>
          <p:nvPr>
            <p:ph type="sldNum" idx="52"/>
          </p:nvPr>
        </p:nvSpPr>
        <p:spPr>
          <a:xfrm>
            <a:off x="8820000" y="4843440"/>
            <a:ext cx="231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FBF686A1-C6E0-443C-A9D2-01681B2DB1CA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object 2"/>
          <p:cNvSpPr/>
          <p:nvPr/>
        </p:nvSpPr>
        <p:spPr>
          <a:xfrm>
            <a:off x="5265360" y="599040"/>
            <a:ext cx="3877560" cy="360"/>
          </a:xfrm>
          <a:custGeom>
            <a:avLst/>
            <a:gdLst>
              <a:gd name="textAreaLeft" fmla="*/ 0 w 3877560"/>
              <a:gd name="textAreaRight" fmla="*/ 3878640 w 387756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20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ENTRYPOINT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object 4"/>
          <p:cNvSpPr/>
          <p:nvPr/>
        </p:nvSpPr>
        <p:spPr>
          <a:xfrm>
            <a:off x="8860680" y="4811760"/>
            <a:ext cx="14616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ES" sz="1000" spc="-26" strike="noStrike">
                <a:solidFill>
                  <a:srgbClr val="1c1c1b"/>
                </a:solidFill>
                <a:latin typeface="Calibri"/>
                <a:ea typeface="DejaVu Sans"/>
              </a:rPr>
              <a:t>41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object 5"/>
          <p:cNvSpPr/>
          <p:nvPr/>
        </p:nvSpPr>
        <p:spPr>
          <a:xfrm>
            <a:off x="700560" y="1170000"/>
            <a:ext cx="7512840" cy="200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648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760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100" spc="-86" strike="noStrike">
                <a:solidFill>
                  <a:srgbClr val="000000"/>
                </a:solidFill>
                <a:latin typeface="Arial"/>
                <a:ea typeface="DejaVu Sans"/>
              </a:rPr>
              <a:t>ENTRYPOINT</a:t>
            </a:r>
            <a:r>
              <a:rPr b="1" lang="es-ES" sz="1100" spc="-11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specifies</a:t>
            </a:r>
            <a:r>
              <a:rPr b="0" lang="es-ES" sz="11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command</a:t>
            </a:r>
            <a:r>
              <a:rPr b="0" lang="es-ES" sz="1100" spc="-1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that</a:t>
            </a:r>
            <a:r>
              <a:rPr b="0" lang="es-ES" sz="1100" spc="-15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will</a:t>
            </a:r>
            <a:r>
              <a:rPr b="0" lang="es-ES" sz="11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always</a:t>
            </a:r>
            <a:r>
              <a:rPr b="0" lang="es-ES" sz="11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be</a:t>
            </a:r>
            <a:r>
              <a:rPr b="0" lang="es-ES" sz="1100" spc="-1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executed</a:t>
            </a:r>
            <a:r>
              <a:rPr b="0" lang="es-ES" sz="11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when</a:t>
            </a:r>
            <a:r>
              <a:rPr b="0" lang="es-ES" sz="11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1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16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starts.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660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100" spc="-66" strike="noStrike">
                <a:solidFill>
                  <a:srgbClr val="000000"/>
                </a:solidFill>
                <a:latin typeface="Arial"/>
                <a:ea typeface="DejaVu Sans"/>
              </a:rPr>
              <a:t>CMD</a:t>
            </a:r>
            <a:r>
              <a:rPr b="1" lang="es-ES" sz="1100" spc="-10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specifies</a:t>
            </a:r>
            <a:r>
              <a:rPr b="0" lang="es-ES" sz="1100" spc="-16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80" strike="noStrike">
                <a:solidFill>
                  <a:srgbClr val="000000"/>
                </a:solidFill>
                <a:latin typeface="Arial MT"/>
                <a:ea typeface="DejaVu Sans"/>
              </a:rPr>
              <a:t>commands/arguments</a:t>
            </a:r>
            <a:r>
              <a:rPr b="0" lang="es-ES" sz="1100" spc="-17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that</a:t>
            </a:r>
            <a:r>
              <a:rPr b="0" lang="es-ES" sz="11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will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be</a:t>
            </a:r>
            <a:r>
              <a:rPr b="0" lang="es-ES" sz="1100" spc="-12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fed</a:t>
            </a:r>
            <a:r>
              <a:rPr b="0" lang="es-ES" sz="11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1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12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ENTRYPOINT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660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Use</a:t>
            </a:r>
            <a:r>
              <a:rPr b="0" lang="es-ES" sz="11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Cases: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641880" indent="-324360">
              <a:lnSpc>
                <a:spcPct val="100000"/>
              </a:lnSpc>
              <a:spcBef>
                <a:spcPts val="774"/>
              </a:spcBef>
              <a:buClr>
                <a:srgbClr val="4985e7"/>
              </a:buClr>
              <a:buFont typeface="MS PGothic"/>
              <a:buChar char="◉"/>
              <a:tabLst>
                <a:tab algn="l" pos="641880"/>
              </a:tabLst>
            </a:pPr>
            <a:r>
              <a:rPr b="1" lang="es-ES" sz="1100" spc="-72" strike="noStrike">
                <a:solidFill>
                  <a:srgbClr val="000000"/>
                </a:solidFill>
                <a:latin typeface="Arial"/>
                <a:ea typeface="DejaVu Sans"/>
              </a:rPr>
              <a:t>Single</a:t>
            </a:r>
            <a:r>
              <a:rPr b="1" lang="es-ES" sz="1100" spc="-16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75" strike="noStrike">
                <a:solidFill>
                  <a:srgbClr val="000000"/>
                </a:solidFill>
                <a:latin typeface="Arial"/>
                <a:ea typeface="DejaVu Sans"/>
              </a:rPr>
              <a:t>Purpose</a:t>
            </a:r>
            <a:r>
              <a:rPr b="1" lang="es-ES" sz="1100" spc="-13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66" strike="noStrike">
                <a:solidFill>
                  <a:srgbClr val="000000"/>
                </a:solidFill>
                <a:latin typeface="Arial"/>
                <a:ea typeface="DejaVu Sans"/>
              </a:rPr>
              <a:t>Image</a:t>
            </a:r>
            <a:r>
              <a:rPr b="1" lang="es-ES" sz="1100" spc="-15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where</a:t>
            </a:r>
            <a:r>
              <a:rPr b="0" lang="es-ES" sz="11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command</a:t>
            </a:r>
            <a:r>
              <a:rPr b="0" lang="es-ES" sz="1100" spc="-1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can’t</a:t>
            </a:r>
            <a:r>
              <a:rPr b="0" lang="es-ES" sz="11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be</a:t>
            </a:r>
            <a:r>
              <a:rPr b="0" lang="es-ES" sz="1100" spc="-17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overriden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2" marL="4208760" indent="-324360">
              <a:lnSpc>
                <a:spcPct val="100000"/>
              </a:lnSpc>
              <a:spcBef>
                <a:spcPts val="1074"/>
              </a:spcBef>
              <a:buClr>
                <a:srgbClr val="4985e7"/>
              </a:buClr>
              <a:buFont typeface="OpenSymbol"/>
              <a:buAutoNum type="arabicPeriod"/>
              <a:tabLst>
                <a:tab algn="l" pos="4208760"/>
              </a:tabLst>
            </a:pPr>
            <a:r>
              <a:rPr b="0" i="1" lang="es-ES" sz="1100" spc="-1" strike="noStrike">
                <a:solidFill>
                  <a:srgbClr val="4f81bc"/>
                </a:solidFill>
                <a:latin typeface="Arial"/>
                <a:ea typeface="DejaVu Sans"/>
              </a:rPr>
              <a:t>$</a:t>
            </a:r>
            <a:r>
              <a:rPr b="0" i="1" lang="es-ES" sz="1100" spc="-120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72" strike="noStrike">
                <a:solidFill>
                  <a:srgbClr val="4f81bc"/>
                </a:solidFill>
                <a:latin typeface="Arial"/>
                <a:ea typeface="DejaVu Sans"/>
              </a:rPr>
              <a:t>docker</a:t>
            </a:r>
            <a:r>
              <a:rPr b="0" i="1" lang="es-ES" sz="1100" spc="-157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55" strike="noStrike">
                <a:solidFill>
                  <a:srgbClr val="4f81bc"/>
                </a:solidFill>
                <a:latin typeface="Arial"/>
                <a:ea typeface="DejaVu Sans"/>
              </a:rPr>
              <a:t>run</a:t>
            </a:r>
            <a:r>
              <a:rPr b="0" i="1" lang="es-ES" sz="1100" spc="-151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72" strike="noStrike">
                <a:solidFill>
                  <a:srgbClr val="4f81bc"/>
                </a:solidFill>
                <a:latin typeface="Arial"/>
                <a:ea typeface="DejaVu Sans"/>
              </a:rPr>
              <a:t>myping</a:t>
            </a:r>
            <a:r>
              <a:rPr b="0" i="1" lang="es-ES" sz="1100" spc="-151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-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&gt;</a:t>
            </a:r>
            <a:r>
              <a:rPr b="0" lang="es-ES" sz="1100" spc="-13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15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“/bin/ping</a:t>
            </a:r>
            <a:r>
              <a:rPr b="0" lang="es-ES" sz="1100" spc="-1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localhost”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2" marL="4208760" indent="-324360">
              <a:lnSpc>
                <a:spcPct val="100000"/>
              </a:lnSpc>
              <a:spcBef>
                <a:spcPts val="666"/>
              </a:spcBef>
              <a:buClr>
                <a:srgbClr val="4985e7"/>
              </a:buClr>
              <a:buFont typeface="OpenSymbol"/>
              <a:buAutoNum type="arabicPeriod"/>
              <a:tabLst>
                <a:tab algn="l" pos="4208760"/>
              </a:tabLst>
            </a:pPr>
            <a:r>
              <a:rPr b="0" i="1" lang="es-ES" sz="1100" spc="-1" strike="noStrike">
                <a:solidFill>
                  <a:srgbClr val="4f81bc"/>
                </a:solidFill>
                <a:latin typeface="Arial"/>
                <a:ea typeface="DejaVu Sans"/>
              </a:rPr>
              <a:t>$</a:t>
            </a:r>
            <a:r>
              <a:rPr b="0" i="1" lang="es-ES" sz="1100" spc="-126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72" strike="noStrike">
                <a:solidFill>
                  <a:srgbClr val="4f81bc"/>
                </a:solidFill>
                <a:latin typeface="Arial"/>
                <a:ea typeface="DejaVu Sans"/>
              </a:rPr>
              <a:t>docker</a:t>
            </a:r>
            <a:r>
              <a:rPr b="0" i="1" lang="es-ES" sz="1100" spc="-160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55" strike="noStrike">
                <a:solidFill>
                  <a:srgbClr val="4f81bc"/>
                </a:solidFill>
                <a:latin typeface="Arial"/>
                <a:ea typeface="DejaVu Sans"/>
              </a:rPr>
              <a:t>run</a:t>
            </a:r>
            <a:r>
              <a:rPr b="0" i="1" lang="es-ES" sz="1100" spc="-157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52" strike="noStrike">
                <a:solidFill>
                  <a:srgbClr val="4f81bc"/>
                </a:solidFill>
                <a:latin typeface="Arial"/>
                <a:ea typeface="DejaVu Sans"/>
              </a:rPr>
              <a:t>mypingls</a:t>
            </a:r>
            <a:r>
              <a:rPr b="0" i="1" lang="es-ES" sz="1100" spc="-114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75" strike="noStrike">
                <a:solidFill>
                  <a:srgbClr val="4f81bc"/>
                </a:solidFill>
                <a:latin typeface="Arial"/>
                <a:ea typeface="DejaVu Sans"/>
              </a:rPr>
              <a:t>-</a:t>
            </a:r>
            <a:r>
              <a:rPr b="0" i="1" lang="es-ES" sz="1100" spc="-12" strike="noStrike">
                <a:solidFill>
                  <a:srgbClr val="4f81bc"/>
                </a:solidFill>
                <a:latin typeface="Arial"/>
                <a:ea typeface="DejaVu Sans"/>
              </a:rPr>
              <a:t>l</a:t>
            </a:r>
            <a:r>
              <a:rPr b="0" i="1" lang="es-ES" sz="1100" spc="-145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-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&gt;</a:t>
            </a:r>
            <a:r>
              <a:rPr b="0" lang="es-ES" sz="11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““/bin/ping</a:t>
            </a:r>
            <a:r>
              <a:rPr b="0" lang="es-ES" sz="1100" spc="-16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ls</a:t>
            </a:r>
            <a:r>
              <a:rPr b="0" lang="es-ES" sz="11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–l</a:t>
            </a:r>
            <a:r>
              <a:rPr b="0" lang="es-ES" sz="11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”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2" marL="4208760" indent="-324360">
              <a:lnSpc>
                <a:spcPct val="100000"/>
              </a:lnSpc>
              <a:spcBef>
                <a:spcPts val="660"/>
              </a:spcBef>
              <a:buClr>
                <a:srgbClr val="4985e7"/>
              </a:buClr>
              <a:buFont typeface="OpenSymbol"/>
              <a:buAutoNum type="arabicPeriod"/>
              <a:tabLst>
                <a:tab algn="l" pos="4208760"/>
              </a:tabLst>
            </a:pPr>
            <a:r>
              <a:rPr b="0" i="1" lang="es-ES" sz="1100" spc="-1" strike="noStrike">
                <a:solidFill>
                  <a:srgbClr val="4f81bc"/>
                </a:solidFill>
                <a:latin typeface="Arial"/>
                <a:ea typeface="DejaVu Sans"/>
              </a:rPr>
              <a:t>$</a:t>
            </a:r>
            <a:r>
              <a:rPr b="0" i="1" lang="es-ES" sz="1100" spc="-106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72" strike="noStrike">
                <a:solidFill>
                  <a:srgbClr val="4f81bc"/>
                </a:solidFill>
                <a:latin typeface="Arial"/>
                <a:ea typeface="DejaVu Sans"/>
              </a:rPr>
              <a:t>docker</a:t>
            </a:r>
            <a:r>
              <a:rPr b="0" i="1" lang="es-ES" sz="1100" spc="-140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55" strike="noStrike">
                <a:solidFill>
                  <a:srgbClr val="4f81bc"/>
                </a:solidFill>
                <a:latin typeface="Arial"/>
                <a:ea typeface="DejaVu Sans"/>
              </a:rPr>
              <a:t>run</a:t>
            </a:r>
            <a:r>
              <a:rPr b="0" i="1" lang="es-ES" sz="1100" spc="-140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66" strike="noStrike">
                <a:solidFill>
                  <a:srgbClr val="4f81bc"/>
                </a:solidFill>
                <a:latin typeface="Arial"/>
                <a:ea typeface="DejaVu Sans"/>
              </a:rPr>
              <a:t>mypinggoogle.com</a:t>
            </a:r>
            <a:r>
              <a:rPr b="0" i="1" lang="es-ES" sz="1100" spc="-145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-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&gt;</a:t>
            </a:r>
            <a:r>
              <a:rPr b="0" lang="es-ES" sz="1100" spc="-1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13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“/bin/ping</a:t>
            </a:r>
            <a:r>
              <a:rPr b="0" lang="es-ES" sz="1100" spc="-15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google.com”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6" name="object 6" descr=""/>
          <p:cNvPicPr/>
          <p:nvPr/>
        </p:nvPicPr>
        <p:blipFill>
          <a:blip r:embed="rId1"/>
          <a:stretch/>
        </p:blipFill>
        <p:spPr>
          <a:xfrm>
            <a:off x="698040" y="2305800"/>
            <a:ext cx="3008880" cy="1265400"/>
          </a:xfrm>
          <a:prstGeom prst="rect">
            <a:avLst/>
          </a:prstGeom>
          <a:ln w="0">
            <a:noFill/>
          </a:ln>
        </p:spPr>
      </p:pic>
      <p:sp>
        <p:nvSpPr>
          <p:cNvPr id="527" name="object 7"/>
          <p:cNvSpPr/>
          <p:nvPr/>
        </p:nvSpPr>
        <p:spPr>
          <a:xfrm>
            <a:off x="1374480" y="3607200"/>
            <a:ext cx="142884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ES" sz="1000" spc="-1" strike="noStrike">
                <a:solidFill>
                  <a:srgbClr val="000000"/>
                </a:solidFill>
                <a:latin typeface="Arial MT"/>
                <a:ea typeface="DejaVu Sans"/>
              </a:rPr>
              <a:t>$docker</a:t>
            </a:r>
            <a:r>
              <a:rPr b="0" lang="es-ES" sz="10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1" strike="noStrike">
                <a:solidFill>
                  <a:srgbClr val="000000"/>
                </a:solidFill>
                <a:latin typeface="Arial MT"/>
                <a:ea typeface="DejaVu Sans"/>
              </a:rPr>
              <a:t>build</a:t>
            </a:r>
            <a:r>
              <a:rPr b="0" lang="es-ES" sz="10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1" strike="noStrike">
                <a:solidFill>
                  <a:srgbClr val="000000"/>
                </a:solidFill>
                <a:latin typeface="Arial MT"/>
                <a:ea typeface="DejaVu Sans"/>
              </a:rPr>
              <a:t>–t</a:t>
            </a:r>
            <a:r>
              <a:rPr b="0" lang="es-ES" sz="10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1" strike="noStrike">
                <a:solidFill>
                  <a:srgbClr val="000000"/>
                </a:solidFill>
                <a:latin typeface="Arial MT"/>
                <a:ea typeface="DejaVu Sans"/>
              </a:rPr>
              <a:t>myping</a:t>
            </a:r>
            <a:r>
              <a:rPr b="0" lang="es-ES" sz="10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52" strike="noStrike">
                <a:solidFill>
                  <a:srgbClr val="000000"/>
                </a:solidFill>
                <a:latin typeface="Arial MT"/>
                <a:ea typeface="DejaVu Sans"/>
              </a:rPr>
              <a:t>.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8" name="object 8" descr=""/>
          <p:cNvPicPr/>
          <p:nvPr/>
        </p:nvPicPr>
        <p:blipFill>
          <a:blip r:embed="rId2"/>
          <a:stretch/>
        </p:blipFill>
        <p:spPr>
          <a:xfrm>
            <a:off x="698040" y="3884760"/>
            <a:ext cx="3008880" cy="931680"/>
          </a:xfrm>
          <a:prstGeom prst="rect">
            <a:avLst/>
          </a:prstGeom>
          <a:ln w="0">
            <a:noFill/>
          </a:ln>
        </p:spPr>
      </p:pic>
      <p:sp>
        <p:nvSpPr>
          <p:cNvPr id="529" name="object 9"/>
          <p:cNvSpPr/>
          <p:nvPr/>
        </p:nvSpPr>
        <p:spPr>
          <a:xfrm>
            <a:off x="4587480" y="3924360"/>
            <a:ext cx="3517560" cy="93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648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760"/>
              </a:spcBef>
              <a:buClr>
                <a:srgbClr val="4985e7"/>
              </a:buClr>
              <a:buFont typeface="OpenSymbol"/>
              <a:buAutoNum type="arabicPeriod" startAt="4"/>
              <a:tabLst>
                <a:tab algn="l" pos="337320"/>
              </a:tabLst>
            </a:pPr>
            <a:r>
              <a:rPr b="0" i="1" lang="es-ES" sz="1100" spc="-1" strike="noStrike">
                <a:solidFill>
                  <a:srgbClr val="4f81bc"/>
                </a:solidFill>
                <a:latin typeface="Arial"/>
                <a:ea typeface="DejaVu Sans"/>
              </a:rPr>
              <a:t>$</a:t>
            </a:r>
            <a:r>
              <a:rPr b="0" i="1" lang="es-ES" sz="1100" spc="-126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72" strike="noStrike">
                <a:solidFill>
                  <a:srgbClr val="4f81bc"/>
                </a:solidFill>
                <a:latin typeface="Arial"/>
                <a:ea typeface="DejaVu Sans"/>
              </a:rPr>
              <a:t>docker</a:t>
            </a:r>
            <a:r>
              <a:rPr b="0" i="1" lang="es-ES" sz="1100" spc="-160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55" strike="noStrike">
                <a:solidFill>
                  <a:srgbClr val="4f81bc"/>
                </a:solidFill>
                <a:latin typeface="Arial"/>
                <a:ea typeface="DejaVu Sans"/>
              </a:rPr>
              <a:t>run</a:t>
            </a:r>
            <a:r>
              <a:rPr b="0" i="1" lang="es-ES" sz="1100" spc="-157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66" strike="noStrike">
                <a:solidFill>
                  <a:srgbClr val="4f81bc"/>
                </a:solidFill>
                <a:latin typeface="Arial"/>
                <a:ea typeface="DejaVu Sans"/>
              </a:rPr>
              <a:t>myping2</a:t>
            </a:r>
            <a:r>
              <a:rPr b="0" i="1" lang="es-ES" sz="1100" spc="-157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-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&gt;</a:t>
            </a:r>
            <a:r>
              <a:rPr b="0" lang="es-ES" sz="11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“/bin/ping</a:t>
            </a:r>
            <a:r>
              <a:rPr b="0" lang="es-ES" sz="1100" spc="-16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localhost”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660"/>
              </a:spcBef>
              <a:buClr>
                <a:srgbClr val="4985e7"/>
              </a:buClr>
              <a:buFont typeface="OpenSymbol"/>
              <a:buAutoNum type="arabicPeriod" startAt="4"/>
              <a:tabLst>
                <a:tab algn="l" pos="337320"/>
              </a:tabLst>
            </a:pPr>
            <a:r>
              <a:rPr b="0" i="1" lang="es-ES" sz="1100" spc="-1" strike="noStrike">
                <a:solidFill>
                  <a:srgbClr val="4f81bc"/>
                </a:solidFill>
                <a:latin typeface="Arial"/>
                <a:ea typeface="DejaVu Sans"/>
              </a:rPr>
              <a:t>$</a:t>
            </a:r>
            <a:r>
              <a:rPr b="0" i="1" lang="es-ES" sz="1100" spc="-140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72" strike="noStrike">
                <a:solidFill>
                  <a:srgbClr val="4f81bc"/>
                </a:solidFill>
                <a:latin typeface="Arial"/>
                <a:ea typeface="DejaVu Sans"/>
              </a:rPr>
              <a:t>docker</a:t>
            </a:r>
            <a:r>
              <a:rPr b="0" i="1" lang="es-ES" sz="1100" spc="-171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55" strike="noStrike">
                <a:solidFill>
                  <a:srgbClr val="4f81bc"/>
                </a:solidFill>
                <a:latin typeface="Arial"/>
                <a:ea typeface="DejaVu Sans"/>
              </a:rPr>
              <a:t>run</a:t>
            </a:r>
            <a:r>
              <a:rPr b="0" i="1" lang="es-ES" sz="1100" spc="-165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66" strike="noStrike">
                <a:solidFill>
                  <a:srgbClr val="4f81bc"/>
                </a:solidFill>
                <a:latin typeface="Arial"/>
                <a:ea typeface="DejaVu Sans"/>
              </a:rPr>
              <a:t>myping2</a:t>
            </a:r>
            <a:r>
              <a:rPr b="0" i="1" lang="es-ES" sz="1100" spc="-165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52" strike="noStrike">
                <a:solidFill>
                  <a:srgbClr val="4f81bc"/>
                </a:solidFill>
                <a:latin typeface="Arial"/>
                <a:ea typeface="DejaVu Sans"/>
              </a:rPr>
              <a:t>ls</a:t>
            </a:r>
            <a:r>
              <a:rPr b="0" i="1" lang="es-ES" sz="1100" spc="-137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75" strike="noStrike">
                <a:solidFill>
                  <a:srgbClr val="4f81bc"/>
                </a:solidFill>
                <a:latin typeface="Arial"/>
                <a:ea typeface="DejaVu Sans"/>
              </a:rPr>
              <a:t>-</a:t>
            </a:r>
            <a:r>
              <a:rPr b="0" i="1" lang="es-ES" sz="1100" spc="-12" strike="noStrike">
                <a:solidFill>
                  <a:srgbClr val="4f81bc"/>
                </a:solidFill>
                <a:latin typeface="Arial"/>
                <a:ea typeface="DejaVu Sans"/>
              </a:rPr>
              <a:t>l</a:t>
            </a:r>
            <a:r>
              <a:rPr b="0" i="1" lang="es-ES" sz="1100" spc="-157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-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&gt;</a:t>
            </a:r>
            <a:r>
              <a:rPr b="0" lang="es-ES" sz="11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1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““ls</a:t>
            </a:r>
            <a:r>
              <a:rPr b="0" lang="es-ES" sz="1100" spc="-16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–l</a:t>
            </a:r>
            <a:r>
              <a:rPr b="0" lang="es-ES" sz="1100" spc="-13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”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660"/>
              </a:spcBef>
              <a:buClr>
                <a:srgbClr val="4985e7"/>
              </a:buClr>
              <a:buFont typeface="OpenSymbol"/>
              <a:buAutoNum type="arabicPeriod" startAt="4"/>
              <a:tabLst>
                <a:tab algn="l" pos="337320"/>
              </a:tabLst>
            </a:pPr>
            <a:r>
              <a:rPr b="0" i="1" lang="es-ES" sz="1100" spc="-1" strike="noStrike">
                <a:solidFill>
                  <a:srgbClr val="4f81bc"/>
                </a:solidFill>
                <a:latin typeface="Arial"/>
                <a:ea typeface="DejaVu Sans"/>
              </a:rPr>
              <a:t>$</a:t>
            </a:r>
            <a:r>
              <a:rPr b="0" i="1" lang="es-ES" sz="1100" spc="-131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72" strike="noStrike">
                <a:solidFill>
                  <a:srgbClr val="4f81bc"/>
                </a:solidFill>
                <a:latin typeface="Arial"/>
                <a:ea typeface="DejaVu Sans"/>
              </a:rPr>
              <a:t>docker</a:t>
            </a:r>
            <a:r>
              <a:rPr b="0" i="1" lang="es-ES" sz="1100" spc="-160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55" strike="noStrike">
                <a:solidFill>
                  <a:srgbClr val="4f81bc"/>
                </a:solidFill>
                <a:latin typeface="Arial"/>
                <a:ea typeface="DejaVu Sans"/>
              </a:rPr>
              <a:t>run</a:t>
            </a:r>
            <a:r>
              <a:rPr b="0" i="1" lang="es-ES" sz="1100" spc="-157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66" strike="noStrike">
                <a:solidFill>
                  <a:srgbClr val="4f81bc"/>
                </a:solidFill>
                <a:latin typeface="Arial"/>
                <a:ea typeface="DejaVu Sans"/>
              </a:rPr>
              <a:t>myping2</a:t>
            </a:r>
            <a:r>
              <a:rPr b="0" i="1" lang="es-ES" sz="1100" spc="-157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75" strike="noStrike">
                <a:solidFill>
                  <a:srgbClr val="4f81bc"/>
                </a:solidFill>
                <a:latin typeface="Arial"/>
                <a:ea typeface="DejaVu Sans"/>
              </a:rPr>
              <a:t>google.com</a:t>
            </a:r>
            <a:r>
              <a:rPr b="0" i="1" lang="es-ES" sz="1100" spc="-177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-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&gt;</a:t>
            </a:r>
            <a:r>
              <a:rPr b="0" lang="es-ES" sz="11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try</a:t>
            </a:r>
            <a:r>
              <a:rPr b="0" lang="es-ES" sz="1100" spc="-17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1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“google.com”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object 10"/>
          <p:cNvSpPr/>
          <p:nvPr/>
        </p:nvSpPr>
        <p:spPr>
          <a:xfrm>
            <a:off x="1298160" y="4818960"/>
            <a:ext cx="149832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ES" sz="1000" spc="-1" strike="noStrike">
                <a:solidFill>
                  <a:srgbClr val="000000"/>
                </a:solidFill>
                <a:latin typeface="Arial MT"/>
                <a:ea typeface="DejaVu Sans"/>
              </a:rPr>
              <a:t>$docker</a:t>
            </a:r>
            <a:r>
              <a:rPr b="0" lang="es-ES" sz="10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1" strike="noStrike">
                <a:solidFill>
                  <a:srgbClr val="000000"/>
                </a:solidFill>
                <a:latin typeface="Arial MT"/>
                <a:ea typeface="DejaVu Sans"/>
              </a:rPr>
              <a:t>build</a:t>
            </a:r>
            <a:r>
              <a:rPr b="0" lang="es-ES" sz="10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1" strike="noStrike">
                <a:solidFill>
                  <a:srgbClr val="000000"/>
                </a:solidFill>
                <a:latin typeface="Arial MT"/>
                <a:ea typeface="DejaVu Sans"/>
              </a:rPr>
              <a:t>–t</a:t>
            </a:r>
            <a:r>
              <a:rPr b="0" lang="es-ES" sz="10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1" strike="noStrike">
                <a:solidFill>
                  <a:srgbClr val="000000"/>
                </a:solidFill>
                <a:latin typeface="Arial MT"/>
                <a:ea typeface="DejaVu Sans"/>
              </a:rPr>
              <a:t>myping2</a:t>
            </a:r>
            <a:r>
              <a:rPr b="0" lang="es-ES" sz="10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52" strike="noStrike">
                <a:solidFill>
                  <a:srgbClr val="000000"/>
                </a:solidFill>
                <a:latin typeface="Arial MT"/>
                <a:ea typeface="DejaVu Sans"/>
              </a:rPr>
              <a:t>.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object 2" descr=""/>
          <p:cNvPicPr/>
          <p:nvPr/>
        </p:nvPicPr>
        <p:blipFill>
          <a:blip r:embed="rId1"/>
          <a:stretch/>
        </p:blipFill>
        <p:spPr>
          <a:xfrm>
            <a:off x="7324560" y="3351240"/>
            <a:ext cx="1580400" cy="1270440"/>
          </a:xfrm>
          <a:prstGeom prst="rect">
            <a:avLst/>
          </a:prstGeom>
          <a:ln w="0">
            <a:noFill/>
          </a:ln>
        </p:spPr>
      </p:pic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20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</a:t>
            </a:r>
            <a:r>
              <a:rPr b="1" lang="es-ES" sz="2000" spc="18" strike="noStrike">
                <a:solidFill>
                  <a:srgbClr val="000000"/>
                </a:solidFill>
                <a:latin typeface="Palatino Linotype"/>
              </a:rPr>
              <a:t>on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 type="sldNum" idx="53"/>
          </p:nvPr>
        </p:nvSpPr>
        <p:spPr>
          <a:xfrm>
            <a:off x="8820000" y="4843440"/>
            <a:ext cx="231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D482A47D-525D-4368-B1BC-1A994A9E2A24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4" name="object 4"/>
          <p:cNvSpPr/>
          <p:nvPr/>
        </p:nvSpPr>
        <p:spPr>
          <a:xfrm>
            <a:off x="754920" y="1153080"/>
            <a:ext cx="1378080" cy="4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500" spc="-106" strike="noStrike">
                <a:solidFill>
                  <a:srgbClr val="000000"/>
                </a:solidFill>
                <a:latin typeface="Arial"/>
                <a:ea typeface="DejaVu Sans"/>
              </a:rPr>
              <a:t>Exercise</a:t>
            </a:r>
            <a:r>
              <a:rPr b="1" lang="es-ES" sz="1500" spc="-12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26" strike="noStrike">
                <a:solidFill>
                  <a:srgbClr val="000000"/>
                </a:solidFill>
                <a:latin typeface="Arial"/>
                <a:ea typeface="DejaVu Sans"/>
              </a:rPr>
              <a:t>10a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object 5"/>
          <p:cNvSpPr/>
          <p:nvPr/>
        </p:nvSpPr>
        <p:spPr>
          <a:xfrm>
            <a:off x="1215000" y="1636200"/>
            <a:ext cx="272988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 anchor="t">
            <a:spAutoFit/>
          </a:bodyPr>
          <a:p>
            <a:pPr marL="12600">
              <a:lnSpc>
                <a:spcPts val="1429"/>
              </a:lnSpc>
              <a:spcBef>
                <a:spcPts val="6"/>
              </a:spcBef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1.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Create</a:t>
            </a:r>
            <a:r>
              <a:rPr b="0" lang="es-ES" sz="1100" spc="-10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new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DockerFile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install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git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on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4080">
              <a:lnSpc>
                <a:spcPts val="1310"/>
              </a:lnSpc>
              <a:tabLst>
                <a:tab algn="l" pos="33408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Ubuntu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20.04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object 6"/>
          <p:cNvSpPr/>
          <p:nvPr/>
        </p:nvSpPr>
        <p:spPr>
          <a:xfrm>
            <a:off x="1215000" y="2174400"/>
            <a:ext cx="285444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360" bIns="0" anchor="t">
            <a:spAutoFit/>
          </a:bodyPr>
          <a:p>
            <a:pPr marL="334080" indent="-321840">
              <a:lnSpc>
                <a:spcPts val="1321"/>
              </a:lnSpc>
              <a:spcBef>
                <a:spcPts val="145"/>
              </a:spcBef>
              <a:tabLst>
                <a:tab algn="l" pos="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2.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Use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&lt;CMD&gt;</a:t>
            </a:r>
            <a:r>
              <a:rPr b="1" lang="es-ES" sz="11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print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git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version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when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runs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object 7"/>
          <p:cNvSpPr/>
          <p:nvPr/>
        </p:nvSpPr>
        <p:spPr>
          <a:xfrm>
            <a:off x="1215000" y="2707560"/>
            <a:ext cx="1311480" cy="18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 anchor="t">
            <a:spAutoFit/>
          </a:bodyPr>
          <a:p>
            <a:pPr marL="12600">
              <a:lnSpc>
                <a:spcPct val="100000"/>
              </a:lnSpc>
              <a:spcBef>
                <a:spcPts val="6"/>
              </a:spcBef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3.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Build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object 8"/>
          <p:cNvSpPr/>
          <p:nvPr/>
        </p:nvSpPr>
        <p:spPr>
          <a:xfrm>
            <a:off x="1215000" y="3211200"/>
            <a:ext cx="2041560" cy="18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4.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Try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get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into</a:t>
            </a:r>
            <a:r>
              <a:rPr b="0" lang="es-ES" sz="11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object 9"/>
          <p:cNvSpPr/>
          <p:nvPr/>
        </p:nvSpPr>
        <p:spPr>
          <a:xfrm>
            <a:off x="4377600" y="1153080"/>
            <a:ext cx="1388160" cy="4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500" spc="-106" strike="noStrike">
                <a:solidFill>
                  <a:srgbClr val="000000"/>
                </a:solidFill>
                <a:latin typeface="Arial"/>
                <a:ea typeface="DejaVu Sans"/>
              </a:rPr>
              <a:t>Exercise</a:t>
            </a:r>
            <a:r>
              <a:rPr b="1" lang="es-ES" sz="1500" spc="-1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26" strike="noStrike">
                <a:solidFill>
                  <a:srgbClr val="000000"/>
                </a:solidFill>
                <a:latin typeface="Arial"/>
                <a:ea typeface="DejaVu Sans"/>
              </a:rPr>
              <a:t>10b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object 10"/>
          <p:cNvSpPr/>
          <p:nvPr/>
        </p:nvSpPr>
        <p:spPr>
          <a:xfrm>
            <a:off x="4838040" y="1636200"/>
            <a:ext cx="272988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 anchor="t">
            <a:spAutoFit/>
          </a:bodyPr>
          <a:p>
            <a:pPr marL="12600">
              <a:lnSpc>
                <a:spcPts val="1429"/>
              </a:lnSpc>
              <a:spcBef>
                <a:spcPts val="6"/>
              </a:spcBef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1.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Create</a:t>
            </a:r>
            <a:r>
              <a:rPr b="0" lang="es-ES" sz="1100" spc="-10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new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DockerFile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install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git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on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4080">
              <a:lnSpc>
                <a:spcPts val="1310"/>
              </a:lnSpc>
              <a:tabLst>
                <a:tab algn="l" pos="33408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Ubuntu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20.04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object 11"/>
          <p:cNvSpPr/>
          <p:nvPr/>
        </p:nvSpPr>
        <p:spPr>
          <a:xfrm>
            <a:off x="4838040" y="2174400"/>
            <a:ext cx="258084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360" bIns="0" anchor="t">
            <a:spAutoFit/>
          </a:bodyPr>
          <a:p>
            <a:pPr marL="334080" indent="-321840">
              <a:lnSpc>
                <a:spcPts val="1321"/>
              </a:lnSpc>
              <a:spcBef>
                <a:spcPts val="145"/>
              </a:spcBef>
              <a:tabLst>
                <a:tab algn="l" pos="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2.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Use </a:t>
            </a:r>
            <a:r>
              <a:rPr b="1" lang="es-ES" sz="1100" spc="-12" strike="noStrike">
                <a:solidFill>
                  <a:srgbClr val="000000"/>
                </a:solidFill>
                <a:latin typeface="Arial"/>
                <a:ea typeface="DejaVu Sans"/>
              </a:rPr>
              <a:t>&lt;ENTRYPOINT&gt;</a:t>
            </a:r>
            <a:r>
              <a:rPr b="1" lang="es-ES" sz="1100" spc="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print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git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version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when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runs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object 12"/>
          <p:cNvSpPr/>
          <p:nvPr/>
        </p:nvSpPr>
        <p:spPr>
          <a:xfrm>
            <a:off x="4838040" y="2707560"/>
            <a:ext cx="1310760" cy="18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 anchor="t">
            <a:spAutoFit/>
          </a:bodyPr>
          <a:p>
            <a:pPr marL="12600">
              <a:lnSpc>
                <a:spcPct val="100000"/>
              </a:lnSpc>
              <a:spcBef>
                <a:spcPts val="6"/>
              </a:spcBef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3.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Build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object 13"/>
          <p:cNvSpPr/>
          <p:nvPr/>
        </p:nvSpPr>
        <p:spPr>
          <a:xfrm>
            <a:off x="4838040" y="3211200"/>
            <a:ext cx="2041200" cy="18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4.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Try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get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into</a:t>
            </a:r>
            <a:r>
              <a:rPr b="0" lang="es-ES" sz="11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object 2"/>
          <p:cNvSpPr/>
          <p:nvPr/>
        </p:nvSpPr>
        <p:spPr>
          <a:xfrm>
            <a:off x="6629400" y="599040"/>
            <a:ext cx="2513520" cy="360"/>
          </a:xfrm>
          <a:custGeom>
            <a:avLst/>
            <a:gdLst>
              <a:gd name="textAreaLeft" fmla="*/ 0 w 2513520"/>
              <a:gd name="textAreaRight" fmla="*/ 2514600 w 251352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514600" h="0">
                <a:moveTo>
                  <a:pt x="0" y="0"/>
                </a:moveTo>
                <a:lnTo>
                  <a:pt x="251447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20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Exec</a:t>
            </a:r>
            <a:r>
              <a:rPr b="1" lang="es-ES" sz="2000" spc="-2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and Shell</a:t>
            </a:r>
            <a:r>
              <a:rPr b="1" lang="es-ES" sz="2000" spc="-7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Forms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object 4"/>
          <p:cNvSpPr/>
          <p:nvPr/>
        </p:nvSpPr>
        <p:spPr>
          <a:xfrm>
            <a:off x="471960" y="1154520"/>
            <a:ext cx="6559200" cy="194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60" strike="noStrike">
                <a:solidFill>
                  <a:srgbClr val="000000"/>
                </a:solidFill>
                <a:latin typeface="Arial MT"/>
                <a:ea typeface="DejaVu Sans"/>
              </a:rPr>
              <a:t>Two</a:t>
            </a:r>
            <a:r>
              <a:rPr b="0" lang="es-ES" sz="1200" spc="-12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ways</a:t>
            </a:r>
            <a:r>
              <a:rPr b="0" lang="es-ES" sz="1200" spc="-10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2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define</a:t>
            </a:r>
            <a:r>
              <a:rPr b="0" lang="es-ES" sz="12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2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ENTRYPOINT</a:t>
            </a:r>
            <a:r>
              <a:rPr b="0" lang="es-ES" sz="12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of</a:t>
            </a:r>
            <a:r>
              <a:rPr b="0" lang="es-ES" sz="1200" spc="-12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CMD: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1" marL="641880" indent="-324360">
              <a:lnSpc>
                <a:spcPct val="100000"/>
              </a:lnSpc>
              <a:spcBef>
                <a:spcPts val="1185"/>
              </a:spcBef>
              <a:buClr>
                <a:srgbClr val="4985e7"/>
              </a:buClr>
              <a:buFont typeface="MS PGothic"/>
              <a:buChar char="◉"/>
              <a:tabLst>
                <a:tab algn="l" pos="641880"/>
              </a:tabLst>
            </a:pPr>
            <a:r>
              <a:rPr b="1" lang="es-ES" sz="1100" spc="-1" strike="noStrike">
                <a:solidFill>
                  <a:srgbClr val="000000"/>
                </a:solidFill>
                <a:latin typeface="Consolas"/>
                <a:ea typeface="DejaVu Sans"/>
              </a:rPr>
              <a:t>Exec</a:t>
            </a:r>
            <a:r>
              <a:rPr b="1" lang="es-ES" sz="1100" spc="-32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Consolas"/>
                <a:ea typeface="DejaVu Sans"/>
              </a:rPr>
              <a:t>Form</a:t>
            </a:r>
            <a:r>
              <a:rPr b="0" lang="es-ES" sz="1100" spc="-1" strike="noStrike">
                <a:solidFill>
                  <a:srgbClr val="000000"/>
                </a:solidFill>
                <a:latin typeface="Consolas"/>
                <a:ea typeface="DejaVu Sans"/>
              </a:rPr>
              <a:t>:</a:t>
            </a:r>
            <a:r>
              <a:rPr b="0" lang="es-ES" sz="1100" spc="-32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Consolas"/>
                <a:ea typeface="DejaVu Sans"/>
              </a:rPr>
              <a:t>["/bin/ping",</a:t>
            </a:r>
            <a:r>
              <a:rPr b="0" lang="es-ES" sz="1100" spc="-32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Consolas"/>
                <a:ea typeface="DejaVu Sans"/>
              </a:rPr>
              <a:t>"localhost"]</a:t>
            </a:r>
            <a:r>
              <a:rPr b="0" lang="es-ES" sz="1100" spc="-26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Consolas"/>
                <a:ea typeface="DejaVu Sans"/>
              </a:rPr>
              <a:t>-</a:t>
            </a:r>
            <a:r>
              <a:rPr b="0" lang="es-ES" sz="11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s-ES" sz="1100" spc="-32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Consolas"/>
                <a:ea typeface="DejaVu Sans"/>
              </a:rPr>
              <a:t>Json</a:t>
            </a:r>
            <a:r>
              <a:rPr b="0" lang="es-ES" sz="1100" spc="-26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Consolas"/>
                <a:ea typeface="DejaVu Sans"/>
              </a:rPr>
              <a:t>Array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641880" indent="-324360">
              <a:lnSpc>
                <a:spcPct val="100000"/>
              </a:lnSpc>
              <a:spcBef>
                <a:spcPts val="660"/>
              </a:spcBef>
              <a:buClr>
                <a:srgbClr val="4985e7"/>
              </a:buClr>
              <a:buFont typeface="MS PGothic"/>
              <a:buChar char="◉"/>
              <a:tabLst>
                <a:tab algn="l" pos="641880"/>
              </a:tabLst>
            </a:pPr>
            <a:r>
              <a:rPr b="1" lang="es-ES" sz="1100" spc="-1" strike="noStrike">
                <a:solidFill>
                  <a:srgbClr val="000000"/>
                </a:solidFill>
                <a:latin typeface="Consolas"/>
                <a:ea typeface="DejaVu Sans"/>
              </a:rPr>
              <a:t>Shell</a:t>
            </a:r>
            <a:r>
              <a:rPr b="1" lang="es-ES" sz="1100" spc="-35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Consolas"/>
                <a:ea typeface="DejaVu Sans"/>
              </a:rPr>
              <a:t>Form</a:t>
            </a:r>
            <a:r>
              <a:rPr b="0" lang="es-ES" sz="1100" spc="-1" strike="noStrike">
                <a:solidFill>
                  <a:srgbClr val="000000"/>
                </a:solidFill>
                <a:latin typeface="Consolas"/>
                <a:ea typeface="DejaVu Sans"/>
              </a:rPr>
              <a:t>:</a:t>
            </a:r>
            <a:r>
              <a:rPr b="0" lang="es-ES" sz="1100" spc="-32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Consolas"/>
                <a:ea typeface="DejaVu Sans"/>
              </a:rPr>
              <a:t>/bin/ping</a:t>
            </a:r>
            <a:r>
              <a:rPr b="0" lang="es-ES" sz="1100" spc="-26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Consolas"/>
                <a:ea typeface="DejaVu Sans"/>
              </a:rPr>
              <a:t>localhost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70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Exec</a:t>
            </a:r>
            <a:r>
              <a:rPr b="0" lang="es-ES" sz="12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form</a:t>
            </a:r>
            <a:r>
              <a:rPr b="0" lang="es-ES" sz="12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200" spc="-1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200" spc="-13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preferred</a:t>
            </a:r>
            <a:r>
              <a:rPr b="0" lang="es-ES" sz="1200" spc="-1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way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720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Exec</a:t>
            </a:r>
            <a:r>
              <a:rPr b="0" lang="es-ES" sz="1200" spc="-12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0" strike="noStrike">
                <a:solidFill>
                  <a:srgbClr val="000000"/>
                </a:solidFill>
                <a:latin typeface="Arial MT"/>
                <a:ea typeface="DejaVu Sans"/>
              </a:rPr>
              <a:t>form</a:t>
            </a:r>
            <a:r>
              <a:rPr b="0" lang="es-ES" sz="12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don’t</a:t>
            </a:r>
            <a:r>
              <a:rPr b="0" lang="es-ES" sz="12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2" strike="noStrike">
                <a:solidFill>
                  <a:srgbClr val="000000"/>
                </a:solidFill>
                <a:latin typeface="Arial MT"/>
                <a:ea typeface="DejaVu Sans"/>
              </a:rPr>
              <a:t>expand</a:t>
            </a:r>
            <a:r>
              <a:rPr b="0" lang="es-ES" sz="12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variables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94"/>
              </a:spcBef>
              <a:tabLst>
                <a:tab algn="l" pos="3373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72" strike="noStrike">
                <a:solidFill>
                  <a:srgbClr val="000000"/>
                </a:solidFill>
                <a:latin typeface="Arial MT"/>
                <a:ea typeface="DejaVu Sans"/>
              </a:rPr>
              <a:t>Multiple</a:t>
            </a:r>
            <a:r>
              <a:rPr b="0" lang="es-ES" sz="12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80" strike="noStrike">
                <a:solidFill>
                  <a:srgbClr val="000000"/>
                </a:solidFill>
                <a:latin typeface="Arial MT"/>
                <a:ea typeface="DejaVu Sans"/>
              </a:rPr>
              <a:t>combinations</a:t>
            </a:r>
            <a:r>
              <a:rPr b="0" lang="es-ES" sz="1200" spc="-15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of</a:t>
            </a:r>
            <a:r>
              <a:rPr b="0" lang="es-ES" sz="1200" spc="-11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CMD,</a:t>
            </a:r>
            <a:r>
              <a:rPr b="0" lang="es-ES" sz="1200" spc="-12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ENTRYPOINT</a:t>
            </a:r>
            <a:r>
              <a:rPr b="0" lang="es-ES" sz="12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with</a:t>
            </a:r>
            <a:r>
              <a:rPr b="0" lang="es-ES" sz="1200" spc="-11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Shell</a:t>
            </a:r>
            <a:r>
              <a:rPr b="0" lang="es-ES" sz="1200" spc="-16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or</a:t>
            </a:r>
            <a:r>
              <a:rPr b="0" lang="es-ES" sz="1200" spc="-1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Exec</a:t>
            </a:r>
            <a:r>
              <a:rPr b="0" lang="es-ES" sz="1200" spc="-11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Form</a:t>
            </a:r>
            <a:r>
              <a:rPr b="0" lang="es-ES" sz="1200" spc="-1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may</a:t>
            </a:r>
            <a:r>
              <a:rPr b="0" lang="es-ES" sz="12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2" strike="noStrike">
                <a:solidFill>
                  <a:srgbClr val="000000"/>
                </a:solidFill>
                <a:latin typeface="Arial MT"/>
                <a:ea typeface="DejaVu Sans"/>
              </a:rPr>
              <a:t>appear</a:t>
            </a:r>
            <a:r>
              <a:rPr b="0" lang="es-ES" sz="12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200" spc="-12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200" spc="-1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sameDockerfile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7" name="object 5" descr=""/>
          <p:cNvPicPr/>
          <p:nvPr/>
        </p:nvPicPr>
        <p:blipFill>
          <a:blip r:embed="rId1"/>
          <a:stretch/>
        </p:blipFill>
        <p:spPr>
          <a:xfrm>
            <a:off x="807840" y="3006720"/>
            <a:ext cx="7237080" cy="2045160"/>
          </a:xfrm>
          <a:prstGeom prst="rect">
            <a:avLst/>
          </a:prstGeom>
          <a:ln w="0">
            <a:noFill/>
          </a:ln>
        </p:spPr>
      </p:pic>
      <p:sp>
        <p:nvSpPr>
          <p:cNvPr id="548" name="PlaceHolder 2"/>
          <p:cNvSpPr>
            <a:spLocks noGrp="1"/>
          </p:cNvSpPr>
          <p:nvPr>
            <p:ph type="sldNum" idx="54"/>
          </p:nvPr>
        </p:nvSpPr>
        <p:spPr>
          <a:xfrm>
            <a:off x="8820000" y="4843440"/>
            <a:ext cx="231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E3DB138C-A5C6-4D69-9345-ED01F70F8711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object 2"/>
          <p:cNvSpPr/>
          <p:nvPr/>
        </p:nvSpPr>
        <p:spPr>
          <a:xfrm>
            <a:off x="5715000" y="599040"/>
            <a:ext cx="3427920" cy="360"/>
          </a:xfrm>
          <a:custGeom>
            <a:avLst/>
            <a:gdLst>
              <a:gd name="textAreaLeft" fmla="*/ 0 w 3427920"/>
              <a:gd name="textAreaRight" fmla="*/ 3429000 w 342792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3429000" h="0">
                <a:moveTo>
                  <a:pt x="0" y="0"/>
                </a:moveTo>
                <a:lnTo>
                  <a:pt x="342887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20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46" strike="noStrike">
                <a:solidFill>
                  <a:srgbClr val="000000"/>
                </a:solidFill>
                <a:latin typeface="Palatino Linotype"/>
              </a:rPr>
              <a:t>Arguments</a:t>
            </a:r>
            <a:r>
              <a:rPr b="1" lang="es-ES" sz="2000" spc="214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vs</a:t>
            </a:r>
            <a:r>
              <a:rPr b="1" lang="es-ES" sz="2000" spc="228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Env.</a:t>
            </a:r>
            <a:r>
              <a:rPr b="1" lang="es-ES" sz="2000" spc="248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43" strike="noStrike">
                <a:solidFill>
                  <a:srgbClr val="000000"/>
                </a:solidFill>
                <a:latin typeface="Palatino Linotype"/>
              </a:rPr>
              <a:t>Variables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object 4"/>
          <p:cNvSpPr/>
          <p:nvPr/>
        </p:nvSpPr>
        <p:spPr>
          <a:xfrm>
            <a:off x="754920" y="1211040"/>
            <a:ext cx="5432760" cy="296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Both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are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Dockerfile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instructions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3373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3373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  <a:tabLst>
                <a:tab algn="l" pos="337320"/>
              </a:tabLst>
            </a:pP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Arguments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(ARG)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785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Args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are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visible when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built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5080">
              <a:lnSpc>
                <a:spcPct val="150000"/>
              </a:lnSpc>
              <a:spcBef>
                <a:spcPts val="9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Args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are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not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visible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inside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(unless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we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assign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its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value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an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environment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variable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(</a:t>
            </a:r>
            <a:r>
              <a:rPr b="0" lang="es-ES" sz="900" spc="-1" strike="noStrike">
                <a:solidFill>
                  <a:srgbClr val="000000"/>
                </a:solidFill>
                <a:latin typeface="Arial MT"/>
                <a:ea typeface="DejaVu Sans"/>
              </a:rPr>
              <a:t>ENV</a:t>
            </a:r>
            <a:r>
              <a:rPr b="0" lang="es-ES" sz="9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900" spc="-12" strike="noStrike">
                <a:solidFill>
                  <a:srgbClr val="000000"/>
                </a:solidFill>
                <a:latin typeface="Arial MT"/>
                <a:ea typeface="DejaVu Sans"/>
              </a:rPr>
              <a:t>env_1=$arg_1)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760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Args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can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be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overridden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during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build</a:t>
            </a:r>
            <a:r>
              <a:rPr b="0" lang="es-ES" sz="11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time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using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--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build-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arg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VAR_NAME=6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3373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6"/>
              </a:spcBef>
              <a:tabLst>
                <a:tab algn="l" pos="3373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337320"/>
              </a:tabLst>
            </a:pP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Environment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Variables</a:t>
            </a:r>
            <a:r>
              <a:rPr b="0" lang="es-ES" sz="1200" spc="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(ENV)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831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Env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are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visible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during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build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and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inside</a:t>
            </a: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containers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81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Envs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can’t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be</a:t>
            </a: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overridden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during</a:t>
            </a: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build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time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2" name="object 5" descr=""/>
          <p:cNvPicPr/>
          <p:nvPr/>
        </p:nvPicPr>
        <p:blipFill>
          <a:blip r:embed="rId1"/>
          <a:stretch/>
        </p:blipFill>
        <p:spPr>
          <a:xfrm>
            <a:off x="6316200" y="1215360"/>
            <a:ext cx="2661120" cy="2420640"/>
          </a:xfrm>
          <a:prstGeom prst="rect">
            <a:avLst/>
          </a:prstGeom>
          <a:ln w="0">
            <a:noFill/>
          </a:ln>
        </p:spPr>
      </p:pic>
      <p:sp>
        <p:nvSpPr>
          <p:cNvPr id="553" name="PlaceHolder 2"/>
          <p:cNvSpPr>
            <a:spLocks noGrp="1"/>
          </p:cNvSpPr>
          <p:nvPr>
            <p:ph type="sldNum" idx="55"/>
          </p:nvPr>
        </p:nvSpPr>
        <p:spPr>
          <a:xfrm>
            <a:off x="8820000" y="4843440"/>
            <a:ext cx="231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B164B355-E7E4-4921-A58E-2B4110E69C0F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object 2"/>
          <p:cNvSpPr/>
          <p:nvPr/>
        </p:nvSpPr>
        <p:spPr>
          <a:xfrm>
            <a:off x="5715000" y="599040"/>
            <a:ext cx="3427920" cy="360"/>
          </a:xfrm>
          <a:custGeom>
            <a:avLst/>
            <a:gdLst>
              <a:gd name="textAreaLeft" fmla="*/ 0 w 3427920"/>
              <a:gd name="textAreaRight" fmla="*/ 3429000 w 342792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3429000" h="0">
                <a:moveTo>
                  <a:pt x="0" y="0"/>
                </a:moveTo>
                <a:lnTo>
                  <a:pt x="342887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20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46" strike="noStrike">
                <a:solidFill>
                  <a:srgbClr val="000000"/>
                </a:solidFill>
                <a:latin typeface="Palatino Linotype"/>
              </a:rPr>
              <a:t>Arguments</a:t>
            </a:r>
            <a:r>
              <a:rPr b="1" lang="es-ES" sz="2000" spc="214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vs</a:t>
            </a:r>
            <a:r>
              <a:rPr b="1" lang="es-ES" sz="2000" spc="228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Env.</a:t>
            </a:r>
            <a:r>
              <a:rPr b="1" lang="es-ES" sz="2000" spc="248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43" strike="noStrike">
                <a:solidFill>
                  <a:srgbClr val="000000"/>
                </a:solidFill>
                <a:latin typeface="Palatino Linotype"/>
              </a:rPr>
              <a:t>Variables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6" name="object 4" descr=""/>
          <p:cNvPicPr/>
          <p:nvPr/>
        </p:nvPicPr>
        <p:blipFill>
          <a:blip r:embed="rId1"/>
          <a:stretch/>
        </p:blipFill>
        <p:spPr>
          <a:xfrm>
            <a:off x="342720" y="1172880"/>
            <a:ext cx="8714520" cy="2990880"/>
          </a:xfrm>
          <a:prstGeom prst="rect">
            <a:avLst/>
          </a:prstGeom>
          <a:ln w="0">
            <a:noFill/>
          </a:ln>
        </p:spPr>
      </p:pic>
      <p:sp>
        <p:nvSpPr>
          <p:cNvPr id="557" name="PlaceHolder 2"/>
          <p:cNvSpPr>
            <a:spLocks noGrp="1"/>
          </p:cNvSpPr>
          <p:nvPr>
            <p:ph type="sldNum" idx="56"/>
          </p:nvPr>
        </p:nvSpPr>
        <p:spPr>
          <a:xfrm>
            <a:off x="8820000" y="4843440"/>
            <a:ext cx="231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DBBDC521-5A96-464D-ADD3-515D07DB7B6C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object 2"/>
          <p:cNvSpPr/>
          <p:nvPr/>
        </p:nvSpPr>
        <p:spPr>
          <a:xfrm>
            <a:off x="5715000" y="599040"/>
            <a:ext cx="3427920" cy="360"/>
          </a:xfrm>
          <a:custGeom>
            <a:avLst/>
            <a:gdLst>
              <a:gd name="textAreaLeft" fmla="*/ 0 w 3427920"/>
              <a:gd name="textAreaRight" fmla="*/ 3429000 w 342792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3429000" h="0">
                <a:moveTo>
                  <a:pt x="0" y="0"/>
                </a:moveTo>
                <a:lnTo>
                  <a:pt x="342887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9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20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46" strike="noStrike">
                <a:solidFill>
                  <a:srgbClr val="000000"/>
                </a:solidFill>
                <a:latin typeface="Palatino Linotype"/>
              </a:rPr>
              <a:t>Arguments</a:t>
            </a:r>
            <a:r>
              <a:rPr b="1" lang="es-ES" sz="2000" spc="214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vs</a:t>
            </a:r>
            <a:r>
              <a:rPr b="1" lang="es-ES" sz="2000" spc="228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Env.</a:t>
            </a:r>
            <a:r>
              <a:rPr b="1" lang="es-ES" sz="2000" spc="248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43" strike="noStrike">
                <a:solidFill>
                  <a:srgbClr val="000000"/>
                </a:solidFill>
                <a:latin typeface="Palatino Linotype"/>
              </a:rPr>
              <a:t>Variables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object 4"/>
          <p:cNvSpPr/>
          <p:nvPr/>
        </p:nvSpPr>
        <p:spPr>
          <a:xfrm>
            <a:off x="1788840" y="3140640"/>
            <a:ext cx="866160" cy="156240"/>
          </a:xfrm>
          <a:custGeom>
            <a:avLst/>
            <a:gdLst>
              <a:gd name="textAreaLeft" fmla="*/ 0 w 866160"/>
              <a:gd name="textAreaRight" fmla="*/ 867240 w 866160"/>
              <a:gd name="textAreaTop" fmla="*/ 0 h 156240"/>
              <a:gd name="textAreaBottom" fmla="*/ 157320 h 156240"/>
            </a:gdLst>
            <a:ahLst/>
            <a:rect l="textAreaLeft" t="textAreaTop" r="textAreaRight" b="textAreaBottom"/>
            <a:pathLst>
              <a:path w="867410" h="157479">
                <a:moveTo>
                  <a:pt x="867156" y="0"/>
                </a:moveTo>
                <a:lnTo>
                  <a:pt x="36576" y="0"/>
                </a:lnTo>
                <a:lnTo>
                  <a:pt x="0" y="0"/>
                </a:lnTo>
                <a:lnTo>
                  <a:pt x="0" y="156972"/>
                </a:lnTo>
                <a:lnTo>
                  <a:pt x="36576" y="156972"/>
                </a:lnTo>
                <a:lnTo>
                  <a:pt x="867156" y="156972"/>
                </a:lnTo>
                <a:lnTo>
                  <a:pt x="867156" y="0"/>
                </a:lnTo>
                <a:close/>
              </a:path>
            </a:pathLst>
          </a:custGeom>
          <a:solidFill>
            <a:srgbClr val="c0c0c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1" name="object 5"/>
          <p:cNvSpPr/>
          <p:nvPr/>
        </p:nvSpPr>
        <p:spPr>
          <a:xfrm>
            <a:off x="767520" y="4184640"/>
            <a:ext cx="872640" cy="156240"/>
          </a:xfrm>
          <a:custGeom>
            <a:avLst/>
            <a:gdLst>
              <a:gd name="textAreaLeft" fmla="*/ 0 w 872640"/>
              <a:gd name="textAreaRight" fmla="*/ 873720 w 872640"/>
              <a:gd name="textAreaTop" fmla="*/ 0 h 156240"/>
              <a:gd name="textAreaBottom" fmla="*/ 157320 h 156240"/>
            </a:gdLst>
            <a:ahLst/>
            <a:rect l="textAreaLeft" t="textAreaTop" r="textAreaRight" b="textAreaBottom"/>
            <a:pathLst>
              <a:path w="873760" h="157479">
                <a:moveTo>
                  <a:pt x="873252" y="0"/>
                </a:moveTo>
                <a:lnTo>
                  <a:pt x="0" y="0"/>
                </a:lnTo>
                <a:lnTo>
                  <a:pt x="0" y="156972"/>
                </a:lnTo>
                <a:lnTo>
                  <a:pt x="873252" y="156972"/>
                </a:lnTo>
                <a:lnTo>
                  <a:pt x="873252" y="0"/>
                </a:lnTo>
                <a:close/>
              </a:path>
            </a:pathLst>
          </a:custGeom>
          <a:solidFill>
            <a:srgbClr val="c0c0c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2" name="object 6"/>
          <p:cNvSpPr/>
          <p:nvPr/>
        </p:nvSpPr>
        <p:spPr>
          <a:xfrm>
            <a:off x="430560" y="2850120"/>
            <a:ext cx="1167840" cy="1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What</a:t>
            </a:r>
            <a:r>
              <a:rPr b="0" lang="es-ES" sz="11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printed …?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object 7"/>
          <p:cNvSpPr/>
          <p:nvPr/>
        </p:nvSpPr>
        <p:spPr>
          <a:xfrm>
            <a:off x="1788840" y="3404520"/>
            <a:ext cx="2313000" cy="30852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6720">
              <a:lnSpc>
                <a:spcPts val="1216"/>
              </a:lnSpc>
            </a:pP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build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–build-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arg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VERSION=1.0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object 8"/>
          <p:cNvSpPr/>
          <p:nvPr/>
        </p:nvSpPr>
        <p:spPr>
          <a:xfrm>
            <a:off x="4117680" y="3377520"/>
            <a:ext cx="102600" cy="1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?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object 9"/>
          <p:cNvSpPr/>
          <p:nvPr/>
        </p:nvSpPr>
        <p:spPr>
          <a:xfrm>
            <a:off x="1788840" y="3669480"/>
            <a:ext cx="1424520" cy="30852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6720">
              <a:lnSpc>
                <a:spcPts val="1216"/>
              </a:lnSpc>
            </a:pP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&lt;container&gt;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6" name="object 10"/>
          <p:cNvSpPr/>
          <p:nvPr/>
        </p:nvSpPr>
        <p:spPr>
          <a:xfrm>
            <a:off x="430560" y="3018600"/>
            <a:ext cx="2315880" cy="12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72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856"/>
              </a:spcBef>
              <a:buClr>
                <a:srgbClr val="4985e7"/>
              </a:buClr>
              <a:buFont typeface="OpenSymbol"/>
              <a:buAutoNum type="arabicPeriod"/>
              <a:tabLst>
                <a:tab algn="l" pos="3373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line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3,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running</a:t>
            </a:r>
            <a:r>
              <a:rPr b="0" lang="es-ES" sz="1100" spc="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build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.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?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754"/>
              </a:spcBef>
              <a:buClr>
                <a:srgbClr val="4985e7"/>
              </a:buClr>
              <a:buFont typeface="OpenSymbol"/>
              <a:buAutoNum type="arabicPeriod"/>
              <a:tabLst>
                <a:tab algn="l" pos="3373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line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3,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running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771"/>
              </a:spcBef>
              <a:buClr>
                <a:srgbClr val="4985e7"/>
              </a:buClr>
              <a:buFont typeface="OpenSymbol"/>
              <a:buAutoNum type="arabicPeriod"/>
              <a:tabLst>
                <a:tab algn="l" pos="3373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line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4,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running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754"/>
              </a:spcBef>
              <a:buClr>
                <a:srgbClr val="4985e7"/>
              </a:buClr>
              <a:buFont typeface="OpenSymbol"/>
              <a:buAutoNum type="arabicPeriod"/>
              <a:tabLst>
                <a:tab algn="l" pos="3373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line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4,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running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object 11"/>
          <p:cNvSpPr/>
          <p:nvPr/>
        </p:nvSpPr>
        <p:spPr>
          <a:xfrm>
            <a:off x="3225960" y="3642840"/>
            <a:ext cx="102600" cy="1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?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object 12"/>
          <p:cNvSpPr/>
          <p:nvPr/>
        </p:nvSpPr>
        <p:spPr>
          <a:xfrm>
            <a:off x="1788840" y="3933360"/>
            <a:ext cx="2081160" cy="15408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6720">
              <a:lnSpc>
                <a:spcPts val="1216"/>
              </a:lnSpc>
            </a:pP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&lt;container&gt; 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–build-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arg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object 13"/>
          <p:cNvSpPr/>
          <p:nvPr/>
        </p:nvSpPr>
        <p:spPr>
          <a:xfrm>
            <a:off x="754920" y="4158360"/>
            <a:ext cx="976320" cy="1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VERSION=1.0?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0" name="object 14" descr=""/>
          <p:cNvPicPr/>
          <p:nvPr/>
        </p:nvPicPr>
        <p:blipFill>
          <a:blip r:embed="rId1"/>
          <a:stretch/>
        </p:blipFill>
        <p:spPr>
          <a:xfrm>
            <a:off x="457200" y="1347120"/>
            <a:ext cx="3513240" cy="1189080"/>
          </a:xfrm>
          <a:prstGeom prst="rect">
            <a:avLst/>
          </a:prstGeom>
          <a:ln w="0">
            <a:noFill/>
          </a:ln>
        </p:spPr>
      </p:pic>
      <p:pic>
        <p:nvPicPr>
          <p:cNvPr id="571" name="object 15" descr=""/>
          <p:cNvPicPr/>
          <p:nvPr/>
        </p:nvPicPr>
        <p:blipFill>
          <a:blip r:embed="rId2"/>
          <a:stretch/>
        </p:blipFill>
        <p:spPr>
          <a:xfrm>
            <a:off x="4952880" y="1286280"/>
            <a:ext cx="3513240" cy="1285200"/>
          </a:xfrm>
          <a:prstGeom prst="rect">
            <a:avLst/>
          </a:prstGeom>
          <a:ln w="0">
            <a:noFill/>
          </a:ln>
        </p:spPr>
      </p:pic>
      <p:sp>
        <p:nvSpPr>
          <p:cNvPr id="572" name="object 16"/>
          <p:cNvSpPr/>
          <p:nvPr/>
        </p:nvSpPr>
        <p:spPr>
          <a:xfrm>
            <a:off x="6415560" y="3285000"/>
            <a:ext cx="829440" cy="156240"/>
          </a:xfrm>
          <a:custGeom>
            <a:avLst/>
            <a:gdLst>
              <a:gd name="textAreaLeft" fmla="*/ 0 w 829440"/>
              <a:gd name="textAreaRight" fmla="*/ 830520 w 829440"/>
              <a:gd name="textAreaTop" fmla="*/ 0 h 156240"/>
              <a:gd name="textAreaBottom" fmla="*/ 157320 h 156240"/>
            </a:gdLst>
            <a:ahLst/>
            <a:rect l="textAreaLeft" t="textAreaTop" r="textAreaRight" b="textAreaBottom"/>
            <a:pathLst>
              <a:path w="830579" h="157479">
                <a:moveTo>
                  <a:pt x="830580" y="0"/>
                </a:moveTo>
                <a:lnTo>
                  <a:pt x="0" y="0"/>
                </a:lnTo>
                <a:lnTo>
                  <a:pt x="0" y="156971"/>
                </a:lnTo>
                <a:lnTo>
                  <a:pt x="830580" y="156971"/>
                </a:lnTo>
                <a:lnTo>
                  <a:pt x="830580" y="0"/>
                </a:lnTo>
                <a:close/>
              </a:path>
            </a:pathLst>
          </a:custGeom>
          <a:solidFill>
            <a:srgbClr val="c0c0c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3" name="object 17"/>
          <p:cNvSpPr/>
          <p:nvPr/>
        </p:nvSpPr>
        <p:spPr>
          <a:xfrm>
            <a:off x="6415560" y="3548880"/>
            <a:ext cx="1826280" cy="156240"/>
          </a:xfrm>
          <a:custGeom>
            <a:avLst/>
            <a:gdLst>
              <a:gd name="textAreaLeft" fmla="*/ 0 w 1826280"/>
              <a:gd name="textAreaRight" fmla="*/ 1827360 w 1826280"/>
              <a:gd name="textAreaTop" fmla="*/ 0 h 156240"/>
              <a:gd name="textAreaBottom" fmla="*/ 157320 h 156240"/>
            </a:gdLst>
            <a:ahLst/>
            <a:rect l="textAreaLeft" t="textAreaTop" r="textAreaRight" b="textAreaBottom"/>
            <a:pathLst>
              <a:path w="1827529" h="157479">
                <a:moveTo>
                  <a:pt x="1827276" y="0"/>
                </a:moveTo>
                <a:lnTo>
                  <a:pt x="804672" y="0"/>
                </a:lnTo>
                <a:lnTo>
                  <a:pt x="760476" y="0"/>
                </a:lnTo>
                <a:lnTo>
                  <a:pt x="0" y="0"/>
                </a:lnTo>
                <a:lnTo>
                  <a:pt x="0" y="156972"/>
                </a:lnTo>
                <a:lnTo>
                  <a:pt x="760476" y="156972"/>
                </a:lnTo>
                <a:lnTo>
                  <a:pt x="804672" y="156972"/>
                </a:lnTo>
                <a:lnTo>
                  <a:pt x="1827276" y="156972"/>
                </a:lnTo>
                <a:lnTo>
                  <a:pt x="1827276" y="0"/>
                </a:lnTo>
                <a:close/>
              </a:path>
            </a:pathLst>
          </a:custGeom>
          <a:solidFill>
            <a:srgbClr val="c0c0c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4" name="object 18"/>
          <p:cNvSpPr/>
          <p:nvPr/>
        </p:nvSpPr>
        <p:spPr>
          <a:xfrm>
            <a:off x="6415560" y="3813840"/>
            <a:ext cx="1413720" cy="156240"/>
          </a:xfrm>
          <a:custGeom>
            <a:avLst/>
            <a:gdLst>
              <a:gd name="textAreaLeft" fmla="*/ 0 w 1413720"/>
              <a:gd name="textAreaRight" fmla="*/ 1414800 w 1413720"/>
              <a:gd name="textAreaTop" fmla="*/ 0 h 156240"/>
              <a:gd name="textAreaBottom" fmla="*/ 157320 h 156240"/>
            </a:gdLst>
            <a:ahLst/>
            <a:rect l="textAreaLeft" t="textAreaTop" r="textAreaRight" b="textAreaBottom"/>
            <a:pathLst>
              <a:path w="1414779" h="157479">
                <a:moveTo>
                  <a:pt x="1414271" y="0"/>
                </a:moveTo>
                <a:lnTo>
                  <a:pt x="0" y="0"/>
                </a:lnTo>
                <a:lnTo>
                  <a:pt x="0" y="156971"/>
                </a:lnTo>
                <a:lnTo>
                  <a:pt x="1414271" y="156971"/>
                </a:lnTo>
                <a:lnTo>
                  <a:pt x="1414271" y="0"/>
                </a:lnTo>
                <a:close/>
              </a:path>
            </a:pathLst>
          </a:custGeom>
          <a:solidFill>
            <a:srgbClr val="c0c0c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5" name="object 19"/>
          <p:cNvSpPr/>
          <p:nvPr/>
        </p:nvSpPr>
        <p:spPr>
          <a:xfrm>
            <a:off x="6415560" y="4077720"/>
            <a:ext cx="2480400" cy="156240"/>
          </a:xfrm>
          <a:custGeom>
            <a:avLst/>
            <a:gdLst>
              <a:gd name="textAreaLeft" fmla="*/ 0 w 2480400"/>
              <a:gd name="textAreaRight" fmla="*/ 2481480 w 2480400"/>
              <a:gd name="textAreaTop" fmla="*/ 0 h 156240"/>
              <a:gd name="textAreaBottom" fmla="*/ 157320 h 156240"/>
            </a:gdLst>
            <a:ahLst/>
            <a:rect l="textAreaLeft" t="textAreaTop" r="textAreaRight" b="textAreaBottom"/>
            <a:pathLst>
              <a:path w="2481579" h="157479">
                <a:moveTo>
                  <a:pt x="2481072" y="0"/>
                </a:moveTo>
                <a:lnTo>
                  <a:pt x="1458468" y="0"/>
                </a:lnTo>
                <a:lnTo>
                  <a:pt x="1414272" y="0"/>
                </a:lnTo>
                <a:lnTo>
                  <a:pt x="0" y="0"/>
                </a:lnTo>
                <a:lnTo>
                  <a:pt x="0" y="156972"/>
                </a:lnTo>
                <a:lnTo>
                  <a:pt x="1414272" y="156972"/>
                </a:lnTo>
                <a:lnTo>
                  <a:pt x="1458468" y="156972"/>
                </a:lnTo>
                <a:lnTo>
                  <a:pt x="2481072" y="156972"/>
                </a:lnTo>
                <a:lnTo>
                  <a:pt x="2481072" y="0"/>
                </a:lnTo>
                <a:close/>
              </a:path>
            </a:pathLst>
          </a:custGeom>
          <a:solidFill>
            <a:srgbClr val="c0c0c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6" name="object 20"/>
          <p:cNvSpPr/>
          <p:nvPr/>
        </p:nvSpPr>
        <p:spPr>
          <a:xfrm>
            <a:off x="5058360" y="2994480"/>
            <a:ext cx="1167840" cy="1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What</a:t>
            </a:r>
            <a:r>
              <a:rPr b="0" lang="es-ES" sz="11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printed …?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2"/>
          <p:cNvSpPr>
            <a:spLocks noGrp="1"/>
          </p:cNvSpPr>
          <p:nvPr>
            <p:ph type="sldNum" idx="57"/>
          </p:nvPr>
        </p:nvSpPr>
        <p:spPr>
          <a:xfrm>
            <a:off x="8820000" y="4843440"/>
            <a:ext cx="231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98984437-BE8D-460C-BD33-724B04665776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8" name="object 21"/>
          <p:cNvSpPr/>
          <p:nvPr/>
        </p:nvSpPr>
        <p:spPr>
          <a:xfrm>
            <a:off x="5058360" y="3162240"/>
            <a:ext cx="3930120" cy="123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72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856"/>
              </a:spcBef>
              <a:buClr>
                <a:srgbClr val="4985e7"/>
              </a:buClr>
              <a:buFont typeface="OpenSymbol"/>
              <a:buAutoNum type="arabicPeriod" startAt="5"/>
              <a:tabLst>
                <a:tab algn="l" pos="3373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line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3,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running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build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.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?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760"/>
              </a:spcBef>
              <a:buClr>
                <a:srgbClr val="4985e7"/>
              </a:buClr>
              <a:buFont typeface="OpenSymbol"/>
              <a:buAutoNum type="arabicPeriod" startAt="5"/>
              <a:tabLst>
                <a:tab algn="l" pos="3373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line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3,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running docker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build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-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e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VERSION=1.0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?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771"/>
              </a:spcBef>
              <a:buClr>
                <a:srgbClr val="4985e7"/>
              </a:buClr>
              <a:buFont typeface="OpenSymbol"/>
              <a:buAutoNum type="arabicPeriod" startAt="5"/>
              <a:tabLst>
                <a:tab algn="l" pos="3373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line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4,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running docker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&lt;container&gt;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?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754"/>
              </a:spcBef>
              <a:buClr>
                <a:srgbClr val="4985e7"/>
              </a:buClr>
              <a:buFont typeface="OpenSymbol"/>
              <a:buAutoNum type="arabicPeriod" startAt="5"/>
              <a:tabLst>
                <a:tab algn="l" pos="3373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line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4,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running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&lt;container&gt;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-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e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VERSION=1.0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?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object 2"/>
          <p:cNvSpPr/>
          <p:nvPr/>
        </p:nvSpPr>
        <p:spPr>
          <a:xfrm>
            <a:off x="5265360" y="599040"/>
            <a:ext cx="3877560" cy="360"/>
          </a:xfrm>
          <a:custGeom>
            <a:avLst/>
            <a:gdLst>
              <a:gd name="textAreaLeft" fmla="*/ 0 w 3877560"/>
              <a:gd name="textAreaRight" fmla="*/ 3878640 w 387756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20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</a:t>
            </a:r>
            <a:r>
              <a:rPr b="1" lang="es-ES" sz="2000" spc="18" strike="noStrike">
                <a:solidFill>
                  <a:srgbClr val="000000"/>
                </a:solidFill>
                <a:latin typeface="Palatino Linotype"/>
              </a:rPr>
              <a:t>on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 type="sldNum" idx="58"/>
          </p:nvPr>
        </p:nvSpPr>
        <p:spPr>
          <a:xfrm>
            <a:off x="8820000" y="4843440"/>
            <a:ext cx="231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D0CA8794-462E-4C7A-BEAB-ACA036305DAB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2" name="object 4"/>
          <p:cNvSpPr/>
          <p:nvPr/>
        </p:nvSpPr>
        <p:spPr>
          <a:xfrm>
            <a:off x="754920" y="1153080"/>
            <a:ext cx="1273320" cy="4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500" spc="-106" strike="noStrike">
                <a:solidFill>
                  <a:srgbClr val="000000"/>
                </a:solidFill>
                <a:latin typeface="Arial"/>
                <a:ea typeface="DejaVu Sans"/>
              </a:rPr>
              <a:t>Exercise</a:t>
            </a:r>
            <a:r>
              <a:rPr b="1" lang="es-ES" sz="1500" spc="-12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26" strike="noStrike">
                <a:solidFill>
                  <a:srgbClr val="000000"/>
                </a:solidFill>
                <a:latin typeface="Arial"/>
                <a:ea typeface="DejaVu Sans"/>
              </a:rPr>
              <a:t>11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/>
          </p:nvPr>
        </p:nvSpPr>
        <p:spPr>
          <a:xfrm>
            <a:off x="1215000" y="1564200"/>
            <a:ext cx="3765600" cy="2971080"/>
          </a:xfrm>
          <a:prstGeom prst="rect">
            <a:avLst/>
          </a:prstGeom>
          <a:noFill/>
          <a:ln w="0">
            <a:noFill/>
          </a:ln>
        </p:spPr>
        <p:txBody>
          <a:bodyPr lIns="0" rIns="0" tIns="78840" bIns="0" anchor="t">
            <a:noAutofit/>
          </a:bodyPr>
          <a:p>
            <a:pPr marL="347760" indent="-334800">
              <a:lnSpc>
                <a:spcPct val="100000"/>
              </a:lnSpc>
              <a:spcBef>
                <a:spcPts val="621"/>
              </a:spcBef>
              <a:buClr>
                <a:srgbClr val="4985e7"/>
              </a:buClr>
              <a:buSzPct val="109000"/>
              <a:buFont typeface="OpenSymbol"/>
              <a:buAutoNum type="arabicPeriod"/>
              <a:tabLst>
                <a:tab algn="l" pos="334080"/>
              </a:tabLst>
            </a:pPr>
            <a:r>
              <a:rPr b="0" lang="es-ES" sz="1100" spc="-41" strike="noStrike">
                <a:solidFill>
                  <a:srgbClr val="000000"/>
                </a:solidFill>
                <a:latin typeface="Arial MT"/>
              </a:rPr>
              <a:t>Create</a:t>
            </a:r>
            <a:r>
              <a:rPr b="0" lang="es-ES" sz="1100" spc="-92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</a:rPr>
              <a:t>an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</a:rPr>
              <a:t>image</a:t>
            </a:r>
            <a:r>
              <a:rPr b="0" lang="es-ES" sz="1100" spc="-86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</a:rPr>
              <a:t>from</a:t>
            </a:r>
            <a:r>
              <a:rPr b="0" lang="es-ES" sz="1100" spc="-114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2" strike="noStrike">
                <a:solidFill>
                  <a:srgbClr val="375f92"/>
                </a:solidFill>
                <a:latin typeface="Arial MT"/>
              </a:rPr>
              <a:t>Ubuntu:18.04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47760" indent="-334800">
              <a:lnSpc>
                <a:spcPct val="100000"/>
              </a:lnSpc>
              <a:spcBef>
                <a:spcPts val="649"/>
              </a:spcBef>
              <a:buClr>
                <a:srgbClr val="4985e7"/>
              </a:buClr>
              <a:buSzPct val="109000"/>
              <a:buFont typeface="OpenSymbol"/>
              <a:buAutoNum type="arabicPeriod"/>
              <a:tabLst>
                <a:tab algn="l" pos="33408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Install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</a:rPr>
              <a:t>nginx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47760" indent="-334800">
              <a:lnSpc>
                <a:spcPct val="100000"/>
              </a:lnSpc>
              <a:spcBef>
                <a:spcPts val="635"/>
              </a:spcBef>
              <a:buClr>
                <a:srgbClr val="4985e7"/>
              </a:buClr>
              <a:buSzPct val="109000"/>
              <a:buFont typeface="OpenSymbol"/>
              <a:buAutoNum type="arabicPeriod"/>
              <a:tabLst>
                <a:tab algn="l" pos="33408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Create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a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index.html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file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with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the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following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</a:rPr>
              <a:t>content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47760" indent="-334800">
              <a:lnSpc>
                <a:spcPct val="100000"/>
              </a:lnSpc>
              <a:spcBef>
                <a:spcPts val="635"/>
              </a:spcBef>
              <a:buClr>
                <a:srgbClr val="4985e7"/>
              </a:buClr>
              <a:buSzPct val="109000"/>
              <a:buFont typeface="OpenSymbol"/>
              <a:buAutoNum type="arabicPeriod"/>
              <a:tabLst>
                <a:tab algn="l" pos="33408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Copy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the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index.html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file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to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2" strike="noStrike">
                <a:solidFill>
                  <a:srgbClr val="375f92"/>
                </a:solidFill>
                <a:latin typeface="Arial MT"/>
              </a:rPr>
              <a:t>/var/www/html/index.html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47760" indent="-334800">
              <a:lnSpc>
                <a:spcPct val="100000"/>
              </a:lnSpc>
              <a:spcBef>
                <a:spcPts val="649"/>
              </a:spcBef>
              <a:buClr>
                <a:srgbClr val="4985e7"/>
              </a:buClr>
              <a:buSzPct val="109000"/>
              <a:buFont typeface="OpenSymbol"/>
              <a:buAutoNum type="arabicPeriod"/>
              <a:tabLst>
                <a:tab algn="l" pos="33408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Create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and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use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" strike="noStrike">
                <a:solidFill>
                  <a:srgbClr val="375f92"/>
                </a:solidFill>
                <a:latin typeface="Arial MT"/>
              </a:rPr>
              <a:t>entrypoint.sh</a:t>
            </a:r>
            <a:r>
              <a:rPr b="0" lang="es-ES" sz="1100" spc="-52" strike="noStrike">
                <a:solidFill>
                  <a:srgbClr val="375f92"/>
                </a:solidFill>
                <a:latin typeface="Arial MT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</a:rPr>
              <a:t>script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47760" indent="-334800">
              <a:lnSpc>
                <a:spcPct val="100000"/>
              </a:lnSpc>
              <a:spcBef>
                <a:spcPts val="635"/>
              </a:spcBef>
              <a:buClr>
                <a:srgbClr val="4985e7"/>
              </a:buClr>
              <a:buSzPct val="109000"/>
              <a:buFont typeface="OpenSymbol"/>
              <a:buAutoNum type="arabicPeriod"/>
              <a:tabLst>
                <a:tab algn="l" pos="33408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Use </a:t>
            </a:r>
            <a:r>
              <a:rPr b="0" lang="es-ES" sz="1100" spc="-1" strike="noStrike">
                <a:solidFill>
                  <a:srgbClr val="375f92"/>
                </a:solidFill>
                <a:latin typeface="Arial MT"/>
              </a:rPr>
              <a:t>entrypoint.sh</a:t>
            </a:r>
            <a:r>
              <a:rPr b="0" lang="es-ES" sz="1100" spc="-52" strike="noStrike">
                <a:solidFill>
                  <a:srgbClr val="375f92"/>
                </a:solidFill>
                <a:latin typeface="Arial MT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script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as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</a:rPr>
              <a:t> ENTRYPOINT</a:t>
            </a:r>
            <a:r>
              <a:rPr b="0" lang="es-ES" sz="1100" spc="-7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to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start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</a:rPr>
              <a:t>nginx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object 6"/>
          <p:cNvSpPr/>
          <p:nvPr/>
        </p:nvSpPr>
        <p:spPr>
          <a:xfrm>
            <a:off x="6172920" y="942480"/>
            <a:ext cx="2765160" cy="1534320"/>
          </a:xfrm>
          <a:prstGeom prst="rect">
            <a:avLst/>
          </a:prstGeom>
          <a:solidFill>
            <a:srgbClr val="edebe0"/>
          </a:solidFill>
          <a:ln w="25400">
            <a:solidFill>
              <a:srgbClr val="385d8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73800" bIns="0" anchor="t">
            <a:spAutoFit/>
          </a:bodyPr>
          <a:p>
            <a:pPr marL="91440">
              <a:lnSpc>
                <a:spcPct val="100000"/>
              </a:lnSpc>
              <a:spcBef>
                <a:spcPts val="581"/>
              </a:spcBef>
            </a:pPr>
            <a:r>
              <a:rPr b="0" lang="es-ES" sz="1200" spc="-12" strike="noStrike">
                <a:solidFill>
                  <a:srgbClr val="808080"/>
                </a:solidFill>
                <a:latin typeface="Consolas"/>
                <a:ea typeface="DejaVu Sans"/>
              </a:rPr>
              <a:t>&lt;</a:t>
            </a:r>
            <a:r>
              <a:rPr b="0" lang="es-ES" sz="1200" spc="-12" strike="noStrike">
                <a:solidFill>
                  <a:srgbClr val="559cd5"/>
                </a:solidFill>
                <a:latin typeface="Consolas"/>
                <a:ea typeface="DejaVu Sans"/>
              </a:rPr>
              <a:t>html</a:t>
            </a:r>
            <a:r>
              <a:rPr b="0" lang="es-ES" sz="1200" spc="-12" strike="noStrike">
                <a:solidFill>
                  <a:srgbClr val="808080"/>
                </a:solidFill>
                <a:latin typeface="Consolas"/>
                <a:ea typeface="DejaVu Sans"/>
              </a:rPr>
              <a:t>&gt;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91440">
              <a:lnSpc>
                <a:spcPct val="100000"/>
              </a:lnSpc>
            </a:pPr>
            <a:r>
              <a:rPr b="0" lang="es-ES" sz="1200" spc="-12" strike="noStrike">
                <a:solidFill>
                  <a:srgbClr val="808080"/>
                </a:solidFill>
                <a:latin typeface="Consolas"/>
                <a:ea typeface="DejaVu Sans"/>
              </a:rPr>
              <a:t>&lt;</a:t>
            </a:r>
            <a:r>
              <a:rPr b="0" lang="es-ES" sz="1200" spc="-12" strike="noStrike">
                <a:solidFill>
                  <a:srgbClr val="559cd5"/>
                </a:solidFill>
                <a:latin typeface="Consolas"/>
                <a:ea typeface="DejaVu Sans"/>
              </a:rPr>
              <a:t>head</a:t>
            </a:r>
            <a:r>
              <a:rPr b="0" lang="es-ES" sz="1200" spc="-12" strike="noStrike">
                <a:solidFill>
                  <a:srgbClr val="808080"/>
                </a:solidFill>
                <a:latin typeface="Consolas"/>
                <a:ea typeface="DejaVu Sans"/>
              </a:rPr>
              <a:t>&gt;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259200">
              <a:lnSpc>
                <a:spcPct val="100000"/>
              </a:lnSpc>
            </a:pPr>
            <a:r>
              <a:rPr b="0" lang="es-ES" sz="1200" spc="-1" strike="noStrike">
                <a:solidFill>
                  <a:srgbClr val="808080"/>
                </a:solidFill>
                <a:latin typeface="Consolas"/>
                <a:ea typeface="DejaVu Sans"/>
              </a:rPr>
              <a:t>&lt;</a:t>
            </a:r>
            <a:r>
              <a:rPr b="0" lang="es-ES" sz="1200" spc="-1" strike="noStrike">
                <a:solidFill>
                  <a:srgbClr val="559cd5"/>
                </a:solidFill>
                <a:latin typeface="Consolas"/>
                <a:ea typeface="DejaVu Sans"/>
              </a:rPr>
              <a:t>title</a:t>
            </a:r>
            <a:r>
              <a:rPr b="0" lang="es-ES" sz="1200" spc="-1" strike="noStrike">
                <a:solidFill>
                  <a:srgbClr val="808080"/>
                </a:solidFill>
                <a:latin typeface="Consolas"/>
                <a:ea typeface="DejaVu Sans"/>
              </a:rPr>
              <a:t>&gt;</a:t>
            </a:r>
            <a:r>
              <a:rPr b="0" lang="es-ES" sz="1200" spc="-35" strike="noStrike">
                <a:solidFill>
                  <a:srgbClr val="808080"/>
                </a:solidFill>
                <a:latin typeface="Consolas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Consolas"/>
                <a:ea typeface="DejaVu Sans"/>
              </a:rPr>
              <a:t>Ubuntu</a:t>
            </a:r>
            <a:r>
              <a:rPr b="0" lang="es-ES" sz="1200" spc="-26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Consolas"/>
                <a:ea typeface="DejaVu Sans"/>
              </a:rPr>
              <a:t>rocks!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91440">
              <a:lnSpc>
                <a:spcPct val="100000"/>
              </a:lnSpc>
            </a:pPr>
            <a:r>
              <a:rPr b="0" lang="es-ES" sz="1200" spc="-12" strike="noStrike">
                <a:solidFill>
                  <a:srgbClr val="808080"/>
                </a:solidFill>
                <a:latin typeface="Consolas"/>
                <a:ea typeface="DejaVu Sans"/>
              </a:rPr>
              <a:t>&lt;/</a:t>
            </a:r>
            <a:r>
              <a:rPr b="0" lang="es-ES" sz="1200" spc="-12" strike="noStrike">
                <a:solidFill>
                  <a:srgbClr val="559cd5"/>
                </a:solidFill>
                <a:latin typeface="Consolas"/>
                <a:ea typeface="DejaVu Sans"/>
              </a:rPr>
              <a:t>title</a:t>
            </a:r>
            <a:r>
              <a:rPr b="0" lang="es-ES" sz="1200" spc="-12" strike="noStrike">
                <a:solidFill>
                  <a:srgbClr val="808080"/>
                </a:solidFill>
                <a:latin typeface="Consolas"/>
                <a:ea typeface="DejaVu Sans"/>
              </a:rPr>
              <a:t>&gt;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91440">
              <a:lnSpc>
                <a:spcPct val="100000"/>
              </a:lnSpc>
              <a:spcBef>
                <a:spcPts val="6"/>
              </a:spcBef>
            </a:pPr>
            <a:r>
              <a:rPr b="0" lang="es-ES" sz="1200" spc="-12" strike="noStrike">
                <a:solidFill>
                  <a:srgbClr val="808080"/>
                </a:solidFill>
                <a:latin typeface="Consolas"/>
                <a:ea typeface="DejaVu Sans"/>
              </a:rPr>
              <a:t>&lt;/</a:t>
            </a:r>
            <a:r>
              <a:rPr b="0" lang="es-ES" sz="1200" spc="-12" strike="noStrike">
                <a:solidFill>
                  <a:srgbClr val="559cd5"/>
                </a:solidFill>
                <a:latin typeface="Consolas"/>
                <a:ea typeface="DejaVu Sans"/>
              </a:rPr>
              <a:t>head</a:t>
            </a:r>
            <a:r>
              <a:rPr b="0" lang="es-ES" sz="1200" spc="-12" strike="noStrike">
                <a:solidFill>
                  <a:srgbClr val="808080"/>
                </a:solidFill>
                <a:latin typeface="Consolas"/>
                <a:ea typeface="DejaVu Sans"/>
              </a:rPr>
              <a:t>&gt;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91440">
              <a:lnSpc>
                <a:spcPct val="100000"/>
              </a:lnSpc>
            </a:pPr>
            <a:r>
              <a:rPr b="0" lang="es-ES" sz="1200" spc="-1" strike="noStrike">
                <a:solidFill>
                  <a:srgbClr val="808080"/>
                </a:solidFill>
                <a:latin typeface="Consolas"/>
                <a:ea typeface="DejaVu Sans"/>
              </a:rPr>
              <a:t>&lt;</a:t>
            </a:r>
            <a:r>
              <a:rPr b="0" lang="es-ES" sz="1200" spc="-1" strike="noStrike">
                <a:solidFill>
                  <a:srgbClr val="559cd5"/>
                </a:solidFill>
                <a:latin typeface="Consolas"/>
                <a:ea typeface="DejaVu Sans"/>
              </a:rPr>
              <a:t>body</a:t>
            </a:r>
            <a:r>
              <a:rPr b="0" lang="es-ES" sz="1200" spc="-1" strike="noStrike">
                <a:solidFill>
                  <a:srgbClr val="808080"/>
                </a:solidFill>
                <a:latin typeface="Consolas"/>
                <a:ea typeface="DejaVu Sans"/>
              </a:rPr>
              <a:t>&gt;</a:t>
            </a:r>
            <a:r>
              <a:rPr b="0" lang="es-ES" sz="1200" spc="-15" strike="noStrike">
                <a:solidFill>
                  <a:srgbClr val="808080"/>
                </a:solidFill>
                <a:latin typeface="Consolas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808080"/>
                </a:solidFill>
                <a:latin typeface="Consolas"/>
                <a:ea typeface="DejaVu Sans"/>
              </a:rPr>
              <a:t>&lt;</a:t>
            </a:r>
            <a:r>
              <a:rPr b="0" lang="es-ES" sz="1200" spc="-1" strike="noStrike">
                <a:solidFill>
                  <a:srgbClr val="559cd5"/>
                </a:solidFill>
                <a:latin typeface="Consolas"/>
                <a:ea typeface="DejaVu Sans"/>
              </a:rPr>
              <a:t>p</a:t>
            </a:r>
            <a:r>
              <a:rPr b="0" lang="es-ES" sz="12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s-ES" sz="1200" spc="-2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Consolas"/>
                <a:ea typeface="DejaVu Sans"/>
              </a:rPr>
              <a:t>This</a:t>
            </a:r>
            <a:r>
              <a:rPr b="0" lang="es-ES" sz="1200" spc="-12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Consolas"/>
                <a:ea typeface="DejaVu Sans"/>
              </a:rPr>
              <a:t>is</a:t>
            </a:r>
            <a:r>
              <a:rPr b="0" lang="es-ES" sz="1200" spc="-15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Consolas"/>
                <a:ea typeface="DejaVu Sans"/>
              </a:rPr>
              <a:t>my</a:t>
            </a:r>
            <a:r>
              <a:rPr b="0" lang="es-ES" sz="1200" spc="-2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Consolas"/>
                <a:ea typeface="DejaVu Sans"/>
              </a:rPr>
              <a:t>website!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91440">
              <a:lnSpc>
                <a:spcPct val="100000"/>
              </a:lnSpc>
            </a:pPr>
            <a:r>
              <a:rPr b="0" lang="es-ES" sz="1200" spc="-1" strike="noStrike">
                <a:solidFill>
                  <a:srgbClr val="808080"/>
                </a:solidFill>
                <a:latin typeface="Consolas"/>
                <a:ea typeface="DejaVu Sans"/>
              </a:rPr>
              <a:t>&lt;/</a:t>
            </a:r>
            <a:r>
              <a:rPr b="0" lang="es-ES" sz="1200" spc="-1" strike="noStrike">
                <a:solidFill>
                  <a:srgbClr val="559cd5"/>
                </a:solidFill>
                <a:latin typeface="Consolas"/>
                <a:ea typeface="DejaVu Sans"/>
              </a:rPr>
              <a:t>p</a:t>
            </a:r>
            <a:r>
              <a:rPr b="0" lang="es-ES" sz="1200" spc="-1" strike="noStrike">
                <a:solidFill>
                  <a:srgbClr val="808080"/>
                </a:solidFill>
                <a:latin typeface="Consolas"/>
                <a:ea typeface="DejaVu Sans"/>
              </a:rPr>
              <a:t>&gt;</a:t>
            </a:r>
            <a:r>
              <a:rPr b="0" lang="es-ES" sz="1200" spc="-32" strike="noStrike">
                <a:solidFill>
                  <a:srgbClr val="808080"/>
                </a:solidFill>
                <a:latin typeface="Consolas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808080"/>
                </a:solidFill>
                <a:latin typeface="Consolas"/>
                <a:ea typeface="DejaVu Sans"/>
              </a:rPr>
              <a:t>&lt;/</a:t>
            </a:r>
            <a:r>
              <a:rPr b="0" lang="es-ES" sz="1200" spc="-12" strike="noStrike">
                <a:solidFill>
                  <a:srgbClr val="559cd5"/>
                </a:solidFill>
                <a:latin typeface="Consolas"/>
                <a:ea typeface="DejaVu Sans"/>
              </a:rPr>
              <a:t>body</a:t>
            </a:r>
            <a:r>
              <a:rPr b="0" lang="es-ES" sz="1200" spc="-12" strike="noStrike">
                <a:solidFill>
                  <a:srgbClr val="808080"/>
                </a:solidFill>
                <a:latin typeface="Consolas"/>
                <a:ea typeface="DejaVu Sans"/>
              </a:rPr>
              <a:t>&gt;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91440">
              <a:lnSpc>
                <a:spcPct val="100000"/>
              </a:lnSpc>
            </a:pPr>
            <a:r>
              <a:rPr b="0" lang="es-ES" sz="1200" spc="-12" strike="noStrike">
                <a:solidFill>
                  <a:srgbClr val="808080"/>
                </a:solidFill>
                <a:latin typeface="Consolas"/>
                <a:ea typeface="DejaVu Sans"/>
              </a:rPr>
              <a:t>&lt;/</a:t>
            </a:r>
            <a:r>
              <a:rPr b="0" lang="es-ES" sz="1200" spc="-12" strike="noStrike">
                <a:solidFill>
                  <a:srgbClr val="559cd5"/>
                </a:solidFill>
                <a:latin typeface="Consolas"/>
                <a:ea typeface="DejaVu Sans"/>
              </a:rPr>
              <a:t>html</a:t>
            </a:r>
            <a:r>
              <a:rPr b="0" lang="es-ES" sz="1200" spc="-12" strike="noStrike">
                <a:solidFill>
                  <a:srgbClr val="808080"/>
                </a:solidFill>
                <a:latin typeface="Consolas"/>
                <a:ea typeface="DejaVu Sans"/>
              </a:rPr>
              <a:t>&gt;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object 7"/>
          <p:cNvSpPr/>
          <p:nvPr/>
        </p:nvSpPr>
        <p:spPr>
          <a:xfrm>
            <a:off x="6172920" y="3335400"/>
            <a:ext cx="2765160" cy="514440"/>
          </a:xfrm>
          <a:prstGeom prst="rect">
            <a:avLst/>
          </a:prstGeom>
          <a:solidFill>
            <a:srgbClr val="edebe0"/>
          </a:solidFill>
          <a:ln w="25400">
            <a:solidFill>
              <a:srgbClr val="385d8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49760" bIns="0" anchor="t">
            <a:spAutoFit/>
          </a:bodyPr>
          <a:p>
            <a:pPr marL="91440">
              <a:lnSpc>
                <a:spcPct val="100000"/>
              </a:lnSpc>
              <a:spcBef>
                <a:spcPts val="1179"/>
              </a:spcBef>
            </a:pPr>
            <a:r>
              <a:rPr b="0" lang="es-ES" sz="1200" spc="-12" strike="noStrike">
                <a:solidFill>
                  <a:srgbClr val="6a9954"/>
                </a:solidFill>
                <a:latin typeface="Consolas"/>
                <a:ea typeface="DejaVu Sans"/>
              </a:rPr>
              <a:t>#!/bin/bash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91440"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Consolas"/>
                <a:ea typeface="DejaVu Sans"/>
              </a:rPr>
              <a:t>/usr/sbin/nginx</a:t>
            </a:r>
            <a:r>
              <a:rPr b="0" lang="es-ES" sz="1200" spc="-35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Consolas"/>
                <a:ea typeface="DejaVu Sans"/>
              </a:rPr>
              <a:t>-</a:t>
            </a:r>
            <a:r>
              <a:rPr b="0" lang="es-ES" sz="1200" spc="-1" strike="noStrike">
                <a:solidFill>
                  <a:srgbClr val="000000"/>
                </a:solidFill>
                <a:latin typeface="Consolas"/>
                <a:ea typeface="DejaVu Sans"/>
              </a:rPr>
              <a:t>g</a:t>
            </a:r>
            <a:r>
              <a:rPr b="0" lang="es-ES" sz="1200" spc="-35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Consolas"/>
                <a:ea typeface="DejaVu Sans"/>
              </a:rPr>
              <a:t>"daemon off;"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object 8"/>
          <p:cNvSpPr/>
          <p:nvPr/>
        </p:nvSpPr>
        <p:spPr>
          <a:xfrm>
            <a:off x="7069680" y="2652840"/>
            <a:ext cx="72972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Index.html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object 9"/>
          <p:cNvSpPr/>
          <p:nvPr/>
        </p:nvSpPr>
        <p:spPr>
          <a:xfrm>
            <a:off x="7033680" y="4262040"/>
            <a:ext cx="89748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entrypoint.sh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object 10"/>
          <p:cNvSpPr/>
          <p:nvPr/>
        </p:nvSpPr>
        <p:spPr>
          <a:xfrm>
            <a:off x="1306440" y="3928680"/>
            <a:ext cx="722160" cy="25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s-ES" sz="1600" spc="-12" strike="noStrike">
                <a:solidFill>
                  <a:srgbClr val="000000"/>
                </a:solidFill>
                <a:latin typeface="Arial"/>
                <a:ea typeface="DejaVu Sans"/>
              </a:rPr>
              <a:t>Bonus!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object 11"/>
          <p:cNvSpPr/>
          <p:nvPr/>
        </p:nvSpPr>
        <p:spPr>
          <a:xfrm>
            <a:off x="1306440" y="4200480"/>
            <a:ext cx="3467880" cy="51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99160" indent="-286920">
              <a:lnSpc>
                <a:spcPct val="150000"/>
              </a:lnSpc>
              <a:spcBef>
                <a:spcPts val="99"/>
              </a:spcBef>
              <a:buClr>
                <a:srgbClr val="4985e7"/>
              </a:buClr>
              <a:buSzPct val="109000"/>
              <a:buFont typeface="Symbol"/>
              <a:buChar char=""/>
              <a:tabLst>
                <a:tab algn="l" pos="29916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Change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allow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us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modify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the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webpage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body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on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runtime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object 2"/>
          <p:cNvSpPr/>
          <p:nvPr/>
        </p:nvSpPr>
        <p:spPr>
          <a:xfrm>
            <a:off x="5265360" y="599040"/>
            <a:ext cx="3877560" cy="360"/>
          </a:xfrm>
          <a:custGeom>
            <a:avLst/>
            <a:gdLst>
              <a:gd name="textAreaLeft" fmla="*/ 0 w 3877560"/>
              <a:gd name="textAreaRight" fmla="*/ 3878640 w 387756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1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20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Docker</a:t>
            </a:r>
            <a:r>
              <a:rPr b="1" lang="es-ES" sz="2000" spc="148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Registry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object 4"/>
          <p:cNvSpPr/>
          <p:nvPr/>
        </p:nvSpPr>
        <p:spPr>
          <a:xfrm>
            <a:off x="754920" y="1151640"/>
            <a:ext cx="6383880" cy="80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337320" indent="-325080">
              <a:lnSpc>
                <a:spcPct val="100000"/>
              </a:lnSpc>
              <a:spcBef>
                <a:spcPts val="105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400" spc="-60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400" spc="-10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00" spc="-52" strike="noStrike">
                <a:solidFill>
                  <a:srgbClr val="000000"/>
                </a:solidFill>
                <a:latin typeface="Arial MT"/>
                <a:ea typeface="DejaVu Sans"/>
              </a:rPr>
              <a:t>Registry</a:t>
            </a:r>
            <a:r>
              <a:rPr b="0" lang="es-ES" sz="1400" spc="-15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00" spc="-32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4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4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00" spc="-52" strike="noStrike">
                <a:solidFill>
                  <a:srgbClr val="000000"/>
                </a:solidFill>
                <a:latin typeface="Arial MT"/>
                <a:ea typeface="DejaVu Sans"/>
              </a:rPr>
              <a:t>stateless,</a:t>
            </a:r>
            <a:r>
              <a:rPr b="0" lang="es-ES" sz="14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00" spc="-32" strike="noStrike">
                <a:solidFill>
                  <a:srgbClr val="000000"/>
                </a:solidFill>
                <a:latin typeface="Arial MT"/>
                <a:ea typeface="DejaVu Sans"/>
              </a:rPr>
              <a:t>highly</a:t>
            </a:r>
            <a:r>
              <a:rPr b="0" lang="es-ES" sz="14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00" spc="-41" strike="noStrike">
                <a:solidFill>
                  <a:srgbClr val="000000"/>
                </a:solidFill>
                <a:latin typeface="Arial MT"/>
                <a:ea typeface="DejaVu Sans"/>
              </a:rPr>
              <a:t>scalable</a:t>
            </a:r>
            <a:r>
              <a:rPr b="0" lang="es-ES" sz="14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00" spc="-32" strike="noStrike">
                <a:solidFill>
                  <a:srgbClr val="000000"/>
                </a:solidFill>
                <a:latin typeface="Arial MT"/>
                <a:ea typeface="DejaVu Sans"/>
              </a:rPr>
              <a:t>server</a:t>
            </a:r>
            <a:r>
              <a:rPr b="0" lang="es-ES" sz="14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00" spc="-32" strike="noStrike">
                <a:solidFill>
                  <a:srgbClr val="000000"/>
                </a:solidFill>
                <a:latin typeface="Arial MT"/>
                <a:ea typeface="DejaVu Sans"/>
              </a:rPr>
              <a:t>side </a:t>
            </a:r>
            <a:r>
              <a:rPr b="0" lang="es-ES" sz="1400" spc="-21" strike="noStrike">
                <a:solidFill>
                  <a:srgbClr val="000000"/>
                </a:solidFill>
                <a:latin typeface="Arial MT"/>
                <a:ea typeface="DejaVu Sans"/>
              </a:rPr>
              <a:t>application</a:t>
            </a:r>
            <a:r>
              <a:rPr b="0" lang="es-ES" sz="14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that</a:t>
            </a:r>
            <a:r>
              <a:rPr b="0" lang="es-ES" sz="14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00" spc="-12" strike="noStrike">
                <a:solidFill>
                  <a:srgbClr val="000000"/>
                </a:solidFill>
                <a:latin typeface="Arial MT"/>
                <a:ea typeface="DejaVu Sans"/>
              </a:rPr>
              <a:t>stores</a:t>
            </a:r>
            <a:r>
              <a:rPr b="0" lang="es-ES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00" spc="-26" strike="noStrike">
                <a:solidFill>
                  <a:srgbClr val="000000"/>
                </a:solidFill>
                <a:latin typeface="Arial MT"/>
                <a:ea typeface="DejaVu Sans"/>
              </a:rPr>
              <a:t>and lets</a:t>
            </a:r>
            <a:r>
              <a:rPr b="0" lang="es-ES" sz="1400" spc="-1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you</a:t>
            </a:r>
            <a:r>
              <a:rPr b="0" lang="es-ES" sz="14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distribute</a:t>
            </a:r>
            <a:r>
              <a:rPr b="0" lang="es-ES" sz="14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00" spc="-3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4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00" spc="-12" strike="noStrike">
                <a:solidFill>
                  <a:srgbClr val="000000"/>
                </a:solidFill>
                <a:latin typeface="Arial MT"/>
                <a:ea typeface="DejaVu Sans"/>
              </a:rPr>
              <a:t>images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05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794520"/>
              </a:tabLst>
            </a:pP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Fully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own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your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images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distribution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pipeline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11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794520"/>
              </a:tabLst>
            </a:pP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Locally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or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using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Hub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3" name="object 5" descr=""/>
          <p:cNvPicPr/>
          <p:nvPr/>
        </p:nvPicPr>
        <p:blipFill>
          <a:blip r:embed="rId1"/>
          <a:stretch/>
        </p:blipFill>
        <p:spPr>
          <a:xfrm>
            <a:off x="7449120" y="896760"/>
            <a:ext cx="1574640" cy="1767240"/>
          </a:xfrm>
          <a:prstGeom prst="rect">
            <a:avLst/>
          </a:prstGeom>
          <a:ln w="0">
            <a:noFill/>
          </a:ln>
        </p:spPr>
      </p:pic>
      <p:pic>
        <p:nvPicPr>
          <p:cNvPr id="594" name="object 6" descr=""/>
          <p:cNvPicPr/>
          <p:nvPr/>
        </p:nvPicPr>
        <p:blipFill>
          <a:blip r:embed="rId2"/>
          <a:stretch/>
        </p:blipFill>
        <p:spPr>
          <a:xfrm>
            <a:off x="609480" y="2235600"/>
            <a:ext cx="4587840" cy="2659680"/>
          </a:xfrm>
          <a:prstGeom prst="rect">
            <a:avLst/>
          </a:prstGeom>
          <a:ln w="0">
            <a:noFill/>
          </a:ln>
        </p:spPr>
      </p:pic>
      <p:sp>
        <p:nvSpPr>
          <p:cNvPr id="595" name="object 7"/>
          <p:cNvSpPr/>
          <p:nvPr/>
        </p:nvSpPr>
        <p:spPr>
          <a:xfrm>
            <a:off x="5273280" y="3182400"/>
            <a:ext cx="3733920" cy="7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SzPct val="108000"/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7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200" spc="-15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login</a:t>
            </a:r>
            <a:r>
              <a:rPr b="0" lang="es-ES" sz="12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&lt;Registry&gt;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105"/>
              </a:spcBef>
              <a:buClr>
                <a:srgbClr val="4985e7"/>
              </a:buClr>
              <a:buSzPct val="108000"/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7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200" spc="-13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tag</a:t>
            </a:r>
            <a:r>
              <a:rPr b="0" lang="es-ES" sz="1200" spc="-10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80" strike="noStrike">
                <a:solidFill>
                  <a:srgbClr val="000000"/>
                </a:solidFill>
                <a:latin typeface="Arial MT"/>
                <a:ea typeface="DejaVu Sans"/>
              </a:rPr>
              <a:t>SRC_IMAGE[:TAG]</a:t>
            </a:r>
            <a:r>
              <a:rPr b="0" lang="es-ES" sz="1200" spc="-11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TARGET_IMAGE[:TAG]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SzPct val="108000"/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7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200" spc="-13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push&lt;IMAGE&gt;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PlaceHolder 2"/>
          <p:cNvSpPr>
            <a:spLocks noGrp="1"/>
          </p:cNvSpPr>
          <p:nvPr>
            <p:ph type="sldNum" idx="59"/>
          </p:nvPr>
        </p:nvSpPr>
        <p:spPr>
          <a:xfrm>
            <a:off x="8820000" y="4843440"/>
            <a:ext cx="231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AE12A3D0-A945-4743-BFF6-406D55BF789B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object 2"/>
          <p:cNvGrpSpPr/>
          <p:nvPr/>
        </p:nvGrpSpPr>
        <p:grpSpPr>
          <a:xfrm>
            <a:off x="0" y="4552200"/>
            <a:ext cx="9142920" cy="227520"/>
            <a:chOff x="0" y="4552200"/>
            <a:chExt cx="9142920" cy="227520"/>
          </a:xfrm>
        </p:grpSpPr>
        <p:sp>
          <p:nvSpPr>
            <p:cNvPr id="598" name="object 3"/>
            <p:cNvSpPr/>
            <p:nvPr/>
          </p:nvSpPr>
          <p:spPr>
            <a:xfrm>
              <a:off x="0" y="4662000"/>
              <a:ext cx="9142920" cy="8280"/>
            </a:xfrm>
            <a:custGeom>
              <a:avLst/>
              <a:gdLst>
                <a:gd name="textAreaLeft" fmla="*/ 0 w 9142920"/>
                <a:gd name="textAreaRight" fmla="*/ 9144000 w 9142920"/>
                <a:gd name="textAreaTop" fmla="*/ 0 h 8280"/>
                <a:gd name="textAreaBottom" fmla="*/ 9360 h 8280"/>
              </a:gdLst>
              <a:ahLst/>
              <a:rect l="textAreaLeft" t="textAreaTop" r="textAreaRight" b="textAreaBottom"/>
              <a:pathLst>
                <a:path w="9144000" h="9525">
                  <a:moveTo>
                    <a:pt x="9144000" y="0"/>
                  </a:moveTo>
                  <a:lnTo>
                    <a:pt x="0" y="0"/>
                  </a:lnTo>
                  <a:lnTo>
                    <a:pt x="0" y="9142"/>
                  </a:lnTo>
                  <a:lnTo>
                    <a:pt x="9144000" y="914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599" name="object 4" descr=""/>
            <p:cNvPicPr/>
            <p:nvPr/>
          </p:nvPicPr>
          <p:blipFill>
            <a:blip r:embed="rId1"/>
            <a:stretch/>
          </p:blipFill>
          <p:spPr>
            <a:xfrm>
              <a:off x="4457880" y="4552200"/>
              <a:ext cx="227520" cy="2275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600" name="object 5" descr=""/>
          <p:cNvPicPr/>
          <p:nvPr/>
        </p:nvPicPr>
        <p:blipFill>
          <a:blip r:embed="rId2"/>
          <a:stretch/>
        </p:blipFill>
        <p:spPr>
          <a:xfrm>
            <a:off x="1443240" y="661320"/>
            <a:ext cx="6384600" cy="3647520"/>
          </a:xfrm>
          <a:prstGeom prst="rect">
            <a:avLst/>
          </a:prstGeom>
          <a:ln w="0">
            <a:noFill/>
          </a:ln>
        </p:spPr>
      </p:pic>
      <p:sp>
        <p:nvSpPr>
          <p:cNvPr id="601" name="object 6"/>
          <p:cNvSpPr/>
          <p:nvPr/>
        </p:nvSpPr>
        <p:spPr>
          <a:xfrm>
            <a:off x="4489200" y="4861800"/>
            <a:ext cx="14616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ES" sz="1000" spc="-26" strike="noStrike">
                <a:solidFill>
                  <a:srgbClr val="1c1c1b"/>
                </a:solidFill>
                <a:latin typeface="Calibri"/>
                <a:ea typeface="DejaVu Sans"/>
              </a:rPr>
              <a:t>49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object 2"/>
          <p:cNvSpPr/>
          <p:nvPr/>
        </p:nvSpPr>
        <p:spPr>
          <a:xfrm>
            <a:off x="5265360" y="599040"/>
            <a:ext cx="3877560" cy="360"/>
          </a:xfrm>
          <a:custGeom>
            <a:avLst/>
            <a:gdLst>
              <a:gd name="textAreaLeft" fmla="*/ 0 w 3877560"/>
              <a:gd name="textAreaRight" fmla="*/ 3878640 w 387756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20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Containers</a:t>
            </a:r>
            <a:r>
              <a:rPr b="1" lang="es-ES" sz="2000" spc="273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vs.</a:t>
            </a:r>
            <a:r>
              <a:rPr b="1" lang="es-ES" sz="2000" spc="214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26" strike="noStrike">
                <a:solidFill>
                  <a:srgbClr val="000000"/>
                </a:solidFill>
                <a:latin typeface="Palatino Linotype"/>
              </a:rPr>
              <a:t>VMs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7" name="object 4" descr=""/>
          <p:cNvPicPr/>
          <p:nvPr/>
        </p:nvPicPr>
        <p:blipFill>
          <a:blip r:embed="rId1"/>
          <a:stretch/>
        </p:blipFill>
        <p:spPr>
          <a:xfrm>
            <a:off x="1379160" y="1156680"/>
            <a:ext cx="6738120" cy="3659400"/>
          </a:xfrm>
          <a:prstGeom prst="rect">
            <a:avLst/>
          </a:prstGeom>
          <a:ln w="0">
            <a:noFill/>
          </a:ln>
        </p:spPr>
      </p:pic>
      <p:sp>
        <p:nvSpPr>
          <p:cNvPr id="268" name="PlaceHolder 2"/>
          <p:cNvSpPr>
            <a:spLocks noGrp="1"/>
          </p:cNvSpPr>
          <p:nvPr>
            <p:ph type="sldNum" idx="19"/>
          </p:nvPr>
        </p:nvSpPr>
        <p:spPr>
          <a:xfrm>
            <a:off x="8820000" y="4843440"/>
            <a:ext cx="231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723B7BD5-043E-42CE-918E-3182BDD7C845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object 2"/>
          <p:cNvSpPr/>
          <p:nvPr/>
        </p:nvSpPr>
        <p:spPr>
          <a:xfrm>
            <a:off x="5265360" y="599040"/>
            <a:ext cx="3877560" cy="360"/>
          </a:xfrm>
          <a:custGeom>
            <a:avLst/>
            <a:gdLst>
              <a:gd name="textAreaLeft" fmla="*/ 0 w 3877560"/>
              <a:gd name="textAreaRight" fmla="*/ 3878640 w 387756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3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20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Docker</a:t>
            </a:r>
            <a:r>
              <a:rPr b="1" lang="es-ES" sz="2000" spc="-4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Resource</a:t>
            </a:r>
            <a:r>
              <a:rPr b="1" lang="es-ES" sz="2000" spc="-46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s-ES" sz="2000" spc="-12" strike="noStrike">
                <a:solidFill>
                  <a:srgbClr val="000000"/>
                </a:solidFill>
                <a:latin typeface="Palatino Linotype"/>
              </a:rPr>
              <a:t>C</a:t>
            </a:r>
            <a:r>
              <a:rPr b="0" lang="es-ES" sz="2000" spc="-12" strike="noStrike">
                <a:solidFill>
                  <a:srgbClr val="1f2023"/>
                </a:solidFill>
                <a:latin typeface="Calibri"/>
              </a:rPr>
              <a:t>onsumption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" name="object 4"/>
          <p:cNvSpPr/>
          <p:nvPr/>
        </p:nvSpPr>
        <p:spPr>
          <a:xfrm>
            <a:off x="754920" y="1140480"/>
            <a:ext cx="6410520" cy="39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105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By</a:t>
            </a:r>
            <a:r>
              <a:rPr b="0" lang="es-ES" sz="1100" spc="-26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default,</a:t>
            </a:r>
            <a:r>
              <a:rPr b="0" lang="es-ES" sz="1100" spc="-55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a</a:t>
            </a:r>
            <a:r>
              <a:rPr b="0" lang="es-ES" sz="1100" spc="-26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26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has</a:t>
            </a:r>
            <a:r>
              <a:rPr b="0" lang="es-ES" sz="1100" spc="-15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e161e"/>
                </a:solidFill>
                <a:latin typeface="Arial"/>
                <a:ea typeface="DejaVu Sans"/>
              </a:rPr>
              <a:t>no</a:t>
            </a:r>
            <a:r>
              <a:rPr b="1" lang="es-ES" sz="1100" spc="-15" strike="noStrike">
                <a:solidFill>
                  <a:srgbClr val="0e161e"/>
                </a:solidFill>
                <a:latin typeface="Arial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e161e"/>
                </a:solidFill>
                <a:latin typeface="Arial"/>
                <a:ea typeface="DejaVu Sans"/>
              </a:rPr>
              <a:t>resource</a:t>
            </a:r>
            <a:r>
              <a:rPr b="1" lang="es-ES" sz="1100" spc="-41" strike="noStrike">
                <a:solidFill>
                  <a:srgbClr val="0e161e"/>
                </a:solidFill>
                <a:latin typeface="Arial"/>
                <a:ea typeface="DejaVu Sans"/>
              </a:rPr>
              <a:t> </a:t>
            </a:r>
            <a:r>
              <a:rPr b="1" lang="es-ES" sz="1100" spc="-12" strike="noStrike">
                <a:solidFill>
                  <a:srgbClr val="0e161e"/>
                </a:solidFill>
                <a:latin typeface="Arial"/>
                <a:ea typeface="DejaVu Sans"/>
              </a:rPr>
              <a:t>constraints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55"/>
              </a:spcBef>
              <a:tabLst>
                <a:tab algn="l" pos="3373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provides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ways to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control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how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much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memory,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or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CPU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can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use,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setting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100" spc="-12" strike="noStrike">
                <a:solidFill>
                  <a:srgbClr val="000000"/>
                </a:solidFill>
                <a:latin typeface="Arial"/>
                <a:ea typeface="DejaVu Sans"/>
              </a:rPr>
              <a:t>runtime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>
              <a:lnSpc>
                <a:spcPct val="100000"/>
              </a:lnSpc>
              <a:spcBef>
                <a:spcPts val="6"/>
              </a:spcBef>
              <a:tabLst>
                <a:tab algn="l" pos="337320"/>
              </a:tabLst>
            </a:pPr>
            <a:r>
              <a:rPr b="1" lang="es-ES" sz="1100" spc="-12" strike="noStrike">
                <a:solidFill>
                  <a:srgbClr val="000000"/>
                </a:solidFill>
                <a:latin typeface="Arial"/>
                <a:ea typeface="DejaVu Sans"/>
              </a:rPr>
              <a:t>configuration</a:t>
            </a:r>
            <a:r>
              <a:rPr b="1" lang="es-ES" sz="11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flags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of the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command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>
              <a:lnSpc>
                <a:spcPct val="100000"/>
              </a:lnSpc>
              <a:spcBef>
                <a:spcPts val="244"/>
              </a:spcBef>
              <a:tabLst>
                <a:tab algn="l" pos="3373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If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kernel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detects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that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there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is 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not</a:t>
            </a:r>
            <a:r>
              <a:rPr b="1" lang="es-ES" sz="11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enough</a:t>
            </a:r>
            <a:r>
              <a:rPr b="1" lang="es-ES" sz="11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memory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,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it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throws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an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Out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Of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Memory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Exception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and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>
              <a:lnSpc>
                <a:spcPct val="100000"/>
              </a:lnSpc>
              <a:tabLst>
                <a:tab algn="l" pos="337320"/>
              </a:tabLst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any</a:t>
            </a:r>
            <a:r>
              <a:rPr b="1" lang="es-ES" sz="11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process</a:t>
            </a:r>
            <a:r>
              <a:rPr b="1" lang="es-ES" sz="11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1" lang="es-ES" sz="11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subject</a:t>
            </a:r>
            <a:r>
              <a:rPr b="1" lang="es-ES" sz="11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1" lang="es-ES" sz="11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killing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,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including</a:t>
            </a:r>
            <a:r>
              <a:rPr b="0" lang="es-ES" sz="1100" spc="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and</a:t>
            </a:r>
            <a:r>
              <a:rPr b="0" lang="es-ES" sz="11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other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important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applications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>
              <a:lnSpc>
                <a:spcPct val="100000"/>
              </a:lnSpc>
              <a:spcBef>
                <a:spcPts val="261"/>
              </a:spcBef>
              <a:tabLst>
                <a:tab algn="l" pos="3373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Main </a:t>
            </a:r>
            <a:r>
              <a:rPr b="1" lang="es-ES" sz="1100" spc="-12" strike="noStrike">
                <a:solidFill>
                  <a:srgbClr val="000000"/>
                </a:solidFill>
                <a:latin typeface="Arial"/>
                <a:ea typeface="DejaVu Sans"/>
              </a:rPr>
              <a:t>Configuration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12" strike="noStrike">
                <a:solidFill>
                  <a:srgbClr val="000000"/>
                </a:solidFill>
                <a:latin typeface="Arial"/>
                <a:ea typeface="DejaVu Sans"/>
              </a:rPr>
              <a:t>Flags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: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55"/>
              </a:spcBef>
              <a:tabLst>
                <a:tab algn="l" pos="3373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794520"/>
              </a:tabLst>
            </a:pPr>
            <a:r>
              <a:rPr b="1" lang="es-ES" sz="1100" spc="-1" strike="noStrike">
                <a:solidFill>
                  <a:srgbClr val="0e161e"/>
                </a:solidFill>
                <a:latin typeface="Arial"/>
                <a:ea typeface="DejaVu Sans"/>
              </a:rPr>
              <a:t>--memory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:</a:t>
            </a:r>
            <a:r>
              <a:rPr b="0" lang="es-ES" sz="1100" spc="-46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The</a:t>
            </a:r>
            <a:r>
              <a:rPr b="0" lang="es-ES" sz="1100" spc="-41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maximum</a:t>
            </a:r>
            <a:r>
              <a:rPr b="0" lang="es-ES" sz="1100" spc="-35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amount</a:t>
            </a:r>
            <a:r>
              <a:rPr b="0" lang="es-ES" sz="1100" spc="-41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of</a:t>
            </a:r>
            <a:r>
              <a:rPr b="0" lang="es-ES" sz="1100" spc="-35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memory</a:t>
            </a:r>
            <a:r>
              <a:rPr b="0" lang="es-ES" sz="1100" spc="-55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the</a:t>
            </a:r>
            <a:r>
              <a:rPr b="0" lang="es-ES" sz="1100" spc="-41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21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can</a:t>
            </a:r>
            <a:r>
              <a:rPr b="0" lang="es-ES" sz="1100" spc="-41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e161e"/>
                </a:solidFill>
                <a:latin typeface="Arial MT"/>
                <a:ea typeface="DejaVu Sans"/>
              </a:rPr>
              <a:t>use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  <a:tabLst>
                <a:tab algn="l" pos="7945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794520"/>
              </a:tabLst>
            </a:pPr>
            <a:r>
              <a:rPr b="1" lang="es-ES" sz="1100" spc="-1" strike="noStrike">
                <a:solidFill>
                  <a:srgbClr val="0e161e"/>
                </a:solidFill>
                <a:latin typeface="Arial"/>
                <a:ea typeface="DejaVu Sans"/>
              </a:rPr>
              <a:t>--</a:t>
            </a:r>
            <a:r>
              <a:rPr b="1" lang="es-ES" sz="1100" spc="-12" strike="noStrike">
                <a:solidFill>
                  <a:srgbClr val="0e161e"/>
                </a:solidFill>
                <a:latin typeface="Arial"/>
                <a:ea typeface="DejaVu Sans"/>
              </a:rPr>
              <a:t>memory-reservation</a:t>
            </a:r>
            <a:r>
              <a:rPr b="0" lang="es-ES" sz="1100" spc="-12" strike="noStrike">
                <a:solidFill>
                  <a:srgbClr val="0e161e"/>
                </a:solidFill>
                <a:latin typeface="Arial MT"/>
                <a:ea typeface="DejaVu Sans"/>
              </a:rPr>
              <a:t>:</a:t>
            </a:r>
            <a:r>
              <a:rPr b="0" lang="es-ES" sz="1100" spc="-46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The</a:t>
            </a:r>
            <a:r>
              <a:rPr b="0" lang="es-ES" sz="1100" spc="-32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maximum</a:t>
            </a:r>
            <a:r>
              <a:rPr b="0" lang="es-ES" sz="1100" spc="-21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amount</a:t>
            </a:r>
            <a:r>
              <a:rPr b="0" lang="es-ES" sz="1100" spc="-35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of</a:t>
            </a:r>
            <a:r>
              <a:rPr b="0" lang="es-ES" sz="1100" spc="-21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memory</a:t>
            </a:r>
            <a:r>
              <a:rPr b="0" lang="es-ES" sz="1100" spc="-52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the</a:t>
            </a:r>
            <a:r>
              <a:rPr b="0" lang="es-ES" sz="1100" spc="-26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21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can</a:t>
            </a:r>
            <a:r>
              <a:rPr b="0" lang="es-ES" sz="1100" spc="-15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use</a:t>
            </a:r>
            <a:r>
              <a:rPr b="0" lang="es-ES" sz="1100" spc="-12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when</a:t>
            </a:r>
            <a:r>
              <a:rPr b="0" lang="es-ES" sz="1100" spc="4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e161e"/>
                </a:solidFill>
                <a:latin typeface="Arial MT"/>
                <a:ea typeface="DejaVu Sans"/>
              </a:rPr>
              <a:t>low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794520">
              <a:lnSpc>
                <a:spcPct val="100000"/>
              </a:lnSpc>
              <a:tabLst>
                <a:tab algn="l" pos="794520"/>
              </a:tabLst>
            </a:pP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memory</a:t>
            </a:r>
            <a:r>
              <a:rPr b="0" lang="es-ES" sz="1100" spc="-66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is</a:t>
            </a:r>
            <a:r>
              <a:rPr b="0" lang="es-ES" sz="1100" spc="-15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available on</a:t>
            </a:r>
            <a:r>
              <a:rPr b="0" lang="es-ES" sz="1100" spc="-32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the</a:t>
            </a:r>
            <a:r>
              <a:rPr b="0" lang="es-ES" sz="1100" spc="-35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host</a:t>
            </a:r>
            <a:r>
              <a:rPr b="0" lang="es-ES" sz="1100" spc="-32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e161e"/>
                </a:solidFill>
                <a:latin typeface="Arial MT"/>
                <a:ea typeface="DejaVu Sans"/>
              </a:rPr>
              <a:t>machine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794520">
              <a:lnSpc>
                <a:spcPct val="100000"/>
              </a:lnSpc>
              <a:spcBef>
                <a:spcPts val="261"/>
              </a:spcBef>
              <a:tabLst>
                <a:tab algn="l" pos="7945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794520"/>
              </a:tabLst>
            </a:pPr>
            <a:r>
              <a:rPr b="1" lang="es-ES" sz="1100" spc="-1" strike="noStrike">
                <a:solidFill>
                  <a:srgbClr val="0e161e"/>
                </a:solidFill>
                <a:latin typeface="Arial"/>
                <a:ea typeface="DejaVu Sans"/>
              </a:rPr>
              <a:t>--cpus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:</a:t>
            </a:r>
            <a:r>
              <a:rPr b="0" lang="es-ES" sz="1100" spc="-46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Specify</a:t>
            </a:r>
            <a:r>
              <a:rPr b="0" lang="es-ES" sz="1100" spc="-41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how</a:t>
            </a:r>
            <a:r>
              <a:rPr b="0" lang="es-ES" sz="1100" spc="-21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much</a:t>
            </a:r>
            <a:r>
              <a:rPr b="0" lang="es-ES" sz="1100" spc="-46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of</a:t>
            </a:r>
            <a:r>
              <a:rPr b="0" lang="es-ES" sz="1100" spc="-41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the</a:t>
            </a:r>
            <a:r>
              <a:rPr b="0" lang="es-ES" sz="1100" spc="-41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available CPU</a:t>
            </a:r>
            <a:r>
              <a:rPr b="0" lang="es-ES" sz="1100" spc="-12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resources</a:t>
            </a:r>
            <a:r>
              <a:rPr b="0" lang="es-ES" sz="1100" spc="-52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a</a:t>
            </a:r>
            <a:r>
              <a:rPr b="0" lang="es-ES" sz="1100" spc="-32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35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can</a:t>
            </a:r>
            <a:r>
              <a:rPr b="0" lang="es-ES" sz="1100" spc="-32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e161e"/>
                </a:solidFill>
                <a:latin typeface="Arial MT"/>
                <a:ea typeface="DejaVu Sans"/>
              </a:rPr>
              <a:t>use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7945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8"/>
              </a:spcBef>
              <a:tabLst>
                <a:tab algn="l" pos="7945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It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possible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allow</a:t>
            </a:r>
            <a:r>
              <a:rPr b="0" lang="es-ES" sz="11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access</a:t>
            </a:r>
            <a:r>
              <a:rPr b="1" lang="es-ES" sz="11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GPU</a:t>
            </a:r>
            <a:r>
              <a:rPr b="1" lang="es-ES" sz="11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resources</a:t>
            </a:r>
            <a:r>
              <a:rPr b="1" lang="es-ES" sz="11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installing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right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drives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61"/>
              </a:spcBef>
              <a:tabLst>
                <a:tab algn="l" pos="3373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$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-it</a:t>
            </a:r>
            <a:r>
              <a:rPr b="0" lang="es-ES" sz="11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--cpus=".5"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e161e"/>
                </a:solidFill>
                <a:latin typeface="Arial"/>
                <a:ea typeface="DejaVu Sans"/>
              </a:rPr>
              <a:t>--</a:t>
            </a:r>
            <a:r>
              <a:rPr b="1" lang="es-ES" sz="1100" spc="-12" strike="noStrike">
                <a:solidFill>
                  <a:srgbClr val="0e161e"/>
                </a:solidFill>
                <a:latin typeface="Arial"/>
                <a:ea typeface="DejaVu Sans"/>
              </a:rPr>
              <a:t>memory-reservation=‘100m’</a:t>
            </a:r>
            <a:r>
              <a:rPr b="1" lang="es-ES" sz="1100" spc="-41" strike="noStrike">
                <a:solidFill>
                  <a:srgbClr val="0e161e"/>
                </a:solidFill>
                <a:latin typeface="Arial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e161e"/>
                </a:solidFill>
                <a:latin typeface="Arial"/>
                <a:ea typeface="DejaVu Sans"/>
              </a:rPr>
              <a:t>–memory=‘1g’</a:t>
            </a:r>
            <a:r>
              <a:rPr b="1" lang="es-ES" sz="1100" spc="-15" strike="noStrike">
                <a:solidFill>
                  <a:srgbClr val="0e161e"/>
                </a:solidFill>
                <a:latin typeface="Arial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ubuntu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/bin/bash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object 5"/>
          <p:cNvSpPr/>
          <p:nvPr/>
        </p:nvSpPr>
        <p:spPr>
          <a:xfrm>
            <a:off x="756000" y="4436280"/>
            <a:ext cx="720" cy="325440"/>
          </a:xfrm>
          <a:custGeom>
            <a:avLst/>
            <a:gdLst>
              <a:gd name="textAreaLeft" fmla="*/ 0 w 720"/>
              <a:gd name="textAreaRight" fmla="*/ 1800 w 720"/>
              <a:gd name="textAreaTop" fmla="*/ 0 h 325440"/>
              <a:gd name="textAreaBottom" fmla="*/ 326520 h 325440"/>
            </a:gdLst>
            <a:ahLst/>
            <a:rect l="textAreaLeft" t="textAreaTop" r="textAreaRight" b="textAreaBottom"/>
            <a:pathLst>
              <a:path w="1904" h="326389">
                <a:moveTo>
                  <a:pt x="1523" y="0"/>
                </a:moveTo>
                <a:lnTo>
                  <a:pt x="0" y="0"/>
                </a:lnTo>
                <a:lnTo>
                  <a:pt x="0" y="326136"/>
                </a:lnTo>
                <a:lnTo>
                  <a:pt x="1523" y="326136"/>
                </a:lnTo>
                <a:lnTo>
                  <a:pt x="1523" y="0"/>
                </a:lnTo>
                <a:close/>
              </a:path>
            </a:pathLst>
          </a:custGeom>
          <a:solidFill>
            <a:srgbClr val="f5f8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object 2"/>
          <p:cNvSpPr/>
          <p:nvPr/>
        </p:nvSpPr>
        <p:spPr>
          <a:xfrm>
            <a:off x="5265360" y="599040"/>
            <a:ext cx="3877560" cy="360"/>
          </a:xfrm>
          <a:custGeom>
            <a:avLst/>
            <a:gdLst>
              <a:gd name="textAreaLeft" fmla="*/ 0 w 3877560"/>
              <a:gd name="textAreaRight" fmla="*/ 3878640 w 387756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7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20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Hands-on</a:t>
            </a:r>
            <a:r>
              <a:rPr b="1" lang="es-ES" sz="2000" spc="117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–</a:t>
            </a:r>
            <a:r>
              <a:rPr b="1" lang="es-ES" sz="2000" spc="148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House</a:t>
            </a:r>
            <a:r>
              <a:rPr b="1" lang="es-ES" sz="2000" spc="137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Keeping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object 4"/>
          <p:cNvSpPr/>
          <p:nvPr/>
        </p:nvSpPr>
        <p:spPr>
          <a:xfrm>
            <a:off x="548280" y="1292760"/>
            <a:ext cx="23090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84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19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system</a:t>
            </a:r>
            <a:r>
              <a:rPr b="0" lang="es-ES" sz="16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df”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9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system</a:t>
            </a:r>
            <a:r>
              <a:rPr b="0" lang="es-ES" sz="16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prune”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object 5"/>
          <p:cNvSpPr/>
          <p:nvPr/>
        </p:nvSpPr>
        <p:spPr>
          <a:xfrm>
            <a:off x="572760" y="2730960"/>
            <a:ext cx="4379040" cy="127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84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19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6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rm</a:t>
            </a:r>
            <a:r>
              <a:rPr b="0" lang="es-ES" sz="16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&lt;container</a:t>
            </a:r>
            <a:r>
              <a:rPr b="0" lang="es-ES" sz="16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/</a:t>
            </a:r>
            <a:r>
              <a:rPr b="0" lang="es-ES" sz="16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containers&gt;“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9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r>
              <a:rPr b="0" lang="es-ES" sz="16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rmi</a:t>
            </a:r>
            <a:r>
              <a:rPr b="0" lang="es-ES" sz="16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&lt;image</a:t>
            </a:r>
            <a:r>
              <a:rPr b="0" lang="es-ES" sz="16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/</a:t>
            </a:r>
            <a:r>
              <a:rPr b="0" lang="es-ES" sz="16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images</a:t>
            </a:r>
            <a:r>
              <a:rPr b="0" lang="es-ES" sz="16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35" strike="noStrike">
                <a:solidFill>
                  <a:srgbClr val="000000"/>
                </a:solidFill>
                <a:latin typeface="Arial MT"/>
                <a:ea typeface="DejaVu Sans"/>
              </a:rPr>
              <a:t>&gt;“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volume</a:t>
            </a:r>
            <a:r>
              <a:rPr b="0" lang="es-ES" sz="16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rm</a:t>
            </a:r>
            <a:r>
              <a:rPr b="0" lang="es-ES" sz="16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&lt;volume</a:t>
            </a:r>
            <a:r>
              <a:rPr b="0" lang="es-ES" sz="16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/</a:t>
            </a:r>
            <a:r>
              <a:rPr b="0" lang="es-ES" sz="16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volumes&gt;”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105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volume</a:t>
            </a:r>
            <a:r>
              <a:rPr b="0" lang="es-ES" sz="16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prune</a:t>
            </a:r>
            <a:r>
              <a:rPr b="0" lang="es-ES" sz="16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&lt;volume&gt;”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0" name="object 6" descr=""/>
          <p:cNvPicPr/>
          <p:nvPr/>
        </p:nvPicPr>
        <p:blipFill>
          <a:blip r:embed="rId1"/>
          <a:stretch/>
        </p:blipFill>
        <p:spPr>
          <a:xfrm>
            <a:off x="4878360" y="1220760"/>
            <a:ext cx="4055760" cy="942120"/>
          </a:xfrm>
          <a:prstGeom prst="rect">
            <a:avLst/>
          </a:prstGeom>
          <a:ln w="0">
            <a:noFill/>
          </a:ln>
        </p:spPr>
      </p:pic>
      <p:sp>
        <p:nvSpPr>
          <p:cNvPr id="611" name="PlaceHolder 2"/>
          <p:cNvSpPr>
            <a:spLocks noGrp="1"/>
          </p:cNvSpPr>
          <p:nvPr>
            <p:ph type="sldNum" idx="60"/>
          </p:nvPr>
        </p:nvSpPr>
        <p:spPr>
          <a:xfrm>
            <a:off x="8820000" y="4843440"/>
            <a:ext cx="231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38160" indent="0">
              <a:lnSpc>
                <a:spcPts val="1046"/>
              </a:lnSpc>
              <a:buNone/>
              <a:tabLst>
                <a:tab algn="l" pos="0"/>
              </a:tabLst>
            </a:pPr>
            <a:fld id="{91487E53-76D0-4D2A-85D5-DBF165C34A29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object 2"/>
          <p:cNvSpPr/>
          <p:nvPr/>
        </p:nvSpPr>
        <p:spPr>
          <a:xfrm>
            <a:off x="5265360" y="599040"/>
            <a:ext cx="3877560" cy="360"/>
          </a:xfrm>
          <a:custGeom>
            <a:avLst/>
            <a:gdLst>
              <a:gd name="textAreaLeft" fmla="*/ 0 w 3877560"/>
              <a:gd name="textAreaRight" fmla="*/ 3878640 w 387756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613" name="object 3" descr=""/>
          <p:cNvPicPr/>
          <p:nvPr/>
        </p:nvPicPr>
        <p:blipFill>
          <a:blip r:embed="rId1"/>
          <a:stretch/>
        </p:blipFill>
        <p:spPr>
          <a:xfrm>
            <a:off x="5673600" y="762480"/>
            <a:ext cx="3115800" cy="2608920"/>
          </a:xfrm>
          <a:prstGeom prst="rect">
            <a:avLst/>
          </a:prstGeom>
          <a:ln w="0">
            <a:noFill/>
          </a:ln>
        </p:spPr>
      </p:pic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20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</a:t>
            </a:r>
            <a:r>
              <a:rPr b="1" lang="es-ES" sz="2000" spc="18" strike="noStrike">
                <a:solidFill>
                  <a:srgbClr val="000000"/>
                </a:solidFill>
                <a:latin typeface="Palatino Linotype"/>
              </a:rPr>
              <a:t>on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PlaceHolder 2"/>
          <p:cNvSpPr>
            <a:spLocks noGrp="1"/>
          </p:cNvSpPr>
          <p:nvPr>
            <p:ph type="sldNum" idx="61"/>
          </p:nvPr>
        </p:nvSpPr>
        <p:spPr>
          <a:xfrm>
            <a:off x="8820000" y="4843440"/>
            <a:ext cx="231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38160" indent="0">
              <a:lnSpc>
                <a:spcPts val="1046"/>
              </a:lnSpc>
              <a:buNone/>
              <a:tabLst>
                <a:tab algn="l" pos="0"/>
              </a:tabLst>
            </a:pPr>
            <a:fld id="{5F2F0A78-D260-4EB0-B343-4CA44790CC0E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6" name="object 5"/>
          <p:cNvSpPr/>
          <p:nvPr/>
        </p:nvSpPr>
        <p:spPr>
          <a:xfrm>
            <a:off x="754920" y="1153080"/>
            <a:ext cx="1273320" cy="4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500" spc="-106" strike="noStrike">
                <a:solidFill>
                  <a:srgbClr val="000000"/>
                </a:solidFill>
                <a:latin typeface="Arial"/>
                <a:ea typeface="DejaVu Sans"/>
              </a:rPr>
              <a:t>Exercise</a:t>
            </a:r>
            <a:r>
              <a:rPr b="1" lang="es-ES" sz="1500" spc="-12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26" strike="noStrike">
                <a:solidFill>
                  <a:srgbClr val="000000"/>
                </a:solidFill>
                <a:latin typeface="Arial"/>
                <a:ea typeface="DejaVu Sans"/>
              </a:rPr>
              <a:t>11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17" name="object 6"/>
          <p:cNvGraphicFramePr/>
          <p:nvPr/>
        </p:nvGraphicFramePr>
        <p:xfrm>
          <a:off x="1195920" y="1651320"/>
          <a:ext cx="4758120" cy="3969360"/>
        </p:xfrm>
        <a:graphic>
          <a:graphicData uri="http://schemas.openxmlformats.org/drawingml/2006/table">
            <a:tbl>
              <a:tblPr/>
              <a:tblGrid>
                <a:gridCol w="253800"/>
                <a:gridCol w="3950640"/>
                <a:gridCol w="554040"/>
              </a:tblGrid>
              <a:tr h="264600">
                <a:tc>
                  <a:txBody>
                    <a:bodyPr anchor="t">
                      <a:noAutofit/>
                    </a:bodyPr>
                    <a:p>
                      <a:pPr marL="31680">
                        <a:lnSpc>
                          <a:spcPts val="1324"/>
                        </a:lnSpc>
                      </a:pPr>
                      <a:r>
                        <a:rPr b="0" lang="es-ES" sz="1200" spc="-26" strike="noStrike">
                          <a:solidFill>
                            <a:srgbClr val="4985e7"/>
                          </a:solidFill>
                          <a:latin typeface="Arial MT"/>
                        </a:rPr>
                        <a:t>1.</a:t>
                      </a:r>
                      <a:endParaRPr b="0" lang="es-E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9720">
                        <a:lnSpc>
                          <a:spcPts val="1304"/>
                        </a:lnSpc>
                      </a:pPr>
                      <a:r>
                        <a:rPr b="0" lang="es-ES" sz="1100" spc="-32" strike="noStrike">
                          <a:solidFill>
                            <a:srgbClr val="000000"/>
                          </a:solidFill>
                          <a:latin typeface="Arial MT"/>
                        </a:rPr>
                        <a:t>Stop</a:t>
                      </a:r>
                      <a:r>
                        <a:rPr b="0" lang="es-ES" sz="1100" spc="-66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all</a:t>
                      </a:r>
                      <a:r>
                        <a:rPr b="0" lang="es-ES" sz="1100" spc="-26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containers</a:t>
                      </a:r>
                      <a:endParaRPr b="0" lang="es-E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 rowSpan="7">
                  <a:txBody>
                    <a:bodyPr anchor="t">
                      <a:noAutofit/>
                    </a:bodyPr>
                    <a:p>
                      <a:endParaRPr b="0" lang="es-ES" sz="11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520560">
                <a:tc>
                  <a:txBody>
                    <a:bodyPr anchor="t">
                      <a:noAutofit/>
                    </a:bodyPr>
                    <a:p>
                      <a:pPr marL="31680">
                        <a:lnSpc>
                          <a:spcPct val="100000"/>
                        </a:lnSpc>
                        <a:spcBef>
                          <a:spcPts val="629"/>
                        </a:spcBef>
                      </a:pPr>
                      <a:r>
                        <a:rPr b="0" lang="es-ES" sz="1200" spc="-26" strike="noStrike">
                          <a:solidFill>
                            <a:srgbClr val="4985e7"/>
                          </a:solidFill>
                          <a:latin typeface="Arial MT"/>
                        </a:rPr>
                        <a:t>2.</a:t>
                      </a:r>
                      <a:endParaRPr b="0" lang="es-E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9720">
                        <a:lnSpc>
                          <a:spcPct val="100000"/>
                        </a:lnSpc>
                        <a:spcBef>
                          <a:spcPts val="731"/>
                        </a:spcBef>
                      </a:pPr>
                      <a:r>
                        <a:rPr b="0" lang="es-ES" sz="1100" spc="-32" strike="noStrike">
                          <a:solidFill>
                            <a:srgbClr val="000000"/>
                          </a:solidFill>
                          <a:latin typeface="Arial MT"/>
                        </a:rPr>
                        <a:t>Get</a:t>
                      </a:r>
                      <a:r>
                        <a:rPr b="0" lang="es-ES" sz="1100" spc="-111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46" strike="noStrike">
                          <a:solidFill>
                            <a:srgbClr val="000000"/>
                          </a:solidFill>
                          <a:latin typeface="Arial MT"/>
                        </a:rPr>
                        <a:t>information</a:t>
                      </a:r>
                      <a:r>
                        <a:rPr b="0" lang="es-ES" sz="1100" spc="-114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" strike="noStrike">
                          <a:solidFill>
                            <a:srgbClr val="4d5155"/>
                          </a:solidFill>
                          <a:latin typeface="Arial MT"/>
                        </a:rPr>
                        <a:t>regarding</a:t>
                      </a:r>
                      <a:r>
                        <a:rPr b="0" lang="es-ES" sz="1100" spc="-26" strike="noStrike">
                          <a:solidFill>
                            <a:srgbClr val="4d5155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" strike="noStrike">
                          <a:solidFill>
                            <a:srgbClr val="4d5155"/>
                          </a:solidFill>
                          <a:latin typeface="Arial MT"/>
                        </a:rPr>
                        <a:t>the</a:t>
                      </a:r>
                      <a:r>
                        <a:rPr b="0" lang="es-ES" sz="1100" spc="-21" strike="noStrike">
                          <a:solidFill>
                            <a:srgbClr val="4d5155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" strike="noStrike">
                          <a:solidFill>
                            <a:srgbClr val="4d5155"/>
                          </a:solidFill>
                          <a:latin typeface="Arial MT"/>
                        </a:rPr>
                        <a:t>amount</a:t>
                      </a:r>
                      <a:r>
                        <a:rPr b="0" lang="es-ES" sz="1100" spc="-26" strike="noStrike">
                          <a:solidFill>
                            <a:srgbClr val="4d5155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" strike="noStrike">
                          <a:solidFill>
                            <a:srgbClr val="4d5155"/>
                          </a:solidFill>
                          <a:latin typeface="Arial MT"/>
                        </a:rPr>
                        <a:t>of disk</a:t>
                      </a:r>
                      <a:r>
                        <a:rPr b="0" lang="es-ES" sz="1100" spc="-7" strike="noStrike">
                          <a:solidFill>
                            <a:srgbClr val="4d5155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" strike="noStrike">
                          <a:solidFill>
                            <a:srgbClr val="4d5155"/>
                          </a:solidFill>
                          <a:latin typeface="Arial MT"/>
                        </a:rPr>
                        <a:t>space </a:t>
                      </a:r>
                      <a:r>
                        <a:rPr b="0" lang="es-ES" sz="1100" spc="-21" strike="noStrike">
                          <a:solidFill>
                            <a:srgbClr val="4d5155"/>
                          </a:solidFill>
                          <a:latin typeface="Arial MT"/>
                        </a:rPr>
                        <a:t>used </a:t>
                      </a:r>
                      <a:r>
                        <a:rPr b="0" lang="es-ES" sz="1100" spc="-1" strike="noStrike">
                          <a:solidFill>
                            <a:srgbClr val="4d5155"/>
                          </a:solidFill>
                          <a:latin typeface="Arial MT"/>
                        </a:rPr>
                        <a:t>by</a:t>
                      </a:r>
                      <a:r>
                        <a:rPr b="0" lang="es-ES" sz="1100" spc="-12" strike="noStrike">
                          <a:solidFill>
                            <a:srgbClr val="4d5155"/>
                          </a:solidFill>
                          <a:latin typeface="Arial MT"/>
                        </a:rPr>
                        <a:t> docker</a:t>
                      </a:r>
                      <a:endParaRPr b="0" lang="es-E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43440">
                <a:tc>
                  <a:txBody>
                    <a:bodyPr anchor="t">
                      <a:noAutofit/>
                    </a:bodyPr>
                    <a:p>
                      <a:pPr marL="31680">
                        <a:lnSpc>
                          <a:spcPct val="100000"/>
                        </a:lnSpc>
                        <a:spcBef>
                          <a:spcPts val="601"/>
                        </a:spcBef>
                      </a:pPr>
                      <a:r>
                        <a:rPr b="0" lang="es-ES" sz="1200" spc="-26" strike="noStrike">
                          <a:solidFill>
                            <a:srgbClr val="4985e7"/>
                          </a:solidFill>
                          <a:latin typeface="Arial MT"/>
                        </a:rPr>
                        <a:t>3.</a:t>
                      </a:r>
                      <a:endParaRPr b="0" lang="es-E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972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b="0" lang="es-ES" sz="1100" spc="-46" strike="noStrike">
                          <a:solidFill>
                            <a:srgbClr val="000000"/>
                          </a:solidFill>
                          <a:latin typeface="Arial MT"/>
                        </a:rPr>
                        <a:t>Remove</a:t>
                      </a:r>
                      <a:r>
                        <a:rPr b="0" lang="es-ES" sz="1100" spc="-92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all </a:t>
                      </a:r>
                      <a:r>
                        <a:rPr b="0" lang="es-ES" sz="1100" spc="-41" strike="noStrike">
                          <a:solidFill>
                            <a:srgbClr val="000000"/>
                          </a:solidFill>
                          <a:latin typeface="Arial MT"/>
                        </a:rPr>
                        <a:t>unused</a:t>
                      </a:r>
                      <a:r>
                        <a:rPr b="0" lang="es-ES" sz="1100" spc="-52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resources</a:t>
                      </a:r>
                      <a:endParaRPr b="0" lang="es-E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35160">
                <a:tc>
                  <a:txBody>
                    <a:bodyPr anchor="t">
                      <a:noAutofit/>
                    </a:bodyPr>
                    <a:p>
                      <a:pPr marL="31680">
                        <a:lnSpc>
                          <a:spcPct val="100000"/>
                        </a:lnSpc>
                        <a:spcBef>
                          <a:spcPts val="536"/>
                        </a:spcBef>
                      </a:pPr>
                      <a:r>
                        <a:rPr b="0" lang="es-ES" sz="1200" spc="-26" strike="noStrike">
                          <a:solidFill>
                            <a:srgbClr val="4985e7"/>
                          </a:solidFill>
                          <a:latin typeface="Arial MT"/>
                        </a:rPr>
                        <a:t>4.</a:t>
                      </a:r>
                      <a:endParaRPr b="0" lang="es-E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972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b="0" lang="es-ES" sz="1100" spc="-46" strike="noStrike">
                          <a:solidFill>
                            <a:srgbClr val="000000"/>
                          </a:solidFill>
                          <a:latin typeface="Arial MT"/>
                        </a:rPr>
                        <a:t>Remove</a:t>
                      </a:r>
                      <a:r>
                        <a:rPr b="0" lang="es-ES" sz="1100" spc="-32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41" strike="noStrike">
                          <a:solidFill>
                            <a:srgbClr val="000000"/>
                          </a:solidFill>
                          <a:latin typeface="Arial MT"/>
                        </a:rPr>
                        <a:t>last</a:t>
                      </a:r>
                      <a:r>
                        <a:rPr b="0" lang="es-ES" sz="1100" spc="-35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41" strike="noStrike">
                          <a:solidFill>
                            <a:srgbClr val="000000"/>
                          </a:solidFill>
                          <a:latin typeface="Arial MT"/>
                        </a:rPr>
                        <a:t>image,</a:t>
                      </a:r>
                      <a:r>
                        <a:rPr b="0" lang="es-ES" sz="1100" spc="-46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35" strike="noStrike">
                          <a:solidFill>
                            <a:srgbClr val="000000"/>
                          </a:solidFill>
                          <a:latin typeface="Arial MT"/>
                        </a:rPr>
                        <a:t>any</a:t>
                      </a:r>
                      <a:r>
                        <a:rPr b="0" lang="es-ES" sz="1100" spc="-41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Issue?</a:t>
                      </a:r>
                      <a:endParaRPr b="0" lang="es-E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35160">
                <a:tc>
                  <a:txBody>
                    <a:bodyPr anchor="t">
                      <a:noAutofit/>
                    </a:bodyPr>
                    <a:p>
                      <a:pPr marL="31680">
                        <a:lnSpc>
                          <a:spcPct val="100000"/>
                        </a:lnSpc>
                        <a:spcBef>
                          <a:spcPts val="536"/>
                        </a:spcBef>
                      </a:pPr>
                      <a:r>
                        <a:rPr b="0" lang="es-ES" sz="1200" spc="-26" strike="noStrike">
                          <a:solidFill>
                            <a:srgbClr val="4985e7"/>
                          </a:solidFill>
                          <a:latin typeface="Arial MT"/>
                        </a:rPr>
                        <a:t>1.</a:t>
                      </a:r>
                      <a:endParaRPr b="0" lang="es-E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972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b="0" lang="es-ES" sz="1100" spc="-46" strike="noStrike">
                          <a:solidFill>
                            <a:srgbClr val="000000"/>
                          </a:solidFill>
                          <a:latin typeface="Arial MT"/>
                        </a:rPr>
                        <a:t>Remove</a:t>
                      </a:r>
                      <a:r>
                        <a:rPr b="0" lang="es-ES" sz="1100" spc="-106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last</a:t>
                      </a:r>
                      <a:r>
                        <a:rPr b="0" lang="es-ES" sz="11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container</a:t>
                      </a:r>
                      <a:r>
                        <a:rPr b="0" lang="es-ES" sz="1100" spc="-15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and</a:t>
                      </a:r>
                      <a:r>
                        <a:rPr b="0" lang="es-ES" sz="11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try</a:t>
                      </a:r>
                      <a:r>
                        <a:rPr b="0" lang="es-ES" sz="1100" spc="-32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again</a:t>
                      </a:r>
                      <a:endParaRPr b="0" lang="es-E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35160">
                <a:tc>
                  <a:txBody>
                    <a:bodyPr anchor="t">
                      <a:noAutofit/>
                    </a:bodyPr>
                    <a:p>
                      <a:pPr marL="31680">
                        <a:lnSpc>
                          <a:spcPct val="100000"/>
                        </a:lnSpc>
                        <a:spcBef>
                          <a:spcPts val="536"/>
                        </a:spcBef>
                      </a:pPr>
                      <a:r>
                        <a:rPr b="0" lang="es-ES" sz="1200" spc="-26" strike="noStrike">
                          <a:solidFill>
                            <a:srgbClr val="4985e7"/>
                          </a:solidFill>
                          <a:latin typeface="Arial MT"/>
                        </a:rPr>
                        <a:t>5.</a:t>
                      </a:r>
                      <a:endParaRPr b="0" lang="es-E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972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b="0" lang="es-ES" sz="1100" spc="-46" strike="noStrike">
                          <a:solidFill>
                            <a:srgbClr val="000000"/>
                          </a:solidFill>
                          <a:latin typeface="Arial MT"/>
                        </a:rPr>
                        <a:t>Remove</a:t>
                      </a:r>
                      <a:r>
                        <a:rPr b="0" lang="es-ES" sz="1100" spc="-86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all</a:t>
                      </a:r>
                      <a:r>
                        <a:rPr b="0" lang="es-ES" sz="1100" spc="-15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containers</a:t>
                      </a:r>
                      <a:endParaRPr b="0" lang="es-E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13560">
                <a:tc>
                  <a:txBody>
                    <a:bodyPr anchor="t">
                      <a:noAutofit/>
                    </a:bodyPr>
                    <a:p>
                      <a:pPr marL="31680">
                        <a:lnSpc>
                          <a:spcPct val="100000"/>
                        </a:lnSpc>
                        <a:spcBef>
                          <a:spcPts val="536"/>
                        </a:spcBef>
                      </a:pPr>
                      <a:r>
                        <a:rPr b="0" lang="es-ES" sz="1200" spc="-26" strike="noStrike">
                          <a:solidFill>
                            <a:srgbClr val="4985e7"/>
                          </a:solidFill>
                          <a:latin typeface="Arial MT"/>
                        </a:rPr>
                        <a:t>6.</a:t>
                      </a:r>
                      <a:endParaRPr b="0" lang="es-E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972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b="0" lang="es-ES" sz="1100" spc="-46" strike="noStrike">
                          <a:solidFill>
                            <a:srgbClr val="000000"/>
                          </a:solidFill>
                          <a:latin typeface="Arial MT"/>
                        </a:rPr>
                        <a:t>Remove</a:t>
                      </a:r>
                      <a:r>
                        <a:rPr b="0" lang="es-ES" sz="1100" spc="-86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all</a:t>
                      </a:r>
                      <a:r>
                        <a:rPr b="0" lang="es-ES" sz="1100" spc="-15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images</a:t>
                      </a:r>
                      <a:endParaRPr b="0" lang="es-E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56760">
                <a:tc>
                  <a:txBody>
                    <a:bodyPr anchor="t">
                      <a:noAutofit/>
                    </a:bodyPr>
                    <a:p>
                      <a:pPr marL="31680">
                        <a:lnSpc>
                          <a:spcPct val="100000"/>
                        </a:lnSpc>
                        <a:spcBef>
                          <a:spcPts val="706"/>
                        </a:spcBef>
                      </a:pPr>
                      <a:r>
                        <a:rPr b="0" lang="es-ES" sz="1200" spc="-26" strike="noStrike">
                          <a:solidFill>
                            <a:srgbClr val="4985e7"/>
                          </a:solidFill>
                          <a:latin typeface="Arial MT"/>
                        </a:rPr>
                        <a:t>7.</a:t>
                      </a:r>
                      <a:endParaRPr b="0" lang="es-E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97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b="0" lang="es-ES" sz="1100" spc="-52" strike="noStrike">
                          <a:solidFill>
                            <a:srgbClr val="000000"/>
                          </a:solidFill>
                          <a:latin typeface="Arial MT"/>
                        </a:rPr>
                        <a:t>Remove </a:t>
                      </a:r>
                      <a:r>
                        <a:rPr b="0" lang="es-ES" sz="1100" spc="-46" strike="noStrike">
                          <a:solidFill>
                            <a:srgbClr val="000000"/>
                          </a:solidFill>
                          <a:latin typeface="Arial MT"/>
                        </a:rPr>
                        <a:t>all </a:t>
                      </a:r>
                      <a:r>
                        <a:rPr b="0" lang="es-ES" sz="1100" spc="-41" strike="noStrike">
                          <a:solidFill>
                            <a:srgbClr val="000000"/>
                          </a:solidFill>
                          <a:latin typeface="Arial MT"/>
                        </a:rPr>
                        <a:t>unused </a:t>
                      </a:r>
                      <a:r>
                        <a:rPr b="0" lang="es-ES" sz="11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volumes</a:t>
                      </a:r>
                      <a:endParaRPr b="0" lang="es-E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s-ES" sz="1300" spc="-571" strike="noStrike">
                          <a:solidFill>
                            <a:srgbClr val="4985e7"/>
                          </a:solidFill>
                          <a:latin typeface="Arial MT"/>
                        </a:rPr>
                        <a:t>○</a:t>
                      </a:r>
                      <a:endParaRPr b="0" lang="es-E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268560">
                <a:tc>
                  <a:txBody>
                    <a:bodyPr anchor="t">
                      <a:noAutofit/>
                    </a:bodyPr>
                    <a:p>
                      <a:endParaRPr b="0" lang="es-ES" sz="11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s-ES" sz="11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ts val="1480"/>
                        </a:lnSpc>
                        <a:spcBef>
                          <a:spcPts val="536"/>
                        </a:spcBef>
                      </a:pPr>
                      <a:r>
                        <a:rPr b="0" lang="es-ES" sz="1300" spc="-571" strike="noStrike">
                          <a:solidFill>
                            <a:srgbClr val="4985e7"/>
                          </a:solidFill>
                          <a:latin typeface="Arial MT"/>
                        </a:rPr>
                        <a:t>○</a:t>
                      </a:r>
                      <a:endParaRPr b="0" lang="es-E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8" name="object 7"/>
          <p:cNvSpPr/>
          <p:nvPr/>
        </p:nvSpPr>
        <p:spPr>
          <a:xfrm>
            <a:off x="5959080" y="3742920"/>
            <a:ext cx="2832840" cy="97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S" sz="1800" spc="-21" strike="noStrike">
                <a:solidFill>
                  <a:srgbClr val="000000"/>
                </a:solidFill>
                <a:latin typeface="Arial"/>
                <a:ea typeface="DejaVu Sans"/>
              </a:rPr>
              <a:t>TIP!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184680">
              <a:lnSpc>
                <a:spcPct val="100000"/>
              </a:lnSpc>
              <a:spcBef>
                <a:spcPts val="1018"/>
              </a:spcBef>
            </a:pP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commands</a:t>
            </a:r>
            <a:r>
              <a:rPr b="0" lang="es-ES" sz="12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can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be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concatenated with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other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commands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184680">
              <a:lnSpc>
                <a:spcPct val="100000"/>
              </a:lnSpc>
              <a:spcBef>
                <a:spcPts val="105"/>
              </a:spcBef>
            </a:pP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Eg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-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&gt;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stop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$(docker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ps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-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q)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object 2"/>
          <p:cNvSpPr/>
          <p:nvPr/>
        </p:nvSpPr>
        <p:spPr>
          <a:xfrm>
            <a:off x="5265360" y="599040"/>
            <a:ext cx="3877560" cy="360"/>
          </a:xfrm>
          <a:custGeom>
            <a:avLst/>
            <a:gdLst>
              <a:gd name="textAreaLeft" fmla="*/ 0 w 3877560"/>
              <a:gd name="textAreaRight" fmla="*/ 3878640 w 387756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620" name="object 3" descr=""/>
          <p:cNvPicPr/>
          <p:nvPr/>
        </p:nvPicPr>
        <p:blipFill>
          <a:blip r:embed="rId1"/>
          <a:stretch/>
        </p:blipFill>
        <p:spPr>
          <a:xfrm>
            <a:off x="99000" y="62640"/>
            <a:ext cx="779040" cy="393480"/>
          </a:xfrm>
          <a:prstGeom prst="rect">
            <a:avLst/>
          </a:prstGeom>
          <a:ln w="0">
            <a:noFill/>
          </a:ln>
        </p:spPr>
      </p:pic>
      <p:grpSp>
        <p:nvGrpSpPr>
          <p:cNvPr id="621" name="object 5"/>
          <p:cNvGrpSpPr/>
          <p:nvPr/>
        </p:nvGrpSpPr>
        <p:grpSpPr>
          <a:xfrm>
            <a:off x="6120" y="859680"/>
            <a:ext cx="2397240" cy="1137600"/>
            <a:chOff x="6120" y="859680"/>
            <a:chExt cx="2397240" cy="1137600"/>
          </a:xfrm>
        </p:grpSpPr>
        <p:sp>
          <p:nvSpPr>
            <p:cNvPr id="622" name="object 6"/>
            <p:cNvSpPr/>
            <p:nvPr/>
          </p:nvSpPr>
          <p:spPr>
            <a:xfrm>
              <a:off x="6120" y="1429560"/>
              <a:ext cx="2397240" cy="360"/>
            </a:xfrm>
            <a:custGeom>
              <a:avLst/>
              <a:gdLst>
                <a:gd name="textAreaLeft" fmla="*/ 0 w 2397240"/>
                <a:gd name="textAreaRight" fmla="*/ 2398320 w 2397240"/>
                <a:gd name="textAreaTop" fmla="*/ 0 h 360"/>
                <a:gd name="textAreaBottom" fmla="*/ 2880 h 360"/>
              </a:gdLst>
              <a:ahLst/>
              <a:rect l="textAreaLeft" t="textAreaTop" r="textAreaRight" b="textAreaBottom"/>
              <a:pathLst>
                <a:path w="2398395" h="0">
                  <a:moveTo>
                    <a:pt x="0" y="0"/>
                  </a:moveTo>
                  <a:lnTo>
                    <a:pt x="2398268" y="0"/>
                  </a:lnTo>
                </a:path>
              </a:pathLst>
            </a:custGeom>
            <a:noFill/>
            <a:ln w="9523">
              <a:solidFill>
                <a:srgbClr val="ccccc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3" name="object 7"/>
            <p:cNvSpPr/>
            <p:nvPr/>
          </p:nvSpPr>
          <p:spPr>
            <a:xfrm>
              <a:off x="831960" y="859680"/>
              <a:ext cx="1137600" cy="1137600"/>
            </a:xfrm>
            <a:custGeom>
              <a:avLst/>
              <a:gdLst>
                <a:gd name="textAreaLeft" fmla="*/ 0 w 1137600"/>
                <a:gd name="textAreaRight" fmla="*/ 1138680 w 1137600"/>
                <a:gd name="textAreaTop" fmla="*/ 0 h 1137600"/>
                <a:gd name="textAreaBottom" fmla="*/ 1138680 h 1137600"/>
              </a:gdLst>
              <a:ahLst/>
              <a:rect l="textAreaLeft" t="textAreaTop" r="textAreaRight" b="textAreaBottom"/>
              <a:pathLst>
                <a:path w="1138555" h="1138555">
                  <a:moveTo>
                    <a:pt x="569214" y="0"/>
                  </a:moveTo>
                  <a:lnTo>
                    <a:pt x="520065" y="2031"/>
                  </a:lnTo>
                  <a:lnTo>
                    <a:pt x="472059" y="8254"/>
                  </a:lnTo>
                  <a:lnTo>
                    <a:pt x="425488" y="18287"/>
                  </a:lnTo>
                  <a:lnTo>
                    <a:pt x="380377" y="32003"/>
                  </a:lnTo>
                  <a:lnTo>
                    <a:pt x="336931" y="49402"/>
                  </a:lnTo>
                  <a:lnTo>
                    <a:pt x="295325" y="70103"/>
                  </a:lnTo>
                  <a:lnTo>
                    <a:pt x="255739" y="93979"/>
                  </a:lnTo>
                  <a:lnTo>
                    <a:pt x="218338" y="120903"/>
                  </a:lnTo>
                  <a:lnTo>
                    <a:pt x="183286" y="150749"/>
                  </a:lnTo>
                  <a:lnTo>
                    <a:pt x="150774" y="183261"/>
                  </a:lnTo>
                  <a:lnTo>
                    <a:pt x="120954" y="218312"/>
                  </a:lnTo>
                  <a:lnTo>
                    <a:pt x="93992" y="255777"/>
                  </a:lnTo>
                  <a:lnTo>
                    <a:pt x="70091" y="295275"/>
                  </a:lnTo>
                  <a:lnTo>
                    <a:pt x="49377" y="336930"/>
                  </a:lnTo>
                  <a:lnTo>
                    <a:pt x="32054" y="380364"/>
                  </a:lnTo>
                  <a:lnTo>
                    <a:pt x="18287" y="425450"/>
                  </a:lnTo>
                  <a:lnTo>
                    <a:pt x="8242" y="472059"/>
                  </a:lnTo>
                  <a:lnTo>
                    <a:pt x="2082" y="520064"/>
                  </a:lnTo>
                  <a:lnTo>
                    <a:pt x="0" y="569213"/>
                  </a:lnTo>
                  <a:lnTo>
                    <a:pt x="2082" y="618236"/>
                  </a:lnTo>
                  <a:lnTo>
                    <a:pt x="8242" y="666241"/>
                  </a:lnTo>
                  <a:lnTo>
                    <a:pt x="18287" y="712851"/>
                  </a:lnTo>
                  <a:lnTo>
                    <a:pt x="32054" y="757936"/>
                  </a:lnTo>
                  <a:lnTo>
                    <a:pt x="49377" y="801369"/>
                  </a:lnTo>
                  <a:lnTo>
                    <a:pt x="70091" y="843026"/>
                  </a:lnTo>
                  <a:lnTo>
                    <a:pt x="93992" y="882650"/>
                  </a:lnTo>
                  <a:lnTo>
                    <a:pt x="120954" y="919988"/>
                  </a:lnTo>
                  <a:lnTo>
                    <a:pt x="150774" y="955039"/>
                  </a:lnTo>
                  <a:lnTo>
                    <a:pt x="183286" y="987551"/>
                  </a:lnTo>
                  <a:lnTo>
                    <a:pt x="218338" y="1017397"/>
                  </a:lnTo>
                  <a:lnTo>
                    <a:pt x="255739" y="1044320"/>
                  </a:lnTo>
                  <a:lnTo>
                    <a:pt x="295325" y="1068196"/>
                  </a:lnTo>
                  <a:lnTo>
                    <a:pt x="336931" y="1088897"/>
                  </a:lnTo>
                  <a:lnTo>
                    <a:pt x="380377" y="1106296"/>
                  </a:lnTo>
                  <a:lnTo>
                    <a:pt x="425488" y="1120013"/>
                  </a:lnTo>
                  <a:lnTo>
                    <a:pt x="472059" y="1130045"/>
                  </a:lnTo>
                  <a:lnTo>
                    <a:pt x="520065" y="1136269"/>
                  </a:lnTo>
                  <a:lnTo>
                    <a:pt x="569214" y="1138301"/>
                  </a:lnTo>
                  <a:lnTo>
                    <a:pt x="618236" y="1136269"/>
                  </a:lnTo>
                  <a:lnTo>
                    <a:pt x="666242" y="1130045"/>
                  </a:lnTo>
                  <a:lnTo>
                    <a:pt x="712851" y="1120013"/>
                  </a:lnTo>
                  <a:lnTo>
                    <a:pt x="757936" y="1106296"/>
                  </a:lnTo>
                  <a:lnTo>
                    <a:pt x="801370" y="1088897"/>
                  </a:lnTo>
                  <a:lnTo>
                    <a:pt x="843026" y="1068196"/>
                  </a:lnTo>
                  <a:lnTo>
                    <a:pt x="882650" y="1044320"/>
                  </a:lnTo>
                  <a:lnTo>
                    <a:pt x="919988" y="1017397"/>
                  </a:lnTo>
                  <a:lnTo>
                    <a:pt x="955040" y="987551"/>
                  </a:lnTo>
                  <a:lnTo>
                    <a:pt x="987552" y="955039"/>
                  </a:lnTo>
                  <a:lnTo>
                    <a:pt x="1017397" y="919988"/>
                  </a:lnTo>
                  <a:lnTo>
                    <a:pt x="1044321" y="882650"/>
                  </a:lnTo>
                  <a:lnTo>
                    <a:pt x="1068197" y="843026"/>
                  </a:lnTo>
                  <a:lnTo>
                    <a:pt x="1088898" y="801369"/>
                  </a:lnTo>
                  <a:lnTo>
                    <a:pt x="1106297" y="757936"/>
                  </a:lnTo>
                  <a:lnTo>
                    <a:pt x="1120013" y="712851"/>
                  </a:lnTo>
                  <a:lnTo>
                    <a:pt x="1130046" y="666241"/>
                  </a:lnTo>
                  <a:lnTo>
                    <a:pt x="1136269" y="618236"/>
                  </a:lnTo>
                  <a:lnTo>
                    <a:pt x="1138301" y="569213"/>
                  </a:lnTo>
                  <a:lnTo>
                    <a:pt x="1136142" y="519175"/>
                  </a:lnTo>
                  <a:lnTo>
                    <a:pt x="1129538" y="469773"/>
                  </a:lnTo>
                  <a:lnTo>
                    <a:pt x="1118870" y="421513"/>
                  </a:lnTo>
                  <a:lnTo>
                    <a:pt x="1104011" y="374396"/>
                  </a:lnTo>
                  <a:lnTo>
                    <a:pt x="1085088" y="328802"/>
                  </a:lnTo>
                  <a:lnTo>
                    <a:pt x="1062355" y="284988"/>
                  </a:lnTo>
                  <a:lnTo>
                    <a:pt x="1035685" y="243204"/>
                  </a:lnTo>
                  <a:lnTo>
                    <a:pt x="1005459" y="203708"/>
                  </a:lnTo>
                  <a:lnTo>
                    <a:pt x="971677" y="166750"/>
                  </a:lnTo>
                  <a:lnTo>
                    <a:pt x="934720" y="132841"/>
                  </a:lnTo>
                  <a:lnTo>
                    <a:pt x="895222" y="102615"/>
                  </a:lnTo>
                  <a:lnTo>
                    <a:pt x="853440" y="76073"/>
                  </a:lnTo>
                  <a:lnTo>
                    <a:pt x="809625" y="53212"/>
                  </a:lnTo>
                  <a:lnTo>
                    <a:pt x="764032" y="34416"/>
                  </a:lnTo>
                  <a:lnTo>
                    <a:pt x="716915" y="19558"/>
                  </a:lnTo>
                  <a:lnTo>
                    <a:pt x="668528" y="8762"/>
                  </a:lnTo>
                  <a:lnTo>
                    <a:pt x="619252" y="2159"/>
                  </a:lnTo>
                  <a:lnTo>
                    <a:pt x="569214" y="0"/>
                  </a:lnTo>
                  <a:close/>
                </a:path>
              </a:pathLst>
            </a:custGeom>
            <a:solidFill>
              <a:srgbClr val="a3c1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4" name="object 8"/>
            <p:cNvSpPr/>
            <p:nvPr/>
          </p:nvSpPr>
          <p:spPr>
            <a:xfrm>
              <a:off x="1149120" y="1190160"/>
              <a:ext cx="505080" cy="475920"/>
            </a:xfrm>
            <a:custGeom>
              <a:avLst/>
              <a:gdLst>
                <a:gd name="textAreaLeft" fmla="*/ 0 w 505080"/>
                <a:gd name="textAreaRight" fmla="*/ 506160 w 505080"/>
                <a:gd name="textAreaTop" fmla="*/ 0 h 475920"/>
                <a:gd name="textAreaBottom" fmla="*/ 477000 h 475920"/>
              </a:gdLst>
              <a:ahLst/>
              <a:rect l="textAreaLeft" t="textAreaTop" r="textAreaRight" b="textAreaBottom"/>
              <a:pathLst>
                <a:path w="506094" h="476885">
                  <a:moveTo>
                    <a:pt x="0" y="450976"/>
                  </a:moveTo>
                  <a:lnTo>
                    <a:pt x="120403" y="450976"/>
                  </a:lnTo>
                  <a:lnTo>
                    <a:pt x="120403" y="180517"/>
                  </a:lnTo>
                  <a:lnTo>
                    <a:pt x="0" y="180517"/>
                  </a:lnTo>
                  <a:lnTo>
                    <a:pt x="0" y="450976"/>
                  </a:lnTo>
                  <a:close/>
                </a:path>
                <a:path w="506094" h="476885">
                  <a:moveTo>
                    <a:pt x="74028" y="254761"/>
                  </a:moveTo>
                  <a:lnTo>
                    <a:pt x="69557" y="254000"/>
                  </a:lnTo>
                  <a:lnTo>
                    <a:pt x="65811" y="253237"/>
                  </a:lnTo>
                  <a:lnTo>
                    <a:pt x="52362" y="233044"/>
                  </a:lnTo>
                  <a:lnTo>
                    <a:pt x="65811" y="213486"/>
                  </a:lnTo>
                  <a:lnTo>
                    <a:pt x="69557" y="211962"/>
                  </a:lnTo>
                  <a:lnTo>
                    <a:pt x="74028" y="211327"/>
                  </a:lnTo>
                  <a:lnTo>
                    <a:pt x="78524" y="211962"/>
                  </a:lnTo>
                  <a:lnTo>
                    <a:pt x="82270" y="213486"/>
                  </a:lnTo>
                  <a:lnTo>
                    <a:pt x="86004" y="215010"/>
                  </a:lnTo>
                  <a:lnTo>
                    <a:pt x="88988" y="218058"/>
                  </a:lnTo>
                  <a:lnTo>
                    <a:pt x="91998" y="220979"/>
                  </a:lnTo>
                  <a:lnTo>
                    <a:pt x="94246" y="224789"/>
                  </a:lnTo>
                  <a:lnTo>
                    <a:pt x="94983" y="228472"/>
                  </a:lnTo>
                  <a:lnTo>
                    <a:pt x="95745" y="233044"/>
                  </a:lnTo>
                  <a:lnTo>
                    <a:pt x="74028" y="254761"/>
                  </a:lnTo>
                  <a:close/>
                </a:path>
                <a:path w="506094" h="476885">
                  <a:moveTo>
                    <a:pt x="129412" y="411988"/>
                  </a:moveTo>
                  <a:lnTo>
                    <a:pt x="175767" y="411988"/>
                  </a:lnTo>
                  <a:lnTo>
                    <a:pt x="190753" y="419480"/>
                  </a:lnTo>
                  <a:lnTo>
                    <a:pt x="211709" y="428497"/>
                  </a:lnTo>
                  <a:lnTo>
                    <a:pt x="268478" y="450214"/>
                  </a:lnTo>
                  <a:lnTo>
                    <a:pt x="317119" y="464438"/>
                  </a:lnTo>
                  <a:lnTo>
                    <a:pt x="333628" y="468248"/>
                  </a:lnTo>
                  <a:lnTo>
                    <a:pt x="349250" y="471931"/>
                  </a:lnTo>
                  <a:lnTo>
                    <a:pt x="364997" y="474217"/>
                  </a:lnTo>
                  <a:lnTo>
                    <a:pt x="379222" y="475741"/>
                  </a:lnTo>
                  <a:lnTo>
                    <a:pt x="393445" y="476503"/>
                  </a:lnTo>
                  <a:lnTo>
                    <a:pt x="417322" y="476503"/>
                  </a:lnTo>
                  <a:lnTo>
                    <a:pt x="430022" y="475741"/>
                  </a:lnTo>
                  <a:lnTo>
                    <a:pt x="468122" y="463041"/>
                  </a:lnTo>
                  <a:lnTo>
                    <a:pt x="473456" y="434466"/>
                  </a:lnTo>
                  <a:lnTo>
                    <a:pt x="472694" y="429259"/>
                  </a:lnTo>
                  <a:lnTo>
                    <a:pt x="471169" y="424814"/>
                  </a:lnTo>
                  <a:lnTo>
                    <a:pt x="468122" y="420242"/>
                  </a:lnTo>
                  <a:lnTo>
                    <a:pt x="463676" y="416559"/>
                  </a:lnTo>
                  <a:lnTo>
                    <a:pt x="486917" y="367791"/>
                  </a:lnTo>
                  <a:lnTo>
                    <a:pt x="486917" y="364108"/>
                  </a:lnTo>
                  <a:lnTo>
                    <a:pt x="486917" y="361060"/>
                  </a:lnTo>
                  <a:lnTo>
                    <a:pt x="486155" y="357377"/>
                  </a:lnTo>
                  <a:lnTo>
                    <a:pt x="484631" y="354329"/>
                  </a:lnTo>
                  <a:lnTo>
                    <a:pt x="480822" y="349122"/>
                  </a:lnTo>
                  <a:lnTo>
                    <a:pt x="478662" y="346836"/>
                  </a:lnTo>
                  <a:lnTo>
                    <a:pt x="476376" y="344677"/>
                  </a:lnTo>
                  <a:lnTo>
                    <a:pt x="480186" y="343915"/>
                  </a:lnTo>
                  <a:lnTo>
                    <a:pt x="483108" y="342391"/>
                  </a:lnTo>
                  <a:lnTo>
                    <a:pt x="497331" y="296671"/>
                  </a:lnTo>
                  <a:lnTo>
                    <a:pt x="497331" y="292861"/>
                  </a:lnTo>
                  <a:lnTo>
                    <a:pt x="497331" y="289178"/>
                  </a:lnTo>
                  <a:lnTo>
                    <a:pt x="496570" y="285495"/>
                  </a:lnTo>
                  <a:lnTo>
                    <a:pt x="495046" y="282447"/>
                  </a:lnTo>
                  <a:lnTo>
                    <a:pt x="493648" y="279400"/>
                  </a:lnTo>
                  <a:lnTo>
                    <a:pt x="491362" y="277240"/>
                  </a:lnTo>
                  <a:lnTo>
                    <a:pt x="489077" y="274954"/>
                  </a:lnTo>
                  <a:lnTo>
                    <a:pt x="486155" y="272668"/>
                  </a:lnTo>
                  <a:lnTo>
                    <a:pt x="505586" y="224789"/>
                  </a:lnTo>
                  <a:lnTo>
                    <a:pt x="504824" y="220979"/>
                  </a:lnTo>
                  <a:lnTo>
                    <a:pt x="472694" y="194817"/>
                  </a:lnTo>
                  <a:lnTo>
                    <a:pt x="432307" y="188086"/>
                  </a:lnTo>
                  <a:lnTo>
                    <a:pt x="361950" y="182752"/>
                  </a:lnTo>
                  <a:lnTo>
                    <a:pt x="323088" y="180593"/>
                  </a:lnTo>
                  <a:lnTo>
                    <a:pt x="340359" y="137794"/>
                  </a:lnTo>
                  <a:lnTo>
                    <a:pt x="349250" y="88391"/>
                  </a:lnTo>
                  <a:lnTo>
                    <a:pt x="353059" y="47243"/>
                  </a:lnTo>
                  <a:lnTo>
                    <a:pt x="353059" y="29971"/>
                  </a:lnTo>
                  <a:lnTo>
                    <a:pt x="353059" y="24637"/>
                  </a:lnTo>
                  <a:lnTo>
                    <a:pt x="350773" y="18668"/>
                  </a:lnTo>
                  <a:lnTo>
                    <a:pt x="323088" y="0"/>
                  </a:lnTo>
                  <a:lnTo>
                    <a:pt x="311912" y="761"/>
                  </a:lnTo>
                  <a:lnTo>
                    <a:pt x="304419" y="2285"/>
                  </a:lnTo>
                  <a:lnTo>
                    <a:pt x="298450" y="4444"/>
                  </a:lnTo>
                  <a:lnTo>
                    <a:pt x="293878" y="6730"/>
                  </a:lnTo>
                  <a:lnTo>
                    <a:pt x="281940" y="44957"/>
                  </a:lnTo>
                  <a:lnTo>
                    <a:pt x="264032" y="92075"/>
                  </a:lnTo>
                  <a:lnTo>
                    <a:pt x="248284" y="120650"/>
                  </a:lnTo>
                  <a:lnTo>
                    <a:pt x="241553" y="127380"/>
                  </a:lnTo>
                  <a:lnTo>
                    <a:pt x="231140" y="137794"/>
                  </a:lnTo>
                  <a:lnTo>
                    <a:pt x="206375" y="161035"/>
                  </a:lnTo>
                  <a:lnTo>
                    <a:pt x="173481" y="191007"/>
                  </a:lnTo>
                  <a:lnTo>
                    <a:pt x="129412" y="191007"/>
                  </a:lnTo>
                </a:path>
              </a:pathLst>
            </a:custGeom>
            <a:noFill/>
            <a:ln w="952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2444760" y="846000"/>
            <a:ext cx="2851200" cy="9266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s-ES" sz="6000" spc="-12" strike="noStrike">
                <a:solidFill>
                  <a:srgbClr val="000000"/>
                </a:solidFill>
                <a:latin typeface="Palatino Linotype"/>
              </a:rPr>
              <a:t>Thanks!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object 10"/>
          <p:cNvSpPr/>
          <p:nvPr/>
        </p:nvSpPr>
        <p:spPr>
          <a:xfrm>
            <a:off x="5590080" y="1429560"/>
            <a:ext cx="3552840" cy="360"/>
          </a:xfrm>
          <a:custGeom>
            <a:avLst/>
            <a:gdLst>
              <a:gd name="textAreaLeft" fmla="*/ 0 w 3552840"/>
              <a:gd name="textAreaRight" fmla="*/ 3553920 w 355284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3554095" h="0">
                <a:moveTo>
                  <a:pt x="0" y="0"/>
                </a:moveTo>
                <a:lnTo>
                  <a:pt x="3553967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 type="sldNum" idx="62"/>
          </p:nvPr>
        </p:nvSpPr>
        <p:spPr>
          <a:xfrm>
            <a:off x="8820000" y="4843440"/>
            <a:ext cx="231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38160" indent="0">
              <a:lnSpc>
                <a:spcPts val="1046"/>
              </a:lnSpc>
              <a:buNone/>
              <a:tabLst>
                <a:tab algn="l" pos="0"/>
              </a:tabLst>
            </a:pPr>
            <a:fld id="{BBD32902-3AB4-4F6D-B6B9-3D171F35601C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28" name="" descr=""/>
          <p:cNvPicPr/>
          <p:nvPr/>
        </p:nvPicPr>
        <p:blipFill>
          <a:blip r:embed="rId2"/>
          <a:stretch/>
        </p:blipFill>
        <p:spPr>
          <a:xfrm>
            <a:off x="2308680" y="1980000"/>
            <a:ext cx="3091320" cy="284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object 2"/>
          <p:cNvSpPr/>
          <p:nvPr/>
        </p:nvSpPr>
        <p:spPr>
          <a:xfrm>
            <a:off x="5265360" y="599040"/>
            <a:ext cx="3877560" cy="360"/>
          </a:xfrm>
          <a:custGeom>
            <a:avLst/>
            <a:gdLst>
              <a:gd name="textAreaLeft" fmla="*/ 0 w 3877560"/>
              <a:gd name="textAreaRight" fmla="*/ 3878640 w 387756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20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Containers</a:t>
            </a:r>
            <a:r>
              <a:rPr b="1" lang="es-ES" sz="2000" spc="15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&amp;</a:t>
            </a:r>
            <a:r>
              <a:rPr b="1" lang="es-ES" sz="2000" spc="-270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VMs</a:t>
            </a:r>
            <a:r>
              <a:rPr b="1" lang="es-ES" sz="2000" spc="117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38" strike="noStrike">
                <a:solidFill>
                  <a:srgbClr val="000000"/>
                </a:solidFill>
                <a:latin typeface="Palatino Linotype"/>
              </a:rPr>
              <a:t>together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71" name="object 4"/>
          <p:cNvGrpSpPr/>
          <p:nvPr/>
        </p:nvGrpSpPr>
        <p:grpSpPr>
          <a:xfrm>
            <a:off x="412920" y="949320"/>
            <a:ext cx="8317080" cy="4051440"/>
            <a:chOff x="412920" y="949320"/>
            <a:chExt cx="8317080" cy="4051440"/>
          </a:xfrm>
        </p:grpSpPr>
        <p:pic>
          <p:nvPicPr>
            <p:cNvPr id="272" name="object 5" descr=""/>
            <p:cNvPicPr/>
            <p:nvPr/>
          </p:nvPicPr>
          <p:blipFill>
            <a:blip r:embed="rId1"/>
            <a:stretch/>
          </p:blipFill>
          <p:spPr>
            <a:xfrm>
              <a:off x="412920" y="949320"/>
              <a:ext cx="8317080" cy="4051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3" name="object 6" descr=""/>
            <p:cNvPicPr/>
            <p:nvPr/>
          </p:nvPicPr>
          <p:blipFill>
            <a:blip r:embed="rId2"/>
            <a:stretch/>
          </p:blipFill>
          <p:spPr>
            <a:xfrm>
              <a:off x="452520" y="970920"/>
              <a:ext cx="8237520" cy="39704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74" name="PlaceHolder 2"/>
          <p:cNvSpPr>
            <a:spLocks noGrp="1"/>
          </p:cNvSpPr>
          <p:nvPr>
            <p:ph type="sldNum" idx="20"/>
          </p:nvPr>
        </p:nvSpPr>
        <p:spPr>
          <a:xfrm>
            <a:off x="8820000" y="4843440"/>
            <a:ext cx="231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92CF5AED-1D62-49C2-B62D-C10D9562BFED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object 2"/>
          <p:cNvSpPr/>
          <p:nvPr/>
        </p:nvSpPr>
        <p:spPr>
          <a:xfrm>
            <a:off x="5265360" y="599040"/>
            <a:ext cx="3877560" cy="360"/>
          </a:xfrm>
          <a:custGeom>
            <a:avLst/>
            <a:gdLst>
              <a:gd name="textAreaLeft" fmla="*/ 0 w 3877560"/>
              <a:gd name="textAreaRight" fmla="*/ 3878640 w 387756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20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Container</a:t>
            </a:r>
            <a:r>
              <a:rPr b="1" lang="es-ES" sz="2000" spc="406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Runtimes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7" name="object 4" descr=""/>
          <p:cNvPicPr/>
          <p:nvPr/>
        </p:nvPicPr>
        <p:blipFill>
          <a:blip r:embed="rId1"/>
          <a:stretch/>
        </p:blipFill>
        <p:spPr>
          <a:xfrm>
            <a:off x="882720" y="1185840"/>
            <a:ext cx="2858760" cy="740880"/>
          </a:xfrm>
          <a:prstGeom prst="rect">
            <a:avLst/>
          </a:prstGeom>
          <a:ln w="0">
            <a:noFill/>
          </a:ln>
        </p:spPr>
      </p:pic>
      <p:pic>
        <p:nvPicPr>
          <p:cNvPr id="278" name="object 5" descr=""/>
          <p:cNvPicPr/>
          <p:nvPr/>
        </p:nvPicPr>
        <p:blipFill>
          <a:blip r:embed="rId2"/>
          <a:stretch/>
        </p:blipFill>
        <p:spPr>
          <a:xfrm>
            <a:off x="2464920" y="2303280"/>
            <a:ext cx="2874240" cy="687240"/>
          </a:xfrm>
          <a:prstGeom prst="rect">
            <a:avLst/>
          </a:prstGeom>
          <a:ln w="0">
            <a:noFill/>
          </a:ln>
        </p:spPr>
      </p:pic>
      <p:grpSp>
        <p:nvGrpSpPr>
          <p:cNvPr id="279" name="object 6"/>
          <p:cNvGrpSpPr/>
          <p:nvPr/>
        </p:nvGrpSpPr>
        <p:grpSpPr>
          <a:xfrm>
            <a:off x="7351560" y="2247480"/>
            <a:ext cx="893880" cy="311400"/>
            <a:chOff x="7351560" y="2247480"/>
            <a:chExt cx="893880" cy="311400"/>
          </a:xfrm>
        </p:grpSpPr>
        <p:sp>
          <p:nvSpPr>
            <p:cNvPr id="280" name="object 7"/>
            <p:cNvSpPr/>
            <p:nvPr/>
          </p:nvSpPr>
          <p:spPr>
            <a:xfrm>
              <a:off x="7351560" y="2247480"/>
              <a:ext cx="462960" cy="311400"/>
            </a:xfrm>
            <a:custGeom>
              <a:avLst/>
              <a:gdLst>
                <a:gd name="textAreaLeft" fmla="*/ 0 w 462960"/>
                <a:gd name="textAreaRight" fmla="*/ 464040 w 462960"/>
                <a:gd name="textAreaTop" fmla="*/ 0 h 311400"/>
                <a:gd name="textAreaBottom" fmla="*/ 312480 h 311400"/>
              </a:gdLst>
              <a:ahLst/>
              <a:rect l="textAreaLeft" t="textAreaTop" r="textAreaRight" b="textAreaBottom"/>
              <a:pathLst>
                <a:path w="464184" h="312419">
                  <a:moveTo>
                    <a:pt x="117251" y="89069"/>
                  </a:moveTo>
                  <a:lnTo>
                    <a:pt x="71889" y="96902"/>
                  </a:lnTo>
                  <a:lnTo>
                    <a:pt x="33891" y="120400"/>
                  </a:lnTo>
                  <a:lnTo>
                    <a:pt x="8475" y="155982"/>
                  </a:lnTo>
                  <a:lnTo>
                    <a:pt x="0" y="200938"/>
                  </a:lnTo>
                  <a:lnTo>
                    <a:pt x="2043" y="224576"/>
                  </a:lnTo>
                  <a:lnTo>
                    <a:pt x="18388" y="264833"/>
                  </a:lnTo>
                  <a:lnTo>
                    <a:pt x="49814" y="294801"/>
                  </a:lnTo>
                  <a:lnTo>
                    <a:pt x="88823" y="310057"/>
                  </a:lnTo>
                  <a:lnTo>
                    <a:pt x="110698" y="311964"/>
                  </a:lnTo>
                  <a:lnTo>
                    <a:pt x="135870" y="309461"/>
                  </a:lnTo>
                  <a:lnTo>
                    <a:pt x="159507" y="301988"/>
                  </a:lnTo>
                  <a:lnTo>
                    <a:pt x="181614" y="289532"/>
                  </a:lnTo>
                  <a:lnTo>
                    <a:pt x="202195" y="272094"/>
                  </a:lnTo>
                  <a:lnTo>
                    <a:pt x="200702" y="270471"/>
                  </a:lnTo>
                  <a:lnTo>
                    <a:pt x="117659" y="270471"/>
                  </a:lnTo>
                  <a:lnTo>
                    <a:pt x="103127" y="269174"/>
                  </a:lnTo>
                  <a:lnTo>
                    <a:pt x="66582" y="249715"/>
                  </a:lnTo>
                  <a:lnTo>
                    <a:pt x="47049" y="213574"/>
                  </a:lnTo>
                  <a:lnTo>
                    <a:pt x="45748" y="199289"/>
                  </a:lnTo>
                  <a:lnTo>
                    <a:pt x="47049" y="184959"/>
                  </a:lnTo>
                  <a:lnTo>
                    <a:pt x="66582" y="150465"/>
                  </a:lnTo>
                  <a:lnTo>
                    <a:pt x="102576" y="132539"/>
                  </a:lnTo>
                  <a:lnTo>
                    <a:pt x="116411" y="131346"/>
                  </a:lnTo>
                  <a:lnTo>
                    <a:pt x="193172" y="131346"/>
                  </a:lnTo>
                  <a:lnTo>
                    <a:pt x="200155" y="122814"/>
                  </a:lnTo>
                  <a:lnTo>
                    <a:pt x="182256" y="108044"/>
                  </a:lnTo>
                  <a:lnTo>
                    <a:pt x="162474" y="97500"/>
                  </a:lnTo>
                  <a:lnTo>
                    <a:pt x="140807" y="91176"/>
                  </a:lnTo>
                  <a:lnTo>
                    <a:pt x="117251" y="89069"/>
                  </a:lnTo>
                  <a:close/>
                </a:path>
                <a:path w="464184" h="312419">
                  <a:moveTo>
                    <a:pt x="175241" y="242809"/>
                  </a:moveTo>
                  <a:lnTo>
                    <a:pt x="161528" y="254914"/>
                  </a:lnTo>
                  <a:lnTo>
                    <a:pt x="147359" y="263559"/>
                  </a:lnTo>
                  <a:lnTo>
                    <a:pt x="132735" y="268744"/>
                  </a:lnTo>
                  <a:lnTo>
                    <a:pt x="117659" y="270471"/>
                  </a:lnTo>
                  <a:lnTo>
                    <a:pt x="200702" y="270471"/>
                  </a:lnTo>
                  <a:lnTo>
                    <a:pt x="175241" y="242809"/>
                  </a:lnTo>
                  <a:close/>
                </a:path>
                <a:path w="464184" h="312419">
                  <a:moveTo>
                    <a:pt x="193172" y="131346"/>
                  </a:moveTo>
                  <a:lnTo>
                    <a:pt x="116411" y="131346"/>
                  </a:lnTo>
                  <a:lnTo>
                    <a:pt x="130681" y="132870"/>
                  </a:lnTo>
                  <a:lnTo>
                    <a:pt x="144905" y="137443"/>
                  </a:lnTo>
                  <a:lnTo>
                    <a:pt x="159078" y="145068"/>
                  </a:lnTo>
                  <a:lnTo>
                    <a:pt x="173200" y="155746"/>
                  </a:lnTo>
                  <a:lnTo>
                    <a:pt x="193172" y="131346"/>
                  </a:lnTo>
                  <a:close/>
                </a:path>
                <a:path w="464184" h="312419">
                  <a:moveTo>
                    <a:pt x="295396" y="92320"/>
                  </a:moveTo>
                  <a:lnTo>
                    <a:pt x="249648" y="92320"/>
                  </a:lnTo>
                  <a:lnTo>
                    <a:pt x="249648" y="308707"/>
                  </a:lnTo>
                  <a:lnTo>
                    <a:pt x="295397" y="308707"/>
                  </a:lnTo>
                  <a:lnTo>
                    <a:pt x="295396" y="215971"/>
                  </a:lnTo>
                  <a:lnTo>
                    <a:pt x="296468" y="198410"/>
                  </a:lnTo>
                  <a:lnTo>
                    <a:pt x="312534" y="157013"/>
                  </a:lnTo>
                  <a:lnTo>
                    <a:pt x="347702" y="136422"/>
                  </a:lnTo>
                  <a:lnTo>
                    <a:pt x="354186" y="135863"/>
                  </a:lnTo>
                  <a:lnTo>
                    <a:pt x="295396" y="135863"/>
                  </a:lnTo>
                  <a:lnTo>
                    <a:pt x="295396" y="92320"/>
                  </a:lnTo>
                  <a:close/>
                </a:path>
                <a:path w="464184" h="312419">
                  <a:moveTo>
                    <a:pt x="365627" y="89093"/>
                  </a:moveTo>
                  <a:lnTo>
                    <a:pt x="325207" y="102500"/>
                  </a:lnTo>
                  <a:lnTo>
                    <a:pt x="295396" y="135863"/>
                  </a:lnTo>
                  <a:lnTo>
                    <a:pt x="354186" y="135863"/>
                  </a:lnTo>
                  <a:lnTo>
                    <a:pt x="363611" y="135050"/>
                  </a:lnTo>
                  <a:lnTo>
                    <a:pt x="366083" y="135050"/>
                  </a:lnTo>
                  <a:lnTo>
                    <a:pt x="365627" y="89093"/>
                  </a:lnTo>
                  <a:close/>
                </a:path>
                <a:path w="464184" h="312419">
                  <a:moveTo>
                    <a:pt x="457340" y="92320"/>
                  </a:moveTo>
                  <a:lnTo>
                    <a:pt x="411592" y="92320"/>
                  </a:lnTo>
                  <a:lnTo>
                    <a:pt x="411592" y="308707"/>
                  </a:lnTo>
                  <a:lnTo>
                    <a:pt x="457340" y="308707"/>
                  </a:lnTo>
                  <a:lnTo>
                    <a:pt x="457340" y="92320"/>
                  </a:lnTo>
                  <a:close/>
                </a:path>
                <a:path w="464184" h="312419">
                  <a:moveTo>
                    <a:pt x="442795" y="0"/>
                  </a:moveTo>
                  <a:lnTo>
                    <a:pt x="426977" y="0"/>
                  </a:lnTo>
                  <a:lnTo>
                    <a:pt x="420184" y="2843"/>
                  </a:lnTo>
                  <a:lnTo>
                    <a:pt x="408735" y="14243"/>
                  </a:lnTo>
                  <a:lnTo>
                    <a:pt x="405879" y="21030"/>
                  </a:lnTo>
                  <a:lnTo>
                    <a:pt x="405879" y="36755"/>
                  </a:lnTo>
                  <a:lnTo>
                    <a:pt x="408735" y="43543"/>
                  </a:lnTo>
                  <a:lnTo>
                    <a:pt x="420185" y="54942"/>
                  </a:lnTo>
                  <a:lnTo>
                    <a:pt x="426977" y="57786"/>
                  </a:lnTo>
                  <a:lnTo>
                    <a:pt x="442795" y="57786"/>
                  </a:lnTo>
                  <a:lnTo>
                    <a:pt x="449587" y="54942"/>
                  </a:lnTo>
                  <a:lnTo>
                    <a:pt x="461037" y="43543"/>
                  </a:lnTo>
                  <a:lnTo>
                    <a:pt x="463893" y="36755"/>
                  </a:lnTo>
                  <a:lnTo>
                    <a:pt x="463893" y="21030"/>
                  </a:lnTo>
                  <a:lnTo>
                    <a:pt x="461036" y="14243"/>
                  </a:lnTo>
                  <a:lnTo>
                    <a:pt x="449587" y="2843"/>
                  </a:lnTo>
                  <a:lnTo>
                    <a:pt x="442795" y="0"/>
                  </a:lnTo>
                  <a:close/>
                </a:path>
              </a:pathLst>
            </a:custGeom>
            <a:solidFill>
              <a:srgbClr val="29417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81" name="object 8"/>
            <p:cNvSpPr/>
            <p:nvPr/>
          </p:nvSpPr>
          <p:spPr>
            <a:xfrm>
              <a:off x="7850880" y="2413440"/>
              <a:ext cx="134640" cy="42120"/>
            </a:xfrm>
            <a:custGeom>
              <a:avLst/>
              <a:gdLst>
                <a:gd name="textAreaLeft" fmla="*/ 0 w 134640"/>
                <a:gd name="textAreaRight" fmla="*/ 135720 w 134640"/>
                <a:gd name="textAreaTop" fmla="*/ 0 h 42120"/>
                <a:gd name="textAreaBottom" fmla="*/ 43200 h 42120"/>
              </a:gdLst>
              <a:ahLst/>
              <a:rect l="textAreaLeft" t="textAreaTop" r="textAreaRight" b="textAreaBottom"/>
              <a:pathLst>
                <a:path w="135890" h="43180">
                  <a:moveTo>
                    <a:pt x="135608" y="0"/>
                  </a:moveTo>
                  <a:lnTo>
                    <a:pt x="0" y="0"/>
                  </a:lnTo>
                  <a:lnTo>
                    <a:pt x="0" y="42701"/>
                  </a:lnTo>
                  <a:lnTo>
                    <a:pt x="135608" y="42701"/>
                  </a:lnTo>
                  <a:lnTo>
                    <a:pt x="135608" y="0"/>
                  </a:lnTo>
                  <a:close/>
                </a:path>
              </a:pathLst>
            </a:custGeom>
            <a:solidFill>
              <a:srgbClr val="3b6db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282" name="object 9" descr=""/>
            <p:cNvPicPr/>
            <p:nvPr/>
          </p:nvPicPr>
          <p:blipFill>
            <a:blip r:embed="rId3"/>
            <a:stretch/>
          </p:blipFill>
          <p:spPr>
            <a:xfrm>
              <a:off x="8017920" y="2336760"/>
              <a:ext cx="227520" cy="2217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83" name="object 10"/>
          <p:cNvSpPr/>
          <p:nvPr/>
        </p:nvSpPr>
        <p:spPr>
          <a:xfrm>
            <a:off x="6745320" y="2241360"/>
            <a:ext cx="423720" cy="407160"/>
          </a:xfrm>
          <a:custGeom>
            <a:avLst/>
            <a:gdLst>
              <a:gd name="textAreaLeft" fmla="*/ 0 w 423720"/>
              <a:gd name="textAreaRight" fmla="*/ 424800 w 423720"/>
              <a:gd name="textAreaTop" fmla="*/ 0 h 407160"/>
              <a:gd name="textAreaBottom" fmla="*/ 408240 h 407160"/>
            </a:gdLst>
            <a:ahLst/>
            <a:rect l="textAreaLeft" t="textAreaTop" r="textAreaRight" b="textAreaBottom"/>
            <a:pathLst>
              <a:path w="424815" h="408305">
                <a:moveTo>
                  <a:pt x="121048" y="0"/>
                </a:moveTo>
                <a:lnTo>
                  <a:pt x="110789" y="5209"/>
                </a:lnTo>
                <a:lnTo>
                  <a:pt x="152474" y="86919"/>
                </a:lnTo>
                <a:lnTo>
                  <a:pt x="97468" y="86919"/>
                </a:lnTo>
                <a:lnTo>
                  <a:pt x="159195" y="100015"/>
                </a:lnTo>
                <a:lnTo>
                  <a:pt x="177605" y="136078"/>
                </a:lnTo>
                <a:lnTo>
                  <a:pt x="181517" y="131155"/>
                </a:lnTo>
                <a:lnTo>
                  <a:pt x="187950" y="131107"/>
                </a:lnTo>
                <a:lnTo>
                  <a:pt x="165401" y="86919"/>
                </a:lnTo>
                <a:lnTo>
                  <a:pt x="152474" y="86919"/>
                </a:lnTo>
                <a:lnTo>
                  <a:pt x="99859" y="75710"/>
                </a:lnTo>
                <a:lnTo>
                  <a:pt x="159682" y="75710"/>
                </a:lnTo>
                <a:lnTo>
                  <a:pt x="121048" y="0"/>
                </a:lnTo>
                <a:close/>
              </a:path>
              <a:path w="424815" h="408305">
                <a:moveTo>
                  <a:pt x="347133" y="113446"/>
                </a:moveTo>
                <a:lnTo>
                  <a:pt x="317467" y="168891"/>
                </a:lnTo>
                <a:lnTo>
                  <a:pt x="277743" y="176514"/>
                </a:lnTo>
                <a:lnTo>
                  <a:pt x="278343" y="177255"/>
                </a:lnTo>
                <a:lnTo>
                  <a:pt x="275751" y="188535"/>
                </a:lnTo>
                <a:lnTo>
                  <a:pt x="392629" y="166094"/>
                </a:lnTo>
                <a:lnTo>
                  <a:pt x="331916" y="166094"/>
                </a:lnTo>
                <a:lnTo>
                  <a:pt x="357238" y="118823"/>
                </a:lnTo>
                <a:lnTo>
                  <a:pt x="347133" y="113446"/>
                </a:lnTo>
                <a:close/>
              </a:path>
              <a:path w="424815" h="408305">
                <a:moveTo>
                  <a:pt x="422333" y="148720"/>
                </a:moveTo>
                <a:lnTo>
                  <a:pt x="331916" y="166094"/>
                </a:lnTo>
                <a:lnTo>
                  <a:pt x="392629" y="166094"/>
                </a:lnTo>
                <a:lnTo>
                  <a:pt x="424493" y="159976"/>
                </a:lnTo>
                <a:lnTo>
                  <a:pt x="422333" y="148720"/>
                </a:lnTo>
                <a:close/>
              </a:path>
              <a:path w="424815" h="408305">
                <a:moveTo>
                  <a:pt x="240995" y="33649"/>
                </a:moveTo>
                <a:lnTo>
                  <a:pt x="230506" y="38381"/>
                </a:lnTo>
                <a:lnTo>
                  <a:pt x="256549" y="95618"/>
                </a:lnTo>
                <a:lnTo>
                  <a:pt x="238715" y="130987"/>
                </a:lnTo>
                <a:lnTo>
                  <a:pt x="241067" y="130987"/>
                </a:lnTo>
                <a:lnTo>
                  <a:pt x="247500" y="139041"/>
                </a:lnTo>
                <a:lnTo>
                  <a:pt x="276041" y="82449"/>
                </a:lnTo>
                <a:lnTo>
                  <a:pt x="263197" y="82449"/>
                </a:lnTo>
                <a:lnTo>
                  <a:pt x="240995" y="33649"/>
                </a:lnTo>
                <a:close/>
              </a:path>
              <a:path w="424815" h="408305">
                <a:moveTo>
                  <a:pt x="304481" y="549"/>
                </a:moveTo>
                <a:lnTo>
                  <a:pt x="263197" y="82449"/>
                </a:lnTo>
                <a:lnTo>
                  <a:pt x="276041" y="82449"/>
                </a:lnTo>
                <a:lnTo>
                  <a:pt x="314754" y="5687"/>
                </a:lnTo>
                <a:lnTo>
                  <a:pt x="304481" y="549"/>
                </a:lnTo>
                <a:close/>
              </a:path>
              <a:path w="424815" h="408305">
                <a:moveTo>
                  <a:pt x="2172" y="148720"/>
                </a:moveTo>
                <a:lnTo>
                  <a:pt x="0" y="159976"/>
                </a:lnTo>
                <a:lnTo>
                  <a:pt x="90860" y="177422"/>
                </a:lnTo>
                <a:lnTo>
                  <a:pt x="49113" y="212434"/>
                </a:lnTo>
                <a:lnTo>
                  <a:pt x="56525" y="221204"/>
                </a:lnTo>
                <a:lnTo>
                  <a:pt x="105389" y="180266"/>
                </a:lnTo>
                <a:lnTo>
                  <a:pt x="145086" y="180266"/>
                </a:lnTo>
                <a:lnTo>
                  <a:pt x="144482" y="177685"/>
                </a:lnTo>
                <a:lnTo>
                  <a:pt x="145562" y="176323"/>
                </a:lnTo>
                <a:lnTo>
                  <a:pt x="2172" y="148720"/>
                </a:lnTo>
                <a:close/>
              </a:path>
              <a:path w="424815" h="408305">
                <a:moveTo>
                  <a:pt x="145086" y="180266"/>
                </a:moveTo>
                <a:lnTo>
                  <a:pt x="105389" y="180266"/>
                </a:lnTo>
                <a:lnTo>
                  <a:pt x="146954" y="188248"/>
                </a:lnTo>
                <a:lnTo>
                  <a:pt x="145086" y="180266"/>
                </a:lnTo>
                <a:close/>
              </a:path>
              <a:path w="424815" h="408305">
                <a:moveTo>
                  <a:pt x="205424" y="257984"/>
                </a:moveTo>
                <a:lnTo>
                  <a:pt x="205424" y="407716"/>
                </a:lnTo>
                <a:lnTo>
                  <a:pt x="216897" y="407716"/>
                </a:lnTo>
                <a:lnTo>
                  <a:pt x="216897" y="316077"/>
                </a:lnTo>
                <a:lnTo>
                  <a:pt x="235174" y="316077"/>
                </a:lnTo>
                <a:lnTo>
                  <a:pt x="216897" y="301353"/>
                </a:lnTo>
                <a:lnTo>
                  <a:pt x="216897" y="260948"/>
                </a:lnTo>
                <a:lnTo>
                  <a:pt x="211640" y="260948"/>
                </a:lnTo>
                <a:lnTo>
                  <a:pt x="205424" y="257984"/>
                </a:lnTo>
                <a:close/>
              </a:path>
              <a:path w="424815" h="408305">
                <a:moveTo>
                  <a:pt x="235174" y="316077"/>
                </a:moveTo>
                <a:lnTo>
                  <a:pt x="216897" y="316077"/>
                </a:lnTo>
                <a:lnTo>
                  <a:pt x="258733" y="349769"/>
                </a:lnTo>
                <a:lnTo>
                  <a:pt x="265958" y="340876"/>
                </a:lnTo>
                <a:lnTo>
                  <a:pt x="235174" y="316077"/>
                </a:lnTo>
                <a:close/>
              </a:path>
              <a:path w="424815" h="408305">
                <a:moveTo>
                  <a:pt x="265598" y="233632"/>
                </a:moveTo>
                <a:lnTo>
                  <a:pt x="265262" y="235066"/>
                </a:lnTo>
                <a:lnTo>
                  <a:pt x="255277" y="239869"/>
                </a:lnTo>
                <a:lnTo>
                  <a:pt x="370248" y="338972"/>
                </a:lnTo>
                <a:lnTo>
                  <a:pt x="377785" y="330285"/>
                </a:lnTo>
                <a:lnTo>
                  <a:pt x="308202" y="270292"/>
                </a:lnTo>
                <a:lnTo>
                  <a:pt x="361175" y="260900"/>
                </a:lnTo>
                <a:lnTo>
                  <a:pt x="361137" y="260685"/>
                </a:lnTo>
                <a:lnTo>
                  <a:pt x="297017" y="260685"/>
                </a:lnTo>
                <a:lnTo>
                  <a:pt x="265598" y="233632"/>
                </a:lnTo>
                <a:close/>
              </a:path>
              <a:path w="424815" h="408305">
                <a:moveTo>
                  <a:pt x="216897" y="258391"/>
                </a:moveTo>
                <a:lnTo>
                  <a:pt x="211640" y="260948"/>
                </a:lnTo>
                <a:lnTo>
                  <a:pt x="216897" y="260948"/>
                </a:lnTo>
                <a:lnTo>
                  <a:pt x="216897" y="258391"/>
                </a:lnTo>
                <a:close/>
              </a:path>
              <a:path w="424815" h="408305">
                <a:moveTo>
                  <a:pt x="359159" y="249596"/>
                </a:moveTo>
                <a:lnTo>
                  <a:pt x="297017" y="260685"/>
                </a:lnTo>
                <a:lnTo>
                  <a:pt x="361137" y="260685"/>
                </a:lnTo>
                <a:lnTo>
                  <a:pt x="359159" y="249596"/>
                </a:lnTo>
                <a:close/>
              </a:path>
              <a:path w="424815" h="408305">
                <a:moveTo>
                  <a:pt x="157755" y="234612"/>
                </a:moveTo>
                <a:lnTo>
                  <a:pt x="46766" y="330294"/>
                </a:lnTo>
                <a:lnTo>
                  <a:pt x="54298" y="338950"/>
                </a:lnTo>
                <a:lnTo>
                  <a:pt x="124272" y="278645"/>
                </a:lnTo>
                <a:lnTo>
                  <a:pt x="135784" y="278645"/>
                </a:lnTo>
                <a:lnTo>
                  <a:pt x="135457" y="269025"/>
                </a:lnTo>
                <a:lnTo>
                  <a:pt x="168604" y="240467"/>
                </a:lnTo>
                <a:lnTo>
                  <a:pt x="157971" y="235400"/>
                </a:lnTo>
                <a:lnTo>
                  <a:pt x="157755" y="234612"/>
                </a:lnTo>
                <a:close/>
              </a:path>
              <a:path w="424815" h="408305">
                <a:moveTo>
                  <a:pt x="135784" y="278645"/>
                </a:moveTo>
                <a:lnTo>
                  <a:pt x="124272" y="278645"/>
                </a:lnTo>
                <a:lnTo>
                  <a:pt x="126120" y="332956"/>
                </a:lnTo>
                <a:lnTo>
                  <a:pt x="137617" y="332588"/>
                </a:lnTo>
                <a:lnTo>
                  <a:pt x="135784" y="278645"/>
                </a:lnTo>
                <a:close/>
              </a:path>
            </a:pathLst>
          </a:custGeom>
          <a:solidFill>
            <a:srgbClr val="29417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84" name="object 11" descr=""/>
          <p:cNvPicPr/>
          <p:nvPr/>
        </p:nvPicPr>
        <p:blipFill>
          <a:blip r:embed="rId4"/>
          <a:stretch/>
        </p:blipFill>
        <p:spPr>
          <a:xfrm>
            <a:off x="5308920" y="3195720"/>
            <a:ext cx="2779560" cy="864720"/>
          </a:xfrm>
          <a:prstGeom prst="rect">
            <a:avLst/>
          </a:prstGeom>
          <a:ln w="0">
            <a:noFill/>
          </a:ln>
        </p:spPr>
      </p:pic>
      <p:pic>
        <p:nvPicPr>
          <p:cNvPr id="285" name="object 12" descr=""/>
          <p:cNvPicPr/>
          <p:nvPr/>
        </p:nvPicPr>
        <p:blipFill>
          <a:blip r:embed="rId5"/>
          <a:stretch/>
        </p:blipFill>
        <p:spPr>
          <a:xfrm>
            <a:off x="4766400" y="801720"/>
            <a:ext cx="1825200" cy="1295640"/>
          </a:xfrm>
          <a:prstGeom prst="rect">
            <a:avLst/>
          </a:prstGeom>
          <a:ln w="0">
            <a:noFill/>
          </a:ln>
        </p:spPr>
      </p:pic>
      <p:pic>
        <p:nvPicPr>
          <p:cNvPr id="286" name="object 13" descr=""/>
          <p:cNvPicPr/>
          <p:nvPr/>
        </p:nvPicPr>
        <p:blipFill>
          <a:blip r:embed="rId6"/>
          <a:stretch/>
        </p:blipFill>
        <p:spPr>
          <a:xfrm>
            <a:off x="687240" y="3305520"/>
            <a:ext cx="2753280" cy="916200"/>
          </a:xfrm>
          <a:prstGeom prst="rect">
            <a:avLst/>
          </a:prstGeom>
          <a:ln w="0">
            <a:noFill/>
          </a:ln>
        </p:spPr>
      </p:pic>
      <p:sp>
        <p:nvSpPr>
          <p:cNvPr id="287" name="PlaceHolder 2"/>
          <p:cNvSpPr>
            <a:spLocks noGrp="1"/>
          </p:cNvSpPr>
          <p:nvPr>
            <p:ph type="sldNum" idx="21"/>
          </p:nvPr>
        </p:nvSpPr>
        <p:spPr>
          <a:xfrm>
            <a:off x="8820000" y="4843440"/>
            <a:ext cx="231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489D6C7B-C953-4383-ACB4-7A96AEF46E3D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object 2" descr=""/>
          <p:cNvPicPr/>
          <p:nvPr/>
        </p:nvPicPr>
        <p:blipFill>
          <a:blip r:embed="rId1"/>
          <a:stretch/>
        </p:blipFill>
        <p:spPr>
          <a:xfrm>
            <a:off x="99000" y="103680"/>
            <a:ext cx="779040" cy="187200"/>
          </a:xfrm>
          <a:prstGeom prst="rect">
            <a:avLst/>
          </a:prstGeom>
          <a:ln w="0">
            <a:noFill/>
          </a:ln>
        </p:spPr>
      </p:pic>
      <p:grpSp>
        <p:nvGrpSpPr>
          <p:cNvPr id="289" name="object 3"/>
          <p:cNvGrpSpPr/>
          <p:nvPr/>
        </p:nvGrpSpPr>
        <p:grpSpPr>
          <a:xfrm>
            <a:off x="0" y="2287440"/>
            <a:ext cx="1977120" cy="567720"/>
            <a:chOff x="0" y="2287440"/>
            <a:chExt cx="1977120" cy="567720"/>
          </a:xfrm>
        </p:grpSpPr>
        <p:sp>
          <p:nvSpPr>
            <p:cNvPr id="290" name="object 4"/>
            <p:cNvSpPr/>
            <p:nvPr/>
          </p:nvSpPr>
          <p:spPr>
            <a:xfrm>
              <a:off x="0" y="2566440"/>
              <a:ext cx="1977120" cy="9720"/>
            </a:xfrm>
            <a:custGeom>
              <a:avLst/>
              <a:gdLst>
                <a:gd name="textAreaLeft" fmla="*/ 0 w 1977120"/>
                <a:gd name="textAreaRight" fmla="*/ 1978200 w 1977120"/>
                <a:gd name="textAreaTop" fmla="*/ 0 h 9720"/>
                <a:gd name="textAreaBottom" fmla="*/ 10800 h 9720"/>
              </a:gdLst>
              <a:ahLst/>
              <a:rect l="textAreaLeft" t="textAreaTop" r="textAreaRight" b="textAreaBottom"/>
              <a:pathLst>
                <a:path w="1978025" h="10794">
                  <a:moveTo>
                    <a:pt x="1978025" y="0"/>
                  </a:moveTo>
                  <a:lnTo>
                    <a:pt x="0" y="0"/>
                  </a:lnTo>
                  <a:lnTo>
                    <a:pt x="0" y="10666"/>
                  </a:lnTo>
                  <a:lnTo>
                    <a:pt x="1978025" y="10666"/>
                  </a:lnTo>
                  <a:lnTo>
                    <a:pt x="1978025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1" name="object 5"/>
            <p:cNvSpPr/>
            <p:nvPr/>
          </p:nvSpPr>
          <p:spPr>
            <a:xfrm>
              <a:off x="1118520" y="2287440"/>
              <a:ext cx="565920" cy="567720"/>
            </a:xfrm>
            <a:custGeom>
              <a:avLst/>
              <a:gdLst>
                <a:gd name="textAreaLeft" fmla="*/ 0 w 565920"/>
                <a:gd name="textAreaRight" fmla="*/ 567000 w 565920"/>
                <a:gd name="textAreaTop" fmla="*/ 0 h 567720"/>
                <a:gd name="textAreaBottom" fmla="*/ 568800 h 567720"/>
              </a:gdLst>
              <a:ahLst/>
              <a:rect l="textAreaLeft" t="textAreaTop" r="textAreaRight" b="textAreaBottom"/>
              <a:pathLst>
                <a:path w="567055" h="568960">
                  <a:moveTo>
                    <a:pt x="283464" y="0"/>
                  </a:moveTo>
                  <a:lnTo>
                    <a:pt x="237490" y="3682"/>
                  </a:lnTo>
                  <a:lnTo>
                    <a:pt x="193802" y="14477"/>
                  </a:lnTo>
                  <a:lnTo>
                    <a:pt x="153162" y="31750"/>
                  </a:lnTo>
                  <a:lnTo>
                    <a:pt x="116039" y="54863"/>
                  </a:lnTo>
                  <a:lnTo>
                    <a:pt x="83019" y="83184"/>
                  </a:lnTo>
                  <a:lnTo>
                    <a:pt x="54686" y="116331"/>
                  </a:lnTo>
                  <a:lnTo>
                    <a:pt x="31635" y="153543"/>
                  </a:lnTo>
                  <a:lnTo>
                    <a:pt x="14452" y="194309"/>
                  </a:lnTo>
                  <a:lnTo>
                    <a:pt x="3708" y="238125"/>
                  </a:lnTo>
                  <a:lnTo>
                    <a:pt x="0" y="284225"/>
                  </a:lnTo>
                  <a:lnTo>
                    <a:pt x="3708" y="330326"/>
                  </a:lnTo>
                  <a:lnTo>
                    <a:pt x="14452" y="374014"/>
                  </a:lnTo>
                  <a:lnTo>
                    <a:pt x="31635" y="414781"/>
                  </a:lnTo>
                  <a:lnTo>
                    <a:pt x="54686" y="451993"/>
                  </a:lnTo>
                  <a:lnTo>
                    <a:pt x="83019" y="485139"/>
                  </a:lnTo>
                  <a:lnTo>
                    <a:pt x="116039" y="513588"/>
                  </a:lnTo>
                  <a:lnTo>
                    <a:pt x="153162" y="536701"/>
                  </a:lnTo>
                  <a:lnTo>
                    <a:pt x="193802" y="553846"/>
                  </a:lnTo>
                  <a:lnTo>
                    <a:pt x="237490" y="564642"/>
                  </a:lnTo>
                  <a:lnTo>
                    <a:pt x="283464" y="568451"/>
                  </a:lnTo>
                  <a:lnTo>
                    <a:pt x="329438" y="564642"/>
                  </a:lnTo>
                  <a:lnTo>
                    <a:pt x="372999" y="553846"/>
                  </a:lnTo>
                  <a:lnTo>
                    <a:pt x="413639" y="536701"/>
                  </a:lnTo>
                  <a:lnTo>
                    <a:pt x="450850" y="513588"/>
                  </a:lnTo>
                  <a:lnTo>
                    <a:pt x="483870" y="485139"/>
                  </a:lnTo>
                  <a:lnTo>
                    <a:pt x="512191" y="451993"/>
                  </a:lnTo>
                  <a:lnTo>
                    <a:pt x="535178" y="414781"/>
                  </a:lnTo>
                  <a:lnTo>
                    <a:pt x="552450" y="374014"/>
                  </a:lnTo>
                  <a:lnTo>
                    <a:pt x="563117" y="330326"/>
                  </a:lnTo>
                  <a:lnTo>
                    <a:pt x="566928" y="284225"/>
                  </a:lnTo>
                  <a:lnTo>
                    <a:pt x="561340" y="228473"/>
                  </a:lnTo>
                  <a:lnTo>
                    <a:pt x="545338" y="175387"/>
                  </a:lnTo>
                  <a:lnTo>
                    <a:pt x="519303" y="126492"/>
                  </a:lnTo>
                  <a:lnTo>
                    <a:pt x="483870" y="83184"/>
                  </a:lnTo>
                  <a:lnTo>
                    <a:pt x="440690" y="47751"/>
                  </a:lnTo>
                  <a:lnTo>
                    <a:pt x="391922" y="21589"/>
                  </a:lnTo>
                  <a:lnTo>
                    <a:pt x="338963" y="5461"/>
                  </a:lnTo>
                  <a:lnTo>
                    <a:pt x="283464" y="0"/>
                  </a:lnTo>
                  <a:close/>
                </a:path>
              </a:pathLst>
            </a:custGeom>
            <a:solidFill>
              <a:srgbClr val="a3c1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92" name="object 6"/>
          <p:cNvSpPr/>
          <p:nvPr/>
        </p:nvSpPr>
        <p:spPr>
          <a:xfrm>
            <a:off x="5899320" y="2566440"/>
            <a:ext cx="3243240" cy="9720"/>
          </a:xfrm>
          <a:custGeom>
            <a:avLst/>
            <a:gdLst>
              <a:gd name="textAreaLeft" fmla="*/ 0 w 3243240"/>
              <a:gd name="textAreaRight" fmla="*/ 3244320 w 3243240"/>
              <a:gd name="textAreaTop" fmla="*/ 0 h 9720"/>
              <a:gd name="textAreaBottom" fmla="*/ 10800 h 9720"/>
            </a:gdLst>
            <a:ahLst/>
            <a:rect l="textAreaLeft" t="textAreaTop" r="textAreaRight" b="textAreaBottom"/>
            <a:pathLst>
              <a:path w="3244215" h="10794">
                <a:moveTo>
                  <a:pt x="3244088" y="0"/>
                </a:moveTo>
                <a:lnTo>
                  <a:pt x="0" y="0"/>
                </a:lnTo>
                <a:lnTo>
                  <a:pt x="0" y="10666"/>
                </a:lnTo>
                <a:lnTo>
                  <a:pt x="3244088" y="10666"/>
                </a:lnTo>
                <a:lnTo>
                  <a:pt x="3244088" y="0"/>
                </a:lnTo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2094840" y="2257560"/>
            <a:ext cx="1287360" cy="8708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s-ES" sz="3000" spc="-12" strike="noStrike">
                <a:solidFill>
                  <a:srgbClr val="000000"/>
                </a:solidFill>
                <a:latin typeface="Palatino Linotype"/>
              </a:rPr>
              <a:t>Docker</a:t>
            </a:r>
            <a:endParaRPr b="0" lang="es-E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sldNum" idx="22"/>
          </p:nvPr>
        </p:nvSpPr>
        <p:spPr>
          <a:xfrm>
            <a:off x="8820000" y="4843440"/>
            <a:ext cx="231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A2AF666F-1030-474E-A913-69025885CBFF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" name="object 8"/>
          <p:cNvSpPr/>
          <p:nvPr/>
        </p:nvSpPr>
        <p:spPr>
          <a:xfrm>
            <a:off x="1307880" y="2347200"/>
            <a:ext cx="17928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2400" spc="-52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object 2"/>
          <p:cNvSpPr/>
          <p:nvPr/>
        </p:nvSpPr>
        <p:spPr>
          <a:xfrm>
            <a:off x="5265360" y="599040"/>
            <a:ext cx="3877560" cy="360"/>
          </a:xfrm>
          <a:custGeom>
            <a:avLst/>
            <a:gdLst>
              <a:gd name="textAreaLeft" fmla="*/ 0 w 3877560"/>
              <a:gd name="textAreaRight" fmla="*/ 3878640 w 387756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20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Docker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object 4"/>
          <p:cNvSpPr/>
          <p:nvPr/>
        </p:nvSpPr>
        <p:spPr>
          <a:xfrm>
            <a:off x="754920" y="1153080"/>
            <a:ext cx="6084000" cy="13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508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5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5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41" strike="noStrike">
                <a:solidFill>
                  <a:srgbClr val="000000"/>
                </a:solidFill>
                <a:latin typeface="Arial MT"/>
                <a:ea typeface="DejaVu Sans"/>
              </a:rPr>
              <a:t>an</a:t>
            </a:r>
            <a:r>
              <a:rPr b="0" lang="es-ES" sz="1500" spc="-10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open</a:t>
            </a:r>
            <a:r>
              <a:rPr b="0" lang="es-ES" sz="15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platform</a:t>
            </a:r>
            <a:r>
              <a:rPr b="0" lang="es-ES" sz="15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for</a:t>
            </a:r>
            <a:r>
              <a:rPr b="0" lang="es-ES" sz="15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developing,</a:t>
            </a:r>
            <a:r>
              <a:rPr b="0" lang="es-ES" sz="1500" spc="-26" strike="noStrike">
                <a:solidFill>
                  <a:srgbClr val="000000"/>
                </a:solidFill>
                <a:latin typeface="Arial MT"/>
                <a:ea typeface="DejaVu Sans"/>
              </a:rPr>
              <a:t> shipping,</a:t>
            </a:r>
            <a:r>
              <a:rPr b="0" lang="es-ES" sz="15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21" strike="noStrike">
                <a:solidFill>
                  <a:srgbClr val="000000"/>
                </a:solidFill>
                <a:latin typeface="Arial MT"/>
                <a:ea typeface="DejaVu Sans"/>
              </a:rPr>
              <a:t>and</a:t>
            </a:r>
            <a:r>
              <a:rPr b="0" lang="es-ES" sz="15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running </a:t>
            </a:r>
            <a:r>
              <a:rPr b="0" lang="es-ES" sz="1500" spc="-35" strike="noStrike">
                <a:solidFill>
                  <a:srgbClr val="000000"/>
                </a:solidFill>
                <a:latin typeface="Arial MT"/>
                <a:ea typeface="DejaVu Sans"/>
              </a:rPr>
              <a:t>containerized</a:t>
            </a:r>
            <a:r>
              <a:rPr b="0" lang="es-ES" sz="1500" spc="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applications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5"/>
              </a:spcBef>
              <a:tabLst>
                <a:tab algn="l" pos="337320"/>
              </a:tabLst>
            </a:pP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marL="337320" indent="-32508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With</a:t>
            </a:r>
            <a:r>
              <a:rPr b="0" lang="es-ES" sz="1500" spc="2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41" strike="noStrike">
                <a:solidFill>
                  <a:srgbClr val="000000"/>
                </a:solidFill>
                <a:latin typeface="Arial MT"/>
                <a:ea typeface="DejaVu Sans"/>
              </a:rPr>
              <a:t>Docker,</a:t>
            </a:r>
            <a:r>
              <a:rPr b="0" lang="es-ES" sz="15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you</a:t>
            </a:r>
            <a:r>
              <a:rPr b="0" lang="es-ES" sz="1500" spc="2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35" strike="noStrike">
                <a:solidFill>
                  <a:srgbClr val="000000"/>
                </a:solidFill>
                <a:latin typeface="Arial MT"/>
                <a:ea typeface="DejaVu Sans"/>
              </a:rPr>
              <a:t>can</a:t>
            </a:r>
            <a:r>
              <a:rPr b="0" lang="es-ES" sz="15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66" strike="noStrike">
                <a:solidFill>
                  <a:srgbClr val="000000"/>
                </a:solidFill>
                <a:latin typeface="Arial MT"/>
                <a:ea typeface="DejaVu Sans"/>
              </a:rPr>
              <a:t>manage</a:t>
            </a:r>
            <a:r>
              <a:rPr b="0" lang="es-ES" sz="1500" spc="-10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your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21" strike="noStrike">
                <a:solidFill>
                  <a:srgbClr val="000000"/>
                </a:solidFill>
                <a:latin typeface="Arial MT"/>
                <a:ea typeface="DejaVu Sans"/>
              </a:rPr>
              <a:t>infrastructure</a:t>
            </a:r>
            <a:r>
              <a:rPr b="0" lang="es-ES" sz="15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5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the </a:t>
            </a:r>
            <a:r>
              <a:rPr b="0" lang="es-ES" sz="1500" spc="-60" strike="noStrike">
                <a:solidFill>
                  <a:srgbClr val="000000"/>
                </a:solidFill>
                <a:latin typeface="Arial MT"/>
                <a:ea typeface="DejaVu Sans"/>
              </a:rPr>
              <a:t>same</a:t>
            </a:r>
            <a:r>
              <a:rPr b="0" lang="es-ES" sz="1500" spc="-10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21" strike="noStrike">
                <a:solidFill>
                  <a:srgbClr val="000000"/>
                </a:solidFill>
                <a:latin typeface="Arial MT"/>
                <a:ea typeface="DejaVu Sans"/>
              </a:rPr>
              <a:t>way</a:t>
            </a:r>
            <a:r>
              <a:rPr b="0" lang="es-ES" sz="15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26" strike="noStrike">
                <a:solidFill>
                  <a:srgbClr val="000000"/>
                </a:solidFill>
                <a:latin typeface="Arial MT"/>
                <a:ea typeface="DejaVu Sans"/>
              </a:rPr>
              <a:t>you </a:t>
            </a:r>
            <a:r>
              <a:rPr b="0" lang="es-ES" sz="1500" spc="-66" strike="noStrike">
                <a:solidFill>
                  <a:srgbClr val="000000"/>
                </a:solidFill>
                <a:latin typeface="Arial MT"/>
                <a:ea typeface="DejaVu Sans"/>
              </a:rPr>
              <a:t>manage</a:t>
            </a:r>
            <a:r>
              <a:rPr b="0" lang="es-ES" sz="1500" spc="-13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your</a:t>
            </a:r>
            <a:r>
              <a:rPr b="0" lang="es-ES" sz="15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applications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object 5"/>
          <p:cNvSpPr/>
          <p:nvPr/>
        </p:nvSpPr>
        <p:spPr>
          <a:xfrm>
            <a:off x="754920" y="2830320"/>
            <a:ext cx="2124360" cy="2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No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72" strike="noStrike">
                <a:solidFill>
                  <a:srgbClr val="000000"/>
                </a:solidFill>
                <a:latin typeface="Arial MT"/>
                <a:ea typeface="DejaVu Sans"/>
              </a:rPr>
              <a:t>OS</a:t>
            </a:r>
            <a:r>
              <a:rPr b="0" lang="es-ES" sz="1500" spc="-17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5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boot</a:t>
            </a:r>
            <a:r>
              <a:rPr b="0" lang="es-ES" sz="15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52" strike="noStrike">
                <a:solidFill>
                  <a:srgbClr val="000000"/>
                </a:solidFill>
                <a:latin typeface="Arial MT"/>
                <a:ea typeface="DejaVu Sans"/>
              </a:rPr>
              <a:t>→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object 6"/>
          <p:cNvSpPr/>
          <p:nvPr/>
        </p:nvSpPr>
        <p:spPr>
          <a:xfrm>
            <a:off x="2657520" y="2854440"/>
            <a:ext cx="2669760" cy="210600"/>
          </a:xfrm>
          <a:prstGeom prst="rect">
            <a:avLst/>
          </a:prstGeom>
          <a:solidFill>
            <a:srgbClr val="a3c1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20">
              <a:lnSpc>
                <a:spcPts val="1661"/>
              </a:lnSpc>
            </a:pPr>
            <a:r>
              <a:rPr b="0" lang="es-ES" sz="1500" spc="-21" strike="noStrike">
                <a:solidFill>
                  <a:srgbClr val="000000"/>
                </a:solidFill>
                <a:latin typeface="Arial MT"/>
                <a:ea typeface="DejaVu Sans"/>
              </a:rPr>
              <a:t>Applications</a:t>
            </a:r>
            <a:r>
              <a:rPr b="0" lang="es-ES" sz="15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online</a:t>
            </a:r>
            <a:r>
              <a:rPr b="0" lang="es-ES" sz="15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5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seconds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1" name="object 7" descr=""/>
          <p:cNvPicPr/>
          <p:nvPr/>
        </p:nvPicPr>
        <p:blipFill>
          <a:blip r:embed="rId1"/>
          <a:stretch/>
        </p:blipFill>
        <p:spPr>
          <a:xfrm>
            <a:off x="5383080" y="2726280"/>
            <a:ext cx="3405240" cy="2091240"/>
          </a:xfrm>
          <a:prstGeom prst="rect">
            <a:avLst/>
          </a:prstGeom>
          <a:ln w="0">
            <a:noFill/>
          </a:ln>
        </p:spPr>
      </p:pic>
      <p:sp>
        <p:nvSpPr>
          <p:cNvPr id="302" name="PlaceHolder 2"/>
          <p:cNvSpPr>
            <a:spLocks noGrp="1"/>
          </p:cNvSpPr>
          <p:nvPr>
            <p:ph type="sldNum" idx="23"/>
          </p:nvPr>
        </p:nvSpPr>
        <p:spPr>
          <a:xfrm>
            <a:off x="8820000" y="4843440"/>
            <a:ext cx="231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F4EB7C92-ADDD-487E-A012-E2412AF51879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</TotalTime>
  <Application>LibreOffice/7.5.3.2$Windows_X86_64 LibreOffice_project/9f56dff12ba03b9acd7730a5a481eea045e468f3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2024-10-07T21:47:47Z</dcterms:created>
  <dc:creator/>
  <dc:description/>
  <dc:language>es-ES</dc:language>
  <cp:lastModifiedBy/>
  <dcterms:modified xsi:type="dcterms:W3CDTF">2024-10-14T00:06:23Z</dcterms:modified>
  <cp:revision>11</cp:revision>
  <dc:subject/>
  <dc:title>2 - Docker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2024-10-07T00:00:00Z</vt:filetime>
  </property>
  <property fmtid="{D5CDD505-2E9C-101B-9397-08002B2CF9AE}" pid="5" name="PresentationFormat">
    <vt:lpwstr>On-screen Show (4:3)</vt:lpwstr>
  </property>
  <property fmtid="{D5CDD505-2E9C-101B-9397-08002B2CF9AE}" pid="6" name="Producer">
    <vt:lpwstr>Microsoft® PowerPoint® for Microsoft 365</vt:lpwstr>
  </property>
</Properties>
</file>