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jpeg" ContentType="image/jpeg"/>
  <Override PartName="/ppt/media/image51.png" ContentType="image/png"/>
  <Override PartName="/ppt/media/image2.png" ContentType="image/png"/>
  <Override PartName="/ppt/media/image48.png" ContentType="image/png"/>
  <Override PartName="/ppt/media/image7.jpeg" ContentType="image/jpeg"/>
  <Override PartName="/ppt/media/image52.png" ContentType="image/png"/>
  <Override PartName="/ppt/media/image1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17.jpeg" ContentType="image/jpeg"/>
  <Override PartName="/ppt/media/image39.jpeg" ContentType="image/jpeg"/>
  <Override PartName="/ppt/media/image54.png" ContentType="image/png"/>
  <Override PartName="/ppt/media/image6.png" ContentType="image/png"/>
  <Override PartName="/ppt/media/image11.png" ContentType="image/png"/>
  <Override PartName="/ppt/media/image27.jpeg" ContentType="image/jpeg"/>
  <Override PartName="/ppt/media/image8.jpeg" ContentType="image/jpeg"/>
  <Override PartName="/ppt/media/image9.png" ContentType="image/png"/>
  <Override PartName="/ppt/media/image35.jpeg" ContentType="image/jpeg"/>
  <Override PartName="/ppt/media/image12.png" ContentType="image/png"/>
  <Override PartName="/ppt/media/image15.jpeg" ContentType="image/jpeg"/>
  <Override PartName="/ppt/media/image34.png" ContentType="image/png"/>
  <Override PartName="/ppt/media/image56.png" ContentType="image/png"/>
  <Override PartName="/ppt/media/image13.png" ContentType="image/png"/>
  <Override PartName="/ppt/media/image57.png" ContentType="image/png"/>
  <Override PartName="/ppt/media/image14.jpeg" ContentType="image/jpeg"/>
  <Override PartName="/ppt/media/image24.png" ContentType="image/png"/>
  <Override PartName="/ppt/media/image36.jpeg" ContentType="image/jpeg"/>
  <Override PartName="/ppt/media/image46.png" ContentType="image/png"/>
  <Override PartName="/ppt/media/image16.jpeg" ContentType="image/jpeg"/>
  <Override PartName="/ppt/media/image38.jpeg" ContentType="image/jpeg"/>
  <Override PartName="/ppt/media/image44.png" ContentType="image/png"/>
  <Override PartName="/ppt/media/image18.png" ContentType="image/png"/>
  <Override PartName="/ppt/media/image31.jpeg" ContentType="image/jpeg"/>
  <Override PartName="/ppt/media/image53.jpeg" ContentType="image/jpeg"/>
  <Override PartName="/ppt/media/image20.jpeg" ContentType="image/jpeg"/>
  <Override PartName="/ppt/media/image29.png" ContentType="image/png"/>
  <Override PartName="/ppt/media/image21.jpeg" ContentType="image/jpeg"/>
  <Override PartName="/ppt/media/image22.jpeg" ContentType="image/jpeg"/>
  <Override PartName="/ppt/media/image49.png" ContentType="image/png"/>
  <Override PartName="/ppt/media/image23.png" ContentType="image/png"/>
  <Override PartName="/ppt/media/image26.jpeg" ContentType="image/jpeg"/>
  <Override PartName="/ppt/media/image45.png" ContentType="image/png"/>
  <Override PartName="/ppt/media/image25.png" ContentType="image/png"/>
  <Override PartName="/ppt/media/image47.png" ContentType="image/png"/>
  <Override PartName="/ppt/media/image28.jpeg" ContentType="image/jpeg"/>
  <Override PartName="/ppt/media/image43.png" ContentType="image/png"/>
  <Override PartName="/ppt/media/image30.jpeg" ContentType="image/jpeg"/>
  <Override PartName="/ppt/media/image32.jpeg" ContentType="image/jpeg"/>
  <Override PartName="/ppt/media/image33.jpeg" ContentType="image/jpeg"/>
  <Override PartName="/ppt/media/image55.jpeg" ContentType="image/jpeg"/>
  <Override PartName="/ppt/media/image37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5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D889523-446C-4414-9F40-C2F159FDE0D3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209880" y="801720"/>
            <a:ext cx="7139160" cy="400788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756000" y="5077800"/>
            <a:ext cx="604584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CustomShape 6"/>
          <p:cNvSpPr/>
          <p:nvPr/>
        </p:nvSpPr>
        <p:spPr>
          <a:xfrm>
            <a:off x="4278600" y="10153800"/>
            <a:ext cx="3277440" cy="5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1B066DF-C336-45E1-A912-1940692D184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C16134-2578-43A2-99F6-7D1B4C1522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CA6FB1-FE7C-4795-AFE3-5AD14FD303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C41E77-B1B3-4D56-A175-88010DC791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7A036D-E409-403E-BDFF-10080E6B46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F4757D-0113-4B3A-85D2-0DB977CF7E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6F82D5-F9AA-4E26-A37F-BF6D1E8D90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AD1B79-ABF8-4391-97FA-6AFB3FB399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946279-E6C1-4D90-B561-3834C16431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8F4A7-3925-4BC8-B862-5795728BFF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6F8803-C861-430E-AC1C-8390923CD9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03F59C-33FD-4AA6-B8A6-46AB7048DF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69ADEC-05A2-4A76-BC2C-F92A734671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97C991-EB66-4050-890C-013BBC21C1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DDB772-5890-4336-90A1-BEB317B422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0D9869-636C-4A21-BDF5-5D8F574AB8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D78BF4-6FA2-4A2B-BB64-6D4EF83DCB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9DCFD8-0D0F-48E5-A7C1-8A7BD779F6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414B2D-DBB8-4E25-90FF-F4323D60F8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FB0E35-2593-4260-A9D2-DF707F15E5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760895-0F84-4E51-A8A9-8EACE66C43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92C281-8F3E-469D-BDFE-FFAEE65BD3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38D947-D03B-4292-BECE-0CB886E685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9C957A-F332-4BED-9C48-A59B9D7ECE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184C11-A94D-4E46-B634-A209E9E8A2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197903-E18A-4E5B-BA08-6D222BB284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4FB6A5-71D5-4128-9958-9E80E9AAB4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D44141-8123-40D2-A083-5CDF6B563C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4616AC-6EDF-4AB0-9E5E-B4E0CE874C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471503-3492-410D-AF63-7837F65EA1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BFBE88-E05E-412D-8041-3CBBD8515A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489289-3D58-42CE-9244-8F5256B76F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059318-2A49-4320-87F4-BCEDBB8FC2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1F8F67-5966-48CF-9005-B82A257B9A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9B903C-E2AE-480A-A66F-1CFB26909B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086100-A14D-47DE-9E1B-0F0B366C09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5BEE22-47CA-4269-B7CA-E4CDCF22B0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C99402-EEC6-45F6-A204-92F0A902F4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8DF0578-F631-4158-8AB5-393DFFA33A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A5D8B7-7989-4EB0-883B-E624D2899A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C9A0C29-3256-4781-ACD2-FA420EFA28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7980FA-81F6-454D-A04E-C4B2BD38DB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B55CC25-67A9-4C66-9D2B-4349B27602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2747C9A-435A-4745-B7E4-FC3BC9CC59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36BAEE-7DA5-4F32-8374-5E07A3594A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2697ADE-C869-464B-BE92-3FF0543E07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01CCF3-2CFC-46F4-BFAB-27145F161E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706EF8-A4F8-49EB-8F27-31FD6FEAD3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DCC9726-DF5C-4D25-B157-77E46C1702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515000" y="249840"/>
            <a:ext cx="1429920" cy="71784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60" y="-142560"/>
            <a:ext cx="9268920" cy="552240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s-E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2236680" y="249840"/>
            <a:ext cx="18000" cy="4806720"/>
          </a:xfrm>
          <a:prstGeom prst="line">
            <a:avLst/>
          </a:prstGeom>
          <a:ln w="25560">
            <a:solidFill>
              <a:srgbClr val="f9f9f9">
                <a:alpha val="50000"/>
              </a:srgb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Imagen 5" descr=""/>
          <p:cNvPicPr/>
          <p:nvPr/>
        </p:nvPicPr>
        <p:blipFill>
          <a:blip r:embed="rId3"/>
          <a:stretch/>
        </p:blipFill>
        <p:spPr>
          <a:xfrm>
            <a:off x="246240" y="1004760"/>
            <a:ext cx="1844280" cy="421272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3"/>
          <p:cNvSpPr/>
          <p:nvPr/>
        </p:nvSpPr>
        <p:spPr>
          <a:xfrm rot="10800000">
            <a:off x="3632760" y="8789760"/>
            <a:ext cx="1662120" cy="3803040"/>
          </a:xfrm>
          <a:prstGeom prst="rect">
            <a:avLst/>
          </a:prstGeom>
          <a:solidFill>
            <a:srgbClr val="009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" name="Imagen 9" descr=""/>
          <p:cNvPicPr/>
          <p:nvPr/>
        </p:nvPicPr>
        <p:blipFill>
          <a:blip r:embed="rId4"/>
          <a:stretch/>
        </p:blipFill>
        <p:spPr>
          <a:xfrm>
            <a:off x="391680" y="394200"/>
            <a:ext cx="1514520" cy="6094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g object 16" descr=""/>
          <p:cNvPicPr/>
          <p:nvPr/>
        </p:nvPicPr>
        <p:blipFill>
          <a:blip r:embed="rId2"/>
          <a:stretch/>
        </p:blipFill>
        <p:spPr>
          <a:xfrm>
            <a:off x="99000" y="103680"/>
            <a:ext cx="779400" cy="187560"/>
          </a:xfrm>
          <a:prstGeom prst="rect">
            <a:avLst/>
          </a:prstGeom>
          <a:ln w="0">
            <a:noFill/>
          </a:ln>
        </p:spPr>
      </p:pic>
      <p:sp>
        <p:nvSpPr>
          <p:cNvPr id="45" name="bg object 17"/>
          <p:cNvSpPr/>
          <p:nvPr/>
        </p:nvSpPr>
        <p:spPr>
          <a:xfrm>
            <a:off x="0" y="599040"/>
            <a:ext cx="1375200" cy="360"/>
          </a:xfrm>
          <a:custGeom>
            <a:avLst/>
            <a:gdLst>
              <a:gd name="textAreaLeft" fmla="*/ 0 w 1375200"/>
              <a:gd name="textAreaRight" fmla="*/ 1375920 w 13752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bg object 18"/>
          <p:cNvSpPr/>
          <p:nvPr/>
        </p:nvSpPr>
        <p:spPr>
          <a:xfrm>
            <a:off x="816840" y="394560"/>
            <a:ext cx="405720" cy="405720"/>
          </a:xfrm>
          <a:custGeom>
            <a:avLst/>
            <a:gdLst>
              <a:gd name="textAreaLeft" fmla="*/ 0 w 405720"/>
              <a:gd name="textAreaRight" fmla="*/ 406440 w 405720"/>
              <a:gd name="textAreaTop" fmla="*/ 0 h 405720"/>
              <a:gd name="textAreaBottom" fmla="*/ 406440 h 40572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2"/>
          </p:nvPr>
        </p:nvSpPr>
        <p:spPr>
          <a:xfrm>
            <a:off x="8820000" y="4843440"/>
            <a:ext cx="231840" cy="1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0C01E441-5669-4A6B-B84C-3D93ABB30B12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bg object 16" descr=""/>
          <p:cNvPicPr/>
          <p:nvPr/>
        </p:nvPicPr>
        <p:blipFill>
          <a:blip r:embed="rId2"/>
          <a:stretch/>
        </p:blipFill>
        <p:spPr>
          <a:xfrm>
            <a:off x="99000" y="103680"/>
            <a:ext cx="779400" cy="187560"/>
          </a:xfrm>
          <a:prstGeom prst="rect">
            <a:avLst/>
          </a:prstGeom>
          <a:ln w="0">
            <a:noFill/>
          </a:ln>
        </p:spPr>
      </p:pic>
      <p:sp>
        <p:nvSpPr>
          <p:cNvPr id="89" name="bg object 17"/>
          <p:cNvSpPr/>
          <p:nvPr/>
        </p:nvSpPr>
        <p:spPr>
          <a:xfrm>
            <a:off x="0" y="599040"/>
            <a:ext cx="1375200" cy="360"/>
          </a:xfrm>
          <a:custGeom>
            <a:avLst/>
            <a:gdLst>
              <a:gd name="textAreaLeft" fmla="*/ 0 w 1375200"/>
              <a:gd name="textAreaRight" fmla="*/ 1375920 w 13752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bg object 18"/>
          <p:cNvSpPr/>
          <p:nvPr/>
        </p:nvSpPr>
        <p:spPr>
          <a:xfrm>
            <a:off x="816840" y="394560"/>
            <a:ext cx="405720" cy="405720"/>
          </a:xfrm>
          <a:custGeom>
            <a:avLst/>
            <a:gdLst>
              <a:gd name="textAreaLeft" fmla="*/ 0 w 405720"/>
              <a:gd name="textAreaRight" fmla="*/ 406440 w 405720"/>
              <a:gd name="textAreaTop" fmla="*/ 0 h 405720"/>
              <a:gd name="textAreaBottom" fmla="*/ 406440 h 40572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5"/>
          </p:nvPr>
        </p:nvSpPr>
        <p:spPr>
          <a:xfrm>
            <a:off x="8820000" y="4843440"/>
            <a:ext cx="231840" cy="1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CFF949A1-7CCC-49FD-96A8-592370A77BFE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bg object 16" descr=""/>
          <p:cNvPicPr/>
          <p:nvPr/>
        </p:nvPicPr>
        <p:blipFill>
          <a:blip r:embed="rId2"/>
          <a:stretch/>
        </p:blipFill>
        <p:spPr>
          <a:xfrm>
            <a:off x="99000" y="103680"/>
            <a:ext cx="779400" cy="187560"/>
          </a:xfrm>
          <a:prstGeom prst="rect">
            <a:avLst/>
          </a:prstGeom>
          <a:ln w="0">
            <a:noFill/>
          </a:ln>
        </p:spPr>
      </p:pic>
      <p:sp>
        <p:nvSpPr>
          <p:cNvPr id="133" name="bg object 17" hidden="1"/>
          <p:cNvSpPr/>
          <p:nvPr/>
        </p:nvSpPr>
        <p:spPr>
          <a:xfrm>
            <a:off x="0" y="599040"/>
            <a:ext cx="1375200" cy="360"/>
          </a:xfrm>
          <a:custGeom>
            <a:avLst/>
            <a:gdLst>
              <a:gd name="textAreaLeft" fmla="*/ 0 w 1375200"/>
              <a:gd name="textAreaRight" fmla="*/ 1375920 w 13752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bg object 18" hidden="1"/>
          <p:cNvSpPr/>
          <p:nvPr/>
        </p:nvSpPr>
        <p:spPr>
          <a:xfrm>
            <a:off x="816840" y="394560"/>
            <a:ext cx="405720" cy="405720"/>
          </a:xfrm>
          <a:custGeom>
            <a:avLst/>
            <a:gdLst>
              <a:gd name="textAreaLeft" fmla="*/ 0 w 405720"/>
              <a:gd name="textAreaRight" fmla="*/ 406440 w 405720"/>
              <a:gd name="textAreaTop" fmla="*/ 0 h 405720"/>
              <a:gd name="textAreaBottom" fmla="*/ 406440 h 40572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5" name="bg object 16" descr=""/>
          <p:cNvPicPr/>
          <p:nvPr/>
        </p:nvPicPr>
        <p:blipFill>
          <a:blip r:embed="rId3"/>
          <a:stretch/>
        </p:blipFill>
        <p:spPr>
          <a:xfrm>
            <a:off x="99000" y="103680"/>
            <a:ext cx="779400" cy="187560"/>
          </a:xfrm>
          <a:prstGeom prst="rect">
            <a:avLst/>
          </a:prstGeom>
          <a:ln w="0">
            <a:noFill/>
          </a:ln>
        </p:spPr>
      </p:pic>
      <p:sp>
        <p:nvSpPr>
          <p:cNvPr id="136" name="bg object 17"/>
          <p:cNvSpPr/>
          <p:nvPr/>
        </p:nvSpPr>
        <p:spPr>
          <a:xfrm>
            <a:off x="0" y="599040"/>
            <a:ext cx="1375200" cy="360"/>
          </a:xfrm>
          <a:custGeom>
            <a:avLst/>
            <a:gdLst>
              <a:gd name="textAreaLeft" fmla="*/ 0 w 1375200"/>
              <a:gd name="textAreaRight" fmla="*/ 1375920 w 13752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bg object 18"/>
          <p:cNvSpPr/>
          <p:nvPr/>
        </p:nvSpPr>
        <p:spPr>
          <a:xfrm>
            <a:off x="816840" y="394560"/>
            <a:ext cx="405720" cy="405720"/>
          </a:xfrm>
          <a:custGeom>
            <a:avLst/>
            <a:gdLst>
              <a:gd name="textAreaLeft" fmla="*/ 0 w 405720"/>
              <a:gd name="textAreaRight" fmla="*/ 406440 w 405720"/>
              <a:gd name="textAreaTop" fmla="*/ 0 h 405720"/>
              <a:gd name="textAreaBottom" fmla="*/ 406440 h 40572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bg object 19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"/>
          </p:nvPr>
        </p:nvSpPr>
        <p:spPr>
          <a:xfrm>
            <a:off x="8820000" y="4843440"/>
            <a:ext cx="231840" cy="1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0F9974DD-46C0-4C14-8D21-C883EBDBA5C7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9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bg object 16" descr=""/>
          <p:cNvPicPr/>
          <p:nvPr/>
        </p:nvPicPr>
        <p:blipFill>
          <a:blip r:embed="rId2"/>
          <a:stretch/>
        </p:blipFill>
        <p:spPr>
          <a:xfrm>
            <a:off x="99000" y="103680"/>
            <a:ext cx="779400" cy="187560"/>
          </a:xfrm>
          <a:prstGeom prst="rect">
            <a:avLst/>
          </a:prstGeom>
          <a:ln w="0">
            <a:noFill/>
          </a:ln>
        </p:spPr>
      </p:pic>
      <p:sp>
        <p:nvSpPr>
          <p:cNvPr id="181" name="bg object 17" hidden="1"/>
          <p:cNvSpPr/>
          <p:nvPr/>
        </p:nvSpPr>
        <p:spPr>
          <a:xfrm>
            <a:off x="0" y="599040"/>
            <a:ext cx="1375200" cy="360"/>
          </a:xfrm>
          <a:custGeom>
            <a:avLst/>
            <a:gdLst>
              <a:gd name="textAreaLeft" fmla="*/ 0 w 1375200"/>
              <a:gd name="textAreaRight" fmla="*/ 1375920 w 13752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1376045" h="0">
                <a:moveTo>
                  <a:pt x="0" y="0"/>
                </a:moveTo>
                <a:lnTo>
                  <a:pt x="1375918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bg object 18" hidden="1"/>
          <p:cNvSpPr/>
          <p:nvPr/>
        </p:nvSpPr>
        <p:spPr>
          <a:xfrm>
            <a:off x="816840" y="394560"/>
            <a:ext cx="405720" cy="405720"/>
          </a:xfrm>
          <a:custGeom>
            <a:avLst/>
            <a:gdLst>
              <a:gd name="textAreaLeft" fmla="*/ 0 w 405720"/>
              <a:gd name="textAreaRight" fmla="*/ 406440 w 405720"/>
              <a:gd name="textAreaTop" fmla="*/ 0 h 405720"/>
              <a:gd name="textAreaBottom" fmla="*/ 406440 h 405720"/>
            </a:gdLst>
            <a:ahLst/>
            <a:rect l="textAreaLeft" t="textAreaTop" r="textAreaRight" b="textAreaBottom"/>
            <a:pathLst>
              <a:path w="406400" h="406400">
                <a:moveTo>
                  <a:pt x="203200" y="0"/>
                </a:moveTo>
                <a:lnTo>
                  <a:pt x="156616" y="5334"/>
                </a:lnTo>
                <a:lnTo>
                  <a:pt x="113842" y="20700"/>
                </a:lnTo>
                <a:lnTo>
                  <a:pt x="76111" y="44704"/>
                </a:lnTo>
                <a:lnTo>
                  <a:pt x="44640" y="76073"/>
                </a:lnTo>
                <a:lnTo>
                  <a:pt x="20650" y="113792"/>
                </a:lnTo>
                <a:lnTo>
                  <a:pt x="5372" y="156591"/>
                </a:lnTo>
                <a:lnTo>
                  <a:pt x="0" y="203200"/>
                </a:lnTo>
                <a:lnTo>
                  <a:pt x="5372" y="249809"/>
                </a:lnTo>
                <a:lnTo>
                  <a:pt x="20650" y="292608"/>
                </a:lnTo>
                <a:lnTo>
                  <a:pt x="44640" y="330326"/>
                </a:lnTo>
                <a:lnTo>
                  <a:pt x="76111" y="361823"/>
                </a:lnTo>
                <a:lnTo>
                  <a:pt x="113842" y="385699"/>
                </a:lnTo>
                <a:lnTo>
                  <a:pt x="156616" y="401066"/>
                </a:lnTo>
                <a:lnTo>
                  <a:pt x="203200" y="406400"/>
                </a:lnTo>
                <a:lnTo>
                  <a:pt x="249796" y="401066"/>
                </a:lnTo>
                <a:lnTo>
                  <a:pt x="292569" y="385699"/>
                </a:lnTo>
                <a:lnTo>
                  <a:pt x="330301" y="361823"/>
                </a:lnTo>
                <a:lnTo>
                  <a:pt x="361759" y="330326"/>
                </a:lnTo>
                <a:lnTo>
                  <a:pt x="385749" y="292608"/>
                </a:lnTo>
                <a:lnTo>
                  <a:pt x="401040" y="249809"/>
                </a:lnTo>
                <a:lnTo>
                  <a:pt x="406400" y="203200"/>
                </a:lnTo>
                <a:lnTo>
                  <a:pt x="402463" y="163322"/>
                </a:lnTo>
                <a:lnTo>
                  <a:pt x="390944" y="125475"/>
                </a:lnTo>
                <a:lnTo>
                  <a:pt x="372262" y="90424"/>
                </a:lnTo>
                <a:lnTo>
                  <a:pt x="346887" y="59562"/>
                </a:lnTo>
                <a:lnTo>
                  <a:pt x="315937" y="34162"/>
                </a:lnTo>
                <a:lnTo>
                  <a:pt x="280962" y="15494"/>
                </a:lnTo>
                <a:lnTo>
                  <a:pt x="243027" y="3937"/>
                </a:lnTo>
                <a:lnTo>
                  <a:pt x="203200" y="0"/>
                </a:lnTo>
                <a:close/>
              </a:path>
            </a:pathLst>
          </a:cu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3" name="bg object 16" descr=""/>
          <p:cNvPicPr/>
          <p:nvPr/>
        </p:nvPicPr>
        <p:blipFill>
          <a:blip r:embed="rId3"/>
          <a:stretch/>
        </p:blipFill>
        <p:spPr>
          <a:xfrm>
            <a:off x="99000" y="103680"/>
            <a:ext cx="779400" cy="187560"/>
          </a:xfrm>
          <a:prstGeom prst="rect">
            <a:avLst/>
          </a:prstGeom>
          <a:ln w="0"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11"/>
          </p:nvPr>
        </p:nvSpPr>
        <p:spPr>
          <a:xfrm>
            <a:off x="8820000" y="4843440"/>
            <a:ext cx="231840" cy="1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BB51F86-53AA-43CE-825A-B5ED3EA8349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 idx="12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29440" indent="-3110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44160" indent="-2764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658880" indent="-2073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07360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48832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2903040" indent="-2073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s://docs.docker.com/desktop/windows/install/" TargetMode="External"/><Relationship Id="rId3" Type="http://schemas.openxmlformats.org/officeDocument/2006/relationships/hyperlink" Target="https://docs.docker.com/desktop/mac/install/" TargetMode="External"/><Relationship Id="rId4" Type="http://schemas.openxmlformats.org/officeDocument/2006/relationships/hyperlink" Target="https://docs.docker.com/engine/install/ubuntu/" TargetMode="External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hyperlink" Target="https://www.docker.com/pricing/" TargetMode="External"/><Relationship Id="rId3" Type="http://schemas.openxmlformats.org/officeDocument/2006/relationships/hyperlink" Target="https://www.docker.com/pricing/" TargetMode="External"/><Relationship Id="rId4" Type="http://schemas.openxmlformats.org/officeDocument/2006/relationships/hyperlink" Target="https://www.docker.com/pricing/" TargetMode="External"/><Relationship Id="rId5" Type="http://schemas.openxmlformats.org/officeDocument/2006/relationships/hyperlink" Target="https://www.docker.com/pricing/" TargetMode="External"/><Relationship Id="rId6" Type="http://schemas.openxmlformats.org/officeDocument/2006/relationships/hyperlink" Target="https://www.docker.com/pricing/" TargetMode="External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jpe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jpeg"/><Relationship Id="rId3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jpeg"/><Relationship Id="rId3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542320" y="1442880"/>
            <a:ext cx="6600600" cy="17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FUNDAMENTALS - 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DOCKER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(Containers) 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LECTURE II - III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735000" y="3642840"/>
            <a:ext cx="5505120" cy="4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Jose Luis Gómez Ortega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430000" y="3592080"/>
            <a:ext cx="375984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2449080" y="4683960"/>
            <a:ext cx="28929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MDA - MIA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6840000" y="4700520"/>
            <a:ext cx="2132280" cy="3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2024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4" name="object 3" descr=""/>
          <p:cNvPicPr/>
          <p:nvPr/>
        </p:nvPicPr>
        <p:blipFill>
          <a:blip r:embed="rId1"/>
          <a:stretch/>
        </p:blipFill>
        <p:spPr>
          <a:xfrm>
            <a:off x="5401080" y="1317240"/>
            <a:ext cx="3116160" cy="2610360"/>
          </a:xfrm>
          <a:prstGeom prst="rect">
            <a:avLst/>
          </a:prstGeom>
          <a:ln w="0">
            <a:noFill/>
          </a:ln>
        </p:spPr>
      </p:pic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ldNum" idx="24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FE2C8E40-FBA2-45C6-955E-83A7C898AD88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object 5"/>
          <p:cNvSpPr/>
          <p:nvPr/>
        </p:nvSpPr>
        <p:spPr>
          <a:xfrm>
            <a:off x="754920" y="901080"/>
            <a:ext cx="30247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laptop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object 6"/>
          <p:cNvSpPr/>
          <p:nvPr/>
        </p:nvSpPr>
        <p:spPr>
          <a:xfrm>
            <a:off x="1228320" y="1406520"/>
            <a:ext cx="3744000" cy="16884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320040" indent="-320040">
              <a:lnSpc>
                <a:spcPct val="100000"/>
              </a:lnSpc>
              <a:spcBef>
                <a:spcPts val="14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004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Windows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Users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(Windows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10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Enterprise</a:t>
            </a:r>
            <a:r>
              <a:rPr b="0" lang="es-ES" sz="1100" spc="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&amp;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pro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&amp;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home):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object 7"/>
          <p:cNvSpPr/>
          <p:nvPr/>
        </p:nvSpPr>
        <p:spPr>
          <a:xfrm>
            <a:off x="1535760" y="1639800"/>
            <a:ext cx="352296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3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2"/>
              </a:rPr>
              <a:t>https://docs.docker.com/desktop/windows/install/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object 8"/>
          <p:cNvSpPr/>
          <p:nvPr/>
        </p:nvSpPr>
        <p:spPr>
          <a:xfrm>
            <a:off x="1228320" y="1924920"/>
            <a:ext cx="1831320" cy="16884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marL="320040" indent="-320040">
              <a:lnSpc>
                <a:spcPct val="100000"/>
              </a:lnSpc>
              <a:spcBef>
                <a:spcPts val="14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004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Mac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Users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object 9"/>
          <p:cNvSpPr/>
          <p:nvPr/>
        </p:nvSpPr>
        <p:spPr>
          <a:xfrm>
            <a:off x="1535760" y="2164320"/>
            <a:ext cx="320724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3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3"/>
              </a:rPr>
              <a:t>https://docs.docker.com/desktop/mac/install/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object 10"/>
          <p:cNvSpPr/>
          <p:nvPr/>
        </p:nvSpPr>
        <p:spPr>
          <a:xfrm>
            <a:off x="1228320" y="2447640"/>
            <a:ext cx="1831320" cy="17100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 anchor="t">
            <a:spAutoFit/>
          </a:bodyPr>
          <a:p>
            <a:pPr marL="320040" indent="-320040">
              <a:lnSpc>
                <a:spcPct val="100000"/>
              </a:lnSpc>
              <a:spcBef>
                <a:spcPts val="31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004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Users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object 11"/>
          <p:cNvSpPr/>
          <p:nvPr/>
        </p:nvSpPr>
        <p:spPr>
          <a:xfrm>
            <a:off x="1535760" y="2688120"/>
            <a:ext cx="3315240" cy="2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3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4"/>
              </a:rPr>
              <a:t>https://docs.docker.com/engine/install/ubuntu/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5" name="object 3" descr=""/>
          <p:cNvPicPr/>
          <p:nvPr/>
        </p:nvPicPr>
        <p:blipFill>
          <a:blip r:embed="rId1"/>
          <a:stretch/>
        </p:blipFill>
        <p:spPr>
          <a:xfrm>
            <a:off x="5184720" y="1620000"/>
            <a:ext cx="3825000" cy="2613240"/>
          </a:xfrm>
          <a:prstGeom prst="rect">
            <a:avLst/>
          </a:prstGeom>
          <a:ln w="0">
            <a:noFill/>
          </a:ln>
        </p:spPr>
      </p:pic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454040" y="388800"/>
            <a:ext cx="19677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-2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Versions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Num" idx="25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8DCCC7B4-6E83-4410-A5EB-FC10F148592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object 5"/>
          <p:cNvSpPr/>
          <p:nvPr/>
        </p:nvSpPr>
        <p:spPr>
          <a:xfrm>
            <a:off x="754920" y="623520"/>
            <a:ext cx="8254800" cy="174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r">
              <a:lnSpc>
                <a:spcPct val="100000"/>
              </a:lnSpc>
              <a:spcBef>
                <a:spcPts val="99"/>
              </a:spcBef>
            </a:pPr>
            <a:r>
              <a:rPr b="0" lang="es-ES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https://hub.docker.com/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337320" indent="-325080">
              <a:lnSpc>
                <a:spcPct val="100000"/>
              </a:lnSpc>
              <a:spcBef>
                <a:spcPts val="201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32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b="1" lang="es-ES" sz="15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75" strike="noStrike">
                <a:solidFill>
                  <a:srgbClr val="000000"/>
                </a:solidFill>
                <a:latin typeface="Arial"/>
                <a:ea typeface="DejaVu Sans"/>
              </a:rPr>
              <a:t>Engine</a:t>
            </a:r>
            <a:r>
              <a:rPr b="1" lang="es-ES" sz="15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client-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server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application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these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major components: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Available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Linux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Daemon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(Server)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(dockerd)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REST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API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1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Client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(Command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Interface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(CLI))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object 6"/>
          <p:cNvSpPr/>
          <p:nvPr/>
        </p:nvSpPr>
        <p:spPr>
          <a:xfrm>
            <a:off x="754920" y="3217680"/>
            <a:ext cx="4644720" cy="13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b="1" lang="es-ES" sz="15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Desktop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Contains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Engine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Available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Windows,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Linux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Mac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Focus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Development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Environments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Contains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additional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tools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such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docker-compose,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GUI,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etc.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Offers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different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2"/>
              </a:rPr>
              <a:t>subscriptions</a:t>
            </a:r>
            <a:r>
              <a:rPr b="0" lang="es-ES" sz="11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3"/>
              </a:rPr>
              <a:t> </a:t>
            </a:r>
            <a:r>
              <a:rPr b="0" lang="es-ES" sz="11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4"/>
              </a:rPr>
              <a:t>&amp;</a:t>
            </a:r>
            <a:r>
              <a:rPr b="0" lang="es-ES" sz="11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5"/>
              </a:rPr>
              <a:t> </a:t>
            </a:r>
            <a:r>
              <a:rPr b="0" lang="es-ES" sz="11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MT"/>
                <a:ea typeface="DejaVu Sans"/>
                <a:hlinkClick r:id="rId6"/>
              </a:rPr>
              <a:t>prices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-1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Desktop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2" name="object 4"/>
          <p:cNvGrpSpPr/>
          <p:nvPr/>
        </p:nvGrpSpPr>
        <p:grpSpPr>
          <a:xfrm>
            <a:off x="733320" y="1019880"/>
            <a:ext cx="8094600" cy="3993120"/>
            <a:chOff x="733320" y="1019880"/>
            <a:chExt cx="8094600" cy="3993120"/>
          </a:xfrm>
        </p:grpSpPr>
        <p:pic>
          <p:nvPicPr>
            <p:cNvPr id="323" name="object 5" descr=""/>
            <p:cNvPicPr/>
            <p:nvPr/>
          </p:nvPicPr>
          <p:blipFill>
            <a:blip r:embed="rId1"/>
            <a:stretch/>
          </p:blipFill>
          <p:spPr>
            <a:xfrm>
              <a:off x="762120" y="1048680"/>
              <a:ext cx="3867120" cy="2242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4" name="object 6"/>
            <p:cNvSpPr/>
            <p:nvPr/>
          </p:nvSpPr>
          <p:spPr>
            <a:xfrm>
              <a:off x="733320" y="1019880"/>
              <a:ext cx="3924720" cy="2300040"/>
            </a:xfrm>
            <a:custGeom>
              <a:avLst/>
              <a:gdLst>
                <a:gd name="textAreaLeft" fmla="*/ 0 w 3924720"/>
                <a:gd name="textAreaRight" fmla="*/ 3925440 w 3924720"/>
                <a:gd name="textAreaTop" fmla="*/ 0 h 2300040"/>
                <a:gd name="textAreaBottom" fmla="*/ 2300760 h 2300040"/>
              </a:gdLst>
              <a:ahLst/>
              <a:rect l="textAreaLeft" t="textAreaTop" r="textAreaRight" b="textAreaBottom"/>
              <a:pathLst>
                <a:path w="3925570" h="2300604">
                  <a:moveTo>
                    <a:pt x="0" y="2300478"/>
                  </a:moveTo>
                  <a:lnTo>
                    <a:pt x="3925062" y="2300478"/>
                  </a:lnTo>
                  <a:lnTo>
                    <a:pt x="3925062" y="0"/>
                  </a:lnTo>
                  <a:lnTo>
                    <a:pt x="0" y="0"/>
                  </a:lnTo>
                  <a:lnTo>
                    <a:pt x="0" y="2300478"/>
                  </a:ln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25" name="object 7" descr=""/>
            <p:cNvPicPr/>
            <p:nvPr/>
          </p:nvPicPr>
          <p:blipFill>
            <a:blip r:embed="rId2"/>
            <a:stretch/>
          </p:blipFill>
          <p:spPr>
            <a:xfrm>
              <a:off x="4337280" y="2225160"/>
              <a:ext cx="4461480" cy="2759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" name="object 8"/>
            <p:cNvSpPr/>
            <p:nvPr/>
          </p:nvSpPr>
          <p:spPr>
            <a:xfrm>
              <a:off x="4308840" y="2196360"/>
              <a:ext cx="4519080" cy="2816640"/>
            </a:xfrm>
            <a:custGeom>
              <a:avLst/>
              <a:gdLst>
                <a:gd name="textAreaLeft" fmla="*/ 0 w 4519080"/>
                <a:gd name="textAreaRight" fmla="*/ 4519800 w 4519080"/>
                <a:gd name="textAreaTop" fmla="*/ 0 h 2816640"/>
                <a:gd name="textAreaBottom" fmla="*/ 2817360 h 2816640"/>
              </a:gdLst>
              <a:ahLst/>
              <a:rect l="textAreaLeft" t="textAreaTop" r="textAreaRight" b="textAreaBottom"/>
              <a:pathLst>
                <a:path w="4519930" h="2817495">
                  <a:moveTo>
                    <a:pt x="0" y="2817114"/>
                  </a:moveTo>
                  <a:lnTo>
                    <a:pt x="4519422" y="2817114"/>
                  </a:lnTo>
                  <a:lnTo>
                    <a:pt x="4519422" y="0"/>
                  </a:lnTo>
                  <a:lnTo>
                    <a:pt x="0" y="0"/>
                  </a:lnTo>
                  <a:lnTo>
                    <a:pt x="0" y="2817114"/>
                  </a:ln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27" name="PlaceHolder 2"/>
          <p:cNvSpPr>
            <a:spLocks noGrp="1"/>
          </p:cNvSpPr>
          <p:nvPr>
            <p:ph type="sldNum" idx="26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4CA4DFFF-2006-4CDA-A575-052531FC8D6E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Visual</a:t>
            </a:r>
            <a:r>
              <a:rPr b="1" lang="es-ES" sz="2000" spc="-32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Studio</a:t>
            </a:r>
            <a:r>
              <a:rPr b="1" lang="es-ES" sz="2000" spc="-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Code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object 4" descr=""/>
          <p:cNvPicPr/>
          <p:nvPr/>
        </p:nvPicPr>
        <p:blipFill>
          <a:blip r:embed="rId1"/>
          <a:stretch/>
        </p:blipFill>
        <p:spPr>
          <a:xfrm>
            <a:off x="1143000" y="978480"/>
            <a:ext cx="6572160" cy="3807720"/>
          </a:xfrm>
          <a:prstGeom prst="rect">
            <a:avLst/>
          </a:prstGeom>
          <a:ln w="0">
            <a:noFill/>
          </a:ln>
        </p:spPr>
      </p:pic>
      <p:sp>
        <p:nvSpPr>
          <p:cNvPr id="331" name="PlaceHolder 2"/>
          <p:cNvSpPr>
            <a:spLocks noGrp="1"/>
          </p:cNvSpPr>
          <p:nvPr>
            <p:ph type="sldNum" idx="27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4D41DBC-8B27-4CCF-949B-4C4165F84687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454040" y="388800"/>
            <a:ext cx="16653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Image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4" name="object 4"/>
          <p:cNvGrpSpPr/>
          <p:nvPr/>
        </p:nvGrpSpPr>
        <p:grpSpPr>
          <a:xfrm>
            <a:off x="7089480" y="2743200"/>
            <a:ext cx="1811160" cy="1509480"/>
            <a:chOff x="7089480" y="2743200"/>
            <a:chExt cx="1811160" cy="1509480"/>
          </a:xfrm>
        </p:grpSpPr>
        <p:pic>
          <p:nvPicPr>
            <p:cNvPr id="335" name="object 5" descr=""/>
            <p:cNvPicPr/>
            <p:nvPr/>
          </p:nvPicPr>
          <p:blipFill>
            <a:blip r:embed="rId1"/>
            <a:stretch/>
          </p:blipFill>
          <p:spPr>
            <a:xfrm>
              <a:off x="7089480" y="2743200"/>
              <a:ext cx="1811160" cy="136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6" name="object 6" descr=""/>
            <p:cNvPicPr/>
            <p:nvPr/>
          </p:nvPicPr>
          <p:blipFill>
            <a:blip r:embed="rId2"/>
            <a:stretch/>
          </p:blipFill>
          <p:spPr>
            <a:xfrm>
              <a:off x="7113960" y="2749320"/>
              <a:ext cx="1762560" cy="15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7" name="object 7"/>
          <p:cNvSpPr/>
          <p:nvPr/>
        </p:nvSpPr>
        <p:spPr>
          <a:xfrm>
            <a:off x="853200" y="1529280"/>
            <a:ext cx="4867920" cy="19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5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5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like</a:t>
            </a:r>
            <a:r>
              <a:rPr b="0" lang="es-ES" sz="15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Instalación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CD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read-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only</a:t>
            </a:r>
            <a:r>
              <a:rPr b="0" lang="es-ES" sz="15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template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Recognized</a:t>
            </a:r>
            <a:r>
              <a:rPr b="0" lang="es-ES" sz="15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by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name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ID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1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5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pushed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5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pulled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from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Hub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28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B5A893CA-64DA-4224-AF01-3774E7BBD476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Container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object 4"/>
          <p:cNvSpPr/>
          <p:nvPr/>
        </p:nvSpPr>
        <p:spPr>
          <a:xfrm>
            <a:off x="754920" y="1153080"/>
            <a:ext cx="5119200" cy="29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instance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Provides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similar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isolation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VMs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but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lighter!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Adds</a:t>
            </a:r>
            <a:r>
              <a:rPr b="0" lang="es-ES" sz="15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writable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layer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top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500" spc="28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5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layers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5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works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24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80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5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talk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r>
              <a:rPr b="0" lang="es-ES" sz="15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like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processes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Linux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Provide</a:t>
            </a:r>
            <a:r>
              <a:rPr b="0" lang="es-ES" sz="15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resources</a:t>
            </a:r>
            <a:r>
              <a:rPr b="0" lang="es-ES" sz="15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(CPU/RAM)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5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object 5" descr=""/>
          <p:cNvPicPr/>
          <p:nvPr/>
        </p:nvPicPr>
        <p:blipFill>
          <a:blip r:embed="rId1"/>
          <a:stretch/>
        </p:blipFill>
        <p:spPr>
          <a:xfrm>
            <a:off x="6614640" y="2242440"/>
            <a:ext cx="1696320" cy="1330560"/>
          </a:xfrm>
          <a:prstGeom prst="rect">
            <a:avLst/>
          </a:prstGeom>
          <a:ln w="0">
            <a:noFill/>
          </a:ln>
        </p:spPr>
      </p:pic>
      <p:sp>
        <p:nvSpPr>
          <p:cNvPr id="343" name="PlaceHolder 2"/>
          <p:cNvSpPr>
            <a:spLocks noGrp="1"/>
          </p:cNvSpPr>
          <p:nvPr>
            <p:ph type="sldNum" idx="29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8B630A9C-77C4-4FCC-8FA3-20C7DAE33545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object 4" descr=""/>
          <p:cNvPicPr/>
          <p:nvPr/>
        </p:nvPicPr>
        <p:blipFill>
          <a:blip r:embed="rId1"/>
          <a:stretch/>
        </p:blipFill>
        <p:spPr>
          <a:xfrm>
            <a:off x="1828800" y="1819800"/>
            <a:ext cx="5790600" cy="2926800"/>
          </a:xfrm>
          <a:prstGeom prst="rect">
            <a:avLst/>
          </a:prstGeom>
          <a:ln w="0">
            <a:noFill/>
          </a:ln>
        </p:spPr>
      </p:pic>
      <p:sp>
        <p:nvSpPr>
          <p:cNvPr id="347" name="object 5"/>
          <p:cNvSpPr/>
          <p:nvPr/>
        </p:nvSpPr>
        <p:spPr>
          <a:xfrm>
            <a:off x="548280" y="1303920"/>
            <a:ext cx="28112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800" spc="-26" strike="noStrike">
                <a:solidFill>
                  <a:srgbClr val="000000"/>
                </a:solidFill>
                <a:latin typeface="Arial MT"/>
                <a:ea typeface="DejaVu Sans"/>
              </a:rPr>
              <a:t>‘‘‘</a:t>
            </a:r>
            <a:r>
              <a:rPr b="0" lang="es-ES" sz="18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8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8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800" spc="-41" strike="noStrike">
                <a:solidFill>
                  <a:srgbClr val="000000"/>
                </a:solidFill>
                <a:latin typeface="Arial MT"/>
                <a:ea typeface="DejaVu Sans"/>
              </a:rPr>
              <a:t>hello-</a:t>
            </a:r>
            <a:r>
              <a:rPr b="0" lang="es-ES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world’’’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Num" idx="30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D539BE59-9A71-43B5-8F64-D85209A597E0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2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Basic</a:t>
            </a:r>
            <a:r>
              <a:rPr b="1" lang="es-ES" sz="2000" spc="14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Comands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object 4"/>
          <p:cNvSpPr/>
          <p:nvPr/>
        </p:nvSpPr>
        <p:spPr>
          <a:xfrm>
            <a:off x="332280" y="1246680"/>
            <a:ext cx="2907360" cy="34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65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1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version”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–help”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image”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--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help”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ls”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ps”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ps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a”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–it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&lt;image&gt;”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2" name="object 5" descr=""/>
          <p:cNvPicPr/>
          <p:nvPr/>
        </p:nvPicPr>
        <p:blipFill>
          <a:blip r:embed="rId1"/>
          <a:stretch/>
        </p:blipFill>
        <p:spPr>
          <a:xfrm>
            <a:off x="3396240" y="1450800"/>
            <a:ext cx="5537520" cy="1637640"/>
          </a:xfrm>
          <a:prstGeom prst="rect">
            <a:avLst/>
          </a:prstGeom>
          <a:ln w="0">
            <a:noFill/>
          </a:ln>
        </p:spPr>
      </p:pic>
      <p:pic>
        <p:nvPicPr>
          <p:cNvPr id="353" name="object 6" descr=""/>
          <p:cNvPicPr/>
          <p:nvPr/>
        </p:nvPicPr>
        <p:blipFill>
          <a:blip r:embed="rId2"/>
          <a:stretch/>
        </p:blipFill>
        <p:spPr>
          <a:xfrm>
            <a:off x="3396960" y="3495240"/>
            <a:ext cx="5548320" cy="627120"/>
          </a:xfrm>
          <a:prstGeom prst="rect">
            <a:avLst/>
          </a:prstGeom>
          <a:ln w="0">
            <a:noFill/>
          </a:ln>
        </p:spPr>
      </p:pic>
      <p:sp>
        <p:nvSpPr>
          <p:cNvPr id="354" name="PlaceHolder 2"/>
          <p:cNvSpPr>
            <a:spLocks noGrp="1"/>
          </p:cNvSpPr>
          <p:nvPr>
            <p:ph type="sldNum" idx="31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F39726B-6E63-4E57-9F95-AEA2E53A47AB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object 3"/>
          <p:cNvSpPr/>
          <p:nvPr/>
        </p:nvSpPr>
        <p:spPr>
          <a:xfrm>
            <a:off x="609120" y="1153080"/>
            <a:ext cx="109152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1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1A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object 4"/>
          <p:cNvSpPr/>
          <p:nvPr/>
        </p:nvSpPr>
        <p:spPr>
          <a:xfrm>
            <a:off x="1069560" y="1514520"/>
            <a:ext cx="15346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object 5"/>
          <p:cNvSpPr/>
          <p:nvPr/>
        </p:nvSpPr>
        <p:spPr>
          <a:xfrm>
            <a:off x="1069560" y="1874160"/>
            <a:ext cx="28900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&lt;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hello-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world&gt;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object 6"/>
          <p:cNvSpPr/>
          <p:nvPr/>
        </p:nvSpPr>
        <p:spPr>
          <a:xfrm>
            <a:off x="1069560" y="2239920"/>
            <a:ext cx="153468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object 7"/>
          <p:cNvSpPr/>
          <p:nvPr/>
        </p:nvSpPr>
        <p:spPr>
          <a:xfrm>
            <a:off x="1069560" y="2575440"/>
            <a:ext cx="175320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object 8"/>
          <p:cNvSpPr/>
          <p:nvPr/>
        </p:nvSpPr>
        <p:spPr>
          <a:xfrm>
            <a:off x="1069560" y="2910960"/>
            <a:ext cx="142668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5.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all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object 9"/>
          <p:cNvSpPr/>
          <p:nvPr/>
        </p:nvSpPr>
        <p:spPr>
          <a:xfrm>
            <a:off x="6424560" y="4578480"/>
            <a:ext cx="239508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21480" indent="-3214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148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–it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object 10"/>
          <p:cNvSpPr/>
          <p:nvPr/>
        </p:nvSpPr>
        <p:spPr>
          <a:xfrm>
            <a:off x="6124320" y="4247640"/>
            <a:ext cx="5353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s-ES" sz="1800" spc="-100" strike="noStrike">
                <a:solidFill>
                  <a:srgbClr val="000000"/>
                </a:solidFill>
                <a:latin typeface="Arial"/>
                <a:ea typeface="DejaVu Sans"/>
              </a:rPr>
              <a:t>TIP!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object 11"/>
          <p:cNvSpPr/>
          <p:nvPr/>
        </p:nvSpPr>
        <p:spPr>
          <a:xfrm>
            <a:off x="3962520" y="1156680"/>
            <a:ext cx="109152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100" spc="-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1B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object 12"/>
          <p:cNvSpPr/>
          <p:nvPr/>
        </p:nvSpPr>
        <p:spPr>
          <a:xfrm>
            <a:off x="4422600" y="1517760"/>
            <a:ext cx="153612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object 13"/>
          <p:cNvSpPr/>
          <p:nvPr/>
        </p:nvSpPr>
        <p:spPr>
          <a:xfrm>
            <a:off x="4422600" y="1878120"/>
            <a:ext cx="259704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&lt;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Ubuntu&gt;</a:t>
            </a:r>
            <a:r>
              <a:rPr b="1" lang="es-ES" sz="11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object 14"/>
          <p:cNvSpPr/>
          <p:nvPr/>
        </p:nvSpPr>
        <p:spPr>
          <a:xfrm>
            <a:off x="4422600" y="2243880"/>
            <a:ext cx="153540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object 15"/>
          <p:cNvSpPr/>
          <p:nvPr/>
        </p:nvSpPr>
        <p:spPr>
          <a:xfrm>
            <a:off x="4422600" y="2578680"/>
            <a:ext cx="175320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object 16"/>
          <p:cNvSpPr/>
          <p:nvPr/>
        </p:nvSpPr>
        <p:spPr>
          <a:xfrm>
            <a:off x="4422600" y="2914560"/>
            <a:ext cx="142740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5.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all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object 17" descr=""/>
          <p:cNvPicPr/>
          <p:nvPr/>
        </p:nvPicPr>
        <p:blipFill>
          <a:blip r:embed="rId1"/>
          <a:stretch/>
        </p:blipFill>
        <p:spPr>
          <a:xfrm>
            <a:off x="6955920" y="2404080"/>
            <a:ext cx="1869480" cy="1565640"/>
          </a:xfrm>
          <a:prstGeom prst="rect">
            <a:avLst/>
          </a:prstGeom>
          <a:ln w="0">
            <a:noFill/>
          </a:ln>
        </p:spPr>
      </p:pic>
      <p:sp>
        <p:nvSpPr>
          <p:cNvPr id="371" name="PlaceHolder 2"/>
          <p:cNvSpPr>
            <a:spLocks noGrp="1"/>
          </p:cNvSpPr>
          <p:nvPr>
            <p:ph type="sldNum" idx="32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CA5CDBB-2139-4B2D-A2A1-0272C77DA0FB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object 2"/>
          <p:cNvSpPr/>
          <p:nvPr/>
        </p:nvSpPr>
        <p:spPr>
          <a:xfrm>
            <a:off x="6019920" y="599040"/>
            <a:ext cx="3123360" cy="360"/>
          </a:xfrm>
          <a:custGeom>
            <a:avLst/>
            <a:gdLst>
              <a:gd name="textAreaLeft" fmla="*/ 0 w 3123360"/>
              <a:gd name="textAreaRight" fmla="*/ 3124080 w 31233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124200" h="0">
                <a:moveTo>
                  <a:pt x="0" y="0"/>
                </a:moveTo>
                <a:lnTo>
                  <a:pt x="31240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21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Background</a:t>
            </a:r>
            <a:r>
              <a:rPr b="1" lang="es-ES" sz="2000" spc="19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Containers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object 4"/>
          <p:cNvSpPr/>
          <p:nvPr/>
        </p:nvSpPr>
        <p:spPr>
          <a:xfrm>
            <a:off x="404280" y="1246680"/>
            <a:ext cx="3375360" cy="262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65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1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4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400" spc="-72" strike="noStrike">
                <a:solidFill>
                  <a:srgbClr val="000000"/>
                </a:solidFill>
                <a:latin typeface="Arial MT"/>
                <a:ea typeface="DejaVu Sans"/>
              </a:rPr>
              <a:t> jupyter/base-notebook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1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4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run -d</a:t>
            </a:r>
            <a:r>
              <a:rPr b="0" lang="es-ES" sz="1400" spc="-72" strike="noStrike">
                <a:solidFill>
                  <a:srgbClr val="000000"/>
                </a:solidFill>
                <a:latin typeface="Arial MT"/>
                <a:ea typeface="DejaVu Sans"/>
              </a:rPr>
              <a:t> jupyter/base-notebook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stop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tabLst>
                <a:tab algn="l" pos="33732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rm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rmi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object 5" descr=""/>
          <p:cNvPicPr/>
          <p:nvPr/>
        </p:nvPicPr>
        <p:blipFill>
          <a:blip r:embed="rId1"/>
          <a:stretch/>
        </p:blipFill>
        <p:spPr>
          <a:xfrm>
            <a:off x="3828600" y="1260000"/>
            <a:ext cx="4991040" cy="3088080"/>
          </a:xfrm>
          <a:prstGeom prst="rect">
            <a:avLst/>
          </a:prstGeom>
          <a:ln w="0">
            <a:noFill/>
          </a:ln>
        </p:spPr>
      </p:pic>
      <p:sp>
        <p:nvSpPr>
          <p:cNvPr id="376" name="PlaceHolder 2"/>
          <p:cNvSpPr>
            <a:spLocks noGrp="1"/>
          </p:cNvSpPr>
          <p:nvPr>
            <p:ph type="sldNum" idx="33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F93C26A6-FC23-48DD-BA0B-009394BC7A4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object 2" descr=""/>
          <p:cNvPicPr/>
          <p:nvPr/>
        </p:nvPicPr>
        <p:blipFill>
          <a:blip r:embed="rId1"/>
          <a:stretch/>
        </p:blipFill>
        <p:spPr>
          <a:xfrm>
            <a:off x="99000" y="103680"/>
            <a:ext cx="779400" cy="187560"/>
          </a:xfrm>
          <a:prstGeom prst="rect">
            <a:avLst/>
          </a:prstGeom>
          <a:ln w="0">
            <a:noFill/>
          </a:ln>
        </p:spPr>
      </p:pic>
      <p:grpSp>
        <p:nvGrpSpPr>
          <p:cNvPr id="237" name="object 3"/>
          <p:cNvGrpSpPr/>
          <p:nvPr/>
        </p:nvGrpSpPr>
        <p:grpSpPr>
          <a:xfrm>
            <a:off x="0" y="928080"/>
            <a:ext cx="1375200" cy="405720"/>
            <a:chOff x="0" y="928080"/>
            <a:chExt cx="1375200" cy="405720"/>
          </a:xfrm>
        </p:grpSpPr>
        <p:sp>
          <p:nvSpPr>
            <p:cNvPr id="238" name="object 4"/>
            <p:cNvSpPr/>
            <p:nvPr/>
          </p:nvSpPr>
          <p:spPr>
            <a:xfrm>
              <a:off x="0" y="1132200"/>
              <a:ext cx="1375200" cy="360"/>
            </a:xfrm>
            <a:custGeom>
              <a:avLst/>
              <a:gdLst>
                <a:gd name="textAreaLeft" fmla="*/ 0 w 1375200"/>
                <a:gd name="textAreaRight" fmla="*/ 1375920 w 1375200"/>
                <a:gd name="textAreaTop" fmla="*/ 0 h 360"/>
                <a:gd name="textAreaBottom" fmla="*/ 1440 h 360"/>
              </a:gdLst>
              <a:ahLst/>
              <a:rect l="textAreaLeft" t="textAreaTop" r="textAreaRight" b="textAreaBottom"/>
              <a:pathLst>
                <a:path w="1376045" h="0">
                  <a:moveTo>
                    <a:pt x="0" y="0"/>
                  </a:moveTo>
                  <a:lnTo>
                    <a:pt x="1375918" y="0"/>
                  </a:lnTo>
                </a:path>
              </a:pathLst>
            </a:custGeom>
            <a:noFill/>
            <a:ln w="9523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9" name="object 5"/>
            <p:cNvSpPr/>
            <p:nvPr/>
          </p:nvSpPr>
          <p:spPr>
            <a:xfrm>
              <a:off x="816840" y="928080"/>
              <a:ext cx="405720" cy="405720"/>
            </a:xfrm>
            <a:custGeom>
              <a:avLst/>
              <a:gdLst>
                <a:gd name="textAreaLeft" fmla="*/ 0 w 405720"/>
                <a:gd name="textAreaRight" fmla="*/ 406440 w 405720"/>
                <a:gd name="textAreaTop" fmla="*/ 0 h 405720"/>
                <a:gd name="textAreaBottom" fmla="*/ 406440 h 405720"/>
              </a:gdLst>
              <a:ahLst/>
              <a:rect l="textAreaLeft" t="textAreaTop" r="textAreaRight" b="textAreaBottom"/>
              <a:pathLst>
                <a:path w="406400" h="406400">
                  <a:moveTo>
                    <a:pt x="203200" y="0"/>
                  </a:moveTo>
                  <a:lnTo>
                    <a:pt x="156616" y="5334"/>
                  </a:lnTo>
                  <a:lnTo>
                    <a:pt x="113842" y="20700"/>
                  </a:lnTo>
                  <a:lnTo>
                    <a:pt x="76111" y="44576"/>
                  </a:lnTo>
                  <a:lnTo>
                    <a:pt x="44640" y="76073"/>
                  </a:lnTo>
                  <a:lnTo>
                    <a:pt x="20650" y="113792"/>
                  </a:lnTo>
                  <a:lnTo>
                    <a:pt x="5372" y="156591"/>
                  </a:lnTo>
                  <a:lnTo>
                    <a:pt x="0" y="203200"/>
                  </a:lnTo>
                  <a:lnTo>
                    <a:pt x="5372" y="249809"/>
                  </a:lnTo>
                  <a:lnTo>
                    <a:pt x="20650" y="292608"/>
                  </a:lnTo>
                  <a:lnTo>
                    <a:pt x="44640" y="330326"/>
                  </a:lnTo>
                  <a:lnTo>
                    <a:pt x="76111" y="361823"/>
                  </a:lnTo>
                  <a:lnTo>
                    <a:pt x="113842" y="385699"/>
                  </a:lnTo>
                  <a:lnTo>
                    <a:pt x="156616" y="401066"/>
                  </a:lnTo>
                  <a:lnTo>
                    <a:pt x="203200" y="406400"/>
                  </a:lnTo>
                  <a:lnTo>
                    <a:pt x="249796" y="401066"/>
                  </a:lnTo>
                  <a:lnTo>
                    <a:pt x="292569" y="385699"/>
                  </a:lnTo>
                  <a:lnTo>
                    <a:pt x="330301" y="361823"/>
                  </a:lnTo>
                  <a:lnTo>
                    <a:pt x="361759" y="330326"/>
                  </a:lnTo>
                  <a:lnTo>
                    <a:pt x="385749" y="292608"/>
                  </a:lnTo>
                  <a:lnTo>
                    <a:pt x="401040" y="249809"/>
                  </a:lnTo>
                  <a:lnTo>
                    <a:pt x="406400" y="203200"/>
                  </a:lnTo>
                  <a:lnTo>
                    <a:pt x="402463" y="163322"/>
                  </a:lnTo>
                  <a:lnTo>
                    <a:pt x="390944" y="125475"/>
                  </a:lnTo>
                  <a:lnTo>
                    <a:pt x="372262" y="90424"/>
                  </a:lnTo>
                  <a:lnTo>
                    <a:pt x="346887" y="59562"/>
                  </a:lnTo>
                  <a:lnTo>
                    <a:pt x="315937" y="34162"/>
                  </a:lnTo>
                  <a:lnTo>
                    <a:pt x="280962" y="15494"/>
                  </a:lnTo>
                  <a:lnTo>
                    <a:pt x="243027" y="393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0" name="object 6"/>
          <p:cNvSpPr/>
          <p:nvPr/>
        </p:nvSpPr>
        <p:spPr>
          <a:xfrm>
            <a:off x="5265360" y="113220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54040" y="921960"/>
            <a:ext cx="92304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Agenda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8"/>
          <p:cNvSpPr/>
          <p:nvPr/>
        </p:nvSpPr>
        <p:spPr>
          <a:xfrm>
            <a:off x="1223640" y="1894320"/>
            <a:ext cx="1449000" cy="57348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259"/>
              </a:lnSpc>
            </a:pPr>
            <a:r>
              <a:rPr b="1" lang="es-ES" sz="2000" spc="-46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1" lang="es-ES" sz="20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000" spc="-114" strike="noStrike">
                <a:solidFill>
                  <a:srgbClr val="000000"/>
                </a:solidFill>
                <a:latin typeface="Arial"/>
                <a:ea typeface="DejaVu Sans"/>
              </a:rPr>
              <a:t>Containers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bject 9"/>
          <p:cNvSpPr/>
          <p:nvPr/>
        </p:nvSpPr>
        <p:spPr>
          <a:xfrm>
            <a:off x="1226880" y="2781360"/>
            <a:ext cx="1071000" cy="57132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251"/>
              </a:lnSpc>
            </a:pPr>
            <a:r>
              <a:rPr b="1" lang="es-ES" sz="2000" spc="-2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1" lang="es-ES" sz="20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000" spc="-86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object 10" descr=""/>
          <p:cNvPicPr/>
          <p:nvPr/>
        </p:nvPicPr>
        <p:blipFill>
          <a:blip r:embed="rId2"/>
          <a:stretch/>
        </p:blipFill>
        <p:spPr>
          <a:xfrm>
            <a:off x="911520" y="1014840"/>
            <a:ext cx="223200" cy="223200"/>
          </a:xfrm>
          <a:prstGeom prst="rect">
            <a:avLst/>
          </a:prstGeom>
          <a:ln w="0">
            <a:noFill/>
          </a:ln>
        </p:spPr>
      </p:pic>
      <p:sp>
        <p:nvSpPr>
          <p:cNvPr id="245" name="PlaceHolder 2"/>
          <p:cNvSpPr>
            <a:spLocks noGrp="1"/>
          </p:cNvSpPr>
          <p:nvPr>
            <p:ph type="sldNum" idx="16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6FAF2A4-B496-4033-BA50-15935420A6C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78" name="object 3" descr=""/>
          <p:cNvPicPr/>
          <p:nvPr/>
        </p:nvPicPr>
        <p:blipFill>
          <a:blip r:embed="rId1"/>
          <a:stretch/>
        </p:blipFill>
        <p:spPr>
          <a:xfrm>
            <a:off x="5567040" y="1026000"/>
            <a:ext cx="3114720" cy="2610360"/>
          </a:xfrm>
          <a:prstGeom prst="rect">
            <a:avLst/>
          </a:prstGeom>
          <a:ln w="0">
            <a:noFill/>
          </a:ln>
        </p:spPr>
      </p:pic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ldNum" idx="34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919AB74D-CD3B-4104-A18B-432FE21C1C85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object 5"/>
          <p:cNvSpPr/>
          <p:nvPr/>
        </p:nvSpPr>
        <p:spPr>
          <a:xfrm>
            <a:off x="754920" y="1153080"/>
            <a:ext cx="3882240" cy="30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426"/>
              </a:spcBef>
              <a:buClr>
                <a:srgbClr val="4985e7"/>
              </a:buClr>
              <a:buSzPct val="108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How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many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images/containers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have?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How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many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images/containers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have?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321"/>
              </a:spcBef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Stop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them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SzPct val="108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How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many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images/containers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have?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object 2"/>
          <p:cNvSpPr/>
          <p:nvPr/>
        </p:nvSpPr>
        <p:spPr>
          <a:xfrm>
            <a:off x="6019920" y="599040"/>
            <a:ext cx="3123360" cy="360"/>
          </a:xfrm>
          <a:custGeom>
            <a:avLst/>
            <a:gdLst>
              <a:gd name="textAreaLeft" fmla="*/ 0 w 3123360"/>
              <a:gd name="textAreaRight" fmla="*/ 3124080 w 31233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124200" h="0">
                <a:moveTo>
                  <a:pt x="0" y="0"/>
                </a:moveTo>
                <a:lnTo>
                  <a:pt x="31240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9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21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Running</a:t>
            </a:r>
            <a:r>
              <a:rPr b="1" lang="es-ES" sz="2000" spc="21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Commands</a:t>
            </a:r>
            <a:r>
              <a:rPr b="1" lang="es-ES" sz="2000" spc="1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6" strike="noStrike">
                <a:solidFill>
                  <a:srgbClr val="000000"/>
                </a:solidFill>
                <a:latin typeface="Palatino Linotype"/>
              </a:rPr>
              <a:t>in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Containers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object 4"/>
          <p:cNvSpPr/>
          <p:nvPr/>
        </p:nvSpPr>
        <p:spPr>
          <a:xfrm>
            <a:off x="548280" y="1246680"/>
            <a:ext cx="4236480" cy="17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6520" bIns="0" anchor="t">
            <a:spAutoFit/>
          </a:bodyPr>
          <a:p>
            <a:pPr marL="12600">
              <a:lnSpc>
                <a:spcPct val="100000"/>
              </a:lnSpc>
              <a:spcBef>
                <a:spcPts val="1154"/>
              </a:spcBef>
            </a:pP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3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Main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ways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interact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Container: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600" spc="-21" strike="noStrike">
                <a:solidFill>
                  <a:srgbClr val="000000"/>
                </a:solidFill>
                <a:latin typeface="Arial"/>
                <a:ea typeface="DejaVu Sans"/>
              </a:rPr>
              <a:t>run</a:t>
            </a:r>
            <a:r>
              <a:rPr b="1" lang="es-ES" sz="16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&lt;command&gt;”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6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600" spc="-2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r>
              <a:rPr b="1" lang="es-ES" sz="16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&lt;container&gt;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4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600" spc="-12" strike="noStrike">
                <a:solidFill>
                  <a:srgbClr val="000000"/>
                </a:solidFill>
                <a:latin typeface="Arial"/>
                <a:ea typeface="DejaVu Sans"/>
              </a:rPr>
              <a:t>exec</a:t>
            </a:r>
            <a:r>
              <a:rPr b="1" lang="es-ES" sz="16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&lt;command&gt;”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object 5" descr=""/>
          <p:cNvPicPr/>
          <p:nvPr/>
        </p:nvPicPr>
        <p:blipFill>
          <a:blip r:embed="rId1"/>
          <a:stretch/>
        </p:blipFill>
        <p:spPr>
          <a:xfrm>
            <a:off x="4348080" y="2013120"/>
            <a:ext cx="4485960" cy="2590200"/>
          </a:xfrm>
          <a:prstGeom prst="rect">
            <a:avLst/>
          </a:prstGeom>
          <a:ln w="0">
            <a:noFill/>
          </a:ln>
        </p:spPr>
      </p:pic>
      <p:sp>
        <p:nvSpPr>
          <p:cNvPr id="386" name="object 6"/>
          <p:cNvSpPr/>
          <p:nvPr/>
        </p:nvSpPr>
        <p:spPr>
          <a:xfrm>
            <a:off x="548280" y="4294080"/>
            <a:ext cx="299844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cp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&lt;source&gt;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&lt;target&gt;”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ldNum" idx="35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6BFF3F24-FD05-40F0-920B-4BF289CB895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object 2" descr=""/>
          <p:cNvPicPr/>
          <p:nvPr/>
        </p:nvPicPr>
        <p:blipFill>
          <a:blip r:embed="rId1"/>
          <a:stretch/>
        </p:blipFill>
        <p:spPr>
          <a:xfrm>
            <a:off x="7191000" y="3587400"/>
            <a:ext cx="1522080" cy="1275120"/>
          </a:xfrm>
          <a:prstGeom prst="rect">
            <a:avLst/>
          </a:prstGeom>
          <a:ln w="0">
            <a:noFill/>
          </a:ln>
        </p:spPr>
      </p:pic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Num" idx="36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8DA6EC89-DB34-4388-982F-9C901FFBC63E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object 4"/>
          <p:cNvSpPr/>
          <p:nvPr/>
        </p:nvSpPr>
        <p:spPr>
          <a:xfrm>
            <a:off x="754920" y="1153080"/>
            <a:ext cx="2125080" cy="2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60" strike="noStrike">
                <a:solidFill>
                  <a:srgbClr val="000000"/>
                </a:solidFill>
                <a:latin typeface="Arial"/>
                <a:ea typeface="DejaVu Sans"/>
              </a:rPr>
              <a:t>3a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object 5"/>
          <p:cNvSpPr/>
          <p:nvPr/>
        </p:nvSpPr>
        <p:spPr>
          <a:xfrm>
            <a:off x="1215000" y="1575360"/>
            <a:ext cx="3465000" cy="1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Ubuntu</a:t>
            </a:r>
            <a:r>
              <a:rPr b="1" lang="es-ES" sz="11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object 6"/>
          <p:cNvSpPr/>
          <p:nvPr/>
        </p:nvSpPr>
        <p:spPr>
          <a:xfrm>
            <a:off x="1215000" y="1935360"/>
            <a:ext cx="274500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Copy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object 7"/>
          <p:cNvSpPr/>
          <p:nvPr/>
        </p:nvSpPr>
        <p:spPr>
          <a:xfrm>
            <a:off x="1215000" y="2296440"/>
            <a:ext cx="364500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Ubuntu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using 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object 8"/>
          <p:cNvSpPr/>
          <p:nvPr/>
        </p:nvSpPr>
        <p:spPr>
          <a:xfrm>
            <a:off x="4756680" y="1153080"/>
            <a:ext cx="1543320" cy="2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5" strike="noStrike">
                <a:solidFill>
                  <a:srgbClr val="000000"/>
                </a:solidFill>
                <a:latin typeface="Arial"/>
                <a:ea typeface="DejaVu Sans"/>
              </a:rPr>
              <a:t>3b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object 9"/>
          <p:cNvSpPr/>
          <p:nvPr/>
        </p:nvSpPr>
        <p:spPr>
          <a:xfrm>
            <a:off x="5216760" y="1575360"/>
            <a:ext cx="2163240" cy="1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32" strike="noStrike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object 10"/>
          <p:cNvSpPr/>
          <p:nvPr/>
        </p:nvSpPr>
        <p:spPr>
          <a:xfrm>
            <a:off x="5216760" y="1935360"/>
            <a:ext cx="342324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32" strike="noStrike">
                <a:solidFill>
                  <a:srgbClr val="000000"/>
                </a:solidFill>
                <a:latin typeface="Arial"/>
                <a:ea typeface="DejaVu Sans"/>
              </a:rPr>
              <a:t>Nginx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exec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object 11"/>
          <p:cNvSpPr/>
          <p:nvPr/>
        </p:nvSpPr>
        <p:spPr>
          <a:xfrm>
            <a:off x="5216760" y="2296440"/>
            <a:ext cx="234324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Copy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object 12"/>
          <p:cNvSpPr/>
          <p:nvPr/>
        </p:nvSpPr>
        <p:spPr>
          <a:xfrm>
            <a:off x="5216760" y="2657520"/>
            <a:ext cx="360324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Ubuntu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using 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exec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object 2"/>
          <p:cNvSpPr/>
          <p:nvPr/>
        </p:nvSpPr>
        <p:spPr>
          <a:xfrm>
            <a:off x="6019920" y="599040"/>
            <a:ext cx="3123360" cy="360"/>
          </a:xfrm>
          <a:custGeom>
            <a:avLst/>
            <a:gdLst>
              <a:gd name="textAreaLeft" fmla="*/ 0 w 3123360"/>
              <a:gd name="textAreaRight" fmla="*/ 3124080 w 31233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124200" h="0">
                <a:moveTo>
                  <a:pt x="0" y="0"/>
                </a:moveTo>
                <a:lnTo>
                  <a:pt x="31240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9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219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Iteractive</a:t>
            </a:r>
            <a:r>
              <a:rPr b="1" lang="es-ES" sz="2000" spc="21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Mode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object 4"/>
          <p:cNvSpPr/>
          <p:nvPr/>
        </p:nvSpPr>
        <p:spPr>
          <a:xfrm>
            <a:off x="548280" y="1292760"/>
            <a:ext cx="3750840" cy="104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–it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337320"/>
              </a:tabLst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–it</a:t>
            </a:r>
            <a:r>
              <a:rPr b="0" lang="es-ES" sz="16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bash”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object 5" descr=""/>
          <p:cNvPicPr/>
          <p:nvPr/>
        </p:nvPicPr>
        <p:blipFill>
          <a:blip r:embed="rId1"/>
          <a:stretch/>
        </p:blipFill>
        <p:spPr>
          <a:xfrm>
            <a:off x="4518720" y="1048680"/>
            <a:ext cx="4472280" cy="2590200"/>
          </a:xfrm>
          <a:prstGeom prst="rect">
            <a:avLst/>
          </a:prstGeom>
          <a:ln w="0">
            <a:noFill/>
          </a:ln>
        </p:spPr>
      </p:pic>
      <p:sp>
        <p:nvSpPr>
          <p:cNvPr id="404" name="PlaceHolder 2"/>
          <p:cNvSpPr>
            <a:spLocks noGrp="1"/>
          </p:cNvSpPr>
          <p:nvPr>
            <p:ph type="sldNum" idx="37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5E789010-1C2F-4E6C-A6E5-7FA254CAD413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6" name="object 3" descr=""/>
          <p:cNvPicPr/>
          <p:nvPr/>
        </p:nvPicPr>
        <p:blipFill>
          <a:blip r:embed="rId1"/>
          <a:stretch/>
        </p:blipFill>
        <p:spPr>
          <a:xfrm>
            <a:off x="5567040" y="1026000"/>
            <a:ext cx="3114720" cy="2610360"/>
          </a:xfrm>
          <a:prstGeom prst="rect">
            <a:avLst/>
          </a:prstGeom>
          <a:ln w="0">
            <a:noFill/>
          </a:ln>
        </p:spPr>
      </p:pic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ldNum" idx="38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B23D4BFE-F314-4520-B60A-2F3841A5F5F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object 5"/>
          <p:cNvSpPr/>
          <p:nvPr/>
        </p:nvSpPr>
        <p:spPr>
          <a:xfrm>
            <a:off x="358920" y="1153080"/>
            <a:ext cx="5221080" cy="15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1" lang="es-ES" sz="1500" spc="-19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2" strike="noStrike">
                <a:solidFill>
                  <a:srgbClr val="000000"/>
                </a:solidFill>
                <a:latin typeface="Arial"/>
                <a:ea typeface="DejaVu Sans"/>
              </a:rPr>
              <a:t>(Optional)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ts val="1551"/>
              </a:lnSpc>
              <a:spcBef>
                <a:spcPts val="1426"/>
              </a:spcBef>
              <a:buClr>
                <a:srgbClr val="4985e7"/>
              </a:buClr>
              <a:buSzPct val="108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its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ts val="1429"/>
              </a:lnSpc>
              <a:tabLst>
                <a:tab algn="l" pos="794520"/>
              </a:tabLst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ct val="100000"/>
              </a:lnSpc>
              <a:spcBef>
                <a:spcPts val="309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ts val="1440"/>
              </a:lnSpc>
              <a:buClr>
                <a:srgbClr val="4985e7"/>
              </a:buClr>
              <a:buSzPct val="108000"/>
              <a:buFont typeface="OpenSymbol"/>
              <a:buAutoNum type="arabicPeriod" startAt="2"/>
              <a:tabLst>
                <a:tab algn="l" pos="7945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its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tabLst>
                <a:tab algn="l" pos="7945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ts val="1551"/>
              </a:lnSpc>
              <a:buClr>
                <a:srgbClr val="4985e7"/>
              </a:buClr>
              <a:buSzPct val="108000"/>
              <a:buFont typeface="Arial MT"/>
              <a:buAutoNum type="arabicPeriod" startAt="2"/>
              <a:tabLst>
                <a:tab algn="l" pos="794520"/>
              </a:tabLst>
            </a:pP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Ubuntu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list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its 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content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0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Monitoring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object 4"/>
          <p:cNvSpPr/>
          <p:nvPr/>
        </p:nvSpPr>
        <p:spPr>
          <a:xfrm>
            <a:off x="548280" y="1292760"/>
            <a:ext cx="2894760" cy="102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logs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top</a:t>
            </a:r>
            <a:r>
              <a:rPr b="0" lang="es-ES" sz="16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stats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object 5" descr=""/>
          <p:cNvPicPr/>
          <p:nvPr/>
        </p:nvPicPr>
        <p:blipFill>
          <a:blip r:embed="rId1"/>
          <a:stretch/>
        </p:blipFill>
        <p:spPr>
          <a:xfrm>
            <a:off x="4308480" y="1228320"/>
            <a:ext cx="4748040" cy="1024920"/>
          </a:xfrm>
          <a:prstGeom prst="rect">
            <a:avLst/>
          </a:prstGeom>
          <a:ln w="0">
            <a:noFill/>
          </a:ln>
        </p:spPr>
      </p:pic>
      <p:pic>
        <p:nvPicPr>
          <p:cNvPr id="414" name="object 6" descr=""/>
          <p:cNvPicPr/>
          <p:nvPr/>
        </p:nvPicPr>
        <p:blipFill>
          <a:blip r:embed="rId2"/>
          <a:stretch/>
        </p:blipFill>
        <p:spPr>
          <a:xfrm>
            <a:off x="4308480" y="2453760"/>
            <a:ext cx="4748040" cy="538920"/>
          </a:xfrm>
          <a:prstGeom prst="rect">
            <a:avLst/>
          </a:prstGeom>
          <a:ln w="0">
            <a:noFill/>
          </a:ln>
        </p:spPr>
      </p:pic>
      <p:sp>
        <p:nvSpPr>
          <p:cNvPr id="415" name="object 7"/>
          <p:cNvSpPr/>
          <p:nvPr/>
        </p:nvSpPr>
        <p:spPr>
          <a:xfrm>
            <a:off x="570960" y="3009600"/>
            <a:ext cx="42926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 inspect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32" strike="noStrike">
                <a:solidFill>
                  <a:srgbClr val="000000"/>
                </a:solidFill>
                <a:latin typeface="Arial MT"/>
                <a:ea typeface="DejaVu Sans"/>
              </a:rPr>
              <a:t>&lt;container_id&gt;</a:t>
            </a:r>
            <a:r>
              <a:rPr b="0" lang="es-ES" sz="16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/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system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df”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6" name="object 8" descr=""/>
          <p:cNvPicPr/>
          <p:nvPr/>
        </p:nvPicPr>
        <p:blipFill>
          <a:blip r:embed="rId3"/>
          <a:stretch/>
        </p:blipFill>
        <p:spPr>
          <a:xfrm>
            <a:off x="4293000" y="3390840"/>
            <a:ext cx="4674960" cy="761400"/>
          </a:xfrm>
          <a:prstGeom prst="rect">
            <a:avLst/>
          </a:prstGeom>
          <a:ln w="0">
            <a:noFill/>
          </a:ln>
        </p:spPr>
      </p:pic>
      <p:sp>
        <p:nvSpPr>
          <p:cNvPr id="417" name="PlaceHolder 2"/>
          <p:cNvSpPr>
            <a:spLocks noGrp="1"/>
          </p:cNvSpPr>
          <p:nvPr>
            <p:ph type="sldNum" idx="39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4A550A4F-036B-42B1-8E63-64658F07165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9" name="object 3" descr=""/>
          <p:cNvPicPr/>
          <p:nvPr/>
        </p:nvPicPr>
        <p:blipFill>
          <a:blip r:embed="rId1"/>
          <a:stretch/>
        </p:blipFill>
        <p:spPr>
          <a:xfrm>
            <a:off x="5401080" y="1317240"/>
            <a:ext cx="3116160" cy="2610360"/>
          </a:xfrm>
          <a:prstGeom prst="rect">
            <a:avLst/>
          </a:prstGeom>
          <a:ln w="0">
            <a:noFill/>
          </a:ln>
        </p:spPr>
      </p:pic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ldNum" idx="40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DD472A90-7FB0-4DAF-8515-17B1108BE88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object 5"/>
          <p:cNvSpPr/>
          <p:nvPr/>
        </p:nvSpPr>
        <p:spPr>
          <a:xfrm>
            <a:off x="754920" y="1153080"/>
            <a:ext cx="3554640" cy="23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426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jupyter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20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about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processes</a:t>
            </a:r>
            <a:r>
              <a:rPr b="0" lang="es-ES" sz="11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about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memory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usage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Open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another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terminal: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205"/>
              </a:spcBef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Enter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“apt-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update”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Any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changes?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24" name="object 3" descr=""/>
          <p:cNvPicPr/>
          <p:nvPr/>
        </p:nvPicPr>
        <p:blipFill>
          <a:blip r:embed="rId1"/>
          <a:stretch/>
        </p:blipFill>
        <p:spPr>
          <a:xfrm>
            <a:off x="5550120" y="832320"/>
            <a:ext cx="3114720" cy="2609280"/>
          </a:xfrm>
          <a:prstGeom prst="rect">
            <a:avLst/>
          </a:prstGeom>
          <a:ln w="0">
            <a:noFill/>
          </a:ln>
        </p:spPr>
      </p:pic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-</a:t>
            </a:r>
            <a:r>
              <a:rPr b="1" lang="es-ES" sz="2000" spc="10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review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object 5"/>
          <p:cNvSpPr/>
          <p:nvPr/>
        </p:nvSpPr>
        <p:spPr>
          <a:xfrm>
            <a:off x="8860680" y="4811760"/>
            <a:ext cx="14652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26" strike="noStrike">
                <a:solidFill>
                  <a:srgbClr val="1c1c1b"/>
                </a:solidFill>
                <a:latin typeface="Calibri"/>
                <a:ea typeface="DejaVu Sans"/>
              </a:rPr>
              <a:t>27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object 6"/>
          <p:cNvSpPr/>
          <p:nvPr/>
        </p:nvSpPr>
        <p:spPr>
          <a:xfrm>
            <a:off x="754920" y="1153080"/>
            <a:ext cx="3948840" cy="29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426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Fedora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20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wget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Google.com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wget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installed?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wget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Stop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start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container: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wget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installed?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wget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ts val="1429"/>
              </a:lnSpc>
              <a:buClr>
                <a:srgbClr val="4985e7"/>
              </a:buClr>
              <a:buSzPct val="109000"/>
              <a:buFont typeface="Arial MT"/>
              <a:buAutoNum type="arabicPeriod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new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from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same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image: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is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wget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ts val="1310"/>
              </a:lnSpc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Installed?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object 7"/>
          <p:cNvSpPr/>
          <p:nvPr/>
        </p:nvSpPr>
        <p:spPr>
          <a:xfrm>
            <a:off x="6510600" y="4497840"/>
            <a:ext cx="1416600" cy="61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9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9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2" strike="noStrike">
                <a:solidFill>
                  <a:srgbClr val="000000"/>
                </a:solidFill>
                <a:latin typeface="Arial MT"/>
                <a:ea typeface="DejaVu Sans"/>
              </a:rPr>
              <a:t>wget: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84680" indent="-172080">
              <a:lnSpc>
                <a:spcPts val="1060"/>
              </a:lnSpc>
              <a:buClr>
                <a:srgbClr val="000000"/>
              </a:buClr>
              <a:buFont typeface="OpenSymbol"/>
              <a:buChar char="-"/>
              <a:tabLst>
                <a:tab algn="l" pos="184680"/>
              </a:tabLst>
            </a:pP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yum</a:t>
            </a:r>
            <a:r>
              <a:rPr b="0" lang="es-ES" sz="9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2" strike="noStrike">
                <a:solidFill>
                  <a:srgbClr val="000000"/>
                </a:solidFill>
                <a:latin typeface="Arial MT"/>
                <a:ea typeface="DejaVu Sans"/>
              </a:rPr>
              <a:t>upgrade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ts val="1301"/>
              </a:lnSpc>
              <a:buClr>
                <a:srgbClr val="000000"/>
              </a:buClr>
              <a:buFont typeface="OpenSymbol"/>
              <a:buChar char="-"/>
              <a:tabLst>
                <a:tab algn="l" pos="184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yum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install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Consolas"/>
                <a:ea typeface="DejaVu Sans"/>
              </a:rPr>
              <a:t>wget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object 8"/>
          <p:cNvSpPr/>
          <p:nvPr/>
        </p:nvSpPr>
        <p:spPr>
          <a:xfrm>
            <a:off x="6111720" y="4060800"/>
            <a:ext cx="4165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800" spc="-75" strike="noStrike">
                <a:solidFill>
                  <a:srgbClr val="000000"/>
                </a:solidFill>
                <a:latin typeface="Arial"/>
                <a:ea typeface="DejaVu Sans"/>
              </a:rPr>
              <a:t>TIP!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object 2"/>
          <p:cNvSpPr/>
          <p:nvPr/>
        </p:nvSpPr>
        <p:spPr>
          <a:xfrm>
            <a:off x="5968080" y="599040"/>
            <a:ext cx="3175560" cy="360"/>
          </a:xfrm>
          <a:custGeom>
            <a:avLst/>
            <a:gdLst>
              <a:gd name="textAreaLeft" fmla="*/ 0 w 3175560"/>
              <a:gd name="textAreaRight" fmla="*/ 3176280 w 31755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176270" h="0">
                <a:moveTo>
                  <a:pt x="0" y="0"/>
                </a:moveTo>
                <a:lnTo>
                  <a:pt x="3175889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92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Volumes</a:t>
            </a:r>
            <a:r>
              <a:rPr b="1" lang="es-ES" sz="2000" spc="-8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and</a:t>
            </a:r>
            <a:r>
              <a:rPr b="1" lang="es-ES" sz="2000" spc="-7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Bind</a:t>
            </a:r>
            <a:r>
              <a:rPr b="1" lang="es-ES" sz="2000" spc="-72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Mounts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object 4"/>
          <p:cNvSpPr/>
          <p:nvPr/>
        </p:nvSpPr>
        <p:spPr>
          <a:xfrm>
            <a:off x="754920" y="1153080"/>
            <a:ext cx="41000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What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happens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data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if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crash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removed?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object 5"/>
          <p:cNvSpPr/>
          <p:nvPr/>
        </p:nvSpPr>
        <p:spPr>
          <a:xfrm>
            <a:off x="1219320" y="1400400"/>
            <a:ext cx="1529640" cy="33768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320040" indent="-320040">
              <a:lnSpc>
                <a:spcPct val="100000"/>
              </a:lnSpc>
              <a:spcBef>
                <a:spcPts val="26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2004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Data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could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lost!!!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object 6"/>
          <p:cNvSpPr/>
          <p:nvPr/>
        </p:nvSpPr>
        <p:spPr>
          <a:xfrm>
            <a:off x="754920" y="1696320"/>
            <a:ext cx="4446360" cy="27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81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has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two</a:t>
            </a:r>
            <a:r>
              <a:rPr b="1" lang="es-ES" sz="1200" spc="2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options</a:t>
            </a:r>
            <a:r>
              <a:rPr b="1" lang="es-ES" sz="12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store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files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host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spcBef>
                <a:spcPts val="720"/>
              </a:spcBef>
              <a:tabLst>
                <a:tab algn="l" pos="337320"/>
              </a:tabLst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machine: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785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Volumes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(Anonymus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Nammed)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Bind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mounts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Volumes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and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Bind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Mounts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have</a:t>
            </a:r>
            <a:r>
              <a:rPr b="0" lang="es-ES" sz="12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following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12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50000"/>
              </a:lnSpc>
              <a:spcBef>
                <a:spcPts val="125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persist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is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destroyed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share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host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machine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share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information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5" name="object 7" descr=""/>
          <p:cNvPicPr/>
          <p:nvPr/>
        </p:nvPicPr>
        <p:blipFill>
          <a:blip r:embed="rId1"/>
          <a:stretch/>
        </p:blipFill>
        <p:spPr>
          <a:xfrm>
            <a:off x="5717880" y="2183760"/>
            <a:ext cx="2754720" cy="1404360"/>
          </a:xfrm>
          <a:prstGeom prst="rect">
            <a:avLst/>
          </a:prstGeom>
          <a:ln w="0">
            <a:noFill/>
          </a:ln>
        </p:spPr>
      </p:pic>
      <p:sp>
        <p:nvSpPr>
          <p:cNvPr id="436" name="PlaceHolder 2"/>
          <p:cNvSpPr>
            <a:spLocks noGrp="1"/>
          </p:cNvSpPr>
          <p:nvPr>
            <p:ph type="sldNum" idx="41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BA50F70F-0B01-42A1-AF36-3CF0DD20E3AA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object 2"/>
          <p:cNvSpPr/>
          <p:nvPr/>
        </p:nvSpPr>
        <p:spPr>
          <a:xfrm>
            <a:off x="5638680" y="599040"/>
            <a:ext cx="3504600" cy="360"/>
          </a:xfrm>
          <a:custGeom>
            <a:avLst/>
            <a:gdLst>
              <a:gd name="textAreaLeft" fmla="*/ 0 w 3504600"/>
              <a:gd name="textAreaRight" fmla="*/ 3505320 w 35046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505200" h="0">
                <a:moveTo>
                  <a:pt x="0" y="0"/>
                </a:moveTo>
                <a:lnTo>
                  <a:pt x="35050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92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Volume</a:t>
            </a:r>
            <a:r>
              <a:rPr b="1" lang="es-ES" sz="2000" spc="-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and</a:t>
            </a:r>
            <a:r>
              <a:rPr b="1" lang="es-ES" sz="2000" spc="-8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Bind</a:t>
            </a:r>
            <a:r>
              <a:rPr b="1" lang="es-ES" sz="2000" spc="-6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Mounts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9" name="object 4" descr=""/>
          <p:cNvPicPr/>
          <p:nvPr/>
        </p:nvPicPr>
        <p:blipFill>
          <a:blip r:embed="rId1"/>
          <a:stretch/>
        </p:blipFill>
        <p:spPr>
          <a:xfrm>
            <a:off x="914400" y="1251360"/>
            <a:ext cx="7238160" cy="3565440"/>
          </a:xfrm>
          <a:prstGeom prst="rect">
            <a:avLst/>
          </a:prstGeom>
          <a:ln w="0">
            <a:noFill/>
          </a:ln>
        </p:spPr>
      </p:pic>
      <p:sp>
        <p:nvSpPr>
          <p:cNvPr id="440" name="PlaceHolder 2"/>
          <p:cNvSpPr>
            <a:spLocks noGrp="1"/>
          </p:cNvSpPr>
          <p:nvPr>
            <p:ph type="sldNum" idx="42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88B5C541-97F8-4F20-96D8-8A05B8F7D122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object 2" descr=""/>
          <p:cNvPicPr/>
          <p:nvPr/>
        </p:nvPicPr>
        <p:blipFill>
          <a:blip r:embed="rId1"/>
          <a:stretch/>
        </p:blipFill>
        <p:spPr>
          <a:xfrm>
            <a:off x="99000" y="103680"/>
            <a:ext cx="779400" cy="187560"/>
          </a:xfrm>
          <a:prstGeom prst="rect">
            <a:avLst/>
          </a:prstGeom>
          <a:ln w="0">
            <a:noFill/>
          </a:ln>
        </p:spPr>
      </p:pic>
      <p:grpSp>
        <p:nvGrpSpPr>
          <p:cNvPr id="247" name="object 3"/>
          <p:cNvGrpSpPr/>
          <p:nvPr/>
        </p:nvGrpSpPr>
        <p:grpSpPr>
          <a:xfrm>
            <a:off x="0" y="2287440"/>
            <a:ext cx="1977480" cy="568080"/>
            <a:chOff x="0" y="2287440"/>
            <a:chExt cx="1977480" cy="568080"/>
          </a:xfrm>
        </p:grpSpPr>
        <p:sp>
          <p:nvSpPr>
            <p:cNvPr id="248" name="object 4"/>
            <p:cNvSpPr/>
            <p:nvPr/>
          </p:nvSpPr>
          <p:spPr>
            <a:xfrm>
              <a:off x="0" y="2566440"/>
              <a:ext cx="1977480" cy="10080"/>
            </a:xfrm>
            <a:custGeom>
              <a:avLst/>
              <a:gdLst>
                <a:gd name="textAreaLeft" fmla="*/ 0 w 1977480"/>
                <a:gd name="textAreaRight" fmla="*/ 1978200 w 1977480"/>
                <a:gd name="textAreaTop" fmla="*/ 0 h 10080"/>
                <a:gd name="textAreaBottom" fmla="*/ 10800 h 10080"/>
              </a:gdLst>
              <a:ahLst/>
              <a:rect l="textAreaLeft" t="textAreaTop" r="textAreaRight" b="textAreaBottom"/>
              <a:pathLst>
                <a:path w="1978025" h="10794">
                  <a:moveTo>
                    <a:pt x="1978025" y="0"/>
                  </a:moveTo>
                  <a:lnTo>
                    <a:pt x="0" y="0"/>
                  </a:lnTo>
                  <a:lnTo>
                    <a:pt x="0" y="10666"/>
                  </a:lnTo>
                  <a:lnTo>
                    <a:pt x="1978025" y="10666"/>
                  </a:lnTo>
                  <a:lnTo>
                    <a:pt x="1978025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9" name="object 5"/>
            <p:cNvSpPr/>
            <p:nvPr/>
          </p:nvSpPr>
          <p:spPr>
            <a:xfrm>
              <a:off x="1118520" y="2287440"/>
              <a:ext cx="566280" cy="568080"/>
            </a:xfrm>
            <a:custGeom>
              <a:avLst/>
              <a:gdLst>
                <a:gd name="textAreaLeft" fmla="*/ 0 w 566280"/>
                <a:gd name="textAreaRight" fmla="*/ 567000 w 566280"/>
                <a:gd name="textAreaTop" fmla="*/ 0 h 568080"/>
                <a:gd name="textAreaBottom" fmla="*/ 568800 h 568080"/>
              </a:gdLst>
              <a:ahLst/>
              <a:rect l="textAreaLeft" t="textAreaTop" r="textAreaRight" b="textAreaBottom"/>
              <a:pathLst>
                <a:path w="567055" h="568960">
                  <a:moveTo>
                    <a:pt x="283464" y="0"/>
                  </a:moveTo>
                  <a:lnTo>
                    <a:pt x="237490" y="3682"/>
                  </a:lnTo>
                  <a:lnTo>
                    <a:pt x="193802" y="14477"/>
                  </a:lnTo>
                  <a:lnTo>
                    <a:pt x="153162" y="31750"/>
                  </a:lnTo>
                  <a:lnTo>
                    <a:pt x="116039" y="54863"/>
                  </a:lnTo>
                  <a:lnTo>
                    <a:pt x="83019" y="83184"/>
                  </a:lnTo>
                  <a:lnTo>
                    <a:pt x="54686" y="116331"/>
                  </a:lnTo>
                  <a:lnTo>
                    <a:pt x="31635" y="153543"/>
                  </a:lnTo>
                  <a:lnTo>
                    <a:pt x="14452" y="194309"/>
                  </a:lnTo>
                  <a:lnTo>
                    <a:pt x="3708" y="238125"/>
                  </a:lnTo>
                  <a:lnTo>
                    <a:pt x="0" y="284225"/>
                  </a:lnTo>
                  <a:lnTo>
                    <a:pt x="3708" y="330326"/>
                  </a:lnTo>
                  <a:lnTo>
                    <a:pt x="14452" y="374014"/>
                  </a:lnTo>
                  <a:lnTo>
                    <a:pt x="31635" y="414781"/>
                  </a:lnTo>
                  <a:lnTo>
                    <a:pt x="54686" y="451993"/>
                  </a:lnTo>
                  <a:lnTo>
                    <a:pt x="83019" y="485139"/>
                  </a:lnTo>
                  <a:lnTo>
                    <a:pt x="116039" y="513588"/>
                  </a:lnTo>
                  <a:lnTo>
                    <a:pt x="153162" y="536701"/>
                  </a:lnTo>
                  <a:lnTo>
                    <a:pt x="193802" y="553846"/>
                  </a:lnTo>
                  <a:lnTo>
                    <a:pt x="237490" y="564642"/>
                  </a:lnTo>
                  <a:lnTo>
                    <a:pt x="283464" y="568451"/>
                  </a:lnTo>
                  <a:lnTo>
                    <a:pt x="329438" y="564642"/>
                  </a:lnTo>
                  <a:lnTo>
                    <a:pt x="372999" y="553846"/>
                  </a:lnTo>
                  <a:lnTo>
                    <a:pt x="413639" y="536701"/>
                  </a:lnTo>
                  <a:lnTo>
                    <a:pt x="450850" y="513588"/>
                  </a:lnTo>
                  <a:lnTo>
                    <a:pt x="483870" y="485139"/>
                  </a:lnTo>
                  <a:lnTo>
                    <a:pt x="512191" y="451993"/>
                  </a:lnTo>
                  <a:lnTo>
                    <a:pt x="535178" y="414781"/>
                  </a:lnTo>
                  <a:lnTo>
                    <a:pt x="552450" y="374014"/>
                  </a:lnTo>
                  <a:lnTo>
                    <a:pt x="563117" y="330326"/>
                  </a:lnTo>
                  <a:lnTo>
                    <a:pt x="566928" y="284225"/>
                  </a:lnTo>
                  <a:lnTo>
                    <a:pt x="561340" y="228473"/>
                  </a:lnTo>
                  <a:lnTo>
                    <a:pt x="545338" y="175387"/>
                  </a:lnTo>
                  <a:lnTo>
                    <a:pt x="519303" y="126492"/>
                  </a:lnTo>
                  <a:lnTo>
                    <a:pt x="483870" y="83184"/>
                  </a:lnTo>
                  <a:lnTo>
                    <a:pt x="440690" y="47751"/>
                  </a:lnTo>
                  <a:lnTo>
                    <a:pt x="391922" y="21589"/>
                  </a:lnTo>
                  <a:lnTo>
                    <a:pt x="338963" y="5461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0" name="object 6"/>
          <p:cNvSpPr/>
          <p:nvPr/>
        </p:nvSpPr>
        <p:spPr>
          <a:xfrm>
            <a:off x="5899320" y="2566440"/>
            <a:ext cx="3243600" cy="10080"/>
          </a:xfrm>
          <a:custGeom>
            <a:avLst/>
            <a:gdLst>
              <a:gd name="textAreaLeft" fmla="*/ 0 w 3243600"/>
              <a:gd name="textAreaRight" fmla="*/ 3244320 w 3243600"/>
              <a:gd name="textAreaTop" fmla="*/ 0 h 10080"/>
              <a:gd name="textAreaBottom" fmla="*/ 10800 h 10080"/>
            </a:gdLst>
            <a:ahLst/>
            <a:rect l="textAreaLeft" t="textAreaTop" r="textAreaRight" b="textAreaBottom"/>
            <a:pathLst>
              <a:path w="3244215" h="10794">
                <a:moveTo>
                  <a:pt x="3244088" y="0"/>
                </a:moveTo>
                <a:lnTo>
                  <a:pt x="0" y="0"/>
                </a:lnTo>
                <a:lnTo>
                  <a:pt x="0" y="10666"/>
                </a:lnTo>
                <a:lnTo>
                  <a:pt x="3244088" y="10666"/>
                </a:lnTo>
                <a:lnTo>
                  <a:pt x="3244088" y="0"/>
                </a:lnTo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094840" y="2257560"/>
            <a:ext cx="200916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s-ES" sz="3000" spc="35" strike="noStrike">
                <a:solidFill>
                  <a:srgbClr val="000000"/>
                </a:solidFill>
                <a:latin typeface="Palatino Linotype"/>
              </a:rPr>
              <a:t>Containers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Num" idx="17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1FD36999-2E82-4BBB-AC03-0327BE5670C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object 8"/>
          <p:cNvSpPr/>
          <p:nvPr/>
        </p:nvSpPr>
        <p:spPr>
          <a:xfrm>
            <a:off x="1311120" y="2347200"/>
            <a:ext cx="1796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2400" spc="-52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object 2"/>
          <p:cNvSpPr/>
          <p:nvPr/>
        </p:nvSpPr>
        <p:spPr>
          <a:xfrm>
            <a:off x="6324480" y="599040"/>
            <a:ext cx="2818800" cy="360"/>
          </a:xfrm>
          <a:custGeom>
            <a:avLst/>
            <a:gdLst>
              <a:gd name="textAreaLeft" fmla="*/ 0 w 2818800"/>
              <a:gd name="textAreaRight" fmla="*/ 2819520 w 28188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819400" h="0">
                <a:moveTo>
                  <a:pt x="0" y="0"/>
                </a:moveTo>
                <a:lnTo>
                  <a:pt x="28192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3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Volumen</a:t>
            </a:r>
            <a:r>
              <a:rPr b="1" lang="es-ES" sz="2000" spc="12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&amp;</a:t>
            </a:r>
            <a:r>
              <a:rPr b="1" lang="es-ES" sz="2000" spc="16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Bind</a:t>
            </a:r>
            <a:r>
              <a:rPr b="1" lang="es-ES" sz="2000" spc="15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Mounts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object 4"/>
          <p:cNvSpPr/>
          <p:nvPr/>
        </p:nvSpPr>
        <p:spPr>
          <a:xfrm>
            <a:off x="1408320" y="2919240"/>
            <a:ext cx="1010160" cy="156600"/>
          </a:xfrm>
          <a:custGeom>
            <a:avLst/>
            <a:gdLst>
              <a:gd name="textAreaLeft" fmla="*/ 0 w 1010160"/>
              <a:gd name="textAreaRight" fmla="*/ 1010880 w 1010160"/>
              <a:gd name="textAreaTop" fmla="*/ 0 h 156600"/>
              <a:gd name="textAreaBottom" fmla="*/ 157320 h 156600"/>
            </a:gdLst>
            <a:ahLst/>
            <a:rect l="textAreaLeft" t="textAreaTop" r="textAreaRight" b="textAreaBottom"/>
            <a:pathLst>
              <a:path w="1010919" h="157480">
                <a:moveTo>
                  <a:pt x="1010411" y="0"/>
                </a:moveTo>
                <a:lnTo>
                  <a:pt x="0" y="0"/>
                </a:lnTo>
                <a:lnTo>
                  <a:pt x="0" y="156971"/>
                </a:lnTo>
                <a:lnTo>
                  <a:pt x="1010411" y="156971"/>
                </a:lnTo>
                <a:lnTo>
                  <a:pt x="1010411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object 5"/>
          <p:cNvSpPr/>
          <p:nvPr/>
        </p:nvSpPr>
        <p:spPr>
          <a:xfrm>
            <a:off x="1408320" y="3170520"/>
            <a:ext cx="1353240" cy="156600"/>
          </a:xfrm>
          <a:custGeom>
            <a:avLst/>
            <a:gdLst>
              <a:gd name="textAreaLeft" fmla="*/ 0 w 1353240"/>
              <a:gd name="textAreaRight" fmla="*/ 1353960 w 1353240"/>
              <a:gd name="textAreaTop" fmla="*/ 0 h 156600"/>
              <a:gd name="textAreaBottom" fmla="*/ 157320 h 156600"/>
            </a:gdLst>
            <a:ahLst/>
            <a:rect l="textAreaLeft" t="textAreaTop" r="textAreaRight" b="textAreaBottom"/>
            <a:pathLst>
              <a:path w="1353820" h="157479">
                <a:moveTo>
                  <a:pt x="1353311" y="0"/>
                </a:moveTo>
                <a:lnTo>
                  <a:pt x="0" y="0"/>
                </a:lnTo>
                <a:lnTo>
                  <a:pt x="0" y="156971"/>
                </a:lnTo>
                <a:lnTo>
                  <a:pt x="1353311" y="156971"/>
                </a:lnTo>
                <a:lnTo>
                  <a:pt x="1353311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5" name="object 6"/>
          <p:cNvSpPr/>
          <p:nvPr/>
        </p:nvSpPr>
        <p:spPr>
          <a:xfrm>
            <a:off x="613800" y="1055520"/>
            <a:ext cx="5865480" cy="31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505"/>
              </a:spcBef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Basic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51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myvol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ls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inspect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myvol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prune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Attaching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Volumes</a:t>
            </a:r>
            <a:r>
              <a:rPr b="1" lang="es-ES" sz="12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Named</a:t>
            </a:r>
            <a:r>
              <a:rPr b="1" lang="es-ES" sz="11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Volume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 run</a:t>
            </a:r>
            <a:r>
              <a:rPr b="0" lang="es-ES" sz="1100" spc="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-v</a:t>
            </a:r>
            <a:r>
              <a:rPr b="1" lang="es-ES" sz="11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&lt;volume_name&gt;:/&lt;container_path&gt;</a:t>
            </a:r>
            <a:r>
              <a:rPr b="1" lang="es-ES" sz="11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Anonymous</a:t>
            </a:r>
            <a:r>
              <a:rPr b="1" lang="es-ES" sz="1100" spc="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Volume: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-v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:/&lt;container_path&gt;</a:t>
            </a:r>
            <a:r>
              <a:rPr b="1" lang="es-ES" sz="11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Attaching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Bind</a:t>
            </a:r>
            <a:r>
              <a:rPr b="1" lang="es-ES" sz="12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Mounts</a:t>
            </a:r>
            <a:r>
              <a:rPr b="1" lang="es-ES" sz="12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310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794520"/>
              </a:tabLst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–v</a:t>
            </a:r>
            <a:r>
              <a:rPr b="0" lang="es-ES" sz="1100" spc="2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/&lt;host_path&gt;:&lt;container_path&gt;</a:t>
            </a:r>
            <a:r>
              <a:rPr b="1" lang="es-ES" sz="11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&lt;image_id&gt;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6" name="object 7" descr=""/>
          <p:cNvPicPr/>
          <p:nvPr/>
        </p:nvPicPr>
        <p:blipFill>
          <a:blip r:embed="rId1"/>
          <a:stretch/>
        </p:blipFill>
        <p:spPr>
          <a:xfrm>
            <a:off x="5475600" y="825840"/>
            <a:ext cx="3395520" cy="1638360"/>
          </a:xfrm>
          <a:prstGeom prst="rect">
            <a:avLst/>
          </a:prstGeom>
          <a:ln w="0">
            <a:noFill/>
          </a:ln>
        </p:spPr>
      </p:pic>
      <p:sp>
        <p:nvSpPr>
          <p:cNvPr id="447" name="PlaceHolder 2"/>
          <p:cNvSpPr>
            <a:spLocks noGrp="1"/>
          </p:cNvSpPr>
          <p:nvPr>
            <p:ph type="sldNum" idx="43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0D1CB23D-C6FB-44BE-8030-90A69E2DA38C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9" name="object 3" descr=""/>
          <p:cNvPicPr/>
          <p:nvPr/>
        </p:nvPicPr>
        <p:blipFill>
          <a:blip r:embed="rId1"/>
          <a:stretch/>
        </p:blipFill>
        <p:spPr>
          <a:xfrm>
            <a:off x="7749360" y="2707200"/>
            <a:ext cx="1223280" cy="945720"/>
          </a:xfrm>
          <a:prstGeom prst="rect">
            <a:avLst/>
          </a:prstGeom>
          <a:ln w="0">
            <a:noFill/>
          </a:ln>
        </p:spPr>
      </p:pic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sldNum" idx="44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3E29CF7D-AA01-47E5-9C86-0B3B7014C66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object 5"/>
          <p:cNvSpPr/>
          <p:nvPr/>
        </p:nvSpPr>
        <p:spPr>
          <a:xfrm>
            <a:off x="754920" y="1153080"/>
            <a:ext cx="124776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0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60" strike="noStrike">
                <a:solidFill>
                  <a:srgbClr val="000000"/>
                </a:solidFill>
                <a:latin typeface="Arial"/>
                <a:ea typeface="DejaVu Sans"/>
              </a:rPr>
              <a:t>7a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object 6"/>
          <p:cNvSpPr/>
          <p:nvPr/>
        </p:nvSpPr>
        <p:spPr>
          <a:xfrm>
            <a:off x="1215000" y="1636200"/>
            <a:ext cx="295272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ts val="1429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>
              <a:lnSpc>
                <a:spcPts val="1310"/>
              </a:lnSpc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mounted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(ubuntu1)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object 7"/>
          <p:cNvSpPr/>
          <p:nvPr/>
        </p:nvSpPr>
        <p:spPr>
          <a:xfrm>
            <a:off x="1215000" y="2163960"/>
            <a:ext cx="289980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34080" indent="-321480">
              <a:lnSpc>
                <a:spcPct val="100000"/>
              </a:lnSpc>
              <a:buClr>
                <a:srgbClr val="4985e7"/>
              </a:buClr>
              <a:buSzPct val="109000"/>
              <a:buFont typeface="OpenSymbol"/>
              <a:buAutoNum type="arabicPeriod" startAt="2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Verify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volumen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has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been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created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"/>
              </a:spcBef>
              <a:tabLst>
                <a:tab algn="l" pos="33408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840">
              <a:lnSpc>
                <a:spcPts val="1321"/>
              </a:lnSpc>
              <a:buClr>
                <a:srgbClr val="4985e7"/>
              </a:buClr>
              <a:buSzPct val="109000"/>
              <a:buFont typeface="Arial MT"/>
              <a:buAutoNum type="arabicPeriod" startAt="2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another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the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same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mounted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(ubuntu2)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tabLst>
                <a:tab algn="l" pos="33408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840">
              <a:lnSpc>
                <a:spcPts val="1321"/>
              </a:lnSpc>
              <a:buClr>
                <a:srgbClr val="4985e7"/>
              </a:buClr>
              <a:buSzPct val="109000"/>
              <a:buFont typeface="Arial MT"/>
              <a:buAutoNum type="arabicPeriod" startAt="2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inside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mounted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folder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480">
              <a:lnSpc>
                <a:spcPct val="100000"/>
              </a:lnSpc>
              <a:spcBef>
                <a:spcPts val="1176"/>
              </a:spcBef>
              <a:buClr>
                <a:srgbClr val="4985e7"/>
              </a:buClr>
              <a:buSzPct val="109000"/>
              <a:buFont typeface="Arial MT"/>
              <a:buAutoNum type="arabicPeriod" startAt="2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Verify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exists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Ubuntu2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object 8"/>
          <p:cNvSpPr/>
          <p:nvPr/>
        </p:nvSpPr>
        <p:spPr>
          <a:xfrm>
            <a:off x="4572360" y="1085400"/>
            <a:ext cx="125856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5" strike="noStrike">
                <a:solidFill>
                  <a:srgbClr val="000000"/>
                </a:solidFill>
                <a:latin typeface="Arial"/>
                <a:ea typeface="DejaVu Sans"/>
              </a:rPr>
              <a:t>7b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object 9"/>
          <p:cNvSpPr/>
          <p:nvPr/>
        </p:nvSpPr>
        <p:spPr>
          <a:xfrm>
            <a:off x="5032800" y="1569240"/>
            <a:ext cx="258300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same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thing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Bind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mounts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object 10"/>
          <p:cNvSpPr/>
          <p:nvPr/>
        </p:nvSpPr>
        <p:spPr>
          <a:xfrm>
            <a:off x="5032800" y="1928880"/>
            <a:ext cx="247248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Verify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volumes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created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9" name="object 3" descr=""/>
          <p:cNvPicPr/>
          <p:nvPr/>
        </p:nvPicPr>
        <p:blipFill>
          <a:blip r:embed="rId1"/>
          <a:stretch/>
        </p:blipFill>
        <p:spPr>
          <a:xfrm>
            <a:off x="6286320" y="2492280"/>
            <a:ext cx="2625480" cy="2085840"/>
          </a:xfrm>
          <a:prstGeom prst="rect">
            <a:avLst/>
          </a:prstGeom>
          <a:ln w="0">
            <a:noFill/>
          </a:ln>
        </p:spPr>
      </p:pic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ldNum" idx="45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38AA1F44-34F0-4D87-BE5F-17DB17185C47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object 5"/>
          <p:cNvSpPr/>
          <p:nvPr/>
        </p:nvSpPr>
        <p:spPr>
          <a:xfrm>
            <a:off x="776880" y="1288440"/>
            <a:ext cx="5441400" cy="26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4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400" spc="-2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400" spc="-52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03080" indent="-324360">
              <a:lnSpc>
                <a:spcPct val="100000"/>
              </a:lnSpc>
              <a:spcBef>
                <a:spcPts val="1599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703080" indent="-324360">
              <a:lnSpc>
                <a:spcPct val="100000"/>
              </a:lnSpc>
              <a:buClr>
                <a:srgbClr val="4985e7"/>
              </a:buClr>
              <a:buFont typeface="OpenSymbol"/>
              <a:buAutoNum type="arabicPeriod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&lt;httpd&gt;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703080" indent="-324360">
              <a:lnSpc>
                <a:spcPct val="100000"/>
              </a:lnSpc>
              <a:buClr>
                <a:srgbClr val="4985e7"/>
              </a:buClr>
              <a:buFont typeface="Arial MT"/>
              <a:buAutoNum type="arabicPeriod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Expose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port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80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(-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80:80)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03080" indent="-324360">
              <a:lnSpc>
                <a:spcPct val="100000"/>
              </a:lnSpc>
              <a:buClr>
                <a:srgbClr val="4985e7"/>
              </a:buClr>
              <a:buFont typeface="MS PGothic"/>
              <a:buAutoNum type="arabicPeriod" startAt="2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Mount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path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“/usr/local/apache2/htdocs/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2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host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 system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03080" indent="-324360">
              <a:lnSpc>
                <a:spcPct val="100000"/>
              </a:lnSpc>
              <a:buClr>
                <a:srgbClr val="4985e7"/>
              </a:buClr>
              <a:buFont typeface="Arial MT"/>
              <a:buAutoNum type="arabicPeriod" startAt="2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index.html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inside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mounted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folder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4"/>
              </a:spcBef>
              <a:tabLst>
                <a:tab algn="l" pos="70308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703080" indent="-324360">
              <a:lnSpc>
                <a:spcPct val="100000"/>
              </a:lnSpc>
              <a:buClr>
                <a:srgbClr val="4985e7"/>
              </a:buClr>
              <a:buFont typeface="Arial MT"/>
              <a:buAutoNum type="arabicPeriod" startAt="2"/>
              <a:tabLst>
                <a:tab algn="l" pos="70308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Type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Browser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localhost:80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21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Image</a:t>
            </a:r>
            <a:r>
              <a:rPr b="1" lang="es-ES" sz="20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Layers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5" name="object 4" descr=""/>
          <p:cNvPicPr/>
          <p:nvPr/>
        </p:nvPicPr>
        <p:blipFill>
          <a:blip r:embed="rId1"/>
          <a:stretch/>
        </p:blipFill>
        <p:spPr>
          <a:xfrm>
            <a:off x="5137920" y="2149200"/>
            <a:ext cx="3858840" cy="2455560"/>
          </a:xfrm>
          <a:prstGeom prst="rect">
            <a:avLst/>
          </a:prstGeom>
          <a:ln w="0">
            <a:noFill/>
          </a:ln>
        </p:spPr>
      </p:pic>
      <p:sp>
        <p:nvSpPr>
          <p:cNvPr id="466" name="object 5"/>
          <p:cNvSpPr/>
          <p:nvPr/>
        </p:nvSpPr>
        <p:spPr>
          <a:xfrm>
            <a:off x="509760" y="1534320"/>
            <a:ext cx="4704120" cy="25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Docker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images</a:t>
            </a:r>
            <a:r>
              <a:rPr b="0" lang="es-ES" sz="1400" spc="-35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are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made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up</a:t>
            </a:r>
            <a:r>
              <a:rPr b="0" lang="es-ES" sz="1400" spc="-15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of</a:t>
            </a:r>
            <a:r>
              <a:rPr b="0" lang="es-ES" sz="1400" spc="-2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several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read-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only</a:t>
            </a:r>
            <a:r>
              <a:rPr b="0" lang="es-ES" sz="1400" spc="-52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layers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44"/>
              </a:spcBef>
              <a:tabLst>
                <a:tab algn="l" pos="33732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43056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43056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Assemble</a:t>
            </a:r>
            <a:r>
              <a:rPr b="0" lang="es-ES" sz="1400" spc="-4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last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layer,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container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31280">
              <a:lnSpc>
                <a:spcPct val="100000"/>
              </a:lnSpc>
              <a:spcBef>
                <a:spcPts val="845"/>
              </a:spcBef>
              <a:tabLst>
                <a:tab algn="l" pos="430560"/>
              </a:tabLst>
            </a:pP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(read/write)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430560" indent="-324360">
              <a:lnSpc>
                <a:spcPct val="100000"/>
              </a:lnSpc>
              <a:spcBef>
                <a:spcPts val="935"/>
              </a:spcBef>
              <a:buClr>
                <a:srgbClr val="4985e7"/>
              </a:buClr>
              <a:buFont typeface="MS PGothic"/>
              <a:buChar char="◉"/>
              <a:tabLst>
                <a:tab algn="l" pos="43056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Assemble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N</a:t>
            </a:r>
            <a:r>
              <a:rPr b="0" lang="es-ES" sz="1400" spc="-15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layers</a:t>
            </a:r>
            <a:r>
              <a:rPr b="0" lang="es-ES" sz="1400" spc="-15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of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32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image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(read)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430560" indent="-324360">
              <a:lnSpc>
                <a:spcPct val="100000"/>
              </a:lnSpc>
              <a:spcBef>
                <a:spcPts val="935"/>
              </a:spcBef>
              <a:buClr>
                <a:srgbClr val="4985e7"/>
              </a:buClr>
              <a:buFont typeface="MS PGothic"/>
              <a:buChar char="◉"/>
              <a:tabLst>
                <a:tab algn="l" pos="43056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Assemble</a:t>
            </a:r>
            <a:r>
              <a:rPr b="0" lang="es-ES" sz="1400" spc="-52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root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systems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(read)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430560" indent="-324360">
              <a:lnSpc>
                <a:spcPct val="100000"/>
              </a:lnSpc>
              <a:spcBef>
                <a:spcPts val="950"/>
              </a:spcBef>
              <a:buClr>
                <a:srgbClr val="4985e7"/>
              </a:buClr>
              <a:buFont typeface="MS PGothic"/>
              <a:buChar char="◉"/>
              <a:tabLst>
                <a:tab algn="l" pos="430560"/>
              </a:tabLst>
            </a:pP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Assemble</a:t>
            </a:r>
            <a:r>
              <a:rPr b="0" lang="es-ES" sz="1400" spc="-4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the</a:t>
            </a:r>
            <a:r>
              <a:rPr b="0" lang="es-ES" sz="1400" spc="-4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Boot</a:t>
            </a:r>
            <a:r>
              <a:rPr b="0" lang="es-ES" sz="1400" spc="-26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333333"/>
                </a:solidFill>
                <a:latin typeface="Arial MT"/>
                <a:ea typeface="DejaVu Sans"/>
              </a:rPr>
              <a:t>System</a:t>
            </a:r>
            <a:r>
              <a:rPr b="0" lang="es-ES" sz="1400" spc="-21" strike="noStrike">
                <a:solidFill>
                  <a:srgbClr val="333333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333333"/>
                </a:solidFill>
                <a:latin typeface="Arial MT"/>
                <a:ea typeface="DejaVu Sans"/>
              </a:rPr>
              <a:t>(read)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object 6"/>
          <p:cNvSpPr/>
          <p:nvPr/>
        </p:nvSpPr>
        <p:spPr>
          <a:xfrm>
            <a:off x="3504960" y="3770280"/>
            <a:ext cx="1676160" cy="136440"/>
          </a:xfrm>
          <a:custGeom>
            <a:avLst/>
            <a:gdLst>
              <a:gd name="textAreaLeft" fmla="*/ 0 w 1676160"/>
              <a:gd name="textAreaRight" fmla="*/ 1676880 w 1676160"/>
              <a:gd name="textAreaTop" fmla="*/ 0 h 136440"/>
              <a:gd name="textAreaBottom" fmla="*/ 137160 h 136440"/>
            </a:gdLst>
            <a:ahLst/>
            <a:rect l="textAreaLeft" t="textAreaTop" r="textAreaRight" b="textAreaBottom"/>
            <a:pathLst>
              <a:path w="1677035" h="137160">
                <a:moveTo>
                  <a:pt x="1602866" y="60578"/>
                </a:moveTo>
                <a:lnTo>
                  <a:pt x="1601070" y="92230"/>
                </a:lnTo>
                <a:lnTo>
                  <a:pt x="1613789" y="92963"/>
                </a:lnTo>
                <a:lnTo>
                  <a:pt x="1613027" y="105663"/>
                </a:lnTo>
                <a:lnTo>
                  <a:pt x="1600307" y="105663"/>
                </a:lnTo>
                <a:lnTo>
                  <a:pt x="1598548" y="136639"/>
                </a:lnTo>
                <a:lnTo>
                  <a:pt x="1670579" y="105663"/>
                </a:lnTo>
                <a:lnTo>
                  <a:pt x="1613027" y="105663"/>
                </a:lnTo>
                <a:lnTo>
                  <a:pt x="1600348" y="104933"/>
                </a:lnTo>
                <a:lnTo>
                  <a:pt x="1672278" y="104933"/>
                </a:lnTo>
                <a:lnTo>
                  <a:pt x="1676780" y="102996"/>
                </a:lnTo>
                <a:lnTo>
                  <a:pt x="1602866" y="60578"/>
                </a:lnTo>
                <a:close/>
              </a:path>
              <a:path w="1677035" h="137160">
                <a:moveTo>
                  <a:pt x="1601070" y="92230"/>
                </a:moveTo>
                <a:lnTo>
                  <a:pt x="1600348" y="104933"/>
                </a:lnTo>
                <a:lnTo>
                  <a:pt x="1613027" y="105663"/>
                </a:lnTo>
                <a:lnTo>
                  <a:pt x="1613789" y="92963"/>
                </a:lnTo>
                <a:lnTo>
                  <a:pt x="1601070" y="92230"/>
                </a:lnTo>
                <a:close/>
              </a:path>
              <a:path w="1677035" h="137160">
                <a:moveTo>
                  <a:pt x="761" y="0"/>
                </a:moveTo>
                <a:lnTo>
                  <a:pt x="0" y="12699"/>
                </a:lnTo>
                <a:lnTo>
                  <a:pt x="1600348" y="104933"/>
                </a:lnTo>
                <a:lnTo>
                  <a:pt x="1601070" y="92230"/>
                </a:lnTo>
                <a:lnTo>
                  <a:pt x="761" y="0"/>
                </a:lnTo>
                <a:close/>
              </a:path>
            </a:pathLst>
          </a:custGeom>
          <a:solidFill>
            <a:srgbClr val="497d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8" name="object 7"/>
          <p:cNvSpPr/>
          <p:nvPr/>
        </p:nvSpPr>
        <p:spPr>
          <a:xfrm>
            <a:off x="3756240" y="3341520"/>
            <a:ext cx="1233720" cy="126360"/>
          </a:xfrm>
          <a:custGeom>
            <a:avLst/>
            <a:gdLst>
              <a:gd name="textAreaLeft" fmla="*/ 0 w 1233720"/>
              <a:gd name="textAreaRight" fmla="*/ 1234440 w 1233720"/>
              <a:gd name="textAreaTop" fmla="*/ 0 h 126360"/>
              <a:gd name="textAreaBottom" fmla="*/ 127080 h 126360"/>
            </a:gdLst>
            <a:ahLst/>
            <a:rect l="textAreaLeft" t="textAreaTop" r="textAreaRight" b="textAreaBottom"/>
            <a:pathLst>
              <a:path w="1234439" h="127000">
                <a:moveTo>
                  <a:pt x="1157800" y="31761"/>
                </a:moveTo>
                <a:lnTo>
                  <a:pt x="0" y="114300"/>
                </a:lnTo>
                <a:lnTo>
                  <a:pt x="1015" y="126872"/>
                </a:lnTo>
                <a:lnTo>
                  <a:pt x="1158681" y="44335"/>
                </a:lnTo>
                <a:lnTo>
                  <a:pt x="1157800" y="31761"/>
                </a:lnTo>
                <a:close/>
              </a:path>
              <a:path w="1234439" h="127000">
                <a:moveTo>
                  <a:pt x="1229903" y="30860"/>
                </a:moveTo>
                <a:lnTo>
                  <a:pt x="1170432" y="30860"/>
                </a:lnTo>
                <a:lnTo>
                  <a:pt x="1171321" y="43433"/>
                </a:lnTo>
                <a:lnTo>
                  <a:pt x="1158681" y="44335"/>
                </a:lnTo>
                <a:lnTo>
                  <a:pt x="1160907" y="76072"/>
                </a:lnTo>
                <a:lnTo>
                  <a:pt x="1234186" y="32638"/>
                </a:lnTo>
                <a:lnTo>
                  <a:pt x="1229903" y="30860"/>
                </a:lnTo>
                <a:close/>
              </a:path>
              <a:path w="1234439" h="127000">
                <a:moveTo>
                  <a:pt x="1170432" y="30860"/>
                </a:moveTo>
                <a:lnTo>
                  <a:pt x="1157800" y="31761"/>
                </a:lnTo>
                <a:lnTo>
                  <a:pt x="1158681" y="44335"/>
                </a:lnTo>
                <a:lnTo>
                  <a:pt x="1171321" y="43433"/>
                </a:lnTo>
                <a:lnTo>
                  <a:pt x="1170432" y="30860"/>
                </a:lnTo>
                <a:close/>
              </a:path>
              <a:path w="1234439" h="127000">
                <a:moveTo>
                  <a:pt x="1155573" y="0"/>
                </a:moveTo>
                <a:lnTo>
                  <a:pt x="1157800" y="31761"/>
                </a:lnTo>
                <a:lnTo>
                  <a:pt x="1170432" y="30860"/>
                </a:lnTo>
                <a:lnTo>
                  <a:pt x="1229903" y="30860"/>
                </a:lnTo>
                <a:lnTo>
                  <a:pt x="1155573" y="0"/>
                </a:lnTo>
                <a:close/>
              </a:path>
            </a:pathLst>
          </a:custGeom>
          <a:solidFill>
            <a:srgbClr val="497d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9" name="object 8"/>
          <p:cNvSpPr/>
          <p:nvPr/>
        </p:nvSpPr>
        <p:spPr>
          <a:xfrm>
            <a:off x="4308480" y="3067920"/>
            <a:ext cx="560160" cy="75600"/>
          </a:xfrm>
          <a:custGeom>
            <a:avLst/>
            <a:gdLst>
              <a:gd name="textAreaLeft" fmla="*/ 0 w 560160"/>
              <a:gd name="textAreaRight" fmla="*/ 560880 w 56016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560704" h="76200">
                <a:moveTo>
                  <a:pt x="484124" y="0"/>
                </a:moveTo>
                <a:lnTo>
                  <a:pt x="484124" y="76200"/>
                </a:lnTo>
                <a:lnTo>
                  <a:pt x="547624" y="44450"/>
                </a:lnTo>
                <a:lnTo>
                  <a:pt x="496824" y="44450"/>
                </a:lnTo>
                <a:lnTo>
                  <a:pt x="496824" y="31750"/>
                </a:lnTo>
                <a:lnTo>
                  <a:pt x="547624" y="31750"/>
                </a:lnTo>
                <a:lnTo>
                  <a:pt x="484124" y="0"/>
                </a:lnTo>
                <a:close/>
              </a:path>
              <a:path w="560704" h="76200">
                <a:moveTo>
                  <a:pt x="48412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84124" y="44450"/>
                </a:lnTo>
                <a:lnTo>
                  <a:pt x="484124" y="31750"/>
                </a:lnTo>
                <a:close/>
              </a:path>
              <a:path w="560704" h="76200">
                <a:moveTo>
                  <a:pt x="547624" y="31750"/>
                </a:moveTo>
                <a:lnTo>
                  <a:pt x="496824" y="31750"/>
                </a:lnTo>
                <a:lnTo>
                  <a:pt x="496824" y="44450"/>
                </a:lnTo>
                <a:lnTo>
                  <a:pt x="547624" y="44450"/>
                </a:lnTo>
                <a:lnTo>
                  <a:pt x="560324" y="38100"/>
                </a:lnTo>
                <a:lnTo>
                  <a:pt x="547624" y="31750"/>
                </a:lnTo>
                <a:close/>
              </a:path>
            </a:pathLst>
          </a:custGeom>
          <a:solidFill>
            <a:srgbClr val="497d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0" name="object 9"/>
          <p:cNvSpPr/>
          <p:nvPr/>
        </p:nvSpPr>
        <p:spPr>
          <a:xfrm>
            <a:off x="4038480" y="2363400"/>
            <a:ext cx="952560" cy="76680"/>
          </a:xfrm>
          <a:custGeom>
            <a:avLst/>
            <a:gdLst>
              <a:gd name="textAreaLeft" fmla="*/ 0 w 952560"/>
              <a:gd name="textAreaRight" fmla="*/ 953280 w 952560"/>
              <a:gd name="textAreaTop" fmla="*/ 0 h 76680"/>
              <a:gd name="textAreaBottom" fmla="*/ 77400 h 76680"/>
            </a:gdLst>
            <a:ahLst/>
            <a:rect l="textAreaLeft" t="textAreaTop" r="textAreaRight" b="textAreaBottom"/>
            <a:pathLst>
              <a:path w="953135" h="77469">
                <a:moveTo>
                  <a:pt x="876197" y="31839"/>
                </a:moveTo>
                <a:lnTo>
                  <a:pt x="0" y="64388"/>
                </a:lnTo>
                <a:lnTo>
                  <a:pt x="507" y="76962"/>
                </a:lnTo>
                <a:lnTo>
                  <a:pt x="876663" y="44539"/>
                </a:lnTo>
                <a:lnTo>
                  <a:pt x="876197" y="31839"/>
                </a:lnTo>
                <a:close/>
              </a:path>
              <a:path w="953135" h="77469">
                <a:moveTo>
                  <a:pt x="943974" y="31368"/>
                </a:moveTo>
                <a:lnTo>
                  <a:pt x="888873" y="31368"/>
                </a:lnTo>
                <a:lnTo>
                  <a:pt x="889380" y="44068"/>
                </a:lnTo>
                <a:lnTo>
                  <a:pt x="876663" y="44539"/>
                </a:lnTo>
                <a:lnTo>
                  <a:pt x="877824" y="76200"/>
                </a:lnTo>
                <a:lnTo>
                  <a:pt x="952626" y="35306"/>
                </a:lnTo>
                <a:lnTo>
                  <a:pt x="943974" y="31368"/>
                </a:lnTo>
                <a:close/>
              </a:path>
              <a:path w="953135" h="77469">
                <a:moveTo>
                  <a:pt x="888873" y="31368"/>
                </a:moveTo>
                <a:lnTo>
                  <a:pt x="876197" y="31839"/>
                </a:lnTo>
                <a:lnTo>
                  <a:pt x="876663" y="44539"/>
                </a:lnTo>
                <a:lnTo>
                  <a:pt x="889380" y="44068"/>
                </a:lnTo>
                <a:lnTo>
                  <a:pt x="888873" y="31368"/>
                </a:lnTo>
                <a:close/>
              </a:path>
              <a:path w="953135" h="77469">
                <a:moveTo>
                  <a:pt x="875029" y="0"/>
                </a:moveTo>
                <a:lnTo>
                  <a:pt x="876197" y="31839"/>
                </a:lnTo>
                <a:lnTo>
                  <a:pt x="888873" y="31368"/>
                </a:lnTo>
                <a:lnTo>
                  <a:pt x="943974" y="31368"/>
                </a:lnTo>
                <a:lnTo>
                  <a:pt x="875029" y="0"/>
                </a:lnTo>
                <a:close/>
              </a:path>
            </a:pathLst>
          </a:custGeom>
          <a:solidFill>
            <a:srgbClr val="497d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ldNum" idx="46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DA15D343-2BFF-43E8-9379-A0F4D2C74E9C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4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File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4" name="object 4" descr=""/>
          <p:cNvPicPr/>
          <p:nvPr/>
        </p:nvPicPr>
        <p:blipFill>
          <a:blip r:embed="rId1"/>
          <a:stretch/>
        </p:blipFill>
        <p:spPr>
          <a:xfrm>
            <a:off x="1572840" y="1901880"/>
            <a:ext cx="6151680" cy="2049120"/>
          </a:xfrm>
          <a:prstGeom prst="rect">
            <a:avLst/>
          </a:prstGeom>
          <a:ln w="0">
            <a:noFill/>
          </a:ln>
        </p:spPr>
      </p:pic>
      <p:sp>
        <p:nvSpPr>
          <p:cNvPr id="475" name="PlaceHolder 2"/>
          <p:cNvSpPr>
            <a:spLocks noGrp="1"/>
          </p:cNvSpPr>
          <p:nvPr>
            <p:ph type="sldNum" idx="47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DA349222-EAF7-423D-BE04-1202837E7D8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4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File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object 4"/>
          <p:cNvSpPr/>
          <p:nvPr/>
        </p:nvSpPr>
        <p:spPr>
          <a:xfrm>
            <a:off x="754920" y="1153080"/>
            <a:ext cx="4292640" cy="9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4080" indent="-321840" algn="just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41" strike="noStrike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i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text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document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contains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all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t</a:t>
            </a:r>
            <a:r>
              <a:rPr b="0" lang="es-ES" sz="1200" spc="1" strike="noStrike">
                <a:solidFill>
                  <a:srgbClr val="000000"/>
                </a:solidFill>
                <a:latin typeface="Arial MT"/>
                <a:ea typeface="DejaVu Sans"/>
              </a:rPr>
              <a:t>h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e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	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user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c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ou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l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call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to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	</a:t>
            </a:r>
            <a:r>
              <a:rPr b="1" lang="es-ES" sz="1200" spc="-41" strike="noStrike">
                <a:solidFill>
                  <a:srgbClr val="000000"/>
                </a:solidFill>
                <a:latin typeface="Arial"/>
                <a:ea typeface="DejaVu Sans"/>
              </a:rPr>
              <a:t>assemble</a:t>
            </a:r>
            <a:r>
              <a:rPr b="1" lang="es-ES" sz="12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55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s-ES" sz="12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15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676440" indent="-320040">
              <a:lnSpc>
                <a:spcPct val="100000"/>
              </a:lnSpc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7644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consider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blueprint</a:t>
            </a:r>
            <a:r>
              <a:rPr b="1" lang="es-ES" sz="11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9" name="object 5" descr=""/>
          <p:cNvPicPr/>
          <p:nvPr/>
        </p:nvPicPr>
        <p:blipFill>
          <a:blip r:embed="rId1"/>
          <a:stretch/>
        </p:blipFill>
        <p:spPr>
          <a:xfrm>
            <a:off x="5288400" y="737640"/>
            <a:ext cx="3702600" cy="2245680"/>
          </a:xfrm>
          <a:prstGeom prst="rect">
            <a:avLst/>
          </a:prstGeom>
          <a:ln w="0">
            <a:noFill/>
          </a:ln>
        </p:spPr>
      </p:pic>
      <p:sp>
        <p:nvSpPr>
          <p:cNvPr id="480" name="object 6"/>
          <p:cNvSpPr/>
          <p:nvPr/>
        </p:nvSpPr>
        <p:spPr>
          <a:xfrm>
            <a:off x="1127160" y="4152240"/>
            <a:ext cx="974520" cy="156600"/>
          </a:xfrm>
          <a:custGeom>
            <a:avLst/>
            <a:gdLst>
              <a:gd name="textAreaLeft" fmla="*/ 0 w 974520"/>
              <a:gd name="textAreaRight" fmla="*/ 975240 w 974520"/>
              <a:gd name="textAreaTop" fmla="*/ 0 h 156600"/>
              <a:gd name="textAreaBottom" fmla="*/ 157320 h 156600"/>
            </a:gdLst>
            <a:ahLst/>
            <a:rect l="textAreaLeft" t="textAreaTop" r="textAreaRight" b="textAreaBottom"/>
            <a:pathLst>
              <a:path w="975360" h="157479">
                <a:moveTo>
                  <a:pt x="975360" y="0"/>
                </a:moveTo>
                <a:lnTo>
                  <a:pt x="0" y="0"/>
                </a:lnTo>
                <a:lnTo>
                  <a:pt x="0" y="156972"/>
                </a:lnTo>
                <a:lnTo>
                  <a:pt x="975360" y="156972"/>
                </a:lnTo>
                <a:lnTo>
                  <a:pt x="975360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1" name="object 7"/>
          <p:cNvSpPr/>
          <p:nvPr/>
        </p:nvSpPr>
        <p:spPr>
          <a:xfrm>
            <a:off x="1127160" y="4513320"/>
            <a:ext cx="1380240" cy="156600"/>
          </a:xfrm>
          <a:custGeom>
            <a:avLst/>
            <a:gdLst>
              <a:gd name="textAreaLeft" fmla="*/ 0 w 1380240"/>
              <a:gd name="textAreaRight" fmla="*/ 1380960 w 1380240"/>
              <a:gd name="textAreaTop" fmla="*/ 0 h 156600"/>
              <a:gd name="textAreaBottom" fmla="*/ 157320 h 156600"/>
            </a:gdLst>
            <a:ahLst/>
            <a:rect l="textAreaLeft" t="textAreaTop" r="textAreaRight" b="textAreaBottom"/>
            <a:pathLst>
              <a:path w="1381125" h="157479">
                <a:moveTo>
                  <a:pt x="1380743" y="0"/>
                </a:moveTo>
                <a:lnTo>
                  <a:pt x="0" y="0"/>
                </a:lnTo>
                <a:lnTo>
                  <a:pt x="0" y="156972"/>
                </a:lnTo>
                <a:lnTo>
                  <a:pt x="1380743" y="156972"/>
                </a:lnTo>
                <a:lnTo>
                  <a:pt x="1380743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2" name="object 8"/>
          <p:cNvSpPr/>
          <p:nvPr/>
        </p:nvSpPr>
        <p:spPr>
          <a:xfrm>
            <a:off x="754920" y="2572920"/>
            <a:ext cx="5790960" cy="19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50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2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b="0" lang="es-ES" sz="1200" spc="-9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sequential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set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instruction</a:t>
            </a:r>
            <a:r>
              <a:rPr b="0" lang="es-ES" sz="12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 Engine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638280" indent="-320040">
              <a:lnSpc>
                <a:spcPct val="100000"/>
              </a:lnSpc>
              <a:spcBef>
                <a:spcPts val="836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382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Order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sequence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important!!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38280" indent="-3200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38280"/>
              </a:tabLst>
            </a:pP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Each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instruction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creates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layer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38280" indent="-320760">
              <a:lnSpc>
                <a:spcPct val="100000"/>
              </a:lnSpc>
              <a:spcBef>
                <a:spcPts val="111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382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stack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such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sequenced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layers</a:t>
            </a:r>
            <a:r>
              <a:rPr b="0" lang="es-ES" sz="11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managed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by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filesystem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becomes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38280" indent="-32004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638280"/>
              </a:tabLst>
            </a:pP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Layers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cached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reused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by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  <a:tabLst>
                <a:tab algn="l" pos="63828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72240" indent="-32004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SzPct val="109000"/>
              <a:buFont typeface="MS PGothic"/>
              <a:buChar char="○"/>
              <a:tabLst>
                <a:tab algn="l" pos="37224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.”: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building</a:t>
            </a:r>
            <a:r>
              <a:rPr b="0" lang="es-ES" sz="11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tabLst>
                <a:tab algn="l" pos="37224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72240" indent="-32004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SzPct val="109000"/>
              <a:buFont typeface="Arial MT"/>
              <a:buChar char="○"/>
              <a:tabLst>
                <a:tab algn="l" pos="37224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&lt;image&gt;”: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creating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from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sldNum" idx="48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9C7C6C4F-3A46-4FF4-BC03-0BCECC145B80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2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4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Build</a:t>
            </a:r>
            <a:r>
              <a:rPr b="1" lang="es-ES" sz="2000" spc="145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Image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object 4"/>
          <p:cNvSpPr/>
          <p:nvPr/>
        </p:nvSpPr>
        <p:spPr>
          <a:xfrm>
            <a:off x="548280" y="1292760"/>
            <a:ext cx="3230280" cy="12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.”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6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–t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32" strike="noStrike">
                <a:solidFill>
                  <a:srgbClr val="000000"/>
                </a:solidFill>
                <a:latin typeface="Arial MT"/>
                <a:ea typeface="DejaVu Sans"/>
              </a:rPr>
              <a:t>&lt;tag_name&gt;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.”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433080">
              <a:lnSpc>
                <a:spcPct val="100000"/>
              </a:lnSpc>
              <a:spcBef>
                <a:spcPts val="113"/>
              </a:spcBef>
              <a:tabLst>
                <a:tab algn="l" pos="337320"/>
              </a:tabLst>
            </a:pP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tag_name: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{repository}/{image_name}:{version}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33080">
              <a:lnSpc>
                <a:spcPct val="100000"/>
              </a:lnSpc>
              <a:spcBef>
                <a:spcPts val="839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&lt;image&gt;”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7" name="object 5" descr=""/>
          <p:cNvPicPr/>
          <p:nvPr/>
        </p:nvPicPr>
        <p:blipFill>
          <a:blip r:embed="rId1"/>
          <a:stretch/>
        </p:blipFill>
        <p:spPr>
          <a:xfrm>
            <a:off x="3895200" y="896040"/>
            <a:ext cx="4921920" cy="2742480"/>
          </a:xfrm>
          <a:prstGeom prst="rect">
            <a:avLst/>
          </a:prstGeom>
          <a:ln w="0">
            <a:noFill/>
          </a:ln>
        </p:spPr>
      </p:pic>
      <p:pic>
        <p:nvPicPr>
          <p:cNvPr id="488" name="object 6" descr=""/>
          <p:cNvPicPr/>
          <p:nvPr/>
        </p:nvPicPr>
        <p:blipFill>
          <a:blip r:embed="rId2"/>
          <a:stretch/>
        </p:blipFill>
        <p:spPr>
          <a:xfrm>
            <a:off x="3895200" y="3970080"/>
            <a:ext cx="4921920" cy="957960"/>
          </a:xfrm>
          <a:prstGeom prst="rect">
            <a:avLst/>
          </a:prstGeom>
          <a:ln w="0">
            <a:noFill/>
          </a:ln>
        </p:spPr>
      </p:pic>
      <p:sp>
        <p:nvSpPr>
          <p:cNvPr id="489" name="PlaceHolder 2"/>
          <p:cNvSpPr>
            <a:spLocks noGrp="1"/>
          </p:cNvSpPr>
          <p:nvPr>
            <p:ph type="sldNum" idx="49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F5D3884C-3410-4C07-BF8B-26075D0CCBCE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69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File</a:t>
            </a:r>
            <a:r>
              <a:rPr b="1" lang="es-ES" sz="2000" spc="69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41" strike="noStrike">
                <a:solidFill>
                  <a:srgbClr val="000000"/>
                </a:solidFill>
                <a:latin typeface="Palatino Linotype"/>
              </a:rPr>
              <a:t>Structure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object 4"/>
          <p:cNvSpPr/>
          <p:nvPr/>
        </p:nvSpPr>
        <p:spPr>
          <a:xfrm>
            <a:off x="754920" y="1119600"/>
            <a:ext cx="443592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81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It’s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file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extension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called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1" lang="es-ES" sz="1200" spc="-12" strike="noStrike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2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generally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divided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three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categories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object 5"/>
          <p:cNvSpPr/>
          <p:nvPr/>
        </p:nvSpPr>
        <p:spPr>
          <a:xfrm>
            <a:off x="1215000" y="1829520"/>
            <a:ext cx="1149120" cy="1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4080" indent="-32148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Fundamental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object 6"/>
          <p:cNvSpPr/>
          <p:nvPr/>
        </p:nvSpPr>
        <p:spPr>
          <a:xfrm>
            <a:off x="1215000" y="2179080"/>
            <a:ext cx="116388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4080" indent="-3214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Configuration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object 7"/>
          <p:cNvSpPr/>
          <p:nvPr/>
        </p:nvSpPr>
        <p:spPr>
          <a:xfrm>
            <a:off x="1215000" y="2526480"/>
            <a:ext cx="9849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4080" indent="-3214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Execution: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object 8"/>
          <p:cNvSpPr/>
          <p:nvPr/>
        </p:nvSpPr>
        <p:spPr>
          <a:xfrm>
            <a:off x="776880" y="3387960"/>
            <a:ext cx="388224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5080">
              <a:lnSpc>
                <a:spcPct val="15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Both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define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what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gets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object 9"/>
          <p:cNvSpPr/>
          <p:nvPr/>
        </p:nvSpPr>
        <p:spPr>
          <a:xfrm>
            <a:off x="2362320" y="1732680"/>
            <a:ext cx="227880" cy="637920"/>
          </a:xfrm>
          <a:custGeom>
            <a:avLst/>
            <a:gdLst>
              <a:gd name="textAreaLeft" fmla="*/ 0 w 227880"/>
              <a:gd name="textAreaRight" fmla="*/ 228600 w 227880"/>
              <a:gd name="textAreaTop" fmla="*/ 0 h 637920"/>
              <a:gd name="textAreaBottom" fmla="*/ 638640 h 637920"/>
            </a:gdLst>
            <a:ahLst/>
            <a:rect l="textAreaLeft" t="textAreaTop" r="textAreaRight" b="textAreaBottom"/>
            <a:pathLst>
              <a:path w="228600" h="638810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50"/>
                </a:lnTo>
                <a:lnTo>
                  <a:pt x="114300" y="300228"/>
                </a:lnTo>
                <a:lnTo>
                  <a:pt x="123283" y="307651"/>
                </a:lnTo>
                <a:lnTo>
                  <a:pt x="147780" y="313705"/>
                </a:lnTo>
                <a:lnTo>
                  <a:pt x="184112" y="317783"/>
                </a:lnTo>
                <a:lnTo>
                  <a:pt x="228600" y="319278"/>
                </a:lnTo>
                <a:lnTo>
                  <a:pt x="184112" y="320772"/>
                </a:lnTo>
                <a:lnTo>
                  <a:pt x="147780" y="324850"/>
                </a:lnTo>
                <a:lnTo>
                  <a:pt x="123283" y="330904"/>
                </a:lnTo>
                <a:lnTo>
                  <a:pt x="114300" y="338328"/>
                </a:lnTo>
                <a:lnTo>
                  <a:pt x="114300" y="619506"/>
                </a:lnTo>
                <a:lnTo>
                  <a:pt x="105316" y="626929"/>
                </a:lnTo>
                <a:lnTo>
                  <a:pt x="80819" y="632983"/>
                </a:lnTo>
                <a:lnTo>
                  <a:pt x="44487" y="637061"/>
                </a:lnTo>
                <a:lnTo>
                  <a:pt x="0" y="638556"/>
                </a:lnTo>
              </a:path>
            </a:pathLst>
          </a:custGeom>
          <a:noFill/>
          <a:ln w="9525">
            <a:solidFill>
              <a:srgbClr val="497db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8" name="object 10"/>
          <p:cNvSpPr/>
          <p:nvPr/>
        </p:nvSpPr>
        <p:spPr>
          <a:xfrm>
            <a:off x="2362320" y="2456640"/>
            <a:ext cx="227880" cy="269280"/>
          </a:xfrm>
          <a:custGeom>
            <a:avLst/>
            <a:gdLst>
              <a:gd name="textAreaLeft" fmla="*/ 0 w 227880"/>
              <a:gd name="textAreaRight" fmla="*/ 228600 w 227880"/>
              <a:gd name="textAreaTop" fmla="*/ 0 h 269280"/>
              <a:gd name="textAreaBottom" fmla="*/ 270000 h 269280"/>
            </a:gdLst>
            <a:ahLst/>
            <a:rect l="textAreaLeft" t="textAreaTop" r="textAreaRight" b="textAreaBottom"/>
            <a:pathLst>
              <a:path w="228600" h="269875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50"/>
                </a:lnTo>
                <a:lnTo>
                  <a:pt x="114300" y="115824"/>
                </a:lnTo>
                <a:lnTo>
                  <a:pt x="123283" y="123247"/>
                </a:lnTo>
                <a:lnTo>
                  <a:pt x="147780" y="129301"/>
                </a:lnTo>
                <a:lnTo>
                  <a:pt x="184112" y="133379"/>
                </a:lnTo>
                <a:lnTo>
                  <a:pt x="228600" y="134874"/>
                </a:lnTo>
                <a:lnTo>
                  <a:pt x="184112" y="136368"/>
                </a:lnTo>
                <a:lnTo>
                  <a:pt x="147780" y="140446"/>
                </a:lnTo>
                <a:lnTo>
                  <a:pt x="123283" y="146500"/>
                </a:lnTo>
                <a:lnTo>
                  <a:pt x="114300" y="153924"/>
                </a:lnTo>
                <a:lnTo>
                  <a:pt x="114300" y="250698"/>
                </a:lnTo>
                <a:lnTo>
                  <a:pt x="105316" y="258121"/>
                </a:lnTo>
                <a:lnTo>
                  <a:pt x="80819" y="264175"/>
                </a:lnTo>
                <a:lnTo>
                  <a:pt x="44487" y="268253"/>
                </a:lnTo>
                <a:lnTo>
                  <a:pt x="0" y="269748"/>
                </a:lnTo>
              </a:path>
            </a:pathLst>
          </a:custGeom>
          <a:noFill/>
          <a:ln w="9525">
            <a:solidFill>
              <a:srgbClr val="497db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9" name="object 11"/>
          <p:cNvSpPr/>
          <p:nvPr/>
        </p:nvSpPr>
        <p:spPr>
          <a:xfrm>
            <a:off x="2731320" y="2421720"/>
            <a:ext cx="137664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0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21" strike="noStrike">
                <a:solidFill>
                  <a:srgbClr val="000000"/>
                </a:solidFill>
                <a:latin typeface="Arial MT"/>
                <a:ea typeface="DejaVu Sans"/>
              </a:rPr>
              <a:t>when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0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0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0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000" spc="-26" strike="noStrike">
                <a:solidFill>
                  <a:srgbClr val="000000"/>
                </a:solidFill>
                <a:latin typeface="Arial"/>
                <a:ea typeface="DejaVu Sans"/>
              </a:rPr>
              <a:t>run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object 12"/>
          <p:cNvSpPr/>
          <p:nvPr/>
        </p:nvSpPr>
        <p:spPr>
          <a:xfrm>
            <a:off x="2716200" y="1893960"/>
            <a:ext cx="137664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They</a:t>
            </a:r>
            <a:r>
              <a:rPr b="0" lang="es-ES" sz="10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21" strike="noStrike">
                <a:solidFill>
                  <a:srgbClr val="000000"/>
                </a:solidFill>
                <a:latin typeface="Arial MT"/>
                <a:ea typeface="DejaVu Sans"/>
              </a:rPr>
              <a:t>when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0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0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000" spc="-21" strike="noStrike">
                <a:solidFill>
                  <a:srgbClr val="000000"/>
                </a:solidFill>
                <a:latin typeface="Arial"/>
                <a:ea typeface="DejaVu Sans"/>
              </a:rPr>
              <a:t>build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1" name="object 13" descr=""/>
          <p:cNvPicPr/>
          <p:nvPr/>
        </p:nvPicPr>
        <p:blipFill>
          <a:blip r:embed="rId1"/>
          <a:stretch/>
        </p:blipFill>
        <p:spPr>
          <a:xfrm>
            <a:off x="5401080" y="1811880"/>
            <a:ext cx="3558600" cy="3025080"/>
          </a:xfrm>
          <a:prstGeom prst="rect">
            <a:avLst/>
          </a:prstGeom>
          <a:ln w="0">
            <a:noFill/>
          </a:ln>
        </p:spPr>
      </p:pic>
      <p:sp>
        <p:nvSpPr>
          <p:cNvPr id="502" name="PlaceHolder 2"/>
          <p:cNvSpPr>
            <a:spLocks noGrp="1"/>
          </p:cNvSpPr>
          <p:nvPr>
            <p:ph type="sldNum" idx="50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156B1517-4261-470F-B488-4325CC7A08B0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04" name="object 3" descr=""/>
          <p:cNvPicPr/>
          <p:nvPr/>
        </p:nvPicPr>
        <p:blipFill>
          <a:blip r:embed="rId1"/>
          <a:stretch/>
        </p:blipFill>
        <p:spPr>
          <a:xfrm>
            <a:off x="5540040" y="906480"/>
            <a:ext cx="2982960" cy="2498040"/>
          </a:xfrm>
          <a:prstGeom prst="rect">
            <a:avLst/>
          </a:prstGeom>
          <a:ln w="0">
            <a:noFill/>
          </a:ln>
        </p:spPr>
      </p:pic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object 5"/>
          <p:cNvSpPr/>
          <p:nvPr/>
        </p:nvSpPr>
        <p:spPr>
          <a:xfrm>
            <a:off x="8860680" y="4811760"/>
            <a:ext cx="14652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26" strike="noStrike">
                <a:solidFill>
                  <a:srgbClr val="1c1c1b"/>
                </a:solidFill>
                <a:latin typeface="Calibri"/>
                <a:ea typeface="DejaVu Sans"/>
              </a:rPr>
              <a:t>38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object 6"/>
          <p:cNvSpPr/>
          <p:nvPr/>
        </p:nvSpPr>
        <p:spPr>
          <a:xfrm>
            <a:off x="754920" y="1153080"/>
            <a:ext cx="4050720" cy="190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94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20.04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List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9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7945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Check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version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object 7"/>
          <p:cNvSpPr/>
          <p:nvPr/>
        </p:nvSpPr>
        <p:spPr>
          <a:xfrm>
            <a:off x="6510600" y="4497840"/>
            <a:ext cx="111816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9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9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21" strike="noStrike">
                <a:solidFill>
                  <a:srgbClr val="000000"/>
                </a:solidFill>
                <a:latin typeface="Arial MT"/>
                <a:ea typeface="DejaVu Sans"/>
              </a:rPr>
              <a:t>git: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77120" indent="-10044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  <a:tabLst>
                <a:tab algn="l" pos="177120"/>
              </a:tabLst>
            </a:pPr>
            <a:r>
              <a:rPr b="0" i="1" lang="es-E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apt-</a:t>
            </a:r>
            <a:r>
              <a:rPr b="0" i="1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 </a:t>
            </a:r>
            <a:r>
              <a:rPr b="0" i="1" lang="es-ES" sz="900" spc="-12" strike="noStrike">
                <a:solidFill>
                  <a:srgbClr val="000000"/>
                </a:solidFill>
                <a:latin typeface="Arial"/>
                <a:ea typeface="DejaVu Sans"/>
              </a:rPr>
              <a:t>update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144720" indent="-6804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  <a:tabLst>
                <a:tab algn="l" pos="144720"/>
              </a:tabLst>
            </a:pPr>
            <a:r>
              <a:rPr b="0" i="1" lang="es-E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apt-</a:t>
            </a:r>
            <a:r>
              <a:rPr b="0" i="1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get install</a:t>
            </a:r>
            <a:r>
              <a:rPr b="0" i="1" lang="es-E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900" spc="-12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i="1" lang="es-ES" sz="9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i="1" lang="es-E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s-ES" sz="900" spc="-26" strike="noStrike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object 8"/>
          <p:cNvSpPr/>
          <p:nvPr/>
        </p:nvSpPr>
        <p:spPr>
          <a:xfrm>
            <a:off x="6111720" y="4060800"/>
            <a:ext cx="4165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800" spc="-75" strike="noStrike">
                <a:solidFill>
                  <a:srgbClr val="000000"/>
                </a:solidFill>
                <a:latin typeface="Arial"/>
                <a:ea typeface="DejaVu Sans"/>
              </a:rPr>
              <a:t>TIP!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CMD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and</a:t>
            </a:r>
            <a:r>
              <a:rPr b="1" lang="es-ES" sz="2000" spc="-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ENTRYPOINT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ldNum" idx="51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709BA84C-A69F-4841-950F-3BEE72CD513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object 4"/>
          <p:cNvSpPr/>
          <p:nvPr/>
        </p:nvSpPr>
        <p:spPr>
          <a:xfrm>
            <a:off x="700560" y="1464120"/>
            <a:ext cx="6860520" cy="262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Both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define</a:t>
            </a:r>
            <a:r>
              <a:rPr b="0" lang="es-ES" sz="12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60" strike="noStrike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b="1" lang="es-ES" sz="1200" spc="-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command</a:t>
            </a:r>
            <a:r>
              <a:rPr b="1" lang="es-ES" sz="12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66" strike="noStrike">
                <a:solidFill>
                  <a:srgbClr val="000000"/>
                </a:solidFill>
                <a:latin typeface="Arial"/>
                <a:ea typeface="DejaVu Sans"/>
              </a:rPr>
              <a:t>gets</a:t>
            </a:r>
            <a:r>
              <a:rPr b="1" lang="es-ES" sz="12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executed</a:t>
            </a:r>
            <a:r>
              <a:rPr b="1" lang="es-ES" sz="12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60" strike="noStrike">
                <a:solidFill>
                  <a:srgbClr val="000000"/>
                </a:solidFill>
                <a:latin typeface="Arial"/>
                <a:ea typeface="DejaVu Sans"/>
              </a:rPr>
              <a:t>when</a:t>
            </a:r>
            <a:r>
              <a:rPr b="1" lang="es-ES" sz="12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r>
              <a:rPr b="1" lang="es-ES" sz="12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s-ES" sz="12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200" spc="-26" strike="noStrike">
                <a:solidFill>
                  <a:srgbClr val="000000"/>
                </a:solidFill>
                <a:latin typeface="Arial"/>
                <a:ea typeface="DejaVu Sans"/>
              </a:rPr>
              <a:t>container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Dockerfileshould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specify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at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least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one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ENTRYPOINT</a:t>
            </a:r>
            <a:r>
              <a:rPr b="1" lang="es-ES" sz="1200" spc="-13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always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starts.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55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200" spc="-1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commands/arguments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fed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If</a:t>
            </a:r>
            <a:r>
              <a:rPr b="0" lang="es-ES" sz="12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200" spc="-75" strike="noStrike">
                <a:solidFill>
                  <a:srgbClr val="000000"/>
                </a:solidFill>
                <a:latin typeface="Arial"/>
                <a:ea typeface="DejaVu Sans"/>
              </a:rPr>
              <a:t>ENTRYPOINT</a:t>
            </a:r>
            <a:r>
              <a:rPr b="1" lang="es-ES" sz="12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not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defined,</a:t>
            </a:r>
            <a:r>
              <a:rPr b="0" lang="es-ES" sz="12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CMD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46" strike="noStrike">
                <a:solidFill>
                  <a:srgbClr val="000000"/>
                </a:solidFill>
                <a:latin typeface="Palatino Linotype"/>
              </a:rPr>
              <a:t>What</a:t>
            </a:r>
            <a:r>
              <a:rPr b="1" lang="es-ES" sz="2000" spc="10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is</a:t>
            </a:r>
            <a:r>
              <a:rPr b="1" lang="es-ES" sz="2000" spc="4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</a:t>
            </a:r>
            <a:r>
              <a:rPr b="1" lang="es-ES" sz="2000" spc="49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Container?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object 4"/>
          <p:cNvSpPr/>
          <p:nvPr/>
        </p:nvSpPr>
        <p:spPr>
          <a:xfrm>
            <a:off x="754920" y="1153080"/>
            <a:ext cx="4253040" cy="13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50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32" strike="noStrike">
                <a:solidFill>
                  <a:srgbClr val="000000"/>
                </a:solidFill>
                <a:latin typeface="Arial"/>
                <a:ea typeface="DejaVu Sans"/>
              </a:rPr>
              <a:t>Standardized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32" strike="noStrike">
                <a:solidFill>
                  <a:srgbClr val="000000"/>
                </a:solidFill>
                <a:latin typeface="Arial"/>
                <a:ea typeface="DejaVu Sans"/>
              </a:rPr>
              <a:t>packaging</a:t>
            </a:r>
            <a:r>
              <a:rPr b="1" lang="es-ES" sz="1500" spc="-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5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software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dependencies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65760" indent="-325080" algn="just">
              <a:lnSpc>
                <a:spcPct val="100000"/>
              </a:lnSpc>
              <a:spcBef>
                <a:spcPts val="1375"/>
              </a:spcBef>
              <a:buClr>
                <a:srgbClr val="4985e7"/>
              </a:buClr>
              <a:buFont typeface="MS PGothic"/>
              <a:buChar char="◉"/>
              <a:tabLst>
                <a:tab algn="l" pos="365760"/>
                <a:tab algn="l" pos="368280"/>
              </a:tabLst>
            </a:pPr>
            <a:r>
              <a:rPr b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Lightweight</a:t>
            </a:r>
            <a:r>
              <a:rPr b="1" lang="es-ES" sz="15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Packaging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everything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needed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one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o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multiple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processes: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code,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system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tools,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dependencies,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 etc.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object 5"/>
          <p:cNvSpPr/>
          <p:nvPr/>
        </p:nvSpPr>
        <p:spPr>
          <a:xfrm>
            <a:off x="783000" y="2682000"/>
            <a:ext cx="11988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500" spc="-52" strike="noStrike">
                <a:solidFill>
                  <a:srgbClr val="4985e7"/>
                </a:solidFill>
                <a:latin typeface="MS PGothic"/>
                <a:ea typeface="DejaVu Sans"/>
              </a:rPr>
              <a:t>◉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object 6"/>
          <p:cNvSpPr/>
          <p:nvPr/>
        </p:nvSpPr>
        <p:spPr>
          <a:xfrm>
            <a:off x="1119960" y="2671200"/>
            <a:ext cx="256860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Insolate</a:t>
            </a:r>
            <a:r>
              <a:rPr b="1" lang="es-ES" sz="15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apps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from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each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bject 7"/>
          <p:cNvSpPr/>
          <p:nvPr/>
        </p:nvSpPr>
        <p:spPr>
          <a:xfrm>
            <a:off x="783000" y="3291120"/>
            <a:ext cx="12060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500" spc="-52" strike="noStrike">
                <a:solidFill>
                  <a:srgbClr val="4985e7"/>
                </a:solidFill>
                <a:latin typeface="MS PGothic"/>
                <a:ea typeface="DejaVu Sans"/>
              </a:rPr>
              <a:t>◉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object 8"/>
          <p:cNvSpPr/>
          <p:nvPr/>
        </p:nvSpPr>
        <p:spPr>
          <a:xfrm>
            <a:off x="1107720" y="3274560"/>
            <a:ext cx="224856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500" spc="-80" strike="noStrike">
                <a:solidFill>
                  <a:srgbClr val="000000"/>
                </a:solidFill>
                <a:latin typeface="Arial"/>
                <a:ea typeface="DejaVu Sans"/>
              </a:rPr>
              <a:t>Share</a:t>
            </a:r>
            <a:r>
              <a:rPr b="1" lang="es-ES" sz="15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1" lang="es-ES" sz="15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66" strike="noStrike">
                <a:solidFill>
                  <a:srgbClr val="000000"/>
                </a:solidFill>
                <a:latin typeface="Arial"/>
                <a:ea typeface="DejaVu Sans"/>
              </a:rPr>
              <a:t>same</a:t>
            </a:r>
            <a:r>
              <a:rPr b="1" lang="es-ES" sz="1500" spc="-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41" strike="noStrike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b="1" lang="es-ES" sz="15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32" strike="noStrike">
                <a:solidFill>
                  <a:srgbClr val="000000"/>
                </a:solidFill>
                <a:latin typeface="Arial"/>
                <a:ea typeface="DejaVu Sans"/>
              </a:rPr>
              <a:t>Kernel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object 9"/>
          <p:cNvSpPr/>
          <p:nvPr/>
        </p:nvSpPr>
        <p:spPr>
          <a:xfrm>
            <a:off x="783000" y="3890880"/>
            <a:ext cx="433836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Works</a:t>
            </a:r>
            <a:r>
              <a:rPr b="0" lang="es-ES" sz="15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5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all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major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Linux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and</a:t>
            </a:r>
            <a:r>
              <a:rPr b="0" lang="es-ES" sz="15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Windows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Server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object 10" descr=""/>
          <p:cNvPicPr/>
          <p:nvPr/>
        </p:nvPicPr>
        <p:blipFill>
          <a:blip r:embed="rId1"/>
          <a:stretch/>
        </p:blipFill>
        <p:spPr>
          <a:xfrm>
            <a:off x="6781680" y="2597040"/>
            <a:ext cx="2056680" cy="1677240"/>
          </a:xfrm>
          <a:prstGeom prst="rect">
            <a:avLst/>
          </a:prstGeom>
          <a:ln w="0">
            <a:noFill/>
          </a:ln>
        </p:spPr>
      </p:pic>
      <p:pic>
        <p:nvPicPr>
          <p:cNvPr id="263" name="object 11" descr=""/>
          <p:cNvPicPr/>
          <p:nvPr/>
        </p:nvPicPr>
        <p:blipFill>
          <a:blip r:embed="rId2"/>
          <a:stretch/>
        </p:blipFill>
        <p:spPr>
          <a:xfrm>
            <a:off x="5786640" y="1175040"/>
            <a:ext cx="3220560" cy="1152720"/>
          </a:xfrm>
          <a:prstGeom prst="rect">
            <a:avLst/>
          </a:prstGeom>
          <a:ln w="0">
            <a:noFill/>
          </a:ln>
        </p:spPr>
      </p:pic>
      <p:sp>
        <p:nvSpPr>
          <p:cNvPr id="264" name="PlaceHolder 2"/>
          <p:cNvSpPr>
            <a:spLocks noGrp="1"/>
          </p:cNvSpPr>
          <p:nvPr>
            <p:ph type="sldNum" idx="18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73343A62-7040-48DA-8191-5CA7427F780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object 2"/>
          <p:cNvGrpSpPr/>
          <p:nvPr/>
        </p:nvGrpSpPr>
        <p:grpSpPr>
          <a:xfrm>
            <a:off x="0" y="394560"/>
            <a:ext cx="1375200" cy="405720"/>
            <a:chOff x="0" y="394560"/>
            <a:chExt cx="1375200" cy="405720"/>
          </a:xfrm>
        </p:grpSpPr>
        <p:sp>
          <p:nvSpPr>
            <p:cNvPr id="515" name="object 3"/>
            <p:cNvSpPr/>
            <p:nvPr/>
          </p:nvSpPr>
          <p:spPr>
            <a:xfrm>
              <a:off x="0" y="599040"/>
              <a:ext cx="1375200" cy="360"/>
            </a:xfrm>
            <a:custGeom>
              <a:avLst/>
              <a:gdLst>
                <a:gd name="textAreaLeft" fmla="*/ 0 w 1375200"/>
                <a:gd name="textAreaRight" fmla="*/ 1375920 w 1375200"/>
                <a:gd name="textAreaTop" fmla="*/ 0 h 360"/>
                <a:gd name="textAreaBottom" fmla="*/ 1440 h 360"/>
              </a:gdLst>
              <a:ahLst/>
              <a:rect l="textAreaLeft" t="textAreaTop" r="textAreaRight" b="textAreaBottom"/>
              <a:pathLst>
                <a:path w="1376045" h="0">
                  <a:moveTo>
                    <a:pt x="0" y="0"/>
                  </a:moveTo>
                  <a:lnTo>
                    <a:pt x="1375918" y="0"/>
                  </a:lnTo>
                </a:path>
              </a:pathLst>
            </a:custGeom>
            <a:noFill/>
            <a:ln w="9523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6" name="object 4"/>
            <p:cNvSpPr/>
            <p:nvPr/>
          </p:nvSpPr>
          <p:spPr>
            <a:xfrm>
              <a:off x="816840" y="394560"/>
              <a:ext cx="405720" cy="405720"/>
            </a:xfrm>
            <a:custGeom>
              <a:avLst/>
              <a:gdLst>
                <a:gd name="textAreaLeft" fmla="*/ 0 w 405720"/>
                <a:gd name="textAreaRight" fmla="*/ 406440 w 405720"/>
                <a:gd name="textAreaTop" fmla="*/ 0 h 405720"/>
                <a:gd name="textAreaBottom" fmla="*/ 406440 h 405720"/>
              </a:gdLst>
              <a:ahLst/>
              <a:rect l="textAreaLeft" t="textAreaTop" r="textAreaRight" b="textAreaBottom"/>
              <a:pathLst>
                <a:path w="406400" h="406400">
                  <a:moveTo>
                    <a:pt x="203200" y="0"/>
                  </a:moveTo>
                  <a:lnTo>
                    <a:pt x="156616" y="5334"/>
                  </a:lnTo>
                  <a:lnTo>
                    <a:pt x="113842" y="20700"/>
                  </a:lnTo>
                  <a:lnTo>
                    <a:pt x="76111" y="44704"/>
                  </a:lnTo>
                  <a:lnTo>
                    <a:pt x="44640" y="76073"/>
                  </a:lnTo>
                  <a:lnTo>
                    <a:pt x="20650" y="113792"/>
                  </a:lnTo>
                  <a:lnTo>
                    <a:pt x="5372" y="156591"/>
                  </a:lnTo>
                  <a:lnTo>
                    <a:pt x="0" y="203200"/>
                  </a:lnTo>
                  <a:lnTo>
                    <a:pt x="5372" y="249809"/>
                  </a:lnTo>
                  <a:lnTo>
                    <a:pt x="20650" y="292608"/>
                  </a:lnTo>
                  <a:lnTo>
                    <a:pt x="44640" y="330326"/>
                  </a:lnTo>
                  <a:lnTo>
                    <a:pt x="76111" y="361823"/>
                  </a:lnTo>
                  <a:lnTo>
                    <a:pt x="113842" y="385699"/>
                  </a:lnTo>
                  <a:lnTo>
                    <a:pt x="156616" y="401066"/>
                  </a:lnTo>
                  <a:lnTo>
                    <a:pt x="203200" y="406400"/>
                  </a:lnTo>
                  <a:lnTo>
                    <a:pt x="249796" y="401066"/>
                  </a:lnTo>
                  <a:lnTo>
                    <a:pt x="292569" y="385699"/>
                  </a:lnTo>
                  <a:lnTo>
                    <a:pt x="330301" y="361823"/>
                  </a:lnTo>
                  <a:lnTo>
                    <a:pt x="361759" y="330326"/>
                  </a:lnTo>
                  <a:lnTo>
                    <a:pt x="385749" y="292608"/>
                  </a:lnTo>
                  <a:lnTo>
                    <a:pt x="401040" y="249809"/>
                  </a:lnTo>
                  <a:lnTo>
                    <a:pt x="406400" y="203200"/>
                  </a:lnTo>
                  <a:lnTo>
                    <a:pt x="402463" y="163322"/>
                  </a:lnTo>
                  <a:lnTo>
                    <a:pt x="390944" y="125475"/>
                  </a:lnTo>
                  <a:lnTo>
                    <a:pt x="372262" y="90424"/>
                  </a:lnTo>
                  <a:lnTo>
                    <a:pt x="346887" y="59562"/>
                  </a:lnTo>
                  <a:lnTo>
                    <a:pt x="315937" y="34162"/>
                  </a:lnTo>
                  <a:lnTo>
                    <a:pt x="280962" y="15494"/>
                  </a:lnTo>
                  <a:lnTo>
                    <a:pt x="243027" y="393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17" name="object 5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8" name="object 6"/>
          <p:cNvSpPr/>
          <p:nvPr/>
        </p:nvSpPr>
        <p:spPr>
          <a:xfrm>
            <a:off x="1454040" y="388800"/>
            <a:ext cx="67500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s-ES" sz="2000" spc="-26" strike="noStrike">
                <a:solidFill>
                  <a:srgbClr val="000000"/>
                </a:solidFill>
                <a:latin typeface="Palatino Linotype"/>
                <a:ea typeface="DejaVu Sans"/>
              </a:rPr>
              <a:t>CMD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9" name="object 7" descr=""/>
          <p:cNvPicPr/>
          <p:nvPr/>
        </p:nvPicPr>
        <p:blipFill>
          <a:blip r:embed="rId1"/>
          <a:stretch/>
        </p:blipFill>
        <p:spPr>
          <a:xfrm>
            <a:off x="684360" y="2980800"/>
            <a:ext cx="3114360" cy="1895040"/>
          </a:xfrm>
          <a:prstGeom prst="rect">
            <a:avLst/>
          </a:prstGeom>
          <a:ln w="0">
            <a:noFill/>
          </a:ln>
        </p:spPr>
      </p:pic>
      <p:sp>
        <p:nvSpPr>
          <p:cNvPr id="520" name="object 8"/>
          <p:cNvSpPr/>
          <p:nvPr/>
        </p:nvSpPr>
        <p:spPr>
          <a:xfrm>
            <a:off x="700560" y="1170000"/>
            <a:ext cx="7601040" cy="27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1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commands/arguments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fed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Dockerfilemay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contains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multiple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but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only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last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one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1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overridden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via</a:t>
            </a:r>
            <a:r>
              <a:rPr b="0" lang="es-ES" sz="11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1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Cases: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18200" indent="-324360">
              <a:lnSpc>
                <a:spcPct val="100000"/>
              </a:lnSpc>
              <a:spcBef>
                <a:spcPts val="731"/>
              </a:spcBef>
              <a:buClr>
                <a:srgbClr val="4985e7"/>
              </a:buClr>
              <a:buFont typeface="MS PGothic"/>
              <a:buChar char="◉"/>
              <a:tabLst>
                <a:tab algn="l" pos="718200"/>
              </a:tabLst>
            </a:pPr>
            <a:r>
              <a:rPr b="1" lang="es-ES" sz="1100" spc="-72" strike="noStrike">
                <a:solidFill>
                  <a:srgbClr val="000000"/>
                </a:solidFill>
                <a:latin typeface="Arial"/>
                <a:ea typeface="DejaVu Sans"/>
              </a:rPr>
              <a:t>General</a:t>
            </a:r>
            <a:r>
              <a:rPr b="1" lang="es-ES" sz="1100" spc="-17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75" strike="noStrike">
                <a:solidFill>
                  <a:srgbClr val="000000"/>
                </a:solidFill>
                <a:latin typeface="Arial"/>
                <a:ea typeface="DejaVu Sans"/>
              </a:rPr>
              <a:t>Purpose</a:t>
            </a:r>
            <a:r>
              <a:rPr b="1" lang="es-ES" sz="1100" spc="-14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r>
              <a:rPr b="1" lang="es-ES" sz="1100" spc="-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where</a:t>
            </a:r>
            <a:r>
              <a:rPr b="0" lang="es-ES" sz="11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18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customized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1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invoked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1820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tabLst>
                <a:tab algn="l" pos="71820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3690720" indent="-325080">
              <a:lnSpc>
                <a:spcPct val="100000"/>
              </a:lnSpc>
              <a:buClr>
                <a:srgbClr val="4985e7"/>
              </a:buClr>
              <a:buFont typeface="OpenSymbol"/>
              <a:buAutoNum type="arabicPeriod"/>
              <a:tabLst>
                <a:tab algn="l" pos="36907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4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7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6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ubuntu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“bash”</a:t>
            </a:r>
            <a:r>
              <a:rPr b="0" lang="es-ES" sz="1100" spc="9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set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3690720" indent="-32508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6907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3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ubuntu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2" strike="noStrike">
                <a:solidFill>
                  <a:srgbClr val="4f81bc"/>
                </a:solidFill>
                <a:latin typeface="Arial"/>
                <a:ea typeface="DejaVu Sans"/>
              </a:rPr>
              <a:t>ls</a:t>
            </a:r>
            <a:r>
              <a:rPr b="0" i="1" lang="es-ES" sz="1100" spc="-13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5" strike="noStrike">
                <a:solidFill>
                  <a:srgbClr val="4f81bc"/>
                </a:solidFill>
                <a:latin typeface="Arial"/>
                <a:ea typeface="DejaVu Sans"/>
              </a:rPr>
              <a:t>-</a:t>
            </a:r>
            <a:r>
              <a:rPr b="0" i="1" lang="es-ES" sz="1100" spc="-12" strike="noStrike">
                <a:solidFill>
                  <a:srgbClr val="4f81bc"/>
                </a:solidFill>
                <a:latin typeface="Arial"/>
                <a:ea typeface="DejaVu Sans"/>
              </a:rPr>
              <a:t>l</a:t>
            </a:r>
            <a:r>
              <a:rPr b="0" i="1" lang="es-ES" sz="1100" spc="-13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“ls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–l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because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overrides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bash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3690720" indent="-32508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6907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2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ubuntu</a:t>
            </a:r>
            <a:r>
              <a:rPr b="0" i="1" lang="es-ES" sz="1100" spc="-15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cat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80" strike="noStrike">
                <a:solidFill>
                  <a:srgbClr val="4f81bc"/>
                </a:solidFill>
                <a:latin typeface="Arial"/>
                <a:ea typeface="DejaVu Sans"/>
              </a:rPr>
              <a:t>/etc/hostname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“cat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/etc/hotmane”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1"/>
          <p:cNvSpPr>
            <a:spLocks noGrp="1"/>
          </p:cNvSpPr>
          <p:nvPr>
            <p:ph type="sldNum" idx="52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6AB43954-6D48-4850-8601-AFF1651967A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ENTRYPOINT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object 4"/>
          <p:cNvSpPr/>
          <p:nvPr/>
        </p:nvSpPr>
        <p:spPr>
          <a:xfrm>
            <a:off x="8860680" y="4811760"/>
            <a:ext cx="14652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26" strike="noStrike">
                <a:solidFill>
                  <a:srgbClr val="1c1c1b"/>
                </a:solidFill>
                <a:latin typeface="Calibri"/>
                <a:ea typeface="DejaVu Sans"/>
              </a:rPr>
              <a:t>41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object 5"/>
          <p:cNvSpPr/>
          <p:nvPr/>
        </p:nvSpPr>
        <p:spPr>
          <a:xfrm>
            <a:off x="700560" y="1170000"/>
            <a:ext cx="7513200" cy="20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86" strike="noStrike">
                <a:solidFill>
                  <a:srgbClr val="000000"/>
                </a:solidFill>
                <a:latin typeface="Arial"/>
                <a:ea typeface="DejaVu Sans"/>
              </a:rPr>
              <a:t>ENTRYPOINT</a:t>
            </a:r>
            <a:r>
              <a:rPr b="1" lang="es-ES" sz="1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always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executed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starts.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b="1" lang="es-ES" sz="11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specifies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commands/arguments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will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fed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Cases: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41880" indent="-324360">
              <a:lnSpc>
                <a:spcPct val="100000"/>
              </a:lnSpc>
              <a:spcBef>
                <a:spcPts val="774"/>
              </a:spcBef>
              <a:buClr>
                <a:srgbClr val="4985e7"/>
              </a:buClr>
              <a:buFont typeface="MS PGothic"/>
              <a:buChar char="◉"/>
              <a:tabLst>
                <a:tab algn="l" pos="641880"/>
              </a:tabLst>
            </a:pPr>
            <a:r>
              <a:rPr b="1" lang="es-ES" sz="1100" spc="-72" strike="noStrike">
                <a:solidFill>
                  <a:srgbClr val="000000"/>
                </a:solidFill>
                <a:latin typeface="Arial"/>
                <a:ea typeface="DejaVu Sans"/>
              </a:rPr>
              <a:t>Single</a:t>
            </a:r>
            <a:r>
              <a:rPr b="1" lang="es-ES" sz="1100" spc="-1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75" strike="noStrike">
                <a:solidFill>
                  <a:srgbClr val="000000"/>
                </a:solidFill>
                <a:latin typeface="Arial"/>
                <a:ea typeface="DejaVu Sans"/>
              </a:rPr>
              <a:t>Purpose</a:t>
            </a:r>
            <a:r>
              <a:rPr b="1" lang="es-ES" sz="1100" spc="-13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66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r>
              <a:rPr b="1" lang="es-ES" sz="11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where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command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can’t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17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overriden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4208760" indent="-324360">
              <a:lnSpc>
                <a:spcPct val="100000"/>
              </a:lnSpc>
              <a:spcBef>
                <a:spcPts val="1074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420876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2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myping</a:t>
            </a:r>
            <a:r>
              <a:rPr b="0" i="1" lang="es-ES" sz="1100" spc="-15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“/bin/ping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localhost”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4208760" indent="-324360">
              <a:lnSpc>
                <a:spcPct val="100000"/>
              </a:lnSpc>
              <a:spcBef>
                <a:spcPts val="666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420876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26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2" strike="noStrike">
                <a:solidFill>
                  <a:srgbClr val="4f81bc"/>
                </a:solidFill>
                <a:latin typeface="Arial"/>
                <a:ea typeface="DejaVu Sans"/>
              </a:rPr>
              <a:t>mypingls</a:t>
            </a:r>
            <a:r>
              <a:rPr b="0" i="1" lang="es-ES" sz="1100" spc="-114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5" strike="noStrike">
                <a:solidFill>
                  <a:srgbClr val="4f81bc"/>
                </a:solidFill>
                <a:latin typeface="Arial"/>
                <a:ea typeface="DejaVu Sans"/>
              </a:rPr>
              <a:t>-</a:t>
            </a:r>
            <a:r>
              <a:rPr b="0" i="1" lang="es-ES" sz="1100" spc="-12" strike="noStrike">
                <a:solidFill>
                  <a:srgbClr val="4f81bc"/>
                </a:solidFill>
                <a:latin typeface="Arial"/>
                <a:ea typeface="DejaVu Sans"/>
              </a:rPr>
              <a:t>l</a:t>
            </a:r>
            <a:r>
              <a:rPr b="0" i="1" lang="es-ES" sz="1100" spc="-14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““/bin/ping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ls</a:t>
            </a:r>
            <a:r>
              <a:rPr b="0" lang="es-ES" sz="11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–l</a:t>
            </a:r>
            <a:r>
              <a:rPr b="0" lang="es-ES" sz="11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2" marL="420876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420876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06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4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4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66" strike="noStrike">
                <a:solidFill>
                  <a:srgbClr val="4f81bc"/>
                </a:solidFill>
                <a:latin typeface="Arial"/>
                <a:ea typeface="DejaVu Sans"/>
              </a:rPr>
              <a:t>mypinggoogle.com</a:t>
            </a:r>
            <a:r>
              <a:rPr b="0" i="1" lang="es-ES" sz="1100" spc="-14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“/bin/ping</a:t>
            </a:r>
            <a:r>
              <a:rPr b="0" lang="es-ES" sz="11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google.com”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6" name="object 6" descr=""/>
          <p:cNvPicPr/>
          <p:nvPr/>
        </p:nvPicPr>
        <p:blipFill>
          <a:blip r:embed="rId1"/>
          <a:stretch/>
        </p:blipFill>
        <p:spPr>
          <a:xfrm>
            <a:off x="698040" y="2305800"/>
            <a:ext cx="3009240" cy="1265760"/>
          </a:xfrm>
          <a:prstGeom prst="rect">
            <a:avLst/>
          </a:prstGeom>
          <a:ln w="0">
            <a:noFill/>
          </a:ln>
        </p:spPr>
      </p:pic>
      <p:sp>
        <p:nvSpPr>
          <p:cNvPr id="527" name="object 7"/>
          <p:cNvSpPr/>
          <p:nvPr/>
        </p:nvSpPr>
        <p:spPr>
          <a:xfrm>
            <a:off x="1374480" y="3607200"/>
            <a:ext cx="142920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$docker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–t</a:t>
            </a:r>
            <a:r>
              <a:rPr b="0" lang="es-ES" sz="10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myping</a:t>
            </a:r>
            <a:r>
              <a:rPr b="0" lang="es-ES" sz="10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8" name="object 8" descr=""/>
          <p:cNvPicPr/>
          <p:nvPr/>
        </p:nvPicPr>
        <p:blipFill>
          <a:blip r:embed="rId2"/>
          <a:stretch/>
        </p:blipFill>
        <p:spPr>
          <a:xfrm>
            <a:off x="698040" y="3884760"/>
            <a:ext cx="3009240" cy="932040"/>
          </a:xfrm>
          <a:prstGeom prst="rect">
            <a:avLst/>
          </a:prstGeom>
          <a:ln w="0">
            <a:noFill/>
          </a:ln>
        </p:spPr>
      </p:pic>
      <p:sp>
        <p:nvSpPr>
          <p:cNvPr id="529" name="object 9"/>
          <p:cNvSpPr/>
          <p:nvPr/>
        </p:nvSpPr>
        <p:spPr>
          <a:xfrm>
            <a:off x="4587480" y="3924360"/>
            <a:ext cx="3517920" cy="93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OpenSymbol"/>
              <a:buAutoNum type="arabicPeriod" startAt="4"/>
              <a:tabLst>
                <a:tab algn="l" pos="3373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26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66" strike="noStrike">
                <a:solidFill>
                  <a:srgbClr val="4f81bc"/>
                </a:solidFill>
                <a:latin typeface="Arial"/>
                <a:ea typeface="DejaVu Sans"/>
              </a:rPr>
              <a:t>myping2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“/bin/ping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localhost”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 startAt="4"/>
              <a:tabLst>
                <a:tab algn="l" pos="3373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4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7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6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66" strike="noStrike">
                <a:solidFill>
                  <a:srgbClr val="4f81bc"/>
                </a:solidFill>
                <a:latin typeface="Arial"/>
                <a:ea typeface="DejaVu Sans"/>
              </a:rPr>
              <a:t>myping2</a:t>
            </a:r>
            <a:r>
              <a:rPr b="0" i="1" lang="es-ES" sz="1100" spc="-165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2" strike="noStrike">
                <a:solidFill>
                  <a:srgbClr val="4f81bc"/>
                </a:solidFill>
                <a:latin typeface="Arial"/>
                <a:ea typeface="DejaVu Sans"/>
              </a:rPr>
              <a:t>ls</a:t>
            </a:r>
            <a:r>
              <a:rPr b="0" i="1" lang="es-ES" sz="1100" spc="-13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5" strike="noStrike">
                <a:solidFill>
                  <a:srgbClr val="4f81bc"/>
                </a:solidFill>
                <a:latin typeface="Arial"/>
                <a:ea typeface="DejaVu Sans"/>
              </a:rPr>
              <a:t>-</a:t>
            </a:r>
            <a:r>
              <a:rPr b="0" i="1" lang="es-ES" sz="1100" spc="-12" strike="noStrike">
                <a:solidFill>
                  <a:srgbClr val="4f81bc"/>
                </a:solidFill>
                <a:latin typeface="Arial"/>
                <a:ea typeface="DejaVu Sans"/>
              </a:rPr>
              <a:t>l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““ls</a:t>
            </a:r>
            <a:r>
              <a:rPr b="0" lang="es-ES" sz="11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–l</a:t>
            </a:r>
            <a:r>
              <a:rPr b="0" lang="es-ES" sz="11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OpenSymbol"/>
              <a:buAutoNum type="arabicPeriod" startAt="4"/>
              <a:tabLst>
                <a:tab algn="l" pos="337320"/>
              </a:tabLst>
            </a:pPr>
            <a:r>
              <a:rPr b="0" i="1" lang="es-ES" sz="1100" spc="-1" strike="noStrike">
                <a:solidFill>
                  <a:srgbClr val="4f81bc"/>
                </a:solidFill>
                <a:latin typeface="Arial"/>
                <a:ea typeface="DejaVu Sans"/>
              </a:rPr>
              <a:t>$</a:t>
            </a:r>
            <a:r>
              <a:rPr b="0" i="1" lang="es-ES" sz="1100" spc="-131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2" strike="noStrike">
                <a:solidFill>
                  <a:srgbClr val="4f81bc"/>
                </a:solidFill>
                <a:latin typeface="Arial"/>
                <a:ea typeface="DejaVu Sans"/>
              </a:rPr>
              <a:t>docker</a:t>
            </a:r>
            <a:r>
              <a:rPr b="0" i="1" lang="es-ES" sz="1100" spc="-160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55" strike="noStrike">
                <a:solidFill>
                  <a:srgbClr val="4f81bc"/>
                </a:solidFill>
                <a:latin typeface="Arial"/>
                <a:ea typeface="DejaVu Sans"/>
              </a:rPr>
              <a:t>run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66" strike="noStrike">
                <a:solidFill>
                  <a:srgbClr val="4f81bc"/>
                </a:solidFill>
                <a:latin typeface="Arial"/>
                <a:ea typeface="DejaVu Sans"/>
              </a:rPr>
              <a:t>myping2</a:t>
            </a:r>
            <a:r>
              <a:rPr b="0" i="1" lang="es-ES" sz="1100" spc="-15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i="1" lang="es-ES" sz="1100" spc="-75" strike="noStrike">
                <a:solidFill>
                  <a:srgbClr val="4f81bc"/>
                </a:solidFill>
                <a:latin typeface="Arial"/>
                <a:ea typeface="DejaVu Sans"/>
              </a:rPr>
              <a:t>google.com</a:t>
            </a:r>
            <a:r>
              <a:rPr b="0" i="1" lang="es-ES" sz="1100" spc="-177" strike="noStrike">
                <a:solidFill>
                  <a:srgbClr val="4f81bc"/>
                </a:solidFill>
                <a:latin typeface="Arial"/>
                <a:ea typeface="DejaVu Sans"/>
              </a:rPr>
              <a:t> 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1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try</a:t>
            </a:r>
            <a:r>
              <a:rPr b="0" lang="es-ES" sz="11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“google.com”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object 10"/>
          <p:cNvSpPr/>
          <p:nvPr/>
        </p:nvSpPr>
        <p:spPr>
          <a:xfrm>
            <a:off x="1298160" y="4818960"/>
            <a:ext cx="149868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$docker</a:t>
            </a:r>
            <a:r>
              <a:rPr b="0" lang="es-ES" sz="10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0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–t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Arial MT"/>
                <a:ea typeface="DejaVu Sans"/>
              </a:rPr>
              <a:t>myping2</a:t>
            </a:r>
            <a:r>
              <a:rPr b="0" lang="es-ES" sz="10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000" spc="-52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object 2" descr=""/>
          <p:cNvPicPr/>
          <p:nvPr/>
        </p:nvPicPr>
        <p:blipFill>
          <a:blip r:embed="rId1"/>
          <a:stretch/>
        </p:blipFill>
        <p:spPr>
          <a:xfrm>
            <a:off x="7324560" y="3351240"/>
            <a:ext cx="1580760" cy="1270800"/>
          </a:xfrm>
          <a:prstGeom prst="rect">
            <a:avLst/>
          </a:prstGeom>
          <a:ln w="0">
            <a:noFill/>
          </a:ln>
        </p:spPr>
      </p:pic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ldNum" idx="53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4FA8557A-7FFC-4B19-B0D6-DD82F42C190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object 4"/>
          <p:cNvSpPr/>
          <p:nvPr/>
        </p:nvSpPr>
        <p:spPr>
          <a:xfrm>
            <a:off x="754920" y="1153080"/>
            <a:ext cx="137844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10a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object 5"/>
          <p:cNvSpPr/>
          <p:nvPr/>
        </p:nvSpPr>
        <p:spPr>
          <a:xfrm>
            <a:off x="1215000" y="1636200"/>
            <a:ext cx="273024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ts val="1429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>
              <a:lnSpc>
                <a:spcPts val="1310"/>
              </a:lnSpc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20.04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object 6"/>
          <p:cNvSpPr/>
          <p:nvPr/>
        </p:nvSpPr>
        <p:spPr>
          <a:xfrm>
            <a:off x="1215000" y="2174400"/>
            <a:ext cx="28548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360" bIns="0" anchor="t">
            <a:spAutoFit/>
          </a:bodyPr>
          <a:p>
            <a:pPr marL="334080" indent="-321840">
              <a:lnSpc>
                <a:spcPts val="1321"/>
              </a:lnSpc>
              <a:spcBef>
                <a:spcPts val="145"/>
              </a:spcBef>
              <a:tabLst>
                <a:tab algn="l" pos="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Use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&lt;CMD&gt;</a:t>
            </a: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print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version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when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object 7"/>
          <p:cNvSpPr/>
          <p:nvPr/>
        </p:nvSpPr>
        <p:spPr>
          <a:xfrm>
            <a:off x="1215000" y="2707560"/>
            <a:ext cx="131184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object 8"/>
          <p:cNvSpPr/>
          <p:nvPr/>
        </p:nvSpPr>
        <p:spPr>
          <a:xfrm>
            <a:off x="1215000" y="3211200"/>
            <a:ext cx="204192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Try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object 9"/>
          <p:cNvSpPr/>
          <p:nvPr/>
        </p:nvSpPr>
        <p:spPr>
          <a:xfrm>
            <a:off x="4377600" y="1153080"/>
            <a:ext cx="138852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10b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object 10"/>
          <p:cNvSpPr/>
          <p:nvPr/>
        </p:nvSpPr>
        <p:spPr>
          <a:xfrm>
            <a:off x="4838040" y="1636200"/>
            <a:ext cx="273024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ts val="1429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1.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Create</a:t>
            </a:r>
            <a:r>
              <a:rPr b="0" lang="es-ES" sz="11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9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new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install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git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>
              <a:lnSpc>
                <a:spcPts val="1310"/>
              </a:lnSpc>
              <a:tabLst>
                <a:tab algn="l" pos="334080"/>
              </a:tabLst>
            </a:pP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20.04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object 11"/>
          <p:cNvSpPr/>
          <p:nvPr/>
        </p:nvSpPr>
        <p:spPr>
          <a:xfrm>
            <a:off x="4838040" y="2174400"/>
            <a:ext cx="25812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360" bIns="0" anchor="t">
            <a:spAutoFit/>
          </a:bodyPr>
          <a:p>
            <a:pPr marL="334080" indent="-321840">
              <a:lnSpc>
                <a:spcPts val="1321"/>
              </a:lnSpc>
              <a:spcBef>
                <a:spcPts val="145"/>
              </a:spcBef>
              <a:tabLst>
                <a:tab algn="l" pos="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2.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Use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&lt;ENTRYPOINT&gt;</a:t>
            </a:r>
            <a:r>
              <a:rPr b="1" lang="es-ES" sz="11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print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git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version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when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object 12"/>
          <p:cNvSpPr/>
          <p:nvPr/>
        </p:nvSpPr>
        <p:spPr>
          <a:xfrm>
            <a:off x="4838040" y="2707560"/>
            <a:ext cx="131112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3.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object 13"/>
          <p:cNvSpPr/>
          <p:nvPr/>
        </p:nvSpPr>
        <p:spPr>
          <a:xfrm>
            <a:off x="4838040" y="3211200"/>
            <a:ext cx="204156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334080"/>
              </a:tabLst>
            </a:pPr>
            <a:r>
              <a:rPr b="0" lang="es-ES" sz="1200" spc="-26" strike="noStrike">
                <a:solidFill>
                  <a:srgbClr val="4985e7"/>
                </a:solidFill>
                <a:latin typeface="Arial MT"/>
                <a:ea typeface="DejaVu Sans"/>
              </a:rPr>
              <a:t>4.</a:t>
            </a:r>
            <a:r>
              <a:rPr b="0" lang="es-ES" sz="1200" spc="-1" strike="noStrike">
                <a:solidFill>
                  <a:srgbClr val="4985e7"/>
                </a:solidFill>
                <a:latin typeface="Arial MT"/>
                <a:ea typeface="DejaVu Sans"/>
              </a:rPr>
              <a:t>	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Try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get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into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object 2"/>
          <p:cNvSpPr/>
          <p:nvPr/>
        </p:nvSpPr>
        <p:spPr>
          <a:xfrm>
            <a:off x="6629400" y="599040"/>
            <a:ext cx="2513880" cy="360"/>
          </a:xfrm>
          <a:custGeom>
            <a:avLst/>
            <a:gdLst>
              <a:gd name="textAreaLeft" fmla="*/ 0 w 2513880"/>
              <a:gd name="textAreaRight" fmla="*/ 2514600 w 25138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514600" h="0">
                <a:moveTo>
                  <a:pt x="0" y="0"/>
                </a:moveTo>
                <a:lnTo>
                  <a:pt x="25144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Exec</a:t>
            </a:r>
            <a:r>
              <a:rPr b="1" lang="es-ES" sz="2000" spc="-2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and Shell</a:t>
            </a:r>
            <a:r>
              <a:rPr b="1" lang="es-ES" sz="2000" spc="-7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Forms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object 4"/>
          <p:cNvSpPr/>
          <p:nvPr/>
        </p:nvSpPr>
        <p:spPr>
          <a:xfrm>
            <a:off x="471960" y="1154520"/>
            <a:ext cx="6559560" cy="19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Two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ways</a:t>
            </a:r>
            <a:r>
              <a:rPr b="0" lang="es-ES" sz="12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define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CMD: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641880" indent="-324360">
              <a:lnSpc>
                <a:spcPct val="100000"/>
              </a:lnSpc>
              <a:spcBef>
                <a:spcPts val="1185"/>
              </a:spcBef>
              <a:buClr>
                <a:srgbClr val="4985e7"/>
              </a:buClr>
              <a:buFont typeface="MS PGothic"/>
              <a:buChar char="◉"/>
              <a:tabLst>
                <a:tab algn="l" pos="64188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Exec</a:t>
            </a:r>
            <a:r>
              <a:rPr b="1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Form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:</a:t>
            </a:r>
            <a:r>
              <a:rPr b="0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["/bin/ping",</a:t>
            </a:r>
            <a:r>
              <a:rPr b="0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"localhost"]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Consolas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Json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Consolas"/>
                <a:ea typeface="DejaVu Sans"/>
              </a:rPr>
              <a:t>Array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641880" indent="-324360">
              <a:lnSpc>
                <a:spcPct val="100000"/>
              </a:lnSpc>
              <a:spcBef>
                <a:spcPts val="660"/>
              </a:spcBef>
              <a:buClr>
                <a:srgbClr val="4985e7"/>
              </a:buClr>
              <a:buFont typeface="MS PGothic"/>
              <a:buChar char="◉"/>
              <a:tabLst>
                <a:tab algn="l" pos="64188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Shell</a:t>
            </a:r>
            <a:r>
              <a:rPr b="1" lang="es-ES" sz="1100" spc="-35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Form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:</a:t>
            </a:r>
            <a:r>
              <a:rPr b="0" lang="es-ES" sz="1100" spc="-3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Consolas"/>
                <a:ea typeface="DejaVu Sans"/>
              </a:rPr>
              <a:t>/bin/ping</a:t>
            </a:r>
            <a:r>
              <a:rPr b="0" lang="es-ES" sz="11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Consolas"/>
                <a:ea typeface="DejaVu Sans"/>
              </a:rPr>
              <a:t>localhost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0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form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preferred</a:t>
            </a:r>
            <a:r>
              <a:rPr b="0" lang="es-ES" sz="1200" spc="-1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way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2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form</a:t>
            </a:r>
            <a:r>
              <a:rPr b="0" lang="es-ES" sz="12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don’t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expand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variables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4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Multiple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combinations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CMD,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5" strike="noStrike">
                <a:solidFill>
                  <a:srgbClr val="000000"/>
                </a:solidFill>
                <a:latin typeface="Arial MT"/>
                <a:ea typeface="DejaVu Sans"/>
              </a:rPr>
              <a:t>ENTRYPOINT</a:t>
            </a:r>
            <a:r>
              <a:rPr b="0" lang="es-ES" sz="1200" spc="-14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Shell</a:t>
            </a:r>
            <a:r>
              <a:rPr b="0" lang="es-ES" sz="1200" spc="-16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Exec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Form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may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appear</a:t>
            </a:r>
            <a:r>
              <a:rPr b="0" lang="es-ES" sz="1200" spc="-15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200" spc="-12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sameDockerfile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7" name="object 5" descr=""/>
          <p:cNvPicPr/>
          <p:nvPr/>
        </p:nvPicPr>
        <p:blipFill>
          <a:blip r:embed="rId1"/>
          <a:stretch/>
        </p:blipFill>
        <p:spPr>
          <a:xfrm>
            <a:off x="807840" y="3006720"/>
            <a:ext cx="7237440" cy="2045520"/>
          </a:xfrm>
          <a:prstGeom prst="rect">
            <a:avLst/>
          </a:prstGeom>
          <a:ln w="0">
            <a:noFill/>
          </a:ln>
        </p:spPr>
      </p:pic>
      <p:sp>
        <p:nvSpPr>
          <p:cNvPr id="548" name="PlaceHolder 2"/>
          <p:cNvSpPr>
            <a:spLocks noGrp="1"/>
          </p:cNvSpPr>
          <p:nvPr>
            <p:ph type="sldNum" idx="54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7F106C77-70CC-463C-BE08-AD4EDA92DD81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object 2"/>
          <p:cNvSpPr/>
          <p:nvPr/>
        </p:nvSpPr>
        <p:spPr>
          <a:xfrm>
            <a:off x="5715000" y="599040"/>
            <a:ext cx="3428280" cy="360"/>
          </a:xfrm>
          <a:custGeom>
            <a:avLst/>
            <a:gdLst>
              <a:gd name="textAreaLeft" fmla="*/ 0 w 3428280"/>
              <a:gd name="textAreaRight" fmla="*/ 3429000 w 34282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429000" h="0">
                <a:moveTo>
                  <a:pt x="0" y="0"/>
                </a:moveTo>
                <a:lnTo>
                  <a:pt x="34288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49" strike="noStrike">
                <a:solidFill>
                  <a:srgbClr val="000000"/>
                </a:solidFill>
                <a:latin typeface="Palatino Linotype"/>
              </a:rPr>
              <a:t>Arguments</a:t>
            </a:r>
            <a:r>
              <a:rPr b="1" lang="es-ES" sz="2000" spc="21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vs</a:t>
            </a:r>
            <a:r>
              <a:rPr b="1" lang="es-ES" sz="2000" spc="23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Env.</a:t>
            </a:r>
            <a:r>
              <a:rPr b="1" lang="es-ES" sz="2000" spc="25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46" strike="noStrike">
                <a:solidFill>
                  <a:srgbClr val="000000"/>
                </a:solidFill>
                <a:latin typeface="Palatino Linotype"/>
              </a:rPr>
              <a:t>Variables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object 4"/>
          <p:cNvSpPr/>
          <p:nvPr/>
        </p:nvSpPr>
        <p:spPr>
          <a:xfrm>
            <a:off x="754920" y="1211040"/>
            <a:ext cx="5433120" cy="29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Both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Dockerfile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instructions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33732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7320"/>
              </a:tabLst>
            </a:pP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Arguments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(ARG)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8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Args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visible when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5080">
              <a:lnSpc>
                <a:spcPct val="15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Args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not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visible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inside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(unless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assign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its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value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environment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variable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(</a:t>
            </a:r>
            <a:r>
              <a:rPr b="0" lang="es-ES" sz="900" spc="-1" strike="noStrike">
                <a:solidFill>
                  <a:srgbClr val="000000"/>
                </a:solidFill>
                <a:latin typeface="Arial MT"/>
                <a:ea typeface="DejaVu Sans"/>
              </a:rPr>
              <a:t>ENV</a:t>
            </a:r>
            <a:r>
              <a:rPr b="0" lang="es-ES" sz="9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900" spc="-12" strike="noStrike">
                <a:solidFill>
                  <a:srgbClr val="000000"/>
                </a:solidFill>
                <a:latin typeface="Arial MT"/>
                <a:ea typeface="DejaVu Sans"/>
              </a:rPr>
              <a:t>env_1=$arg_1)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Args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overridden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during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time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using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--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build-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arg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VAR_NAME=6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6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337320"/>
              </a:tabLst>
            </a:pP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Environment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Variables</a:t>
            </a:r>
            <a:r>
              <a:rPr b="0" lang="es-ES" sz="12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(ENV)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831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Env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are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visible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during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inside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containers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81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Envs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can’t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overridden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during</a:t>
            </a:r>
            <a:r>
              <a:rPr b="0" lang="es-ES" sz="12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time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2" name="object 5" descr=""/>
          <p:cNvPicPr/>
          <p:nvPr/>
        </p:nvPicPr>
        <p:blipFill>
          <a:blip r:embed="rId1"/>
          <a:stretch/>
        </p:blipFill>
        <p:spPr>
          <a:xfrm>
            <a:off x="6316200" y="1215360"/>
            <a:ext cx="2661480" cy="2421000"/>
          </a:xfrm>
          <a:prstGeom prst="rect">
            <a:avLst/>
          </a:prstGeom>
          <a:ln w="0">
            <a:noFill/>
          </a:ln>
        </p:spPr>
      </p:pic>
      <p:sp>
        <p:nvSpPr>
          <p:cNvPr id="553" name="PlaceHolder 2"/>
          <p:cNvSpPr>
            <a:spLocks noGrp="1"/>
          </p:cNvSpPr>
          <p:nvPr>
            <p:ph type="sldNum" idx="55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C85418D8-5B28-41CD-8A8F-B38F3B1DB1C3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object 2"/>
          <p:cNvSpPr/>
          <p:nvPr/>
        </p:nvSpPr>
        <p:spPr>
          <a:xfrm>
            <a:off x="5715000" y="599040"/>
            <a:ext cx="3428280" cy="360"/>
          </a:xfrm>
          <a:custGeom>
            <a:avLst/>
            <a:gdLst>
              <a:gd name="textAreaLeft" fmla="*/ 0 w 3428280"/>
              <a:gd name="textAreaRight" fmla="*/ 3429000 w 34282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429000" h="0">
                <a:moveTo>
                  <a:pt x="0" y="0"/>
                </a:moveTo>
                <a:lnTo>
                  <a:pt x="34288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49" strike="noStrike">
                <a:solidFill>
                  <a:srgbClr val="000000"/>
                </a:solidFill>
                <a:latin typeface="Palatino Linotype"/>
              </a:rPr>
              <a:t>Arguments</a:t>
            </a:r>
            <a:r>
              <a:rPr b="1" lang="es-ES" sz="2000" spc="21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vs</a:t>
            </a:r>
            <a:r>
              <a:rPr b="1" lang="es-ES" sz="2000" spc="23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Env.</a:t>
            </a:r>
            <a:r>
              <a:rPr b="1" lang="es-ES" sz="2000" spc="25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46" strike="noStrike">
                <a:solidFill>
                  <a:srgbClr val="000000"/>
                </a:solidFill>
                <a:latin typeface="Palatino Linotype"/>
              </a:rPr>
              <a:t>Variables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6" name="object 4" descr=""/>
          <p:cNvPicPr/>
          <p:nvPr/>
        </p:nvPicPr>
        <p:blipFill>
          <a:blip r:embed="rId1"/>
          <a:stretch/>
        </p:blipFill>
        <p:spPr>
          <a:xfrm>
            <a:off x="342720" y="1172880"/>
            <a:ext cx="8714880" cy="2991240"/>
          </a:xfrm>
          <a:prstGeom prst="rect">
            <a:avLst/>
          </a:prstGeom>
          <a:ln w="0">
            <a:noFill/>
          </a:ln>
        </p:spPr>
      </p:pic>
      <p:sp>
        <p:nvSpPr>
          <p:cNvPr id="557" name="PlaceHolder 2"/>
          <p:cNvSpPr>
            <a:spLocks noGrp="1"/>
          </p:cNvSpPr>
          <p:nvPr>
            <p:ph type="sldNum" idx="56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B5FC5BC9-07B4-42F9-A2E8-D278B9289D69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object 2"/>
          <p:cNvSpPr/>
          <p:nvPr/>
        </p:nvSpPr>
        <p:spPr>
          <a:xfrm>
            <a:off x="5715000" y="599040"/>
            <a:ext cx="3428280" cy="360"/>
          </a:xfrm>
          <a:custGeom>
            <a:avLst/>
            <a:gdLst>
              <a:gd name="textAreaLeft" fmla="*/ 0 w 3428280"/>
              <a:gd name="textAreaRight" fmla="*/ 3429000 w 34282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429000" h="0">
                <a:moveTo>
                  <a:pt x="0" y="0"/>
                </a:moveTo>
                <a:lnTo>
                  <a:pt x="342887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49" strike="noStrike">
                <a:solidFill>
                  <a:srgbClr val="000000"/>
                </a:solidFill>
                <a:latin typeface="Palatino Linotype"/>
              </a:rPr>
              <a:t>Arguments</a:t>
            </a:r>
            <a:r>
              <a:rPr b="1" lang="es-ES" sz="2000" spc="21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vs</a:t>
            </a:r>
            <a:r>
              <a:rPr b="1" lang="es-ES" sz="2000" spc="23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Env.</a:t>
            </a:r>
            <a:r>
              <a:rPr b="1" lang="es-ES" sz="2000" spc="25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46" strike="noStrike">
                <a:solidFill>
                  <a:srgbClr val="000000"/>
                </a:solidFill>
                <a:latin typeface="Palatino Linotype"/>
              </a:rPr>
              <a:t>Variables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object 4"/>
          <p:cNvSpPr/>
          <p:nvPr/>
        </p:nvSpPr>
        <p:spPr>
          <a:xfrm>
            <a:off x="1788840" y="3140640"/>
            <a:ext cx="866520" cy="156600"/>
          </a:xfrm>
          <a:custGeom>
            <a:avLst/>
            <a:gdLst>
              <a:gd name="textAreaLeft" fmla="*/ 0 w 866520"/>
              <a:gd name="textAreaRight" fmla="*/ 867240 w 866520"/>
              <a:gd name="textAreaTop" fmla="*/ 0 h 156600"/>
              <a:gd name="textAreaBottom" fmla="*/ 157320 h 156600"/>
            </a:gdLst>
            <a:ahLst/>
            <a:rect l="textAreaLeft" t="textAreaTop" r="textAreaRight" b="textAreaBottom"/>
            <a:pathLst>
              <a:path w="867410" h="157479">
                <a:moveTo>
                  <a:pt x="867156" y="0"/>
                </a:moveTo>
                <a:lnTo>
                  <a:pt x="36576" y="0"/>
                </a:lnTo>
                <a:lnTo>
                  <a:pt x="0" y="0"/>
                </a:lnTo>
                <a:lnTo>
                  <a:pt x="0" y="156972"/>
                </a:lnTo>
                <a:lnTo>
                  <a:pt x="36576" y="156972"/>
                </a:lnTo>
                <a:lnTo>
                  <a:pt x="867156" y="156972"/>
                </a:lnTo>
                <a:lnTo>
                  <a:pt x="867156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1" name="object 5"/>
          <p:cNvSpPr/>
          <p:nvPr/>
        </p:nvSpPr>
        <p:spPr>
          <a:xfrm>
            <a:off x="767520" y="4184640"/>
            <a:ext cx="873000" cy="156600"/>
          </a:xfrm>
          <a:custGeom>
            <a:avLst/>
            <a:gdLst>
              <a:gd name="textAreaLeft" fmla="*/ 0 w 873000"/>
              <a:gd name="textAreaRight" fmla="*/ 873720 w 873000"/>
              <a:gd name="textAreaTop" fmla="*/ 0 h 156600"/>
              <a:gd name="textAreaBottom" fmla="*/ 157320 h 156600"/>
            </a:gdLst>
            <a:ahLst/>
            <a:rect l="textAreaLeft" t="textAreaTop" r="textAreaRight" b="textAreaBottom"/>
            <a:pathLst>
              <a:path w="873760" h="157479">
                <a:moveTo>
                  <a:pt x="873252" y="0"/>
                </a:moveTo>
                <a:lnTo>
                  <a:pt x="0" y="0"/>
                </a:lnTo>
                <a:lnTo>
                  <a:pt x="0" y="156972"/>
                </a:lnTo>
                <a:lnTo>
                  <a:pt x="873252" y="156972"/>
                </a:lnTo>
                <a:lnTo>
                  <a:pt x="873252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2" name="object 6"/>
          <p:cNvSpPr/>
          <p:nvPr/>
        </p:nvSpPr>
        <p:spPr>
          <a:xfrm>
            <a:off x="430560" y="2850120"/>
            <a:ext cx="116820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What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printed …?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object 7"/>
          <p:cNvSpPr/>
          <p:nvPr/>
        </p:nvSpPr>
        <p:spPr>
          <a:xfrm>
            <a:off x="1788840" y="3404520"/>
            <a:ext cx="2313360" cy="3085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720">
              <a:lnSpc>
                <a:spcPts val="1216"/>
              </a:lnSpc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–build-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arg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VERSION=1.0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object 8"/>
          <p:cNvSpPr/>
          <p:nvPr/>
        </p:nvSpPr>
        <p:spPr>
          <a:xfrm>
            <a:off x="4117680" y="3377520"/>
            <a:ext cx="1029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object 9"/>
          <p:cNvSpPr/>
          <p:nvPr/>
        </p:nvSpPr>
        <p:spPr>
          <a:xfrm>
            <a:off x="1788840" y="3669480"/>
            <a:ext cx="1424880" cy="30852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720">
              <a:lnSpc>
                <a:spcPts val="1216"/>
              </a:lnSpc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&lt;container&gt;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object 10"/>
          <p:cNvSpPr/>
          <p:nvPr/>
        </p:nvSpPr>
        <p:spPr>
          <a:xfrm>
            <a:off x="430560" y="3018600"/>
            <a:ext cx="2316240" cy="12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856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3,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13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3,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71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4,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Font typeface="OpenSymbol"/>
              <a:buAutoNum type="arabicPeriod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4,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object 11"/>
          <p:cNvSpPr/>
          <p:nvPr/>
        </p:nvSpPr>
        <p:spPr>
          <a:xfrm>
            <a:off x="3225960" y="3642840"/>
            <a:ext cx="10296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object 12"/>
          <p:cNvSpPr/>
          <p:nvPr/>
        </p:nvSpPr>
        <p:spPr>
          <a:xfrm>
            <a:off x="1788840" y="3933360"/>
            <a:ext cx="2081520" cy="15444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6720">
              <a:lnSpc>
                <a:spcPts val="1216"/>
              </a:lnSpc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&lt;container&gt; 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–build-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arg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object 13"/>
          <p:cNvSpPr/>
          <p:nvPr/>
        </p:nvSpPr>
        <p:spPr>
          <a:xfrm>
            <a:off x="754920" y="4158360"/>
            <a:ext cx="97668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VERSION=1.0?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0" name="object 14" descr=""/>
          <p:cNvPicPr/>
          <p:nvPr/>
        </p:nvPicPr>
        <p:blipFill>
          <a:blip r:embed="rId1"/>
          <a:stretch/>
        </p:blipFill>
        <p:spPr>
          <a:xfrm>
            <a:off x="457200" y="1347120"/>
            <a:ext cx="3513600" cy="1189440"/>
          </a:xfrm>
          <a:prstGeom prst="rect">
            <a:avLst/>
          </a:prstGeom>
          <a:ln w="0">
            <a:noFill/>
          </a:ln>
        </p:spPr>
      </p:pic>
      <p:pic>
        <p:nvPicPr>
          <p:cNvPr id="571" name="object 15" descr=""/>
          <p:cNvPicPr/>
          <p:nvPr/>
        </p:nvPicPr>
        <p:blipFill>
          <a:blip r:embed="rId2"/>
          <a:stretch/>
        </p:blipFill>
        <p:spPr>
          <a:xfrm>
            <a:off x="4952880" y="1286280"/>
            <a:ext cx="3513600" cy="1285560"/>
          </a:xfrm>
          <a:prstGeom prst="rect">
            <a:avLst/>
          </a:prstGeom>
          <a:ln w="0">
            <a:noFill/>
          </a:ln>
        </p:spPr>
      </p:pic>
      <p:sp>
        <p:nvSpPr>
          <p:cNvPr id="572" name="object 16"/>
          <p:cNvSpPr/>
          <p:nvPr/>
        </p:nvSpPr>
        <p:spPr>
          <a:xfrm>
            <a:off x="6415560" y="3285000"/>
            <a:ext cx="829800" cy="156600"/>
          </a:xfrm>
          <a:custGeom>
            <a:avLst/>
            <a:gdLst>
              <a:gd name="textAreaLeft" fmla="*/ 0 w 829800"/>
              <a:gd name="textAreaRight" fmla="*/ 830520 w 829800"/>
              <a:gd name="textAreaTop" fmla="*/ 0 h 156600"/>
              <a:gd name="textAreaBottom" fmla="*/ 157320 h 156600"/>
            </a:gdLst>
            <a:ahLst/>
            <a:rect l="textAreaLeft" t="textAreaTop" r="textAreaRight" b="textAreaBottom"/>
            <a:pathLst>
              <a:path w="830579" h="157479">
                <a:moveTo>
                  <a:pt x="830580" y="0"/>
                </a:moveTo>
                <a:lnTo>
                  <a:pt x="0" y="0"/>
                </a:lnTo>
                <a:lnTo>
                  <a:pt x="0" y="156971"/>
                </a:lnTo>
                <a:lnTo>
                  <a:pt x="830580" y="156971"/>
                </a:lnTo>
                <a:lnTo>
                  <a:pt x="830580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3" name="object 17"/>
          <p:cNvSpPr/>
          <p:nvPr/>
        </p:nvSpPr>
        <p:spPr>
          <a:xfrm>
            <a:off x="6415560" y="3548880"/>
            <a:ext cx="1826640" cy="156600"/>
          </a:xfrm>
          <a:custGeom>
            <a:avLst/>
            <a:gdLst>
              <a:gd name="textAreaLeft" fmla="*/ 0 w 1826640"/>
              <a:gd name="textAreaRight" fmla="*/ 1827360 w 1826640"/>
              <a:gd name="textAreaTop" fmla="*/ 0 h 156600"/>
              <a:gd name="textAreaBottom" fmla="*/ 157320 h 156600"/>
            </a:gdLst>
            <a:ahLst/>
            <a:rect l="textAreaLeft" t="textAreaTop" r="textAreaRight" b="textAreaBottom"/>
            <a:pathLst>
              <a:path w="1827529" h="157479">
                <a:moveTo>
                  <a:pt x="1827276" y="0"/>
                </a:moveTo>
                <a:lnTo>
                  <a:pt x="804672" y="0"/>
                </a:lnTo>
                <a:lnTo>
                  <a:pt x="760476" y="0"/>
                </a:lnTo>
                <a:lnTo>
                  <a:pt x="0" y="0"/>
                </a:lnTo>
                <a:lnTo>
                  <a:pt x="0" y="156972"/>
                </a:lnTo>
                <a:lnTo>
                  <a:pt x="760476" y="156972"/>
                </a:lnTo>
                <a:lnTo>
                  <a:pt x="804672" y="156972"/>
                </a:lnTo>
                <a:lnTo>
                  <a:pt x="1827276" y="156972"/>
                </a:lnTo>
                <a:lnTo>
                  <a:pt x="1827276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4" name="object 18"/>
          <p:cNvSpPr/>
          <p:nvPr/>
        </p:nvSpPr>
        <p:spPr>
          <a:xfrm>
            <a:off x="6415560" y="3813840"/>
            <a:ext cx="1414080" cy="156600"/>
          </a:xfrm>
          <a:custGeom>
            <a:avLst/>
            <a:gdLst>
              <a:gd name="textAreaLeft" fmla="*/ 0 w 1414080"/>
              <a:gd name="textAreaRight" fmla="*/ 1414800 w 1414080"/>
              <a:gd name="textAreaTop" fmla="*/ 0 h 156600"/>
              <a:gd name="textAreaBottom" fmla="*/ 157320 h 156600"/>
            </a:gdLst>
            <a:ahLst/>
            <a:rect l="textAreaLeft" t="textAreaTop" r="textAreaRight" b="textAreaBottom"/>
            <a:pathLst>
              <a:path w="1414779" h="157479">
                <a:moveTo>
                  <a:pt x="1414271" y="0"/>
                </a:moveTo>
                <a:lnTo>
                  <a:pt x="0" y="0"/>
                </a:lnTo>
                <a:lnTo>
                  <a:pt x="0" y="156971"/>
                </a:lnTo>
                <a:lnTo>
                  <a:pt x="1414271" y="156971"/>
                </a:lnTo>
                <a:lnTo>
                  <a:pt x="1414271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5" name="object 19"/>
          <p:cNvSpPr/>
          <p:nvPr/>
        </p:nvSpPr>
        <p:spPr>
          <a:xfrm>
            <a:off x="6415560" y="4077720"/>
            <a:ext cx="2480760" cy="156600"/>
          </a:xfrm>
          <a:custGeom>
            <a:avLst/>
            <a:gdLst>
              <a:gd name="textAreaLeft" fmla="*/ 0 w 2480760"/>
              <a:gd name="textAreaRight" fmla="*/ 2481480 w 2480760"/>
              <a:gd name="textAreaTop" fmla="*/ 0 h 156600"/>
              <a:gd name="textAreaBottom" fmla="*/ 157320 h 156600"/>
            </a:gdLst>
            <a:ahLst/>
            <a:rect l="textAreaLeft" t="textAreaTop" r="textAreaRight" b="textAreaBottom"/>
            <a:pathLst>
              <a:path w="2481579" h="157479">
                <a:moveTo>
                  <a:pt x="2481072" y="0"/>
                </a:moveTo>
                <a:lnTo>
                  <a:pt x="1458468" y="0"/>
                </a:lnTo>
                <a:lnTo>
                  <a:pt x="1414272" y="0"/>
                </a:lnTo>
                <a:lnTo>
                  <a:pt x="0" y="0"/>
                </a:lnTo>
                <a:lnTo>
                  <a:pt x="0" y="156972"/>
                </a:lnTo>
                <a:lnTo>
                  <a:pt x="1414272" y="156972"/>
                </a:lnTo>
                <a:lnTo>
                  <a:pt x="1458468" y="156972"/>
                </a:lnTo>
                <a:lnTo>
                  <a:pt x="2481072" y="156972"/>
                </a:lnTo>
                <a:lnTo>
                  <a:pt x="2481072" y="0"/>
                </a:lnTo>
                <a:close/>
              </a:path>
            </a:pathLst>
          </a:cu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6" name="object 20"/>
          <p:cNvSpPr/>
          <p:nvPr/>
        </p:nvSpPr>
        <p:spPr>
          <a:xfrm>
            <a:off x="5058360" y="2994480"/>
            <a:ext cx="116820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What</a:t>
            </a:r>
            <a:r>
              <a:rPr b="0" lang="es-ES" sz="11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printed …?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sldNum" idx="57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C7D4292C-54B2-4CB1-94B3-F61E05F6907C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object 21"/>
          <p:cNvSpPr/>
          <p:nvPr/>
        </p:nvSpPr>
        <p:spPr>
          <a:xfrm>
            <a:off x="5058360" y="3162240"/>
            <a:ext cx="3930480" cy="12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856"/>
              </a:spcBef>
              <a:buClr>
                <a:srgbClr val="4985e7"/>
              </a:buClr>
              <a:buFont typeface="OpenSymbol"/>
              <a:buAutoNum type="arabicPeriod" startAt="5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3,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60"/>
              </a:spcBef>
              <a:buClr>
                <a:srgbClr val="4985e7"/>
              </a:buClr>
              <a:buFont typeface="OpenSymbol"/>
              <a:buAutoNum type="arabicPeriod" startAt="5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3,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 docker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build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VERSION=1.0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71"/>
              </a:spcBef>
              <a:buClr>
                <a:srgbClr val="4985e7"/>
              </a:buClr>
              <a:buFont typeface="OpenSymbol"/>
              <a:buAutoNum type="arabicPeriod" startAt="5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4,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 docker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&lt;container&gt;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754"/>
              </a:spcBef>
              <a:buClr>
                <a:srgbClr val="4985e7"/>
              </a:buClr>
              <a:buFont typeface="OpenSymbol"/>
              <a:buAutoNum type="arabicPeriod" startAt="5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line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4,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running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&lt;container&gt;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VERSION=1.0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sldNum" idx="58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5D83DBAE-72F2-42D6-AFC6-312E0678B6A8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object 4"/>
          <p:cNvSpPr/>
          <p:nvPr/>
        </p:nvSpPr>
        <p:spPr>
          <a:xfrm>
            <a:off x="754920" y="1153080"/>
            <a:ext cx="127368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1215000" y="1564200"/>
            <a:ext cx="3765960" cy="2971440"/>
          </a:xfrm>
          <a:prstGeom prst="rect">
            <a:avLst/>
          </a:prstGeom>
          <a:noFill/>
          <a:ln w="0">
            <a:noFill/>
          </a:ln>
        </p:spPr>
        <p:txBody>
          <a:bodyPr lIns="0" rIns="0" tIns="78840" bIns="0" anchor="t">
            <a:noAutofit/>
          </a:bodyPr>
          <a:p>
            <a:pPr marL="334080" indent="-321480">
              <a:lnSpc>
                <a:spcPct val="100000"/>
              </a:lnSpc>
              <a:spcBef>
                <a:spcPts val="621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Create</a:t>
            </a:r>
            <a:r>
              <a:rPr b="0" lang="es-ES" sz="1100" spc="-9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</a:rPr>
              <a:t>an</a:t>
            </a:r>
            <a:r>
              <a:rPr b="0" lang="es-ES" sz="1100" spc="-60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image</a:t>
            </a:r>
            <a:r>
              <a:rPr b="0" lang="es-ES" sz="1100" spc="-8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</a:rPr>
              <a:t>from</a:t>
            </a:r>
            <a:r>
              <a:rPr b="0" lang="es-ES" sz="1100" spc="-114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375f92"/>
                </a:solidFill>
                <a:latin typeface="Arial MT"/>
              </a:rPr>
              <a:t>Ubuntu:18.04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480">
              <a:lnSpc>
                <a:spcPct val="100000"/>
              </a:lnSpc>
              <a:spcBef>
                <a:spcPts val="64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Install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nginx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480">
              <a:lnSpc>
                <a:spcPct val="100000"/>
              </a:lnSpc>
              <a:spcBef>
                <a:spcPts val="63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Create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a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index.html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file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with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the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following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content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480">
              <a:lnSpc>
                <a:spcPct val="100000"/>
              </a:lnSpc>
              <a:spcBef>
                <a:spcPts val="63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Copy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the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index.html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file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to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375f92"/>
                </a:solidFill>
                <a:latin typeface="Arial MT"/>
              </a:rPr>
              <a:t>/var/www/html/index.html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480">
              <a:lnSpc>
                <a:spcPct val="100000"/>
              </a:lnSpc>
              <a:spcBef>
                <a:spcPts val="649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Create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and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use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375f92"/>
                </a:solidFill>
                <a:latin typeface="Arial MT"/>
              </a:rPr>
              <a:t>entrypoint.sh</a:t>
            </a:r>
            <a:r>
              <a:rPr b="0" lang="es-ES" sz="1100" spc="-52" strike="noStrike">
                <a:solidFill>
                  <a:srgbClr val="375f92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script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4080" indent="-321480">
              <a:lnSpc>
                <a:spcPct val="100000"/>
              </a:lnSpc>
              <a:spcBef>
                <a:spcPts val="635"/>
              </a:spcBef>
              <a:buClr>
                <a:srgbClr val="4985e7"/>
              </a:buClr>
              <a:buSzPct val="109000"/>
              <a:buFont typeface="OpenSymbol"/>
              <a:buAutoNum type="arabicPeriod"/>
              <a:tabLst>
                <a:tab algn="l" pos="33408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Use </a:t>
            </a:r>
            <a:r>
              <a:rPr b="0" lang="es-ES" sz="1100" spc="-1" strike="noStrike">
                <a:solidFill>
                  <a:srgbClr val="375f92"/>
                </a:solidFill>
                <a:latin typeface="Arial MT"/>
              </a:rPr>
              <a:t>entrypoint.sh</a:t>
            </a:r>
            <a:r>
              <a:rPr b="0" lang="es-ES" sz="1100" spc="-52" strike="noStrike">
                <a:solidFill>
                  <a:srgbClr val="375f92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script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as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 ENTRYPOINT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to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</a:rPr>
              <a:t>start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</a:rPr>
              <a:t>nginx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object 6"/>
          <p:cNvSpPr/>
          <p:nvPr/>
        </p:nvSpPr>
        <p:spPr>
          <a:xfrm>
            <a:off x="6172920" y="942480"/>
            <a:ext cx="2765520" cy="1534320"/>
          </a:xfrm>
          <a:prstGeom prst="rect">
            <a:avLst/>
          </a:prstGeom>
          <a:solidFill>
            <a:srgbClr val="edebe0"/>
          </a:solidFill>
          <a:ln w="254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91440">
              <a:lnSpc>
                <a:spcPct val="100000"/>
              </a:lnSpc>
              <a:spcBef>
                <a:spcPts val="581"/>
              </a:spcBef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html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head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" strike="noStrike">
                <a:solidFill>
                  <a:srgbClr val="559cd5"/>
                </a:solidFill>
                <a:latin typeface="Consolas"/>
                <a:ea typeface="DejaVu Sans"/>
              </a:rPr>
              <a:t>title</a:t>
            </a: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r>
              <a:rPr b="0" lang="es-ES" sz="1200" spc="-35" strike="noStrike">
                <a:solidFill>
                  <a:srgbClr val="80808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Ubuntu</a:t>
            </a:r>
            <a:r>
              <a:rPr b="0" lang="es-ES" sz="1200" spc="-26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rocks!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title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6"/>
              </a:spcBef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head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" strike="noStrike">
                <a:solidFill>
                  <a:srgbClr val="559cd5"/>
                </a:solidFill>
                <a:latin typeface="Consolas"/>
                <a:ea typeface="DejaVu Sans"/>
              </a:rPr>
              <a:t>body</a:t>
            </a: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r>
              <a:rPr b="0" lang="es-ES" sz="1200" spc="-15" strike="noStrike">
                <a:solidFill>
                  <a:srgbClr val="80808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&lt;</a:t>
            </a:r>
            <a:r>
              <a:rPr b="0" lang="es-ES" sz="1200" spc="-1" strike="noStrike">
                <a:solidFill>
                  <a:srgbClr val="559cd5"/>
                </a:solidFill>
                <a:latin typeface="Consolas"/>
                <a:ea typeface="DejaVu Sans"/>
              </a:rPr>
              <a:t>p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s-ES" sz="1200" spc="-2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This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is</a:t>
            </a:r>
            <a:r>
              <a:rPr b="0" lang="es-ES" sz="1200" spc="-15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my</a:t>
            </a:r>
            <a:r>
              <a:rPr b="0" lang="es-ES" sz="1200" spc="-2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website!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" strike="noStrike">
                <a:solidFill>
                  <a:srgbClr val="559cd5"/>
                </a:solidFill>
                <a:latin typeface="Consolas"/>
                <a:ea typeface="DejaVu Sans"/>
              </a:rPr>
              <a:t>p</a:t>
            </a:r>
            <a:r>
              <a:rPr b="0" lang="es-ES" sz="1200" spc="-1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r>
              <a:rPr b="0" lang="es-ES" sz="1200" spc="-32" strike="noStrike">
                <a:solidFill>
                  <a:srgbClr val="80808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body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&lt;/</a:t>
            </a:r>
            <a:r>
              <a:rPr b="0" lang="es-ES" sz="1200" spc="-12" strike="noStrike">
                <a:solidFill>
                  <a:srgbClr val="559cd5"/>
                </a:solidFill>
                <a:latin typeface="Consolas"/>
                <a:ea typeface="DejaVu Sans"/>
              </a:rPr>
              <a:t>html</a:t>
            </a:r>
            <a:r>
              <a:rPr b="0" lang="es-ES" sz="1200" spc="-12" strike="noStrike">
                <a:solidFill>
                  <a:srgbClr val="808080"/>
                </a:solidFill>
                <a:latin typeface="Consolas"/>
                <a:ea typeface="DejaVu Sans"/>
              </a:rPr>
              <a:t>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object 7"/>
          <p:cNvSpPr/>
          <p:nvPr/>
        </p:nvSpPr>
        <p:spPr>
          <a:xfrm>
            <a:off x="6172920" y="3335400"/>
            <a:ext cx="2765520" cy="514440"/>
          </a:xfrm>
          <a:prstGeom prst="rect">
            <a:avLst/>
          </a:prstGeom>
          <a:solidFill>
            <a:srgbClr val="edebe0"/>
          </a:solidFill>
          <a:ln w="25400">
            <a:solidFill>
              <a:srgbClr val="385d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 anchor="t">
            <a:spAutoFit/>
          </a:bodyPr>
          <a:p>
            <a:pPr marL="91440">
              <a:lnSpc>
                <a:spcPct val="100000"/>
              </a:lnSpc>
              <a:spcBef>
                <a:spcPts val="1179"/>
              </a:spcBef>
            </a:pPr>
            <a:r>
              <a:rPr b="0" lang="es-ES" sz="1200" spc="-12" strike="noStrike">
                <a:solidFill>
                  <a:srgbClr val="6a9954"/>
                </a:solidFill>
                <a:latin typeface="Consolas"/>
                <a:ea typeface="DejaVu Sans"/>
              </a:rPr>
              <a:t>#!/bin/bash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/usr/sbin/nginx</a:t>
            </a:r>
            <a:r>
              <a:rPr b="0" lang="es-ES" sz="1200" spc="-35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-</a:t>
            </a:r>
            <a:r>
              <a:rPr b="0" lang="es-ES" sz="1200" spc="-1" strike="noStrike">
                <a:solidFill>
                  <a:srgbClr val="000000"/>
                </a:solidFill>
                <a:latin typeface="Consolas"/>
                <a:ea typeface="DejaVu Sans"/>
              </a:rPr>
              <a:t>g</a:t>
            </a:r>
            <a:r>
              <a:rPr b="0" lang="es-ES" sz="1200" spc="-35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Consolas"/>
                <a:ea typeface="DejaVu Sans"/>
              </a:rPr>
              <a:t>"daemon off;"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object 8"/>
          <p:cNvSpPr/>
          <p:nvPr/>
        </p:nvSpPr>
        <p:spPr>
          <a:xfrm>
            <a:off x="7069680" y="2652840"/>
            <a:ext cx="7300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Index.html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object 9"/>
          <p:cNvSpPr/>
          <p:nvPr/>
        </p:nvSpPr>
        <p:spPr>
          <a:xfrm>
            <a:off x="7033680" y="4262040"/>
            <a:ext cx="89784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entrypoint.sh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object 10"/>
          <p:cNvSpPr/>
          <p:nvPr/>
        </p:nvSpPr>
        <p:spPr>
          <a:xfrm>
            <a:off x="1306440" y="3928680"/>
            <a:ext cx="72252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s-ES" sz="1600" spc="-12" strike="noStrike">
                <a:solidFill>
                  <a:srgbClr val="000000"/>
                </a:solidFill>
                <a:latin typeface="Arial"/>
                <a:ea typeface="DejaVu Sans"/>
              </a:rPr>
              <a:t>Bonus!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object 11"/>
          <p:cNvSpPr/>
          <p:nvPr/>
        </p:nvSpPr>
        <p:spPr>
          <a:xfrm>
            <a:off x="1306440" y="4200480"/>
            <a:ext cx="34682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50000"/>
              </a:lnSpc>
              <a:spcBef>
                <a:spcPts val="99"/>
              </a:spcBef>
              <a:buClr>
                <a:srgbClr val="4985e7"/>
              </a:buClr>
              <a:buSzPct val="109000"/>
              <a:buFont typeface="Symbol"/>
              <a:buChar char=""/>
              <a:tabLst>
                <a:tab algn="l" pos="29916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Change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modify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the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webpage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body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on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runtime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Registry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object 4"/>
          <p:cNvSpPr/>
          <p:nvPr/>
        </p:nvSpPr>
        <p:spPr>
          <a:xfrm>
            <a:off x="754920" y="1151640"/>
            <a:ext cx="6384240" cy="80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508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400" spc="-60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4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52" strike="noStrike">
                <a:solidFill>
                  <a:srgbClr val="000000"/>
                </a:solidFill>
                <a:latin typeface="Arial MT"/>
                <a:ea typeface="DejaVu Sans"/>
              </a:rPr>
              <a:t>Registry</a:t>
            </a:r>
            <a:r>
              <a:rPr b="0" lang="es-ES" sz="14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4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4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52" strike="noStrike">
                <a:solidFill>
                  <a:srgbClr val="000000"/>
                </a:solidFill>
                <a:latin typeface="Arial MT"/>
                <a:ea typeface="DejaVu Sans"/>
              </a:rPr>
              <a:t>stateless,</a:t>
            </a:r>
            <a:r>
              <a:rPr b="0" lang="es-ES" sz="14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highly</a:t>
            </a:r>
            <a:r>
              <a:rPr b="0" lang="es-ES" sz="14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41" strike="noStrike">
                <a:solidFill>
                  <a:srgbClr val="000000"/>
                </a:solidFill>
                <a:latin typeface="Arial MT"/>
                <a:ea typeface="DejaVu Sans"/>
              </a:rPr>
              <a:t>scalable</a:t>
            </a:r>
            <a:r>
              <a:rPr b="0" lang="es-ES" sz="14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server</a:t>
            </a:r>
            <a:r>
              <a:rPr b="0" lang="es-ES" sz="14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side </a:t>
            </a:r>
            <a:r>
              <a:rPr b="0" lang="es-ES" sz="1400" spc="-21" strike="noStrike">
                <a:solidFill>
                  <a:srgbClr val="000000"/>
                </a:solidFill>
                <a:latin typeface="Arial MT"/>
                <a:ea typeface="DejaVu Sans"/>
              </a:rPr>
              <a:t>application</a:t>
            </a:r>
            <a:r>
              <a:rPr b="0" lang="es-ES" sz="14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4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stores</a:t>
            </a:r>
            <a:r>
              <a:rPr b="0" lang="es-ES" sz="14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26" strike="noStrike">
                <a:solidFill>
                  <a:srgbClr val="000000"/>
                </a:solidFill>
                <a:latin typeface="Arial MT"/>
                <a:ea typeface="DejaVu Sans"/>
              </a:rPr>
              <a:t>and lets</a:t>
            </a:r>
            <a:r>
              <a:rPr b="0" lang="es-ES" sz="1400" spc="-1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4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Arial MT"/>
                <a:ea typeface="DejaVu Sans"/>
              </a:rPr>
              <a:t>distribute</a:t>
            </a:r>
            <a:r>
              <a:rPr b="0" lang="es-ES" sz="14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4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400" spc="-12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Fully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own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images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distribution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pipeline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1840">
              <a:lnSpc>
                <a:spcPct val="100000"/>
              </a:lnSpc>
              <a:spcBef>
                <a:spcPts val="111"/>
              </a:spcBef>
              <a:buClr>
                <a:srgbClr val="4985e7"/>
              </a:buClr>
              <a:buSzPct val="109000"/>
              <a:buFont typeface="Wingdings 2" charset="2"/>
              <a:buChar char=""/>
              <a:tabLst>
                <a:tab algn="l" pos="794520"/>
              </a:tabLst>
            </a:pP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Locally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using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Hub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3" name="object 5" descr=""/>
          <p:cNvPicPr/>
          <p:nvPr/>
        </p:nvPicPr>
        <p:blipFill>
          <a:blip r:embed="rId1"/>
          <a:stretch/>
        </p:blipFill>
        <p:spPr>
          <a:xfrm>
            <a:off x="7449120" y="896760"/>
            <a:ext cx="1575000" cy="1767600"/>
          </a:xfrm>
          <a:prstGeom prst="rect">
            <a:avLst/>
          </a:prstGeom>
          <a:ln w="0">
            <a:noFill/>
          </a:ln>
        </p:spPr>
      </p:pic>
      <p:pic>
        <p:nvPicPr>
          <p:cNvPr id="594" name="object 6" descr=""/>
          <p:cNvPicPr/>
          <p:nvPr/>
        </p:nvPicPr>
        <p:blipFill>
          <a:blip r:embed="rId2"/>
          <a:stretch/>
        </p:blipFill>
        <p:spPr>
          <a:xfrm>
            <a:off x="609480" y="2235600"/>
            <a:ext cx="4588200" cy="2660040"/>
          </a:xfrm>
          <a:prstGeom prst="rect">
            <a:avLst/>
          </a:prstGeom>
          <a:ln w="0">
            <a:noFill/>
          </a:ln>
        </p:spPr>
      </p:pic>
      <p:sp>
        <p:nvSpPr>
          <p:cNvPr id="595" name="object 7"/>
          <p:cNvSpPr/>
          <p:nvPr/>
        </p:nvSpPr>
        <p:spPr>
          <a:xfrm>
            <a:off x="5273280" y="3182400"/>
            <a:ext cx="37342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5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login</a:t>
            </a:r>
            <a:r>
              <a:rPr b="0" lang="es-ES" sz="1200" spc="-13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&lt;Registry&gt;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tag</a:t>
            </a:r>
            <a:r>
              <a:rPr b="0" lang="es-ES" sz="12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80" strike="noStrike">
                <a:solidFill>
                  <a:srgbClr val="000000"/>
                </a:solidFill>
                <a:latin typeface="Arial MT"/>
                <a:ea typeface="DejaVu Sans"/>
              </a:rPr>
              <a:t>SRC_IMAGE[:TAG]</a:t>
            </a:r>
            <a:r>
              <a:rPr b="0" lang="es-ES" sz="1200" spc="-114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66" strike="noStrike">
                <a:solidFill>
                  <a:srgbClr val="000000"/>
                </a:solidFill>
                <a:latin typeface="Arial MT"/>
                <a:ea typeface="DejaVu Sans"/>
              </a:rPr>
              <a:t>TARGET_IMAGE[:TAG]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SzPct val="108000"/>
              <a:buFont typeface="MS PGothic"/>
              <a:buChar char="◉"/>
              <a:tabLst>
                <a:tab algn="l" pos="337320"/>
              </a:tabLst>
            </a:pPr>
            <a:r>
              <a:rPr b="0" lang="es-ES" sz="1200" spc="-7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push&lt;IMAGE&gt;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ldNum" idx="59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25F152C9-A11D-4D52-9F5A-25D3EC7FAE5E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object 2"/>
          <p:cNvGrpSpPr/>
          <p:nvPr/>
        </p:nvGrpSpPr>
        <p:grpSpPr>
          <a:xfrm>
            <a:off x="0" y="4552200"/>
            <a:ext cx="9143280" cy="227880"/>
            <a:chOff x="0" y="4552200"/>
            <a:chExt cx="9143280" cy="227880"/>
          </a:xfrm>
        </p:grpSpPr>
        <p:sp>
          <p:nvSpPr>
            <p:cNvPr id="598" name="object 3"/>
            <p:cNvSpPr/>
            <p:nvPr/>
          </p:nvSpPr>
          <p:spPr>
            <a:xfrm>
              <a:off x="0" y="4662000"/>
              <a:ext cx="9143280" cy="8640"/>
            </a:xfrm>
            <a:custGeom>
              <a:avLst/>
              <a:gdLst>
                <a:gd name="textAreaLeft" fmla="*/ 0 w 9143280"/>
                <a:gd name="textAreaRight" fmla="*/ 9144000 w 9143280"/>
                <a:gd name="textAreaTop" fmla="*/ 0 h 8640"/>
                <a:gd name="textAreaBottom" fmla="*/ 9360 h 8640"/>
              </a:gdLst>
              <a:ahLst/>
              <a:rect l="textAreaLeft" t="textAreaTop" r="textAreaRight" b="textAreaBottom"/>
              <a:pathLst>
                <a:path w="9144000" h="9525">
                  <a:moveTo>
                    <a:pt x="9144000" y="0"/>
                  </a:moveTo>
                  <a:lnTo>
                    <a:pt x="0" y="0"/>
                  </a:lnTo>
                  <a:lnTo>
                    <a:pt x="0" y="9142"/>
                  </a:lnTo>
                  <a:lnTo>
                    <a:pt x="9144000" y="914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99" name="object 4" descr=""/>
            <p:cNvPicPr/>
            <p:nvPr/>
          </p:nvPicPr>
          <p:blipFill>
            <a:blip r:embed="rId1"/>
            <a:stretch/>
          </p:blipFill>
          <p:spPr>
            <a:xfrm>
              <a:off x="4457880" y="4552200"/>
              <a:ext cx="227880" cy="2278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00" name="object 5" descr=""/>
          <p:cNvPicPr/>
          <p:nvPr/>
        </p:nvPicPr>
        <p:blipFill>
          <a:blip r:embed="rId2"/>
          <a:stretch/>
        </p:blipFill>
        <p:spPr>
          <a:xfrm>
            <a:off x="1443240" y="661320"/>
            <a:ext cx="6384960" cy="3647880"/>
          </a:xfrm>
          <a:prstGeom prst="rect">
            <a:avLst/>
          </a:prstGeom>
          <a:ln w="0">
            <a:noFill/>
          </a:ln>
        </p:spPr>
      </p:pic>
      <p:sp>
        <p:nvSpPr>
          <p:cNvPr id="601" name="object 6"/>
          <p:cNvSpPr/>
          <p:nvPr/>
        </p:nvSpPr>
        <p:spPr>
          <a:xfrm>
            <a:off x="4489200" y="4861800"/>
            <a:ext cx="14652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s-ES" sz="1000" spc="-26" strike="noStrike">
                <a:solidFill>
                  <a:srgbClr val="1c1c1b"/>
                </a:solidFill>
                <a:latin typeface="Calibri"/>
                <a:ea typeface="DejaVu Sans"/>
              </a:rPr>
              <a:t>49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Containers</a:t>
            </a:r>
            <a:r>
              <a:rPr b="1" lang="es-ES" sz="2000" spc="27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vs.</a:t>
            </a:r>
            <a:r>
              <a:rPr b="1" lang="es-ES" sz="2000" spc="21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26" strike="noStrike">
                <a:solidFill>
                  <a:srgbClr val="000000"/>
                </a:solidFill>
                <a:latin typeface="Palatino Linotype"/>
              </a:rPr>
              <a:t>VMs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object 4" descr=""/>
          <p:cNvPicPr/>
          <p:nvPr/>
        </p:nvPicPr>
        <p:blipFill>
          <a:blip r:embed="rId1"/>
          <a:stretch/>
        </p:blipFill>
        <p:spPr>
          <a:xfrm>
            <a:off x="1379160" y="1156680"/>
            <a:ext cx="6738480" cy="3659760"/>
          </a:xfrm>
          <a:prstGeom prst="rect">
            <a:avLst/>
          </a:prstGeom>
          <a:ln w="0">
            <a:noFill/>
          </a:ln>
        </p:spPr>
      </p:pic>
      <p:sp>
        <p:nvSpPr>
          <p:cNvPr id="268" name="PlaceHolder 2"/>
          <p:cNvSpPr>
            <a:spLocks noGrp="1"/>
          </p:cNvSpPr>
          <p:nvPr>
            <p:ph type="sldNum" idx="19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4C0FC2E1-BB1C-497F-8330-9D946BE0BFAD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Docker</a:t>
            </a:r>
            <a:r>
              <a:rPr b="1" lang="es-ES" sz="2000" spc="-4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Resource</a:t>
            </a:r>
            <a:r>
              <a:rPr b="1" lang="es-ES" sz="2000" spc="-46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s-ES" sz="2000" spc="-12" strike="noStrike">
                <a:solidFill>
                  <a:srgbClr val="000000"/>
                </a:solidFill>
                <a:latin typeface="Palatino Linotype"/>
              </a:rPr>
              <a:t>C</a:t>
            </a:r>
            <a:r>
              <a:rPr b="0" lang="es-ES" sz="2000" spc="-12" strike="noStrike">
                <a:solidFill>
                  <a:srgbClr val="1f2023"/>
                </a:solidFill>
                <a:latin typeface="Calibri"/>
              </a:rPr>
              <a:t>onsumption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object 4"/>
          <p:cNvSpPr/>
          <p:nvPr/>
        </p:nvSpPr>
        <p:spPr>
          <a:xfrm>
            <a:off x="754920" y="1140480"/>
            <a:ext cx="641088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By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default,</a:t>
            </a:r>
            <a:r>
              <a:rPr b="0" lang="es-ES" sz="1100" spc="-5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has</a:t>
            </a:r>
            <a:r>
              <a:rPr b="0" lang="es-ES" sz="1100" spc="-1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no</a:t>
            </a:r>
            <a:r>
              <a:rPr b="1" lang="es-ES" sz="1100" spc="-15" strike="noStrike">
                <a:solidFill>
                  <a:srgbClr val="0e161e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resource</a:t>
            </a:r>
            <a:r>
              <a:rPr b="1" lang="es-ES" sz="1100" spc="-41" strike="noStrike">
                <a:solidFill>
                  <a:srgbClr val="0e161e"/>
                </a:solidFill>
                <a:latin typeface="Arial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e161e"/>
                </a:solidFill>
                <a:latin typeface="Arial"/>
                <a:ea typeface="DejaVu Sans"/>
              </a:rPr>
              <a:t>constraints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provides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ways</a:t>
            </a:r>
            <a:r>
              <a:rPr b="0" lang="es-ES" sz="11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control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how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much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memory,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CPU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use,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setting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runtime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spcBef>
                <a:spcPts val="6"/>
              </a:spcBef>
              <a:tabLst>
                <a:tab algn="l" pos="337320"/>
              </a:tabLst>
            </a:pP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configuration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flags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of the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command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spcBef>
                <a:spcPts val="244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If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kernel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detects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that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there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1" lang="es-ES" sz="11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enough</a:t>
            </a:r>
            <a:r>
              <a:rPr b="1" lang="es-ES" sz="11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,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throws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Out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Of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Memory</a:t>
            </a:r>
            <a:r>
              <a:rPr b="0" lang="es-ES" sz="11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Exception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tabLst>
                <a:tab algn="l" pos="3373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process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1" lang="es-ES" sz="11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r>
              <a:rPr b="1" lang="es-ES" sz="11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1" lang="es-ES" sz="11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killing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,</a:t>
            </a:r>
            <a:r>
              <a:rPr b="0" lang="es-ES" sz="11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including</a:t>
            </a:r>
            <a:r>
              <a:rPr b="0" lang="es-ES" sz="11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important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applications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>
              <a:lnSpc>
                <a:spcPct val="100000"/>
              </a:lnSpc>
              <a:spcBef>
                <a:spcPts val="261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Main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Configuration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2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794520"/>
              </a:tabLst>
            </a:pP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--memory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:</a:t>
            </a:r>
            <a:r>
              <a:rPr b="0" lang="es-ES" sz="1100" spc="-4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maximum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amount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of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memory</a:t>
            </a:r>
            <a:r>
              <a:rPr b="0" lang="es-ES" sz="1100" spc="-5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can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use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794520"/>
              </a:tabLst>
            </a:pP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--</a:t>
            </a:r>
            <a:r>
              <a:rPr b="1" lang="es-ES" sz="1100" spc="-12" strike="noStrike">
                <a:solidFill>
                  <a:srgbClr val="0e161e"/>
                </a:solidFill>
                <a:latin typeface="Arial"/>
                <a:ea typeface="DejaVu Sans"/>
              </a:rPr>
              <a:t>memory-reservation</a:t>
            </a:r>
            <a:r>
              <a:rPr b="0" lang="es-ES" sz="1100" spc="-12" strike="noStrike">
                <a:solidFill>
                  <a:srgbClr val="0e161e"/>
                </a:solidFill>
                <a:latin typeface="Arial MT"/>
                <a:ea typeface="DejaVu Sans"/>
              </a:rPr>
              <a:t>:</a:t>
            </a:r>
            <a:r>
              <a:rPr b="0" lang="es-ES" sz="1100" spc="-4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maximum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amount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of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memory</a:t>
            </a:r>
            <a:r>
              <a:rPr b="0" lang="es-ES" sz="1100" spc="-5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can</a:t>
            </a:r>
            <a:r>
              <a:rPr b="0" lang="es-ES" sz="1100" spc="-1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use</a:t>
            </a:r>
            <a:r>
              <a:rPr b="0" lang="es-ES" sz="1100" spc="-1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when</a:t>
            </a:r>
            <a:r>
              <a:rPr b="0" lang="es-ES" sz="1100" spc="7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low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ct val="100000"/>
              </a:lnSpc>
              <a:tabLst>
                <a:tab algn="l" pos="794520"/>
              </a:tabLst>
            </a:pP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memory</a:t>
            </a:r>
            <a:r>
              <a:rPr b="0" lang="es-ES" sz="1100" spc="-6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is</a:t>
            </a:r>
            <a:r>
              <a:rPr b="0" lang="es-ES" sz="1100" spc="-1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available on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host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e161e"/>
                </a:solidFill>
                <a:latin typeface="Arial MT"/>
                <a:ea typeface="DejaVu Sans"/>
              </a:rPr>
              <a:t>machine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794520">
              <a:lnSpc>
                <a:spcPct val="100000"/>
              </a:lnSpc>
              <a:spcBef>
                <a:spcPts val="261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7945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794520"/>
              </a:tabLst>
            </a:pP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--cpus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:</a:t>
            </a:r>
            <a:r>
              <a:rPr b="0" lang="es-ES" sz="1100" spc="-4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Specify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how</a:t>
            </a:r>
            <a:r>
              <a:rPr b="0" lang="es-ES" sz="1100" spc="-2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much</a:t>
            </a:r>
            <a:r>
              <a:rPr b="0" lang="es-ES" sz="1100" spc="-46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of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the</a:t>
            </a:r>
            <a:r>
              <a:rPr b="0" lang="es-ES" sz="1100" spc="-41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available CPU</a:t>
            </a:r>
            <a:r>
              <a:rPr b="0" lang="es-ES" sz="1100" spc="-1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resources</a:t>
            </a:r>
            <a:r>
              <a:rPr b="0" lang="es-ES" sz="1100" spc="-5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a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35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e161e"/>
                </a:solidFill>
                <a:latin typeface="Arial MT"/>
                <a:ea typeface="DejaVu Sans"/>
              </a:rPr>
              <a:t>can</a:t>
            </a:r>
            <a:r>
              <a:rPr b="0" lang="es-ES" sz="1100" spc="-32" strike="noStrike">
                <a:solidFill>
                  <a:srgbClr val="0e161e"/>
                </a:solidFill>
                <a:latin typeface="Arial MT"/>
                <a:ea typeface="DejaVu Sans"/>
              </a:rPr>
              <a:t> </a:t>
            </a:r>
            <a:r>
              <a:rPr b="0" lang="es-ES" sz="1100" spc="-26" strike="noStrike">
                <a:solidFill>
                  <a:srgbClr val="0e161e"/>
                </a:solidFill>
                <a:latin typeface="Arial MT"/>
                <a:ea typeface="DejaVu Sans"/>
              </a:rPr>
              <a:t>use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8"/>
              </a:spcBef>
              <a:tabLst>
                <a:tab algn="l" pos="7945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It</a:t>
            </a:r>
            <a:r>
              <a:rPr b="0" lang="es-ES" sz="11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possible</a:t>
            </a:r>
            <a:r>
              <a:rPr b="0" lang="es-ES" sz="11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allow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1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1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access</a:t>
            </a: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GPU</a:t>
            </a:r>
            <a:r>
              <a:rPr b="1" lang="es-ES" sz="11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1" lang="es-ES" sz="11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installing</a:t>
            </a:r>
            <a:r>
              <a:rPr b="0" lang="es-ES" sz="1100" spc="-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the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right</a:t>
            </a:r>
            <a:r>
              <a:rPr b="0" lang="es-ES" sz="11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drives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61"/>
              </a:spcBef>
              <a:tabLst>
                <a:tab algn="l" pos="33732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  <a:ea typeface="DejaVu Sans"/>
              </a:rPr>
              <a:t>$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run</a:t>
            </a:r>
            <a:r>
              <a:rPr b="0" lang="es-ES" sz="11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-it</a:t>
            </a:r>
            <a:r>
              <a:rPr b="0" lang="es-ES" sz="1100" spc="-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--cpus=".5"</a:t>
            </a:r>
            <a:r>
              <a:rPr b="0" lang="es-ES" sz="11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--</a:t>
            </a:r>
            <a:r>
              <a:rPr b="1" lang="es-ES" sz="1100" spc="-12" strike="noStrike">
                <a:solidFill>
                  <a:srgbClr val="0e161e"/>
                </a:solidFill>
                <a:latin typeface="Arial"/>
                <a:ea typeface="DejaVu Sans"/>
              </a:rPr>
              <a:t>memory-reservation=‘100m’</a:t>
            </a:r>
            <a:r>
              <a:rPr b="1" lang="es-ES" sz="1100" spc="-41" strike="noStrike">
                <a:solidFill>
                  <a:srgbClr val="0e161e"/>
                </a:solidFill>
                <a:latin typeface="Arial"/>
                <a:ea typeface="DejaVu Sans"/>
              </a:rPr>
              <a:t> </a:t>
            </a:r>
            <a:r>
              <a:rPr b="1" lang="es-ES" sz="1100" spc="-1" strike="noStrike">
                <a:solidFill>
                  <a:srgbClr val="0e161e"/>
                </a:solidFill>
                <a:latin typeface="Arial"/>
                <a:ea typeface="DejaVu Sans"/>
              </a:rPr>
              <a:t>–memory=‘1g’</a:t>
            </a:r>
            <a:r>
              <a:rPr b="1" lang="es-ES" sz="1100" spc="-15" strike="noStrike">
                <a:solidFill>
                  <a:srgbClr val="0e161e"/>
                </a:solidFill>
                <a:latin typeface="Arial"/>
                <a:ea typeface="DejaVu Sans"/>
              </a:rPr>
              <a:t> </a:t>
            </a:r>
            <a:r>
              <a:rPr b="0" lang="es-ES" sz="1100" spc="-1" strike="noStrike">
                <a:solidFill>
                  <a:srgbClr val="000000"/>
                </a:solidFill>
                <a:latin typeface="Arial MT"/>
                <a:ea typeface="DejaVu Sans"/>
              </a:rPr>
              <a:t>ubuntu</a:t>
            </a:r>
            <a:r>
              <a:rPr b="0" lang="es-ES" sz="1100" spc="-12" strike="noStrike">
                <a:solidFill>
                  <a:srgbClr val="000000"/>
                </a:solidFill>
                <a:latin typeface="Arial MT"/>
                <a:ea typeface="DejaVu Sans"/>
              </a:rPr>
              <a:t> /bin/bash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object 5"/>
          <p:cNvSpPr/>
          <p:nvPr/>
        </p:nvSpPr>
        <p:spPr>
          <a:xfrm>
            <a:off x="756000" y="4436280"/>
            <a:ext cx="1080" cy="325800"/>
          </a:xfrm>
          <a:custGeom>
            <a:avLst/>
            <a:gdLst>
              <a:gd name="textAreaLeft" fmla="*/ 0 w 1080"/>
              <a:gd name="textAreaRight" fmla="*/ 1800 w 1080"/>
              <a:gd name="textAreaTop" fmla="*/ 0 h 325800"/>
              <a:gd name="textAreaBottom" fmla="*/ 326520 h 325800"/>
            </a:gdLst>
            <a:ahLst/>
            <a:rect l="textAreaLeft" t="textAreaTop" r="textAreaRight" b="textAreaBottom"/>
            <a:pathLst>
              <a:path w="1904" h="326389">
                <a:moveTo>
                  <a:pt x="1523" y="0"/>
                </a:moveTo>
                <a:lnTo>
                  <a:pt x="0" y="0"/>
                </a:lnTo>
                <a:lnTo>
                  <a:pt x="0" y="326136"/>
                </a:lnTo>
                <a:lnTo>
                  <a:pt x="1523" y="326136"/>
                </a:lnTo>
                <a:lnTo>
                  <a:pt x="1523" y="0"/>
                </a:lnTo>
                <a:close/>
              </a:path>
            </a:pathLst>
          </a:custGeom>
          <a:solidFill>
            <a:srgbClr val="f5f8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Hands-on</a:t>
            </a:r>
            <a:r>
              <a:rPr b="1" lang="es-ES" sz="2000" spc="12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–</a:t>
            </a:r>
            <a:r>
              <a:rPr b="1" lang="es-ES" sz="2000" spc="15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House</a:t>
            </a:r>
            <a:r>
              <a:rPr b="1" lang="es-ES" sz="2000" spc="14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Keeping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object 4"/>
          <p:cNvSpPr/>
          <p:nvPr/>
        </p:nvSpPr>
        <p:spPr>
          <a:xfrm>
            <a:off x="548280" y="1292760"/>
            <a:ext cx="230940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system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df”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system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prune”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object 5"/>
          <p:cNvSpPr/>
          <p:nvPr/>
        </p:nvSpPr>
        <p:spPr>
          <a:xfrm>
            <a:off x="572760" y="2730960"/>
            <a:ext cx="4379400" cy="12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1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container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rm</a:t>
            </a:r>
            <a:r>
              <a:rPr b="0" lang="es-ES" sz="16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&lt;container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/</a:t>
            </a:r>
            <a:r>
              <a:rPr b="0" lang="es-ES" sz="16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containers&gt;“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6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image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rmi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&lt;image</a:t>
            </a:r>
            <a:r>
              <a:rPr b="0" lang="es-ES" sz="1600" spc="-8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/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images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35" strike="noStrike">
                <a:solidFill>
                  <a:srgbClr val="000000"/>
                </a:solidFill>
                <a:latin typeface="Arial MT"/>
                <a:ea typeface="DejaVu Sans"/>
              </a:rPr>
              <a:t>&gt;“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rm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&lt;volume</a:t>
            </a:r>
            <a:r>
              <a:rPr b="0" lang="es-ES" sz="1600" spc="-8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 MT"/>
                <a:ea typeface="DejaVu Sans"/>
              </a:rPr>
              <a:t>/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volumes&gt;”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37320" indent="-324360">
              <a:lnSpc>
                <a:spcPct val="100000"/>
              </a:lnSpc>
              <a:spcBef>
                <a:spcPts val="105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“</a:t>
            </a:r>
            <a:r>
              <a:rPr b="0" lang="es-ES" sz="1600" spc="-26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6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volume</a:t>
            </a:r>
            <a:r>
              <a:rPr b="0" lang="es-ES" sz="16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21" strike="noStrike">
                <a:solidFill>
                  <a:srgbClr val="000000"/>
                </a:solidFill>
                <a:latin typeface="Arial MT"/>
                <a:ea typeface="DejaVu Sans"/>
              </a:rPr>
              <a:t>prune</a:t>
            </a:r>
            <a:r>
              <a:rPr b="0" lang="es-ES" sz="1600" spc="-6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600" spc="-12" strike="noStrike">
                <a:solidFill>
                  <a:srgbClr val="000000"/>
                </a:solidFill>
                <a:latin typeface="Arial MT"/>
                <a:ea typeface="DejaVu Sans"/>
              </a:rPr>
              <a:t>&lt;volume&gt;”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0" name="object 6" descr=""/>
          <p:cNvPicPr/>
          <p:nvPr/>
        </p:nvPicPr>
        <p:blipFill>
          <a:blip r:embed="rId1"/>
          <a:stretch/>
        </p:blipFill>
        <p:spPr>
          <a:xfrm>
            <a:off x="4878360" y="1220760"/>
            <a:ext cx="4056120" cy="942480"/>
          </a:xfrm>
          <a:prstGeom prst="rect">
            <a:avLst/>
          </a:prstGeom>
          <a:ln w="0">
            <a:noFill/>
          </a:ln>
        </p:spPr>
      </p:pic>
      <p:sp>
        <p:nvSpPr>
          <p:cNvPr id="611" name="PlaceHolder 2"/>
          <p:cNvSpPr>
            <a:spLocks noGrp="1"/>
          </p:cNvSpPr>
          <p:nvPr>
            <p:ph type="sldNum" idx="60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77134BC2-0C41-4F25-86D5-DDFE462548D6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13" name="object 3" descr=""/>
          <p:cNvPicPr/>
          <p:nvPr/>
        </p:nvPicPr>
        <p:blipFill>
          <a:blip r:embed="rId1"/>
          <a:stretch/>
        </p:blipFill>
        <p:spPr>
          <a:xfrm>
            <a:off x="5673600" y="762480"/>
            <a:ext cx="3116160" cy="2609280"/>
          </a:xfrm>
          <a:prstGeom prst="rect">
            <a:avLst/>
          </a:prstGeom>
          <a:ln w="0">
            <a:noFill/>
          </a:ln>
        </p:spPr>
      </p:pic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Hands-</a:t>
            </a:r>
            <a:r>
              <a:rPr b="1" lang="es-ES" sz="2000" spc="21" strike="noStrike">
                <a:solidFill>
                  <a:srgbClr val="000000"/>
                </a:solidFill>
                <a:latin typeface="Palatino Linotype"/>
              </a:rPr>
              <a:t>on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ldNum" idx="61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5172C9CD-167B-4A29-81D8-280ECE417F64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object 5"/>
          <p:cNvSpPr/>
          <p:nvPr/>
        </p:nvSpPr>
        <p:spPr>
          <a:xfrm>
            <a:off x="754920" y="1153080"/>
            <a:ext cx="127368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1" lang="es-ES" sz="1500" spc="-106" strike="noStrike">
                <a:solidFill>
                  <a:srgbClr val="000000"/>
                </a:solidFill>
                <a:latin typeface="Arial"/>
                <a:ea typeface="DejaVu Sans"/>
              </a:rPr>
              <a:t>Exercise</a:t>
            </a:r>
            <a:r>
              <a:rPr b="1" lang="es-ES" sz="15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1500" spc="-26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17" name="object 6"/>
          <p:cNvGraphicFramePr/>
          <p:nvPr/>
        </p:nvGraphicFramePr>
        <p:xfrm>
          <a:off x="1195920" y="1651320"/>
          <a:ext cx="4758120" cy="3969360"/>
        </p:xfrm>
        <a:graphic>
          <a:graphicData uri="http://schemas.openxmlformats.org/drawingml/2006/table">
            <a:tbl>
              <a:tblPr/>
              <a:tblGrid>
                <a:gridCol w="253800"/>
                <a:gridCol w="3950640"/>
                <a:gridCol w="554040"/>
              </a:tblGrid>
              <a:tr h="26460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ts val="1324"/>
                        </a:lnSpc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1.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ts val="1304"/>
                        </a:lnSpc>
                      </a:pPr>
                      <a:r>
                        <a:rPr b="0" lang="es-ES" sz="11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Stop</a:t>
                      </a:r>
                      <a:r>
                        <a:rPr b="0" lang="es-ES" sz="1100" spc="-6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all</a:t>
                      </a:r>
                      <a:r>
                        <a:rPr b="0" lang="es-ES" sz="11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containers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rowSpan="7">
                  <a:txBody>
                    <a:bodyPr anchor="t">
                      <a:noAutofit/>
                    </a:bodyPr>
                    <a:p>
                      <a:endParaRPr b="0" lang="es-E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5205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629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2.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731"/>
                        </a:spcBef>
                      </a:pPr>
                      <a:r>
                        <a:rPr b="0" lang="es-ES" sz="11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Get</a:t>
                      </a:r>
                      <a:r>
                        <a:rPr b="0" lang="es-ES" sz="1100" spc="-11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information</a:t>
                      </a:r>
                      <a:r>
                        <a:rPr b="0" lang="es-ES" sz="1100" spc="-11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regarding</a:t>
                      </a:r>
                      <a:r>
                        <a:rPr b="0" lang="es-ES" sz="1100" spc="-26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the</a:t>
                      </a:r>
                      <a:r>
                        <a:rPr b="0" lang="es-ES" sz="1100" spc="-21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amount</a:t>
                      </a:r>
                      <a:r>
                        <a:rPr b="0" lang="es-ES" sz="1100" spc="-26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of</a:t>
                      </a:r>
                      <a:r>
                        <a:rPr b="0" lang="es-ES" sz="1100" spc="1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disk</a:t>
                      </a:r>
                      <a:r>
                        <a:rPr b="0" lang="es-ES" sz="1100" spc="-7" strike="noStrike">
                          <a:solidFill>
                            <a:srgbClr val="4d5155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space </a:t>
                      </a:r>
                      <a:r>
                        <a:rPr b="0" lang="es-ES" sz="1100" spc="-21" strike="noStrike">
                          <a:solidFill>
                            <a:srgbClr val="4d5155"/>
                          </a:solidFill>
                          <a:latin typeface="Arial MT"/>
                        </a:rPr>
                        <a:t>used </a:t>
                      </a:r>
                      <a:r>
                        <a:rPr b="0" lang="es-ES" sz="1100" spc="-1" strike="noStrike">
                          <a:solidFill>
                            <a:srgbClr val="4d5155"/>
                          </a:solidFill>
                          <a:latin typeface="Arial MT"/>
                        </a:rPr>
                        <a:t>by</a:t>
                      </a:r>
                      <a:r>
                        <a:rPr b="0" lang="es-ES" sz="1100" spc="-12" strike="noStrike">
                          <a:solidFill>
                            <a:srgbClr val="4d5155"/>
                          </a:solidFill>
                          <a:latin typeface="Arial MT"/>
                        </a:rPr>
                        <a:t> docker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4344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601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3.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9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all 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unused</a:t>
                      </a:r>
                      <a:r>
                        <a:rPr b="0" lang="es-ES" sz="11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resources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53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4.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last</a:t>
                      </a:r>
                      <a:r>
                        <a:rPr b="0" lang="es-ES" sz="1100" spc="-3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image,</a:t>
                      </a: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35" strike="noStrike">
                          <a:solidFill>
                            <a:srgbClr val="000000"/>
                          </a:solidFill>
                          <a:latin typeface="Arial MT"/>
                        </a:rPr>
                        <a:t>any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Issue?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53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1.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10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last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container</a:t>
                      </a:r>
                      <a:r>
                        <a:rPr b="0" lang="es-ES" sz="11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and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try</a:t>
                      </a:r>
                      <a:r>
                        <a:rPr b="0" lang="es-ES" sz="11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again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53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5.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8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all</a:t>
                      </a:r>
                      <a:r>
                        <a:rPr b="0" lang="es-ES" sz="11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containers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135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53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6.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</a:t>
                      </a:r>
                      <a:r>
                        <a:rPr b="0" lang="es-ES" sz="1100" spc="-8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all</a:t>
                      </a:r>
                      <a:r>
                        <a:rPr b="0" lang="es-ES" sz="11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images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567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706"/>
                        </a:spcBef>
                      </a:pPr>
                      <a:r>
                        <a:rPr b="0" lang="es-ES" sz="1200" spc="-26" strike="noStrike">
                          <a:solidFill>
                            <a:srgbClr val="4985e7"/>
                          </a:solidFill>
                          <a:latin typeface="Arial MT"/>
                        </a:rPr>
                        <a:t>7.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97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b="0" lang="es-ES" sz="11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Remove </a:t>
                      </a:r>
                      <a:r>
                        <a:rPr b="0" lang="es-ES" sz="1100" spc="-46" strike="noStrike">
                          <a:solidFill>
                            <a:srgbClr val="000000"/>
                          </a:solidFill>
                          <a:latin typeface="Arial MT"/>
                        </a:rPr>
                        <a:t>all </a:t>
                      </a:r>
                      <a:r>
                        <a:rPr b="0" lang="es-ES" sz="11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unused </a:t>
                      </a:r>
                      <a:r>
                        <a:rPr b="0" lang="es-ES" sz="11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volumes</a:t>
                      </a:r>
                      <a:endParaRPr b="0" lang="es-E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s-ES" sz="1300" spc="-571" strike="noStrike">
                          <a:solidFill>
                            <a:srgbClr val="4985e7"/>
                          </a:solidFill>
                          <a:latin typeface="Arial MT"/>
                        </a:rPr>
                        <a:t>○</a:t>
                      </a:r>
                      <a:endParaRPr b="0" lang="es-E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268560">
                <a:tc>
                  <a:txBody>
                    <a:bodyPr anchor="t">
                      <a:noAutofit/>
                    </a:bodyPr>
                    <a:p>
                      <a:endParaRPr b="0" lang="es-E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s-E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ts val="1480"/>
                        </a:lnSpc>
                        <a:spcBef>
                          <a:spcPts val="536"/>
                        </a:spcBef>
                      </a:pPr>
                      <a:r>
                        <a:rPr b="0" lang="es-ES" sz="1300" spc="-571" strike="noStrike">
                          <a:solidFill>
                            <a:srgbClr val="4985e7"/>
                          </a:solidFill>
                          <a:latin typeface="Arial MT"/>
                        </a:rPr>
                        <a:t>○</a:t>
                      </a:r>
                      <a:endParaRPr b="0" lang="es-E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8" name="object 7"/>
          <p:cNvSpPr/>
          <p:nvPr/>
        </p:nvSpPr>
        <p:spPr>
          <a:xfrm>
            <a:off x="5959080" y="3742920"/>
            <a:ext cx="2833200" cy="9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s-ES" sz="1800" spc="-21" strike="noStrike">
                <a:solidFill>
                  <a:srgbClr val="000000"/>
                </a:solidFill>
                <a:latin typeface="Arial"/>
                <a:ea typeface="DejaVu Sans"/>
              </a:rPr>
              <a:t>TIP!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184680">
              <a:lnSpc>
                <a:spcPct val="100000"/>
              </a:lnSpc>
              <a:spcBef>
                <a:spcPts val="1018"/>
              </a:spcBef>
            </a:pP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r>
              <a:rPr b="0" lang="es-ES" sz="12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200" spc="-4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be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concatenated with</a:t>
            </a:r>
            <a:r>
              <a:rPr b="0" lang="es-ES" sz="12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other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commands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184680">
              <a:lnSpc>
                <a:spcPct val="100000"/>
              </a:lnSpc>
              <a:spcBef>
                <a:spcPts val="105"/>
              </a:spcBef>
            </a:pP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Eg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-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&gt;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1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2" strike="noStrike">
                <a:solidFill>
                  <a:srgbClr val="000000"/>
                </a:solidFill>
                <a:latin typeface="Arial MT"/>
                <a:ea typeface="DejaVu Sans"/>
              </a:rPr>
              <a:t>stop</a:t>
            </a:r>
            <a:r>
              <a:rPr b="0" lang="es-ES" sz="12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$(docker</a:t>
            </a:r>
            <a:r>
              <a:rPr b="0" lang="es-ES" sz="12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000000"/>
                </a:solidFill>
                <a:latin typeface="Arial MT"/>
                <a:ea typeface="DejaVu Sans"/>
              </a:rPr>
              <a:t>ps</a:t>
            </a:r>
            <a:r>
              <a:rPr b="0" lang="es-ES" sz="1200" spc="-41" strike="noStrike">
                <a:solidFill>
                  <a:srgbClr val="000000"/>
                </a:solidFill>
                <a:latin typeface="Arial MT"/>
                <a:ea typeface="DejaVu Sans"/>
              </a:rPr>
              <a:t> -</a:t>
            </a:r>
            <a:r>
              <a:rPr b="0" lang="es-ES" sz="1200" spc="-26" strike="noStrike">
                <a:solidFill>
                  <a:srgbClr val="000000"/>
                </a:solidFill>
                <a:latin typeface="Arial MT"/>
                <a:ea typeface="DejaVu Sans"/>
              </a:rPr>
              <a:t>q)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20" name="object 3" descr=""/>
          <p:cNvPicPr/>
          <p:nvPr/>
        </p:nvPicPr>
        <p:blipFill>
          <a:blip r:embed="rId1"/>
          <a:stretch/>
        </p:blipFill>
        <p:spPr>
          <a:xfrm>
            <a:off x="99000" y="62640"/>
            <a:ext cx="779400" cy="393840"/>
          </a:xfrm>
          <a:prstGeom prst="rect">
            <a:avLst/>
          </a:prstGeom>
          <a:ln w="0">
            <a:noFill/>
          </a:ln>
        </p:spPr>
      </p:pic>
      <p:grpSp>
        <p:nvGrpSpPr>
          <p:cNvPr id="621" name="object 5"/>
          <p:cNvGrpSpPr/>
          <p:nvPr/>
        </p:nvGrpSpPr>
        <p:grpSpPr>
          <a:xfrm>
            <a:off x="6120" y="859680"/>
            <a:ext cx="2397600" cy="1137960"/>
            <a:chOff x="6120" y="859680"/>
            <a:chExt cx="2397600" cy="1137960"/>
          </a:xfrm>
        </p:grpSpPr>
        <p:sp>
          <p:nvSpPr>
            <p:cNvPr id="622" name="object 6"/>
            <p:cNvSpPr/>
            <p:nvPr/>
          </p:nvSpPr>
          <p:spPr>
            <a:xfrm>
              <a:off x="6120" y="1429560"/>
              <a:ext cx="2397600" cy="360"/>
            </a:xfrm>
            <a:custGeom>
              <a:avLst/>
              <a:gdLst>
                <a:gd name="textAreaLeft" fmla="*/ 0 w 2397600"/>
                <a:gd name="textAreaRight" fmla="*/ 2398320 w 2397600"/>
                <a:gd name="textAreaTop" fmla="*/ 0 h 360"/>
                <a:gd name="textAreaBottom" fmla="*/ 1440 h 360"/>
              </a:gdLst>
              <a:ahLst/>
              <a:rect l="textAreaLeft" t="textAreaTop" r="textAreaRight" b="textAreaBottom"/>
              <a:pathLst>
                <a:path w="2398395" h="0">
                  <a:moveTo>
                    <a:pt x="0" y="0"/>
                  </a:moveTo>
                  <a:lnTo>
                    <a:pt x="2398268" y="0"/>
                  </a:lnTo>
                </a:path>
              </a:pathLst>
            </a:custGeom>
            <a:noFill/>
            <a:ln w="9523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3" name="object 7"/>
            <p:cNvSpPr/>
            <p:nvPr/>
          </p:nvSpPr>
          <p:spPr>
            <a:xfrm>
              <a:off x="831960" y="859680"/>
              <a:ext cx="1137960" cy="1137960"/>
            </a:xfrm>
            <a:custGeom>
              <a:avLst/>
              <a:gdLst>
                <a:gd name="textAreaLeft" fmla="*/ 0 w 1137960"/>
                <a:gd name="textAreaRight" fmla="*/ 1138680 w 1137960"/>
                <a:gd name="textAreaTop" fmla="*/ 0 h 1137960"/>
                <a:gd name="textAreaBottom" fmla="*/ 1138680 h 1137960"/>
              </a:gdLst>
              <a:ahLst/>
              <a:rect l="textAreaLeft" t="textAreaTop" r="textAreaRight" b="textAreaBottom"/>
              <a:pathLst>
                <a:path w="1138555" h="1138555">
                  <a:moveTo>
                    <a:pt x="569214" y="0"/>
                  </a:moveTo>
                  <a:lnTo>
                    <a:pt x="520065" y="2031"/>
                  </a:lnTo>
                  <a:lnTo>
                    <a:pt x="472059" y="8254"/>
                  </a:lnTo>
                  <a:lnTo>
                    <a:pt x="425488" y="18287"/>
                  </a:lnTo>
                  <a:lnTo>
                    <a:pt x="380377" y="32003"/>
                  </a:lnTo>
                  <a:lnTo>
                    <a:pt x="336931" y="49402"/>
                  </a:lnTo>
                  <a:lnTo>
                    <a:pt x="295325" y="70103"/>
                  </a:lnTo>
                  <a:lnTo>
                    <a:pt x="255739" y="93979"/>
                  </a:lnTo>
                  <a:lnTo>
                    <a:pt x="218338" y="120903"/>
                  </a:lnTo>
                  <a:lnTo>
                    <a:pt x="183286" y="150749"/>
                  </a:lnTo>
                  <a:lnTo>
                    <a:pt x="150774" y="183261"/>
                  </a:lnTo>
                  <a:lnTo>
                    <a:pt x="120954" y="218312"/>
                  </a:lnTo>
                  <a:lnTo>
                    <a:pt x="93992" y="255777"/>
                  </a:lnTo>
                  <a:lnTo>
                    <a:pt x="70091" y="295275"/>
                  </a:lnTo>
                  <a:lnTo>
                    <a:pt x="49377" y="336930"/>
                  </a:lnTo>
                  <a:lnTo>
                    <a:pt x="32054" y="380364"/>
                  </a:lnTo>
                  <a:lnTo>
                    <a:pt x="18287" y="425450"/>
                  </a:lnTo>
                  <a:lnTo>
                    <a:pt x="8242" y="472059"/>
                  </a:lnTo>
                  <a:lnTo>
                    <a:pt x="2082" y="520064"/>
                  </a:lnTo>
                  <a:lnTo>
                    <a:pt x="0" y="569213"/>
                  </a:lnTo>
                  <a:lnTo>
                    <a:pt x="2082" y="618236"/>
                  </a:lnTo>
                  <a:lnTo>
                    <a:pt x="8242" y="666241"/>
                  </a:lnTo>
                  <a:lnTo>
                    <a:pt x="18287" y="712851"/>
                  </a:lnTo>
                  <a:lnTo>
                    <a:pt x="32054" y="757936"/>
                  </a:lnTo>
                  <a:lnTo>
                    <a:pt x="49377" y="801369"/>
                  </a:lnTo>
                  <a:lnTo>
                    <a:pt x="70091" y="843026"/>
                  </a:lnTo>
                  <a:lnTo>
                    <a:pt x="93992" y="882650"/>
                  </a:lnTo>
                  <a:lnTo>
                    <a:pt x="120954" y="919988"/>
                  </a:lnTo>
                  <a:lnTo>
                    <a:pt x="150774" y="955039"/>
                  </a:lnTo>
                  <a:lnTo>
                    <a:pt x="183286" y="987551"/>
                  </a:lnTo>
                  <a:lnTo>
                    <a:pt x="218338" y="1017397"/>
                  </a:lnTo>
                  <a:lnTo>
                    <a:pt x="255739" y="1044320"/>
                  </a:lnTo>
                  <a:lnTo>
                    <a:pt x="295325" y="1068196"/>
                  </a:lnTo>
                  <a:lnTo>
                    <a:pt x="336931" y="1088897"/>
                  </a:lnTo>
                  <a:lnTo>
                    <a:pt x="380377" y="1106296"/>
                  </a:lnTo>
                  <a:lnTo>
                    <a:pt x="425488" y="1120013"/>
                  </a:lnTo>
                  <a:lnTo>
                    <a:pt x="472059" y="1130045"/>
                  </a:lnTo>
                  <a:lnTo>
                    <a:pt x="520065" y="1136269"/>
                  </a:lnTo>
                  <a:lnTo>
                    <a:pt x="569214" y="1138301"/>
                  </a:lnTo>
                  <a:lnTo>
                    <a:pt x="618236" y="1136269"/>
                  </a:lnTo>
                  <a:lnTo>
                    <a:pt x="666242" y="1130045"/>
                  </a:lnTo>
                  <a:lnTo>
                    <a:pt x="712851" y="1120013"/>
                  </a:lnTo>
                  <a:lnTo>
                    <a:pt x="757936" y="1106296"/>
                  </a:lnTo>
                  <a:lnTo>
                    <a:pt x="801370" y="1088897"/>
                  </a:lnTo>
                  <a:lnTo>
                    <a:pt x="843026" y="1068196"/>
                  </a:lnTo>
                  <a:lnTo>
                    <a:pt x="882650" y="1044320"/>
                  </a:lnTo>
                  <a:lnTo>
                    <a:pt x="919988" y="1017397"/>
                  </a:lnTo>
                  <a:lnTo>
                    <a:pt x="955040" y="987551"/>
                  </a:lnTo>
                  <a:lnTo>
                    <a:pt x="987552" y="955039"/>
                  </a:lnTo>
                  <a:lnTo>
                    <a:pt x="1017397" y="919988"/>
                  </a:lnTo>
                  <a:lnTo>
                    <a:pt x="1044321" y="882650"/>
                  </a:lnTo>
                  <a:lnTo>
                    <a:pt x="1068197" y="843026"/>
                  </a:lnTo>
                  <a:lnTo>
                    <a:pt x="1088898" y="801369"/>
                  </a:lnTo>
                  <a:lnTo>
                    <a:pt x="1106297" y="757936"/>
                  </a:lnTo>
                  <a:lnTo>
                    <a:pt x="1120013" y="712851"/>
                  </a:lnTo>
                  <a:lnTo>
                    <a:pt x="1130046" y="666241"/>
                  </a:lnTo>
                  <a:lnTo>
                    <a:pt x="1136269" y="618236"/>
                  </a:lnTo>
                  <a:lnTo>
                    <a:pt x="1138301" y="569213"/>
                  </a:lnTo>
                  <a:lnTo>
                    <a:pt x="1136142" y="519175"/>
                  </a:lnTo>
                  <a:lnTo>
                    <a:pt x="1129538" y="469773"/>
                  </a:lnTo>
                  <a:lnTo>
                    <a:pt x="1118870" y="421513"/>
                  </a:lnTo>
                  <a:lnTo>
                    <a:pt x="1104011" y="374396"/>
                  </a:lnTo>
                  <a:lnTo>
                    <a:pt x="1085088" y="328802"/>
                  </a:lnTo>
                  <a:lnTo>
                    <a:pt x="1062355" y="284988"/>
                  </a:lnTo>
                  <a:lnTo>
                    <a:pt x="1035685" y="243204"/>
                  </a:lnTo>
                  <a:lnTo>
                    <a:pt x="1005459" y="203708"/>
                  </a:lnTo>
                  <a:lnTo>
                    <a:pt x="971677" y="166750"/>
                  </a:lnTo>
                  <a:lnTo>
                    <a:pt x="934720" y="132841"/>
                  </a:lnTo>
                  <a:lnTo>
                    <a:pt x="895222" y="102615"/>
                  </a:lnTo>
                  <a:lnTo>
                    <a:pt x="853440" y="76073"/>
                  </a:lnTo>
                  <a:lnTo>
                    <a:pt x="809625" y="53212"/>
                  </a:lnTo>
                  <a:lnTo>
                    <a:pt x="764032" y="34416"/>
                  </a:lnTo>
                  <a:lnTo>
                    <a:pt x="716915" y="19558"/>
                  </a:lnTo>
                  <a:lnTo>
                    <a:pt x="668528" y="8762"/>
                  </a:lnTo>
                  <a:lnTo>
                    <a:pt x="619252" y="2159"/>
                  </a:lnTo>
                  <a:lnTo>
                    <a:pt x="569214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4" name="object 8"/>
            <p:cNvSpPr/>
            <p:nvPr/>
          </p:nvSpPr>
          <p:spPr>
            <a:xfrm>
              <a:off x="1149120" y="1190160"/>
              <a:ext cx="505440" cy="476280"/>
            </a:xfrm>
            <a:custGeom>
              <a:avLst/>
              <a:gdLst>
                <a:gd name="textAreaLeft" fmla="*/ 0 w 505440"/>
                <a:gd name="textAreaRight" fmla="*/ 506160 w 505440"/>
                <a:gd name="textAreaTop" fmla="*/ 0 h 476280"/>
                <a:gd name="textAreaBottom" fmla="*/ 477000 h 476280"/>
              </a:gdLst>
              <a:ahLst/>
              <a:rect l="textAreaLeft" t="textAreaTop" r="textAreaRight" b="textAreaBottom"/>
              <a:pathLst>
                <a:path w="506094" h="476885">
                  <a:moveTo>
                    <a:pt x="0" y="450976"/>
                  </a:moveTo>
                  <a:lnTo>
                    <a:pt x="120403" y="450976"/>
                  </a:lnTo>
                  <a:lnTo>
                    <a:pt x="120403" y="180517"/>
                  </a:lnTo>
                  <a:lnTo>
                    <a:pt x="0" y="180517"/>
                  </a:lnTo>
                  <a:lnTo>
                    <a:pt x="0" y="450976"/>
                  </a:lnTo>
                  <a:close/>
                </a:path>
                <a:path w="506094" h="476885">
                  <a:moveTo>
                    <a:pt x="74028" y="254761"/>
                  </a:moveTo>
                  <a:lnTo>
                    <a:pt x="69557" y="254000"/>
                  </a:lnTo>
                  <a:lnTo>
                    <a:pt x="65811" y="253237"/>
                  </a:lnTo>
                  <a:lnTo>
                    <a:pt x="52362" y="233044"/>
                  </a:lnTo>
                  <a:lnTo>
                    <a:pt x="65811" y="213486"/>
                  </a:lnTo>
                  <a:lnTo>
                    <a:pt x="69557" y="211962"/>
                  </a:lnTo>
                  <a:lnTo>
                    <a:pt x="74028" y="211327"/>
                  </a:lnTo>
                  <a:lnTo>
                    <a:pt x="78524" y="211962"/>
                  </a:lnTo>
                  <a:lnTo>
                    <a:pt x="82270" y="213486"/>
                  </a:lnTo>
                  <a:lnTo>
                    <a:pt x="86004" y="215010"/>
                  </a:lnTo>
                  <a:lnTo>
                    <a:pt x="88988" y="218058"/>
                  </a:lnTo>
                  <a:lnTo>
                    <a:pt x="91998" y="220979"/>
                  </a:lnTo>
                  <a:lnTo>
                    <a:pt x="94246" y="224789"/>
                  </a:lnTo>
                  <a:lnTo>
                    <a:pt x="94983" y="228472"/>
                  </a:lnTo>
                  <a:lnTo>
                    <a:pt x="95745" y="233044"/>
                  </a:lnTo>
                  <a:lnTo>
                    <a:pt x="74028" y="254761"/>
                  </a:lnTo>
                  <a:close/>
                </a:path>
                <a:path w="506094" h="476885">
                  <a:moveTo>
                    <a:pt x="129412" y="411988"/>
                  </a:moveTo>
                  <a:lnTo>
                    <a:pt x="175767" y="411988"/>
                  </a:lnTo>
                  <a:lnTo>
                    <a:pt x="190753" y="419480"/>
                  </a:lnTo>
                  <a:lnTo>
                    <a:pt x="211709" y="428497"/>
                  </a:lnTo>
                  <a:lnTo>
                    <a:pt x="268478" y="450214"/>
                  </a:lnTo>
                  <a:lnTo>
                    <a:pt x="317119" y="464438"/>
                  </a:lnTo>
                  <a:lnTo>
                    <a:pt x="333628" y="468248"/>
                  </a:lnTo>
                  <a:lnTo>
                    <a:pt x="349250" y="471931"/>
                  </a:lnTo>
                  <a:lnTo>
                    <a:pt x="364997" y="474217"/>
                  </a:lnTo>
                  <a:lnTo>
                    <a:pt x="379222" y="475741"/>
                  </a:lnTo>
                  <a:lnTo>
                    <a:pt x="393445" y="476503"/>
                  </a:lnTo>
                  <a:lnTo>
                    <a:pt x="417322" y="476503"/>
                  </a:lnTo>
                  <a:lnTo>
                    <a:pt x="430022" y="475741"/>
                  </a:lnTo>
                  <a:lnTo>
                    <a:pt x="468122" y="463041"/>
                  </a:lnTo>
                  <a:lnTo>
                    <a:pt x="473456" y="434466"/>
                  </a:lnTo>
                  <a:lnTo>
                    <a:pt x="472694" y="429259"/>
                  </a:lnTo>
                  <a:lnTo>
                    <a:pt x="471169" y="424814"/>
                  </a:lnTo>
                  <a:lnTo>
                    <a:pt x="468122" y="420242"/>
                  </a:lnTo>
                  <a:lnTo>
                    <a:pt x="463676" y="416559"/>
                  </a:lnTo>
                  <a:lnTo>
                    <a:pt x="486917" y="367791"/>
                  </a:lnTo>
                  <a:lnTo>
                    <a:pt x="486917" y="364108"/>
                  </a:lnTo>
                  <a:lnTo>
                    <a:pt x="486917" y="361060"/>
                  </a:lnTo>
                  <a:lnTo>
                    <a:pt x="486155" y="357377"/>
                  </a:lnTo>
                  <a:lnTo>
                    <a:pt x="484631" y="354329"/>
                  </a:lnTo>
                  <a:lnTo>
                    <a:pt x="480822" y="349122"/>
                  </a:lnTo>
                  <a:lnTo>
                    <a:pt x="478662" y="346836"/>
                  </a:lnTo>
                  <a:lnTo>
                    <a:pt x="476376" y="344677"/>
                  </a:lnTo>
                  <a:lnTo>
                    <a:pt x="480186" y="343915"/>
                  </a:lnTo>
                  <a:lnTo>
                    <a:pt x="483108" y="342391"/>
                  </a:lnTo>
                  <a:lnTo>
                    <a:pt x="497331" y="296671"/>
                  </a:lnTo>
                  <a:lnTo>
                    <a:pt x="497331" y="292861"/>
                  </a:lnTo>
                  <a:lnTo>
                    <a:pt x="497331" y="289178"/>
                  </a:lnTo>
                  <a:lnTo>
                    <a:pt x="496570" y="285495"/>
                  </a:lnTo>
                  <a:lnTo>
                    <a:pt x="495046" y="282447"/>
                  </a:lnTo>
                  <a:lnTo>
                    <a:pt x="493648" y="279400"/>
                  </a:lnTo>
                  <a:lnTo>
                    <a:pt x="491362" y="277240"/>
                  </a:lnTo>
                  <a:lnTo>
                    <a:pt x="489077" y="274954"/>
                  </a:lnTo>
                  <a:lnTo>
                    <a:pt x="486155" y="272668"/>
                  </a:lnTo>
                  <a:lnTo>
                    <a:pt x="505586" y="224789"/>
                  </a:lnTo>
                  <a:lnTo>
                    <a:pt x="504824" y="220979"/>
                  </a:lnTo>
                  <a:lnTo>
                    <a:pt x="472694" y="194817"/>
                  </a:lnTo>
                  <a:lnTo>
                    <a:pt x="432307" y="188086"/>
                  </a:lnTo>
                  <a:lnTo>
                    <a:pt x="361950" y="182752"/>
                  </a:lnTo>
                  <a:lnTo>
                    <a:pt x="323088" y="180593"/>
                  </a:lnTo>
                  <a:lnTo>
                    <a:pt x="340359" y="137794"/>
                  </a:lnTo>
                  <a:lnTo>
                    <a:pt x="349250" y="88391"/>
                  </a:lnTo>
                  <a:lnTo>
                    <a:pt x="353059" y="47243"/>
                  </a:lnTo>
                  <a:lnTo>
                    <a:pt x="353059" y="29971"/>
                  </a:lnTo>
                  <a:lnTo>
                    <a:pt x="353059" y="24637"/>
                  </a:lnTo>
                  <a:lnTo>
                    <a:pt x="350773" y="18668"/>
                  </a:lnTo>
                  <a:lnTo>
                    <a:pt x="323088" y="0"/>
                  </a:lnTo>
                  <a:lnTo>
                    <a:pt x="311912" y="761"/>
                  </a:lnTo>
                  <a:lnTo>
                    <a:pt x="304419" y="2285"/>
                  </a:lnTo>
                  <a:lnTo>
                    <a:pt x="298450" y="4444"/>
                  </a:lnTo>
                  <a:lnTo>
                    <a:pt x="293878" y="6730"/>
                  </a:lnTo>
                  <a:lnTo>
                    <a:pt x="281940" y="44957"/>
                  </a:lnTo>
                  <a:lnTo>
                    <a:pt x="264032" y="92075"/>
                  </a:lnTo>
                  <a:lnTo>
                    <a:pt x="248284" y="120650"/>
                  </a:lnTo>
                  <a:lnTo>
                    <a:pt x="241553" y="127380"/>
                  </a:lnTo>
                  <a:lnTo>
                    <a:pt x="231140" y="137794"/>
                  </a:lnTo>
                  <a:lnTo>
                    <a:pt x="206375" y="161035"/>
                  </a:lnTo>
                  <a:lnTo>
                    <a:pt x="173481" y="191007"/>
                  </a:lnTo>
                  <a:lnTo>
                    <a:pt x="129412" y="191007"/>
                  </a:lnTo>
                </a:path>
              </a:pathLst>
            </a:custGeom>
            <a:noFill/>
            <a:ln w="9523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444760" y="846000"/>
            <a:ext cx="2851560" cy="927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s-ES" sz="6000" spc="-12" strike="noStrike">
                <a:solidFill>
                  <a:srgbClr val="000000"/>
                </a:solidFill>
                <a:latin typeface="Palatino Linotype"/>
              </a:rPr>
              <a:t>Thanks!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object 10"/>
          <p:cNvSpPr/>
          <p:nvPr/>
        </p:nvSpPr>
        <p:spPr>
          <a:xfrm>
            <a:off x="5590080" y="1429560"/>
            <a:ext cx="3553200" cy="360"/>
          </a:xfrm>
          <a:custGeom>
            <a:avLst/>
            <a:gdLst>
              <a:gd name="textAreaLeft" fmla="*/ 0 w 3553200"/>
              <a:gd name="textAreaRight" fmla="*/ 3553920 w 35532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554095" h="0">
                <a:moveTo>
                  <a:pt x="0" y="0"/>
                </a:moveTo>
                <a:lnTo>
                  <a:pt x="3553967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ldNum" idx="62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38160" indent="0">
              <a:lnSpc>
                <a:spcPts val="1046"/>
              </a:lnSpc>
              <a:buNone/>
              <a:tabLst>
                <a:tab algn="l" pos="0"/>
              </a:tabLst>
            </a:pPr>
            <a:fld id="{F0ABB064-429E-4594-90AE-0E482F5BCAB3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Containers</a:t>
            </a:r>
            <a:r>
              <a:rPr b="1" lang="es-ES" sz="2000" spc="154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&amp;</a:t>
            </a:r>
            <a:r>
              <a:rPr b="1" lang="es-ES" sz="2000" spc="-27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VMs</a:t>
            </a:r>
            <a:r>
              <a:rPr b="1" lang="es-ES" sz="2000" spc="120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41" strike="noStrike">
                <a:solidFill>
                  <a:srgbClr val="000000"/>
                </a:solidFill>
                <a:latin typeface="Palatino Linotype"/>
              </a:rPr>
              <a:t>together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1" name="object 4"/>
          <p:cNvGrpSpPr/>
          <p:nvPr/>
        </p:nvGrpSpPr>
        <p:grpSpPr>
          <a:xfrm>
            <a:off x="412920" y="949320"/>
            <a:ext cx="8317440" cy="4051800"/>
            <a:chOff x="412920" y="949320"/>
            <a:chExt cx="8317440" cy="4051800"/>
          </a:xfrm>
        </p:grpSpPr>
        <p:pic>
          <p:nvPicPr>
            <p:cNvPr id="272" name="object 5" descr=""/>
            <p:cNvPicPr/>
            <p:nvPr/>
          </p:nvPicPr>
          <p:blipFill>
            <a:blip r:embed="rId1"/>
            <a:stretch/>
          </p:blipFill>
          <p:spPr>
            <a:xfrm>
              <a:off x="412920" y="949320"/>
              <a:ext cx="8317440" cy="4051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3" name="object 6" descr=""/>
            <p:cNvPicPr/>
            <p:nvPr/>
          </p:nvPicPr>
          <p:blipFill>
            <a:blip r:embed="rId2"/>
            <a:stretch/>
          </p:blipFill>
          <p:spPr>
            <a:xfrm>
              <a:off x="452520" y="970920"/>
              <a:ext cx="8237880" cy="3970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4" name="PlaceHolder 2"/>
          <p:cNvSpPr>
            <a:spLocks noGrp="1"/>
          </p:cNvSpPr>
          <p:nvPr>
            <p:ph type="sldNum" idx="20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B3E56023-2A3F-48D8-A76B-50B2C37663BF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Palatino Linotype"/>
              </a:rPr>
              <a:t>Container</a:t>
            </a:r>
            <a:r>
              <a:rPr b="1" lang="es-ES" sz="2000" spc="409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Runtimes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object 4" descr=""/>
          <p:cNvPicPr/>
          <p:nvPr/>
        </p:nvPicPr>
        <p:blipFill>
          <a:blip r:embed="rId1"/>
          <a:stretch/>
        </p:blipFill>
        <p:spPr>
          <a:xfrm>
            <a:off x="882720" y="1185840"/>
            <a:ext cx="2859120" cy="741240"/>
          </a:xfrm>
          <a:prstGeom prst="rect">
            <a:avLst/>
          </a:prstGeom>
          <a:ln w="0">
            <a:noFill/>
          </a:ln>
        </p:spPr>
      </p:pic>
      <p:pic>
        <p:nvPicPr>
          <p:cNvPr id="278" name="object 5" descr=""/>
          <p:cNvPicPr/>
          <p:nvPr/>
        </p:nvPicPr>
        <p:blipFill>
          <a:blip r:embed="rId2"/>
          <a:stretch/>
        </p:blipFill>
        <p:spPr>
          <a:xfrm>
            <a:off x="2464920" y="2303280"/>
            <a:ext cx="2874600" cy="687600"/>
          </a:xfrm>
          <a:prstGeom prst="rect">
            <a:avLst/>
          </a:prstGeom>
          <a:ln w="0">
            <a:noFill/>
          </a:ln>
        </p:spPr>
      </p:pic>
      <p:grpSp>
        <p:nvGrpSpPr>
          <p:cNvPr id="279" name="object 6"/>
          <p:cNvGrpSpPr/>
          <p:nvPr/>
        </p:nvGrpSpPr>
        <p:grpSpPr>
          <a:xfrm>
            <a:off x="7351560" y="2247480"/>
            <a:ext cx="894240" cy="311760"/>
            <a:chOff x="7351560" y="2247480"/>
            <a:chExt cx="894240" cy="311760"/>
          </a:xfrm>
        </p:grpSpPr>
        <p:sp>
          <p:nvSpPr>
            <p:cNvPr id="280" name="object 7"/>
            <p:cNvSpPr/>
            <p:nvPr/>
          </p:nvSpPr>
          <p:spPr>
            <a:xfrm>
              <a:off x="7351560" y="2247480"/>
              <a:ext cx="463320" cy="311760"/>
            </a:xfrm>
            <a:custGeom>
              <a:avLst/>
              <a:gdLst>
                <a:gd name="textAreaLeft" fmla="*/ 0 w 463320"/>
                <a:gd name="textAreaRight" fmla="*/ 464040 w 463320"/>
                <a:gd name="textAreaTop" fmla="*/ 0 h 311760"/>
                <a:gd name="textAreaBottom" fmla="*/ 312480 h 311760"/>
              </a:gdLst>
              <a:ahLst/>
              <a:rect l="textAreaLeft" t="textAreaTop" r="textAreaRight" b="textAreaBottom"/>
              <a:pathLst>
                <a:path w="464184" h="312419">
                  <a:moveTo>
                    <a:pt x="117251" y="89069"/>
                  </a:moveTo>
                  <a:lnTo>
                    <a:pt x="71889" y="96902"/>
                  </a:lnTo>
                  <a:lnTo>
                    <a:pt x="33891" y="120400"/>
                  </a:lnTo>
                  <a:lnTo>
                    <a:pt x="8475" y="155982"/>
                  </a:lnTo>
                  <a:lnTo>
                    <a:pt x="0" y="200938"/>
                  </a:lnTo>
                  <a:lnTo>
                    <a:pt x="2043" y="224576"/>
                  </a:lnTo>
                  <a:lnTo>
                    <a:pt x="18388" y="264833"/>
                  </a:lnTo>
                  <a:lnTo>
                    <a:pt x="49814" y="294801"/>
                  </a:lnTo>
                  <a:lnTo>
                    <a:pt x="88823" y="310057"/>
                  </a:lnTo>
                  <a:lnTo>
                    <a:pt x="110698" y="311964"/>
                  </a:lnTo>
                  <a:lnTo>
                    <a:pt x="135870" y="309461"/>
                  </a:lnTo>
                  <a:lnTo>
                    <a:pt x="159507" y="301988"/>
                  </a:lnTo>
                  <a:lnTo>
                    <a:pt x="181614" y="289532"/>
                  </a:lnTo>
                  <a:lnTo>
                    <a:pt x="202195" y="272094"/>
                  </a:lnTo>
                  <a:lnTo>
                    <a:pt x="200702" y="270471"/>
                  </a:lnTo>
                  <a:lnTo>
                    <a:pt x="117659" y="270471"/>
                  </a:lnTo>
                  <a:lnTo>
                    <a:pt x="103127" y="269174"/>
                  </a:lnTo>
                  <a:lnTo>
                    <a:pt x="66582" y="249715"/>
                  </a:lnTo>
                  <a:lnTo>
                    <a:pt x="47049" y="213574"/>
                  </a:lnTo>
                  <a:lnTo>
                    <a:pt x="45748" y="199289"/>
                  </a:lnTo>
                  <a:lnTo>
                    <a:pt x="47049" y="184959"/>
                  </a:lnTo>
                  <a:lnTo>
                    <a:pt x="66582" y="150465"/>
                  </a:lnTo>
                  <a:lnTo>
                    <a:pt x="102576" y="132539"/>
                  </a:lnTo>
                  <a:lnTo>
                    <a:pt x="116411" y="131346"/>
                  </a:lnTo>
                  <a:lnTo>
                    <a:pt x="193172" y="131346"/>
                  </a:lnTo>
                  <a:lnTo>
                    <a:pt x="200155" y="122814"/>
                  </a:lnTo>
                  <a:lnTo>
                    <a:pt x="182256" y="108044"/>
                  </a:lnTo>
                  <a:lnTo>
                    <a:pt x="162474" y="97500"/>
                  </a:lnTo>
                  <a:lnTo>
                    <a:pt x="140807" y="91176"/>
                  </a:lnTo>
                  <a:lnTo>
                    <a:pt x="117251" y="89069"/>
                  </a:lnTo>
                  <a:close/>
                </a:path>
                <a:path w="464184" h="312419">
                  <a:moveTo>
                    <a:pt x="175241" y="242809"/>
                  </a:moveTo>
                  <a:lnTo>
                    <a:pt x="161528" y="254914"/>
                  </a:lnTo>
                  <a:lnTo>
                    <a:pt x="147359" y="263559"/>
                  </a:lnTo>
                  <a:lnTo>
                    <a:pt x="132735" y="268744"/>
                  </a:lnTo>
                  <a:lnTo>
                    <a:pt x="117659" y="270471"/>
                  </a:lnTo>
                  <a:lnTo>
                    <a:pt x="200702" y="270471"/>
                  </a:lnTo>
                  <a:lnTo>
                    <a:pt x="175241" y="242809"/>
                  </a:lnTo>
                  <a:close/>
                </a:path>
                <a:path w="464184" h="312419">
                  <a:moveTo>
                    <a:pt x="193172" y="131346"/>
                  </a:moveTo>
                  <a:lnTo>
                    <a:pt x="116411" y="131346"/>
                  </a:lnTo>
                  <a:lnTo>
                    <a:pt x="130681" y="132870"/>
                  </a:lnTo>
                  <a:lnTo>
                    <a:pt x="144905" y="137443"/>
                  </a:lnTo>
                  <a:lnTo>
                    <a:pt x="159078" y="145068"/>
                  </a:lnTo>
                  <a:lnTo>
                    <a:pt x="173200" y="155746"/>
                  </a:lnTo>
                  <a:lnTo>
                    <a:pt x="193172" y="131346"/>
                  </a:lnTo>
                  <a:close/>
                </a:path>
                <a:path w="464184" h="312419">
                  <a:moveTo>
                    <a:pt x="295396" y="92320"/>
                  </a:moveTo>
                  <a:lnTo>
                    <a:pt x="249648" y="92320"/>
                  </a:lnTo>
                  <a:lnTo>
                    <a:pt x="249648" y="308707"/>
                  </a:lnTo>
                  <a:lnTo>
                    <a:pt x="295397" y="308707"/>
                  </a:lnTo>
                  <a:lnTo>
                    <a:pt x="295396" y="215971"/>
                  </a:lnTo>
                  <a:lnTo>
                    <a:pt x="296468" y="198410"/>
                  </a:lnTo>
                  <a:lnTo>
                    <a:pt x="312534" y="157013"/>
                  </a:lnTo>
                  <a:lnTo>
                    <a:pt x="347702" y="136422"/>
                  </a:lnTo>
                  <a:lnTo>
                    <a:pt x="354186" y="135863"/>
                  </a:lnTo>
                  <a:lnTo>
                    <a:pt x="295396" y="135863"/>
                  </a:lnTo>
                  <a:lnTo>
                    <a:pt x="295396" y="92320"/>
                  </a:lnTo>
                  <a:close/>
                </a:path>
                <a:path w="464184" h="312419">
                  <a:moveTo>
                    <a:pt x="365627" y="89093"/>
                  </a:moveTo>
                  <a:lnTo>
                    <a:pt x="325207" y="102500"/>
                  </a:lnTo>
                  <a:lnTo>
                    <a:pt x="295396" y="135863"/>
                  </a:lnTo>
                  <a:lnTo>
                    <a:pt x="354186" y="135863"/>
                  </a:lnTo>
                  <a:lnTo>
                    <a:pt x="363611" y="135050"/>
                  </a:lnTo>
                  <a:lnTo>
                    <a:pt x="366083" y="135050"/>
                  </a:lnTo>
                  <a:lnTo>
                    <a:pt x="365627" y="89093"/>
                  </a:lnTo>
                  <a:close/>
                </a:path>
                <a:path w="464184" h="312419">
                  <a:moveTo>
                    <a:pt x="457340" y="92320"/>
                  </a:moveTo>
                  <a:lnTo>
                    <a:pt x="411592" y="92320"/>
                  </a:lnTo>
                  <a:lnTo>
                    <a:pt x="411592" y="308707"/>
                  </a:lnTo>
                  <a:lnTo>
                    <a:pt x="457340" y="308707"/>
                  </a:lnTo>
                  <a:lnTo>
                    <a:pt x="457340" y="92320"/>
                  </a:lnTo>
                  <a:close/>
                </a:path>
                <a:path w="464184" h="312419">
                  <a:moveTo>
                    <a:pt x="442795" y="0"/>
                  </a:moveTo>
                  <a:lnTo>
                    <a:pt x="426977" y="0"/>
                  </a:lnTo>
                  <a:lnTo>
                    <a:pt x="420184" y="2843"/>
                  </a:lnTo>
                  <a:lnTo>
                    <a:pt x="408735" y="14243"/>
                  </a:lnTo>
                  <a:lnTo>
                    <a:pt x="405879" y="21030"/>
                  </a:lnTo>
                  <a:lnTo>
                    <a:pt x="405879" y="36755"/>
                  </a:lnTo>
                  <a:lnTo>
                    <a:pt x="408735" y="43543"/>
                  </a:lnTo>
                  <a:lnTo>
                    <a:pt x="420185" y="54942"/>
                  </a:lnTo>
                  <a:lnTo>
                    <a:pt x="426977" y="57786"/>
                  </a:lnTo>
                  <a:lnTo>
                    <a:pt x="442795" y="57786"/>
                  </a:lnTo>
                  <a:lnTo>
                    <a:pt x="449587" y="54942"/>
                  </a:lnTo>
                  <a:lnTo>
                    <a:pt x="461037" y="43543"/>
                  </a:lnTo>
                  <a:lnTo>
                    <a:pt x="463893" y="36755"/>
                  </a:lnTo>
                  <a:lnTo>
                    <a:pt x="463893" y="21030"/>
                  </a:lnTo>
                  <a:lnTo>
                    <a:pt x="461036" y="14243"/>
                  </a:lnTo>
                  <a:lnTo>
                    <a:pt x="449587" y="2843"/>
                  </a:lnTo>
                  <a:lnTo>
                    <a:pt x="442795" y="0"/>
                  </a:lnTo>
                  <a:close/>
                </a:path>
              </a:pathLst>
            </a:custGeom>
            <a:solidFill>
              <a:srgbClr val="29417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1" name="object 8"/>
            <p:cNvSpPr/>
            <p:nvPr/>
          </p:nvSpPr>
          <p:spPr>
            <a:xfrm>
              <a:off x="7850880" y="2413440"/>
              <a:ext cx="135000" cy="42480"/>
            </a:xfrm>
            <a:custGeom>
              <a:avLst/>
              <a:gdLst>
                <a:gd name="textAreaLeft" fmla="*/ 0 w 135000"/>
                <a:gd name="textAreaRight" fmla="*/ 135720 w 135000"/>
                <a:gd name="textAreaTop" fmla="*/ 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135890" h="43180">
                  <a:moveTo>
                    <a:pt x="135608" y="0"/>
                  </a:moveTo>
                  <a:lnTo>
                    <a:pt x="0" y="0"/>
                  </a:lnTo>
                  <a:lnTo>
                    <a:pt x="0" y="42701"/>
                  </a:lnTo>
                  <a:lnTo>
                    <a:pt x="135608" y="42701"/>
                  </a:lnTo>
                  <a:lnTo>
                    <a:pt x="135608" y="0"/>
                  </a:lnTo>
                  <a:close/>
                </a:path>
              </a:pathLst>
            </a:custGeom>
            <a:solidFill>
              <a:srgbClr val="3b6db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82" name="object 9" descr=""/>
            <p:cNvPicPr/>
            <p:nvPr/>
          </p:nvPicPr>
          <p:blipFill>
            <a:blip r:embed="rId3"/>
            <a:stretch/>
          </p:blipFill>
          <p:spPr>
            <a:xfrm>
              <a:off x="8017920" y="2336760"/>
              <a:ext cx="227880" cy="222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3" name="object 10"/>
          <p:cNvSpPr/>
          <p:nvPr/>
        </p:nvSpPr>
        <p:spPr>
          <a:xfrm>
            <a:off x="6745320" y="2241360"/>
            <a:ext cx="424080" cy="407520"/>
          </a:xfrm>
          <a:custGeom>
            <a:avLst/>
            <a:gdLst>
              <a:gd name="textAreaLeft" fmla="*/ 0 w 424080"/>
              <a:gd name="textAreaRight" fmla="*/ 424800 w 424080"/>
              <a:gd name="textAreaTop" fmla="*/ 0 h 407520"/>
              <a:gd name="textAreaBottom" fmla="*/ 408240 h 407520"/>
            </a:gdLst>
            <a:ahLst/>
            <a:rect l="textAreaLeft" t="textAreaTop" r="textAreaRight" b="textAreaBottom"/>
            <a:pathLst>
              <a:path w="424815" h="408305">
                <a:moveTo>
                  <a:pt x="121048" y="0"/>
                </a:moveTo>
                <a:lnTo>
                  <a:pt x="110789" y="5209"/>
                </a:lnTo>
                <a:lnTo>
                  <a:pt x="152474" y="86919"/>
                </a:lnTo>
                <a:lnTo>
                  <a:pt x="97468" y="86919"/>
                </a:lnTo>
                <a:lnTo>
                  <a:pt x="159195" y="100015"/>
                </a:lnTo>
                <a:lnTo>
                  <a:pt x="177605" y="136078"/>
                </a:lnTo>
                <a:lnTo>
                  <a:pt x="181517" y="131155"/>
                </a:lnTo>
                <a:lnTo>
                  <a:pt x="187950" y="131107"/>
                </a:lnTo>
                <a:lnTo>
                  <a:pt x="165401" y="86919"/>
                </a:lnTo>
                <a:lnTo>
                  <a:pt x="152474" y="86919"/>
                </a:lnTo>
                <a:lnTo>
                  <a:pt x="99859" y="75710"/>
                </a:lnTo>
                <a:lnTo>
                  <a:pt x="159682" y="75710"/>
                </a:lnTo>
                <a:lnTo>
                  <a:pt x="121048" y="0"/>
                </a:lnTo>
                <a:close/>
              </a:path>
              <a:path w="424815" h="408305">
                <a:moveTo>
                  <a:pt x="347133" y="113446"/>
                </a:moveTo>
                <a:lnTo>
                  <a:pt x="317467" y="168891"/>
                </a:lnTo>
                <a:lnTo>
                  <a:pt x="277743" y="176514"/>
                </a:lnTo>
                <a:lnTo>
                  <a:pt x="278343" y="177255"/>
                </a:lnTo>
                <a:lnTo>
                  <a:pt x="275751" y="188535"/>
                </a:lnTo>
                <a:lnTo>
                  <a:pt x="392629" y="166094"/>
                </a:lnTo>
                <a:lnTo>
                  <a:pt x="331916" y="166094"/>
                </a:lnTo>
                <a:lnTo>
                  <a:pt x="357238" y="118823"/>
                </a:lnTo>
                <a:lnTo>
                  <a:pt x="347133" y="113446"/>
                </a:lnTo>
                <a:close/>
              </a:path>
              <a:path w="424815" h="408305">
                <a:moveTo>
                  <a:pt x="422333" y="148720"/>
                </a:moveTo>
                <a:lnTo>
                  <a:pt x="331916" y="166094"/>
                </a:lnTo>
                <a:lnTo>
                  <a:pt x="392629" y="166094"/>
                </a:lnTo>
                <a:lnTo>
                  <a:pt x="424493" y="159976"/>
                </a:lnTo>
                <a:lnTo>
                  <a:pt x="422333" y="148720"/>
                </a:lnTo>
                <a:close/>
              </a:path>
              <a:path w="424815" h="408305">
                <a:moveTo>
                  <a:pt x="240995" y="33649"/>
                </a:moveTo>
                <a:lnTo>
                  <a:pt x="230506" y="38381"/>
                </a:lnTo>
                <a:lnTo>
                  <a:pt x="256549" y="95618"/>
                </a:lnTo>
                <a:lnTo>
                  <a:pt x="238715" y="130987"/>
                </a:lnTo>
                <a:lnTo>
                  <a:pt x="241067" y="130987"/>
                </a:lnTo>
                <a:lnTo>
                  <a:pt x="247500" y="139041"/>
                </a:lnTo>
                <a:lnTo>
                  <a:pt x="276041" y="82449"/>
                </a:lnTo>
                <a:lnTo>
                  <a:pt x="263197" y="82449"/>
                </a:lnTo>
                <a:lnTo>
                  <a:pt x="240995" y="33649"/>
                </a:lnTo>
                <a:close/>
              </a:path>
              <a:path w="424815" h="408305">
                <a:moveTo>
                  <a:pt x="304481" y="549"/>
                </a:moveTo>
                <a:lnTo>
                  <a:pt x="263197" y="82449"/>
                </a:lnTo>
                <a:lnTo>
                  <a:pt x="276041" y="82449"/>
                </a:lnTo>
                <a:lnTo>
                  <a:pt x="314754" y="5687"/>
                </a:lnTo>
                <a:lnTo>
                  <a:pt x="304481" y="549"/>
                </a:lnTo>
                <a:close/>
              </a:path>
              <a:path w="424815" h="408305">
                <a:moveTo>
                  <a:pt x="2172" y="148720"/>
                </a:moveTo>
                <a:lnTo>
                  <a:pt x="0" y="159976"/>
                </a:lnTo>
                <a:lnTo>
                  <a:pt x="90860" y="177422"/>
                </a:lnTo>
                <a:lnTo>
                  <a:pt x="49113" y="212434"/>
                </a:lnTo>
                <a:lnTo>
                  <a:pt x="56525" y="221204"/>
                </a:lnTo>
                <a:lnTo>
                  <a:pt x="105389" y="180266"/>
                </a:lnTo>
                <a:lnTo>
                  <a:pt x="145086" y="180266"/>
                </a:lnTo>
                <a:lnTo>
                  <a:pt x="144482" y="177685"/>
                </a:lnTo>
                <a:lnTo>
                  <a:pt x="145562" y="176323"/>
                </a:lnTo>
                <a:lnTo>
                  <a:pt x="2172" y="148720"/>
                </a:lnTo>
                <a:close/>
              </a:path>
              <a:path w="424815" h="408305">
                <a:moveTo>
                  <a:pt x="145086" y="180266"/>
                </a:moveTo>
                <a:lnTo>
                  <a:pt x="105389" y="180266"/>
                </a:lnTo>
                <a:lnTo>
                  <a:pt x="146954" y="188248"/>
                </a:lnTo>
                <a:lnTo>
                  <a:pt x="145086" y="180266"/>
                </a:lnTo>
                <a:close/>
              </a:path>
              <a:path w="424815" h="408305">
                <a:moveTo>
                  <a:pt x="205424" y="257984"/>
                </a:moveTo>
                <a:lnTo>
                  <a:pt x="205424" y="407716"/>
                </a:lnTo>
                <a:lnTo>
                  <a:pt x="216897" y="407716"/>
                </a:lnTo>
                <a:lnTo>
                  <a:pt x="216897" y="316077"/>
                </a:lnTo>
                <a:lnTo>
                  <a:pt x="235174" y="316077"/>
                </a:lnTo>
                <a:lnTo>
                  <a:pt x="216897" y="301353"/>
                </a:lnTo>
                <a:lnTo>
                  <a:pt x="216897" y="260948"/>
                </a:lnTo>
                <a:lnTo>
                  <a:pt x="211640" y="260948"/>
                </a:lnTo>
                <a:lnTo>
                  <a:pt x="205424" y="257984"/>
                </a:lnTo>
                <a:close/>
              </a:path>
              <a:path w="424815" h="408305">
                <a:moveTo>
                  <a:pt x="235174" y="316077"/>
                </a:moveTo>
                <a:lnTo>
                  <a:pt x="216897" y="316077"/>
                </a:lnTo>
                <a:lnTo>
                  <a:pt x="258733" y="349769"/>
                </a:lnTo>
                <a:lnTo>
                  <a:pt x="265958" y="340876"/>
                </a:lnTo>
                <a:lnTo>
                  <a:pt x="235174" y="316077"/>
                </a:lnTo>
                <a:close/>
              </a:path>
              <a:path w="424815" h="408305">
                <a:moveTo>
                  <a:pt x="265598" y="233632"/>
                </a:moveTo>
                <a:lnTo>
                  <a:pt x="265262" y="235066"/>
                </a:lnTo>
                <a:lnTo>
                  <a:pt x="255277" y="239869"/>
                </a:lnTo>
                <a:lnTo>
                  <a:pt x="370248" y="338972"/>
                </a:lnTo>
                <a:lnTo>
                  <a:pt x="377785" y="330285"/>
                </a:lnTo>
                <a:lnTo>
                  <a:pt x="308202" y="270292"/>
                </a:lnTo>
                <a:lnTo>
                  <a:pt x="361175" y="260900"/>
                </a:lnTo>
                <a:lnTo>
                  <a:pt x="361137" y="260685"/>
                </a:lnTo>
                <a:lnTo>
                  <a:pt x="297017" y="260685"/>
                </a:lnTo>
                <a:lnTo>
                  <a:pt x="265598" y="233632"/>
                </a:lnTo>
                <a:close/>
              </a:path>
              <a:path w="424815" h="408305">
                <a:moveTo>
                  <a:pt x="216897" y="258391"/>
                </a:moveTo>
                <a:lnTo>
                  <a:pt x="211640" y="260948"/>
                </a:lnTo>
                <a:lnTo>
                  <a:pt x="216897" y="260948"/>
                </a:lnTo>
                <a:lnTo>
                  <a:pt x="216897" y="258391"/>
                </a:lnTo>
                <a:close/>
              </a:path>
              <a:path w="424815" h="408305">
                <a:moveTo>
                  <a:pt x="359159" y="249596"/>
                </a:moveTo>
                <a:lnTo>
                  <a:pt x="297017" y="260685"/>
                </a:lnTo>
                <a:lnTo>
                  <a:pt x="361137" y="260685"/>
                </a:lnTo>
                <a:lnTo>
                  <a:pt x="359159" y="249596"/>
                </a:lnTo>
                <a:close/>
              </a:path>
              <a:path w="424815" h="408305">
                <a:moveTo>
                  <a:pt x="157755" y="234612"/>
                </a:moveTo>
                <a:lnTo>
                  <a:pt x="46766" y="330294"/>
                </a:lnTo>
                <a:lnTo>
                  <a:pt x="54298" y="338950"/>
                </a:lnTo>
                <a:lnTo>
                  <a:pt x="124272" y="278645"/>
                </a:lnTo>
                <a:lnTo>
                  <a:pt x="135784" y="278645"/>
                </a:lnTo>
                <a:lnTo>
                  <a:pt x="135457" y="269025"/>
                </a:lnTo>
                <a:lnTo>
                  <a:pt x="168604" y="240467"/>
                </a:lnTo>
                <a:lnTo>
                  <a:pt x="157971" y="235400"/>
                </a:lnTo>
                <a:lnTo>
                  <a:pt x="157755" y="234612"/>
                </a:lnTo>
                <a:close/>
              </a:path>
              <a:path w="424815" h="408305">
                <a:moveTo>
                  <a:pt x="135784" y="278645"/>
                </a:moveTo>
                <a:lnTo>
                  <a:pt x="124272" y="278645"/>
                </a:lnTo>
                <a:lnTo>
                  <a:pt x="126120" y="332956"/>
                </a:lnTo>
                <a:lnTo>
                  <a:pt x="137617" y="332588"/>
                </a:lnTo>
                <a:lnTo>
                  <a:pt x="135784" y="278645"/>
                </a:lnTo>
                <a:close/>
              </a:path>
            </a:pathLst>
          </a:custGeom>
          <a:solidFill>
            <a:srgbClr val="29417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84" name="object 11" descr=""/>
          <p:cNvPicPr/>
          <p:nvPr/>
        </p:nvPicPr>
        <p:blipFill>
          <a:blip r:embed="rId4"/>
          <a:stretch/>
        </p:blipFill>
        <p:spPr>
          <a:xfrm>
            <a:off x="5308920" y="3195720"/>
            <a:ext cx="2779920" cy="865080"/>
          </a:xfrm>
          <a:prstGeom prst="rect">
            <a:avLst/>
          </a:prstGeom>
          <a:ln w="0">
            <a:noFill/>
          </a:ln>
        </p:spPr>
      </p:pic>
      <p:pic>
        <p:nvPicPr>
          <p:cNvPr id="285" name="object 12" descr=""/>
          <p:cNvPicPr/>
          <p:nvPr/>
        </p:nvPicPr>
        <p:blipFill>
          <a:blip r:embed="rId5"/>
          <a:stretch/>
        </p:blipFill>
        <p:spPr>
          <a:xfrm>
            <a:off x="4766400" y="801720"/>
            <a:ext cx="1825560" cy="1296000"/>
          </a:xfrm>
          <a:prstGeom prst="rect">
            <a:avLst/>
          </a:prstGeom>
          <a:ln w="0">
            <a:noFill/>
          </a:ln>
        </p:spPr>
      </p:pic>
      <p:pic>
        <p:nvPicPr>
          <p:cNvPr id="286" name="object 13" descr=""/>
          <p:cNvPicPr/>
          <p:nvPr/>
        </p:nvPicPr>
        <p:blipFill>
          <a:blip r:embed="rId6"/>
          <a:stretch/>
        </p:blipFill>
        <p:spPr>
          <a:xfrm>
            <a:off x="687240" y="3305520"/>
            <a:ext cx="2753640" cy="916560"/>
          </a:xfrm>
          <a:prstGeom prst="rect">
            <a:avLst/>
          </a:prstGeom>
          <a:ln w="0">
            <a:noFill/>
          </a:ln>
        </p:spPr>
      </p:pic>
      <p:sp>
        <p:nvSpPr>
          <p:cNvPr id="287" name="PlaceHolder 2"/>
          <p:cNvSpPr>
            <a:spLocks noGrp="1"/>
          </p:cNvSpPr>
          <p:nvPr>
            <p:ph type="sldNum" idx="21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41EEE610-BE14-416B-804A-C78230ADA279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object 2" descr=""/>
          <p:cNvPicPr/>
          <p:nvPr/>
        </p:nvPicPr>
        <p:blipFill>
          <a:blip r:embed="rId1"/>
          <a:stretch/>
        </p:blipFill>
        <p:spPr>
          <a:xfrm>
            <a:off x="99000" y="103680"/>
            <a:ext cx="779400" cy="187560"/>
          </a:xfrm>
          <a:prstGeom prst="rect">
            <a:avLst/>
          </a:prstGeom>
          <a:ln w="0">
            <a:noFill/>
          </a:ln>
        </p:spPr>
      </p:pic>
      <p:grpSp>
        <p:nvGrpSpPr>
          <p:cNvPr id="289" name="object 3"/>
          <p:cNvGrpSpPr/>
          <p:nvPr/>
        </p:nvGrpSpPr>
        <p:grpSpPr>
          <a:xfrm>
            <a:off x="0" y="2287440"/>
            <a:ext cx="1977480" cy="568080"/>
            <a:chOff x="0" y="2287440"/>
            <a:chExt cx="1977480" cy="568080"/>
          </a:xfrm>
        </p:grpSpPr>
        <p:sp>
          <p:nvSpPr>
            <p:cNvPr id="290" name="object 4"/>
            <p:cNvSpPr/>
            <p:nvPr/>
          </p:nvSpPr>
          <p:spPr>
            <a:xfrm>
              <a:off x="0" y="2566440"/>
              <a:ext cx="1977480" cy="10080"/>
            </a:xfrm>
            <a:custGeom>
              <a:avLst/>
              <a:gdLst>
                <a:gd name="textAreaLeft" fmla="*/ 0 w 1977480"/>
                <a:gd name="textAreaRight" fmla="*/ 1978200 w 1977480"/>
                <a:gd name="textAreaTop" fmla="*/ 0 h 10080"/>
                <a:gd name="textAreaBottom" fmla="*/ 10800 h 10080"/>
              </a:gdLst>
              <a:ahLst/>
              <a:rect l="textAreaLeft" t="textAreaTop" r="textAreaRight" b="textAreaBottom"/>
              <a:pathLst>
                <a:path w="1978025" h="10794">
                  <a:moveTo>
                    <a:pt x="1978025" y="0"/>
                  </a:moveTo>
                  <a:lnTo>
                    <a:pt x="0" y="0"/>
                  </a:lnTo>
                  <a:lnTo>
                    <a:pt x="0" y="10666"/>
                  </a:lnTo>
                  <a:lnTo>
                    <a:pt x="1978025" y="10666"/>
                  </a:lnTo>
                  <a:lnTo>
                    <a:pt x="1978025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1" name="object 5"/>
            <p:cNvSpPr/>
            <p:nvPr/>
          </p:nvSpPr>
          <p:spPr>
            <a:xfrm>
              <a:off x="1118520" y="2287440"/>
              <a:ext cx="566280" cy="568080"/>
            </a:xfrm>
            <a:custGeom>
              <a:avLst/>
              <a:gdLst>
                <a:gd name="textAreaLeft" fmla="*/ 0 w 566280"/>
                <a:gd name="textAreaRight" fmla="*/ 567000 w 566280"/>
                <a:gd name="textAreaTop" fmla="*/ 0 h 568080"/>
                <a:gd name="textAreaBottom" fmla="*/ 568800 h 568080"/>
              </a:gdLst>
              <a:ahLst/>
              <a:rect l="textAreaLeft" t="textAreaTop" r="textAreaRight" b="textAreaBottom"/>
              <a:pathLst>
                <a:path w="567055" h="568960">
                  <a:moveTo>
                    <a:pt x="283464" y="0"/>
                  </a:moveTo>
                  <a:lnTo>
                    <a:pt x="237490" y="3682"/>
                  </a:lnTo>
                  <a:lnTo>
                    <a:pt x="193802" y="14477"/>
                  </a:lnTo>
                  <a:lnTo>
                    <a:pt x="153162" y="31750"/>
                  </a:lnTo>
                  <a:lnTo>
                    <a:pt x="116039" y="54863"/>
                  </a:lnTo>
                  <a:lnTo>
                    <a:pt x="83019" y="83184"/>
                  </a:lnTo>
                  <a:lnTo>
                    <a:pt x="54686" y="116331"/>
                  </a:lnTo>
                  <a:lnTo>
                    <a:pt x="31635" y="153543"/>
                  </a:lnTo>
                  <a:lnTo>
                    <a:pt x="14452" y="194309"/>
                  </a:lnTo>
                  <a:lnTo>
                    <a:pt x="3708" y="238125"/>
                  </a:lnTo>
                  <a:lnTo>
                    <a:pt x="0" y="284225"/>
                  </a:lnTo>
                  <a:lnTo>
                    <a:pt x="3708" y="330326"/>
                  </a:lnTo>
                  <a:lnTo>
                    <a:pt x="14452" y="374014"/>
                  </a:lnTo>
                  <a:lnTo>
                    <a:pt x="31635" y="414781"/>
                  </a:lnTo>
                  <a:lnTo>
                    <a:pt x="54686" y="451993"/>
                  </a:lnTo>
                  <a:lnTo>
                    <a:pt x="83019" y="485139"/>
                  </a:lnTo>
                  <a:lnTo>
                    <a:pt x="116039" y="513588"/>
                  </a:lnTo>
                  <a:lnTo>
                    <a:pt x="153162" y="536701"/>
                  </a:lnTo>
                  <a:lnTo>
                    <a:pt x="193802" y="553846"/>
                  </a:lnTo>
                  <a:lnTo>
                    <a:pt x="237490" y="564642"/>
                  </a:lnTo>
                  <a:lnTo>
                    <a:pt x="283464" y="568451"/>
                  </a:lnTo>
                  <a:lnTo>
                    <a:pt x="329438" y="564642"/>
                  </a:lnTo>
                  <a:lnTo>
                    <a:pt x="372999" y="553846"/>
                  </a:lnTo>
                  <a:lnTo>
                    <a:pt x="413639" y="536701"/>
                  </a:lnTo>
                  <a:lnTo>
                    <a:pt x="450850" y="513588"/>
                  </a:lnTo>
                  <a:lnTo>
                    <a:pt x="483870" y="485139"/>
                  </a:lnTo>
                  <a:lnTo>
                    <a:pt x="512191" y="451993"/>
                  </a:lnTo>
                  <a:lnTo>
                    <a:pt x="535178" y="414781"/>
                  </a:lnTo>
                  <a:lnTo>
                    <a:pt x="552450" y="374014"/>
                  </a:lnTo>
                  <a:lnTo>
                    <a:pt x="563117" y="330326"/>
                  </a:lnTo>
                  <a:lnTo>
                    <a:pt x="566928" y="284225"/>
                  </a:lnTo>
                  <a:lnTo>
                    <a:pt x="561340" y="228473"/>
                  </a:lnTo>
                  <a:lnTo>
                    <a:pt x="545338" y="175387"/>
                  </a:lnTo>
                  <a:lnTo>
                    <a:pt x="519303" y="126492"/>
                  </a:lnTo>
                  <a:lnTo>
                    <a:pt x="483870" y="83184"/>
                  </a:lnTo>
                  <a:lnTo>
                    <a:pt x="440690" y="47751"/>
                  </a:lnTo>
                  <a:lnTo>
                    <a:pt x="391922" y="21589"/>
                  </a:lnTo>
                  <a:lnTo>
                    <a:pt x="338963" y="5461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a3c1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E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2" name="object 6"/>
          <p:cNvSpPr/>
          <p:nvPr/>
        </p:nvSpPr>
        <p:spPr>
          <a:xfrm>
            <a:off x="5899320" y="2566440"/>
            <a:ext cx="3243600" cy="10080"/>
          </a:xfrm>
          <a:custGeom>
            <a:avLst/>
            <a:gdLst>
              <a:gd name="textAreaLeft" fmla="*/ 0 w 3243600"/>
              <a:gd name="textAreaRight" fmla="*/ 3244320 w 3243600"/>
              <a:gd name="textAreaTop" fmla="*/ 0 h 10080"/>
              <a:gd name="textAreaBottom" fmla="*/ 10800 h 10080"/>
            </a:gdLst>
            <a:ahLst/>
            <a:rect l="textAreaLeft" t="textAreaTop" r="textAreaRight" b="textAreaBottom"/>
            <a:pathLst>
              <a:path w="3244215" h="10794">
                <a:moveTo>
                  <a:pt x="3244088" y="0"/>
                </a:moveTo>
                <a:lnTo>
                  <a:pt x="0" y="0"/>
                </a:lnTo>
                <a:lnTo>
                  <a:pt x="0" y="10666"/>
                </a:lnTo>
                <a:lnTo>
                  <a:pt x="3244088" y="10666"/>
                </a:lnTo>
                <a:lnTo>
                  <a:pt x="3244088" y="0"/>
                </a:lnTo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2094840" y="2257560"/>
            <a:ext cx="128772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s-ES" sz="3000" spc="-12" strike="noStrike">
                <a:solidFill>
                  <a:srgbClr val="000000"/>
                </a:solidFill>
                <a:latin typeface="Palatino Linotype"/>
              </a:rPr>
              <a:t>Docker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ldNum" idx="22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79931C96-0C12-40B6-B24B-0E3771B86D99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object 8"/>
          <p:cNvSpPr/>
          <p:nvPr/>
        </p:nvSpPr>
        <p:spPr>
          <a:xfrm>
            <a:off x="1307880" y="2347200"/>
            <a:ext cx="1796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s-ES" sz="2400" spc="-52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object 2"/>
          <p:cNvSpPr/>
          <p:nvPr/>
        </p:nvSpPr>
        <p:spPr>
          <a:xfrm>
            <a:off x="5265360" y="599040"/>
            <a:ext cx="3877920" cy="360"/>
          </a:xfrm>
          <a:custGeom>
            <a:avLst/>
            <a:gdLst>
              <a:gd name="textAreaLeft" fmla="*/ 0 w 3877920"/>
              <a:gd name="textAreaRight" fmla="*/ 3878640 w 38779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78579" h="0">
                <a:moveTo>
                  <a:pt x="0" y="0"/>
                </a:moveTo>
                <a:lnTo>
                  <a:pt x="3878453" y="0"/>
                </a:lnTo>
              </a:path>
            </a:pathLst>
          </a:custGeom>
          <a:noFill/>
          <a:ln w="9523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441800" y="375480"/>
            <a:ext cx="4534560" cy="871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2484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s-ES" sz="2000" spc="-12" strike="noStrike">
                <a:solidFill>
                  <a:srgbClr val="000000"/>
                </a:solidFill>
                <a:latin typeface="Palatino Linotype"/>
              </a:rPr>
              <a:t>Docker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bject 4"/>
          <p:cNvSpPr/>
          <p:nvPr/>
        </p:nvSpPr>
        <p:spPr>
          <a:xfrm>
            <a:off x="754920" y="1153080"/>
            <a:ext cx="6084360" cy="13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508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Docker</a:t>
            </a:r>
            <a:r>
              <a:rPr b="0" lang="es-ES" sz="1500" spc="-11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an</a:t>
            </a:r>
            <a:r>
              <a:rPr b="0" lang="es-ES" sz="1500" spc="-10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open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platform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for</a:t>
            </a:r>
            <a:r>
              <a:rPr b="0" lang="es-ES" sz="1500" spc="-7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developing,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 shipping,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and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running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containerized</a:t>
            </a:r>
            <a:r>
              <a:rPr b="0" lang="es-ES" sz="1500" spc="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applications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5"/>
              </a:spcBef>
              <a:tabLst>
                <a:tab algn="l" pos="337320"/>
              </a:tabLs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337320" indent="-325080">
              <a:lnSpc>
                <a:spcPct val="100000"/>
              </a:lnSpc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With</a:t>
            </a:r>
            <a:r>
              <a:rPr b="0" lang="es-ES" sz="1500" spc="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Docker,</a:t>
            </a:r>
            <a:r>
              <a:rPr b="0" lang="es-ES" sz="1500" spc="-14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you</a:t>
            </a:r>
            <a:r>
              <a:rPr b="0" lang="es-ES" sz="1500" spc="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can</a:t>
            </a:r>
            <a:r>
              <a:rPr b="0" lang="es-ES" sz="1500" spc="-5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manage</a:t>
            </a:r>
            <a:r>
              <a:rPr b="0" lang="es-ES" sz="15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infrastructure</a:t>
            </a:r>
            <a:r>
              <a:rPr b="0" lang="es-ES" sz="1500" spc="-4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500" spc="-1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the 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same</a:t>
            </a:r>
            <a:r>
              <a:rPr b="0" lang="es-ES" sz="1500" spc="-10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way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26" strike="noStrike">
                <a:solidFill>
                  <a:srgbClr val="000000"/>
                </a:solidFill>
                <a:latin typeface="Arial MT"/>
                <a:ea typeface="DejaVu Sans"/>
              </a:rPr>
              <a:t>you </a:t>
            </a:r>
            <a:r>
              <a:rPr b="0" lang="es-ES" sz="1500" spc="-66" strike="noStrike">
                <a:solidFill>
                  <a:srgbClr val="000000"/>
                </a:solidFill>
                <a:latin typeface="Arial MT"/>
                <a:ea typeface="DejaVu Sans"/>
              </a:rPr>
              <a:t>manage</a:t>
            </a:r>
            <a:r>
              <a:rPr b="0" lang="es-ES" sz="1500" spc="-13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your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applications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object 5"/>
          <p:cNvSpPr/>
          <p:nvPr/>
        </p:nvSpPr>
        <p:spPr>
          <a:xfrm>
            <a:off x="754920" y="2830320"/>
            <a:ext cx="212472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7320" indent="-324360">
              <a:lnSpc>
                <a:spcPct val="100000"/>
              </a:lnSpc>
              <a:spcBef>
                <a:spcPts val="99"/>
              </a:spcBef>
              <a:buClr>
                <a:srgbClr val="4985e7"/>
              </a:buClr>
              <a:buFont typeface="MS PGothic"/>
              <a:buChar char="◉"/>
              <a:tabLst>
                <a:tab algn="l" pos="337320"/>
              </a:tabLst>
            </a:pP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No</a:t>
            </a:r>
            <a:r>
              <a:rPr b="0" lang="es-ES" sz="1500" spc="-3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72" strike="noStrike">
                <a:solidFill>
                  <a:srgbClr val="000000"/>
                </a:solidFill>
                <a:latin typeface="Arial MT"/>
                <a:ea typeface="DejaVu Sans"/>
              </a:rPr>
              <a:t>OS</a:t>
            </a:r>
            <a:r>
              <a:rPr b="0" lang="es-ES" sz="1500" spc="-17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to</a:t>
            </a:r>
            <a:r>
              <a:rPr b="0" lang="es-ES" sz="1500" spc="-35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boot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→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object 6"/>
          <p:cNvSpPr/>
          <p:nvPr/>
        </p:nvSpPr>
        <p:spPr>
          <a:xfrm>
            <a:off x="2657520" y="2854440"/>
            <a:ext cx="2670120" cy="210960"/>
          </a:xfrm>
          <a:prstGeom prst="rect">
            <a:avLst/>
          </a:prstGeom>
          <a:solidFill>
            <a:srgbClr val="a3c1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20">
              <a:lnSpc>
                <a:spcPts val="1661"/>
              </a:lnSpc>
            </a:pPr>
            <a:r>
              <a:rPr b="0" lang="es-ES" sz="1500" spc="-21" strike="noStrike">
                <a:solidFill>
                  <a:srgbClr val="000000"/>
                </a:solidFill>
                <a:latin typeface="Arial MT"/>
                <a:ea typeface="DejaVu Sans"/>
              </a:rPr>
              <a:t>Applications</a:t>
            </a:r>
            <a:r>
              <a:rPr b="0" lang="es-ES" sz="15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online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" strike="noStrike">
                <a:solidFill>
                  <a:srgbClr val="000000"/>
                </a:solidFill>
                <a:latin typeface="Arial MT"/>
                <a:ea typeface="DejaVu Sans"/>
              </a:rPr>
              <a:t>in</a:t>
            </a:r>
            <a:r>
              <a:rPr b="0" lang="es-ES" sz="1500" spc="-5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s-ES" sz="1500" spc="-12" strike="noStrike">
                <a:solidFill>
                  <a:srgbClr val="000000"/>
                </a:solidFill>
                <a:latin typeface="Arial MT"/>
                <a:ea typeface="DejaVu Sans"/>
              </a:rPr>
              <a:t>seconds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object 7" descr=""/>
          <p:cNvPicPr/>
          <p:nvPr/>
        </p:nvPicPr>
        <p:blipFill>
          <a:blip r:embed="rId1"/>
          <a:stretch/>
        </p:blipFill>
        <p:spPr>
          <a:xfrm>
            <a:off x="5383080" y="2726280"/>
            <a:ext cx="3405600" cy="209160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2"/>
          <p:cNvSpPr>
            <a:spLocks noGrp="1"/>
          </p:cNvSpPr>
          <p:nvPr>
            <p:ph type="sldNum" idx="23"/>
          </p:nvPr>
        </p:nvSpPr>
        <p:spPr>
          <a:xfrm>
            <a:off x="8820000" y="4843440"/>
            <a:ext cx="23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53280" indent="0">
              <a:lnSpc>
                <a:spcPts val="1046"/>
              </a:lnSpc>
              <a:buNone/>
              <a:tabLst>
                <a:tab algn="l" pos="0"/>
              </a:tabLst>
              <a:defRPr b="0" lang="es-ES" sz="1000" spc="-26" strike="noStrike">
                <a:solidFill>
                  <a:srgbClr val="1c1c1b"/>
                </a:solidFill>
                <a:latin typeface="Calibri"/>
              </a:defRPr>
            </a:lvl1pPr>
          </a:lstStyle>
          <a:p>
            <a:pPr marL="53280" indent="0">
              <a:lnSpc>
                <a:spcPts val="1046"/>
              </a:lnSpc>
              <a:buNone/>
              <a:tabLst>
                <a:tab algn="l" pos="0"/>
              </a:tabLst>
            </a:pPr>
            <a:fld id="{88AD4B2A-82C4-4378-BE55-281F585D1A05}" type="slidenum">
              <a:rPr b="0" lang="es-ES" sz="1000" spc="-26" strike="noStrike">
                <a:solidFill>
                  <a:srgbClr val="1c1c1b"/>
                </a:solidFill>
                <a:latin typeface="Calibri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2024-10-07T21:47:47Z</dcterms:created>
  <dc:creator/>
  <dc:description/>
  <dc:language>es-ES</dc:language>
  <cp:lastModifiedBy/>
  <dcterms:modified xsi:type="dcterms:W3CDTF">2024-10-09T21:09:31Z</dcterms:modified>
  <cp:revision>10</cp:revision>
  <dc:subject/>
  <dc:title>2 - Docker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2024-10-07T00:00:00Z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for Microsoft 365</vt:lpwstr>
  </property>
</Properties>
</file>