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p:cViewPr varScale="1">
        <p:scale>
          <a:sx n="68" d="100"/>
          <a:sy n="68" d="100"/>
        </p:scale>
        <p:origin x="-14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49D384-4F3D-4E92-A5ED-F73D7DF02D25}"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F1D5F-132E-46E6-A104-9C6C5877FEB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49D384-4F3D-4E92-A5ED-F73D7DF02D25}"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F1D5F-132E-46E6-A104-9C6C5877FEB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49D384-4F3D-4E92-A5ED-F73D7DF02D25}"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F1D5F-132E-46E6-A104-9C6C5877FEB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49D384-4F3D-4E92-A5ED-F73D7DF02D25}"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F1D5F-132E-46E6-A104-9C6C5877FEB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9D384-4F3D-4E92-A5ED-F73D7DF02D25}"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F1D5F-132E-46E6-A104-9C6C5877FEB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49D384-4F3D-4E92-A5ED-F73D7DF02D25}"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F1D5F-132E-46E6-A104-9C6C5877FEB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49D384-4F3D-4E92-A5ED-F73D7DF02D25}" type="datetimeFigureOut">
              <a:rPr lang="en-US" smtClean="0"/>
              <a:t>10/27/2019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8F1D5F-132E-46E6-A104-9C6C5877FEB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49D384-4F3D-4E92-A5ED-F73D7DF02D25}" type="datetimeFigureOut">
              <a:rPr lang="en-US" smtClean="0"/>
              <a:t>10/27/2019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8F1D5F-132E-46E6-A104-9C6C5877FEB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9D384-4F3D-4E92-A5ED-F73D7DF02D25}" type="datetimeFigureOut">
              <a:rPr lang="en-US" smtClean="0"/>
              <a:t>10/27/2019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8F1D5F-132E-46E6-A104-9C6C5877FEB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49D384-4F3D-4E92-A5ED-F73D7DF02D25}"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F1D5F-132E-46E6-A104-9C6C5877FEB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49D384-4F3D-4E92-A5ED-F73D7DF02D25}"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F1D5F-132E-46E6-A104-9C6C5877FEB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9D384-4F3D-4E92-A5ED-F73D7DF02D25}" type="datetimeFigureOut">
              <a:rPr lang="en-US" smtClean="0"/>
              <a:t>10/27/2019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F1D5F-132E-46E6-A104-9C6C5877FEB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Computer brochure</a:t>
            </a:r>
            <a:endParaRPr lang="en-US" dirty="0"/>
          </a:p>
        </p:txBody>
      </p:sp>
      <p:sp>
        <p:nvSpPr>
          <p:cNvPr id="3" name="Subtitle 2"/>
          <p:cNvSpPr>
            <a:spLocks noGrp="1"/>
          </p:cNvSpPr>
          <p:nvPr>
            <p:ph type="subTitle" idx="1"/>
          </p:nvPr>
        </p:nvSpPr>
        <p:spPr/>
        <p:txBody>
          <a:bodyPr/>
          <a:lstStyle/>
          <a:p>
            <a:r>
              <a:rPr lang="en-US" dirty="0" smtClean="0"/>
              <a:t>By: Mohamed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Describe your topic and the top PC components for your topic.</a:t>
            </a:r>
            <a:br>
              <a:rPr lang="en-US" dirty="0"/>
            </a:br>
            <a:endParaRPr lang="en-US" dirty="0"/>
          </a:p>
        </p:txBody>
      </p:sp>
      <p:sp>
        <p:nvSpPr>
          <p:cNvPr id="3" name="Content Placeholder 2"/>
          <p:cNvSpPr>
            <a:spLocks noGrp="1"/>
          </p:cNvSpPr>
          <p:nvPr>
            <p:ph idx="1"/>
          </p:nvPr>
        </p:nvSpPr>
        <p:spPr/>
        <p:txBody>
          <a:bodyPr/>
          <a:lstStyle/>
          <a:p>
            <a:r>
              <a:rPr lang="en-US" b="1" dirty="0" smtClean="0"/>
              <a:t>RAM</a:t>
            </a:r>
            <a:r>
              <a:rPr lang="en-US" dirty="0" smtClean="0"/>
              <a:t> (pronounced ram) is an acronym for </a:t>
            </a:r>
            <a:r>
              <a:rPr lang="en-US" b="1" dirty="0" smtClean="0"/>
              <a:t>random access memory</a:t>
            </a:r>
            <a:r>
              <a:rPr lang="en-US" dirty="0" smtClean="0"/>
              <a:t>, a type of computer </a:t>
            </a:r>
            <a:r>
              <a:rPr lang="en-US" b="1" dirty="0" smtClean="0"/>
              <a:t>memory</a:t>
            </a:r>
            <a:r>
              <a:rPr lang="en-US" dirty="0" smtClean="0"/>
              <a:t> that can be accessed randomly; that is, any byte of </a:t>
            </a:r>
            <a:r>
              <a:rPr lang="en-US" b="1" dirty="0" smtClean="0"/>
              <a:t>memory</a:t>
            </a:r>
            <a:r>
              <a:rPr lang="en-US" dirty="0" smtClean="0"/>
              <a:t> can be accessed without touching the preceding bytes. </a:t>
            </a:r>
            <a:r>
              <a:rPr lang="en-US" b="1" dirty="0" smtClean="0"/>
              <a:t>RAM</a:t>
            </a:r>
            <a:r>
              <a:rPr lang="en-US" dirty="0" smtClean="0"/>
              <a:t> is found in servers, PCs, tablets, </a:t>
            </a:r>
            <a:r>
              <a:rPr lang="en-US" dirty="0" err="1" smtClean="0"/>
              <a:t>smartphones</a:t>
            </a:r>
            <a:r>
              <a:rPr lang="en-US" dirty="0" smtClean="0"/>
              <a:t> and other devices, such as printers. Important because this helps store information for the user.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Describe your topic and the top PC components for your topic.</a:t>
            </a:r>
            <a:br>
              <a:rPr lang="en-US" dirty="0" smtClean="0"/>
            </a:br>
            <a:endParaRPr lang="en-US" dirty="0"/>
          </a:p>
        </p:txBody>
      </p:sp>
      <p:sp>
        <p:nvSpPr>
          <p:cNvPr id="3" name="Content Placeholder 2"/>
          <p:cNvSpPr>
            <a:spLocks noGrp="1"/>
          </p:cNvSpPr>
          <p:nvPr>
            <p:ph idx="1"/>
          </p:nvPr>
        </p:nvSpPr>
        <p:spPr/>
        <p:txBody>
          <a:bodyPr/>
          <a:lstStyle/>
          <a:p>
            <a:r>
              <a:rPr lang="en-US" dirty="0" smtClean="0"/>
              <a:t>A </a:t>
            </a:r>
            <a:r>
              <a:rPr lang="en-US" b="1" dirty="0" smtClean="0"/>
              <a:t>processor</a:t>
            </a:r>
            <a:r>
              <a:rPr lang="en-US" dirty="0" smtClean="0"/>
              <a:t>, or "microprocessor," is a small </a:t>
            </a:r>
            <a:r>
              <a:rPr lang="en-US" b="1" dirty="0" smtClean="0"/>
              <a:t>chip</a:t>
            </a:r>
            <a:r>
              <a:rPr lang="en-US" dirty="0" smtClean="0"/>
              <a:t> that resides in computers and other electronic devices. Its basic job is to receive input and provide the appropriate output. ... Modern CPUs often include multiple processing cores, which work together to process instructions. Important because it tells the computer what to do basically taking the user information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Describe your topic and the top PC components for your topic.</a:t>
            </a:r>
            <a:endParaRPr lang="en-US" dirty="0"/>
          </a:p>
        </p:txBody>
      </p:sp>
      <p:sp>
        <p:nvSpPr>
          <p:cNvPr id="3" name="Content Placeholder 2"/>
          <p:cNvSpPr>
            <a:spLocks noGrp="1"/>
          </p:cNvSpPr>
          <p:nvPr>
            <p:ph idx="1"/>
          </p:nvPr>
        </p:nvSpPr>
        <p:spPr/>
        <p:txBody>
          <a:bodyPr/>
          <a:lstStyle/>
          <a:p>
            <a:r>
              <a:rPr lang="en-US" dirty="0" smtClean="0"/>
              <a:t>a printed circuit board that controls the output to a display screen. Important because it </a:t>
            </a:r>
            <a:r>
              <a:rPr lang="en-US" dirty="0" err="1" smtClean="0"/>
              <a:t>it</a:t>
            </a:r>
            <a:r>
              <a:rPr lang="en-US" dirty="0" smtClean="0"/>
              <a:t> shows what the user is looking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Describe your decisions about what PC components are less important but would be nice to upgrade if you had the money.</a:t>
            </a:r>
            <a:br>
              <a:rPr lang="en-US" sz="2700" dirty="0"/>
            </a:br>
            <a:r>
              <a:rPr lang="en-US" sz="2700" dirty="0"/>
              <a: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I basically decided what was important based on my own experiences , since I'm a student . I know what components are useful more than others . What would be cool to </a:t>
            </a:r>
            <a:r>
              <a:rPr lang="en-US" dirty="0" err="1" smtClean="0"/>
              <a:t>uipgrade</a:t>
            </a:r>
            <a:r>
              <a:rPr lang="en-US" dirty="0" smtClean="0"/>
              <a:t> would be my monitor since its smaller than others. I would spend on sound , </a:t>
            </a:r>
            <a:r>
              <a:rPr lang="en-US" dirty="0" err="1" smtClean="0"/>
              <a:t>usb</a:t>
            </a:r>
            <a:r>
              <a:rPr lang="en-US" dirty="0" smtClean="0"/>
              <a:t> and mobility because those are the least important things to the student pc.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Your budget is $2000. Select a pre-packaged PC or customize / build a PC from parts to fit under this budget.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Cpu</a:t>
            </a:r>
            <a:r>
              <a:rPr lang="en-US" dirty="0" smtClean="0"/>
              <a:t> chip- 500</a:t>
            </a:r>
          </a:p>
          <a:p>
            <a:r>
              <a:rPr lang="en-US" dirty="0" smtClean="0"/>
              <a:t>Ram memory- 500</a:t>
            </a:r>
          </a:p>
          <a:p>
            <a:r>
              <a:rPr lang="en-US" dirty="0" smtClean="0"/>
              <a:t>Sound card -70</a:t>
            </a:r>
          </a:p>
          <a:p>
            <a:r>
              <a:rPr lang="en-US" dirty="0" smtClean="0"/>
              <a:t>Motherboard – 400 </a:t>
            </a:r>
          </a:p>
          <a:p>
            <a:r>
              <a:rPr lang="en-US" dirty="0" err="1" smtClean="0"/>
              <a:t>Hdd</a:t>
            </a:r>
            <a:r>
              <a:rPr lang="en-US" dirty="0" smtClean="0"/>
              <a:t> – 200 </a:t>
            </a:r>
          </a:p>
          <a:p>
            <a:r>
              <a:rPr lang="en-US" dirty="0" smtClean="0"/>
              <a:t>Removable media- 50</a:t>
            </a:r>
          </a:p>
          <a:p>
            <a:r>
              <a:rPr lang="en-US" dirty="0" smtClean="0"/>
              <a:t>Network interface – 300</a:t>
            </a:r>
          </a:p>
          <a:p>
            <a:r>
              <a:rPr lang="en-US" dirty="0" smtClean="0"/>
              <a:t>Monitor , mouse and keyboard -250</a:t>
            </a:r>
          </a:p>
          <a:p>
            <a:r>
              <a:rPr lang="en-US" dirty="0" err="1" smtClean="0"/>
              <a:t>Portablity</a:t>
            </a:r>
            <a:r>
              <a:rPr lang="en-US" dirty="0" smtClean="0"/>
              <a:t> and mobility- 50</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341</Words>
  <Application>Microsoft Office PowerPoint</Application>
  <PresentationFormat>On-screen Show (4:3)</PresentationFormat>
  <Paragraphs>20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Computer brochure</vt:lpstr>
      <vt:lpstr>Describe your topic and the top PC components for your topic. </vt:lpstr>
      <vt:lpstr>Describe your topic and the top PC components for your topic. </vt:lpstr>
      <vt:lpstr>Describe your topic and the top PC components for your topic.</vt:lpstr>
      <vt:lpstr>Describe your decisions about what PC components are less important but would be nice to upgrade if you had the money.   </vt:lpstr>
      <vt:lpstr>Your budget is $2000. Select a pre-packaged PC or customize / build a PC from parts to fit under this budget.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broshure</dc:title>
  <dc:creator>User</dc:creator>
  <cp:lastModifiedBy>User</cp:lastModifiedBy>
  <cp:revision>4</cp:revision>
  <dcterms:created xsi:type="dcterms:W3CDTF">2019-10-27T20:53:54Z</dcterms:created>
  <dcterms:modified xsi:type="dcterms:W3CDTF">2019-10-27T21:25:20Z</dcterms:modified>
</cp:coreProperties>
</file>