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QF+b26KM3FvefR5hwTnboDrc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188"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Wifi / Bluetooth Connectivity</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By: Mohamed Abdi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US" sz="2800"/>
              <a:t>Explain what the PC component does and how it fits together with other components to make up a fully functioning PC.</a:t>
            </a:r>
            <a:endParaRPr/>
          </a:p>
        </p:txBody>
      </p:sp>
      <p:sp>
        <p:nvSpPr>
          <p:cNvPr id="91" name="Google Shape;91;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Wifi and Bluetooth have different roles when working with pc . Wifi connects the pc to the internet to allow it access websites and explore the internet and etc. Bluetooth is the thing that connects headphones and other wireless objects to the pc.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US" sz="3959"/>
              <a:t/>
            </a:r>
            <a:br>
              <a:rPr lang="en-US" sz="3959"/>
            </a:br>
            <a:r>
              <a:rPr lang="en-US" sz="2430"/>
              <a:t>Explain how the PC component works. Provide a diagram (image) showing the main parts of the component</a:t>
            </a:r>
            <a:r>
              <a:rPr lang="en-US" sz="3959"/>
              <a:t>.</a:t>
            </a:r>
            <a:br>
              <a:rPr lang="en-US" sz="3959"/>
            </a:br>
            <a:endParaRPr sz="3959"/>
          </a:p>
        </p:txBody>
      </p:sp>
      <p:sp>
        <p:nvSpPr>
          <p:cNvPr id="97" name="Google Shape;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03" name="Google Shape;103;p4" descr="643887-linksys-ac2200-mr8300-back-ports.jpeg"/>
          <p:cNvPicPr preferRelativeResize="0">
            <a:picLocks noGrp="1"/>
          </p:cNvPicPr>
          <p:nvPr>
            <p:ph type="body" idx="1"/>
          </p:nvPr>
        </p:nvPicPr>
        <p:blipFill rotWithShape="1">
          <a:blip r:embed="rId3">
            <a:alphaModFix/>
          </a:blip>
          <a:srcRect/>
          <a:stretch/>
        </p:blipFill>
        <p:spPr>
          <a:xfrm>
            <a:off x="630032" y="1600200"/>
            <a:ext cx="7883936" cy="452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09" name="Google Shape;109;p5" descr="hjeah.jpeg"/>
          <p:cNvPicPr preferRelativeResize="0">
            <a:picLocks noGrp="1"/>
          </p:cNvPicPr>
          <p:nvPr>
            <p:ph type="body" idx="1"/>
          </p:nvPr>
        </p:nvPicPr>
        <p:blipFill rotWithShape="1">
          <a:blip r:embed="rId3">
            <a:alphaModFix/>
          </a:blip>
          <a:srcRect/>
          <a:stretch/>
        </p:blipFill>
        <p:spPr>
          <a:xfrm>
            <a:off x="2309018" y="1600200"/>
            <a:ext cx="4525963" cy="4525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790"/>
              <a:buFont typeface="Calibri"/>
              <a:buNone/>
            </a:pPr>
            <a:r>
              <a:rPr lang="en-US" sz="2790"/>
              <a:t>Research the current state of the art of the component in terms speed, capacity (size), and other related factors. </a:t>
            </a:r>
            <a:r>
              <a:rPr lang="en-US" sz="3959"/>
              <a:t/>
            </a:r>
            <a:br>
              <a:rPr lang="en-US" sz="3959"/>
            </a:br>
            <a:endParaRPr sz="3959"/>
          </a:p>
        </p:txBody>
      </p:sp>
      <p:sp>
        <p:nvSpPr>
          <p:cNvPr id="115" name="Google Shape;115;p6"/>
          <p:cNvSpPr txBox="1">
            <a:spLocks noGrp="1"/>
          </p:cNvSpPr>
          <p:nvPr>
            <p:ph type="body" idx="1"/>
          </p:nvPr>
        </p:nvSpPr>
        <p:spPr>
          <a:xfrm>
            <a:off x="220000" y="1249550"/>
            <a:ext cx="8229600" cy="4526100"/>
          </a:xfrm>
          <a:prstGeom prst="rect">
            <a:avLst/>
          </a:prstGeom>
          <a:noFill/>
          <a:ln>
            <a:noFill/>
          </a:ln>
        </p:spPr>
        <p:txBody>
          <a:bodyPr spcFirstLastPara="1" wrap="square" lIns="91425" tIns="45700" rIns="91425" bIns="45700" anchor="t" anchorCtr="0">
            <a:normAutofit/>
          </a:bodyPr>
          <a:lstStyle/>
          <a:p>
            <a:pPr marL="342900" lvl="0" indent="-307340" algn="l" rtl="0">
              <a:lnSpc>
                <a:spcPct val="90000"/>
              </a:lnSpc>
              <a:spcBef>
                <a:spcPts val="0"/>
              </a:spcBef>
              <a:spcAft>
                <a:spcPts val="0"/>
              </a:spcAft>
              <a:buClr>
                <a:schemeClr val="dk1"/>
              </a:buClr>
              <a:buSzPts val="2400"/>
              <a:buChar char="•"/>
            </a:pPr>
            <a:r>
              <a:rPr lang="en-US" sz="2400"/>
              <a:t>In terms of wifi there are different ways it comes in. It may come in a  router , extender or phone hotspot. In terms of speed and capacity for a pc a router would be best for an extender it would be for phones that aren't directly connected to the router or not close to it , and for a personal hotspot that would be in a open space away from any other wifi ports. For Bluetooth it doesn’t matter they all serve the same purpose which is to connect with devices wirelessly.</a:t>
            </a:r>
            <a:endParaRPr sz="2400"/>
          </a:p>
        </p:txBody>
      </p:sp>
      <p:pic>
        <p:nvPicPr>
          <p:cNvPr id="116" name="Google Shape;116;p6"/>
          <p:cNvPicPr preferRelativeResize="0"/>
          <p:nvPr/>
        </p:nvPicPr>
        <p:blipFill>
          <a:blip r:embed="rId3">
            <a:alphaModFix/>
          </a:blip>
          <a:stretch>
            <a:fillRect/>
          </a:stretch>
        </p:blipFill>
        <p:spPr>
          <a:xfrm>
            <a:off x="-567800" y="3904122"/>
            <a:ext cx="4278825" cy="2859700"/>
          </a:xfrm>
          <a:prstGeom prst="rect">
            <a:avLst/>
          </a:prstGeom>
          <a:noFill/>
          <a:ln>
            <a:noFill/>
          </a:ln>
        </p:spPr>
      </p:pic>
      <p:pic>
        <p:nvPicPr>
          <p:cNvPr id="117" name="Google Shape;117;p6"/>
          <p:cNvPicPr preferRelativeResize="0"/>
          <p:nvPr/>
        </p:nvPicPr>
        <p:blipFill>
          <a:blip r:embed="rId4">
            <a:alphaModFix/>
          </a:blip>
          <a:stretch>
            <a:fillRect/>
          </a:stretch>
        </p:blipFill>
        <p:spPr>
          <a:xfrm>
            <a:off x="4656375" y="4305300"/>
            <a:ext cx="1790700" cy="255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790"/>
              <a:buFont typeface="Calibri"/>
              <a:buNone/>
            </a:pPr>
            <a:r>
              <a:rPr lang="en-US" sz="2790"/>
              <a:t>Research on-line suppliers that sell the PC Component. List the specifications for the available products and the cost (price).</a:t>
            </a:r>
            <a:r>
              <a:rPr lang="en-US" sz="3959"/>
              <a:t/>
            </a:r>
            <a:br>
              <a:rPr lang="en-US" sz="3959"/>
            </a:br>
            <a:endParaRPr sz="3959"/>
          </a:p>
        </p:txBody>
      </p:sp>
      <p:sp>
        <p:nvSpPr>
          <p:cNvPr id="123" name="Google Shape;123;p7"/>
          <p:cNvSpPr txBox="1">
            <a:spLocks noGrp="1"/>
          </p:cNvSpPr>
          <p:nvPr>
            <p:ph type="body" idx="1"/>
          </p:nvPr>
        </p:nvSpPr>
        <p:spPr>
          <a:xfrm>
            <a:off x="457200" y="141765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Aamzon- $30-$200(wifi products ) $100-$300(Bluetooth products)</a:t>
            </a:r>
            <a:endParaRPr/>
          </a:p>
          <a:p>
            <a:pPr marL="342900" lvl="0" indent="-342900" algn="l" rtl="0">
              <a:spcBef>
                <a:spcPts val="560"/>
              </a:spcBef>
              <a:spcAft>
                <a:spcPts val="0"/>
              </a:spcAft>
              <a:buClr>
                <a:schemeClr val="dk1"/>
              </a:buClr>
              <a:buSzPts val="2800"/>
              <a:buChar char="•"/>
            </a:pPr>
            <a:r>
              <a:rPr lang="en-US" sz="2800"/>
              <a:t>Best buy – $30-$200(Wifi products) $100-$300(Bluetooth products)</a:t>
            </a:r>
            <a:endParaRPr sz="2800"/>
          </a:p>
          <a:p>
            <a:pPr marL="342900" lvl="0" indent="-342900" algn="l" rtl="0">
              <a:spcBef>
                <a:spcPts val="560"/>
              </a:spcBef>
              <a:spcAft>
                <a:spcPts val="0"/>
              </a:spcAft>
              <a:buClr>
                <a:schemeClr val="dk1"/>
              </a:buClr>
              <a:buSzPts val="2800"/>
              <a:buChar char="•"/>
            </a:pPr>
            <a:r>
              <a:rPr lang="en-US" sz="2800"/>
              <a:t>Walmart - $30-$200(Wifi products) $100-$300(Bluetooth products)</a:t>
            </a:r>
            <a:endParaRPr sz="2800"/>
          </a:p>
          <a:p>
            <a:pPr marL="342900" lvl="0" indent="-342900" algn="l" rtl="0">
              <a:spcBef>
                <a:spcPts val="560"/>
              </a:spcBef>
              <a:spcAft>
                <a:spcPts val="0"/>
              </a:spcAft>
              <a:buClr>
                <a:schemeClr val="dk1"/>
              </a:buClr>
              <a:buSzPts val="2800"/>
              <a:buChar char="•"/>
            </a:pPr>
            <a:r>
              <a:rPr lang="en-US" sz="2800"/>
              <a:t>The source - $30-$200(wifi products ) $100-$300(Bluetooth products)</a:t>
            </a:r>
            <a:endParaRPr sz="2800"/>
          </a:p>
          <a:p>
            <a:pPr marL="342900" lvl="0" indent="-139700" algn="l" rtl="0">
              <a:spcBef>
                <a:spcPts val="640"/>
              </a:spcBef>
              <a:spcAft>
                <a:spcPts val="0"/>
              </a:spcAft>
              <a:buClr>
                <a:schemeClr val="dk1"/>
              </a:buClr>
              <a:buSzPts val="3200"/>
              <a:buNone/>
            </a:pPr>
            <a:endParaRPr/>
          </a:p>
        </p:txBody>
      </p:sp>
      <p:pic>
        <p:nvPicPr>
          <p:cNvPr id="124" name="Google Shape;124;p7"/>
          <p:cNvPicPr preferRelativeResize="0"/>
          <p:nvPr/>
        </p:nvPicPr>
        <p:blipFill>
          <a:blip r:embed="rId3">
            <a:alphaModFix/>
          </a:blip>
          <a:stretch>
            <a:fillRect/>
          </a:stretch>
        </p:blipFill>
        <p:spPr>
          <a:xfrm>
            <a:off x="6060800" y="1792425"/>
            <a:ext cx="3273150" cy="327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30"/>
              <a:buFont typeface="Calibri"/>
              <a:buNone/>
            </a:pPr>
            <a:r>
              <a:rPr lang="en-US" sz="2430"/>
              <a:t>Research how the PC component has changed and evolved since the early days of PCs in the 1980’s. Cover each of the following topics separately:</a:t>
            </a:r>
            <a:r>
              <a:rPr lang="en-US" sz="3959"/>
              <a:t/>
            </a:r>
            <a:br>
              <a:rPr lang="en-US" sz="3959"/>
            </a:br>
            <a:endParaRPr sz="3959"/>
          </a:p>
        </p:txBody>
      </p:sp>
      <p:sp>
        <p:nvSpPr>
          <p:cNvPr id="130" name="Google Shape;130;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1" indent="-342900" algn="l" rtl="0">
              <a:spcBef>
                <a:spcPts val="0"/>
              </a:spcBef>
              <a:spcAft>
                <a:spcPts val="0"/>
              </a:spcAft>
              <a:buClr>
                <a:schemeClr val="dk1"/>
              </a:buClr>
              <a:buSzPts val="2800"/>
              <a:buFont typeface="Arial"/>
              <a:buChar char="•"/>
            </a:pPr>
            <a:r>
              <a:rPr lang="en-US"/>
              <a:t>Component Speed</a:t>
            </a:r>
            <a:endParaRPr sz="3600"/>
          </a:p>
          <a:p>
            <a:pPr marL="342900" lvl="0" indent="-342900" algn="l" rtl="0">
              <a:spcBef>
                <a:spcPts val="640"/>
              </a:spcBef>
              <a:spcAft>
                <a:spcPts val="0"/>
              </a:spcAft>
              <a:buClr>
                <a:schemeClr val="dk1"/>
              </a:buClr>
              <a:buSzPts val="3200"/>
              <a:buChar char="•"/>
            </a:pPr>
            <a:r>
              <a:rPr lang="en-US"/>
              <a:t> Since 1980’s wifi and Bluetooth products have evolved heavily. Wifi was slower and much more needier in terms of things it was connected to. Internet wasn’t big so wifi wasn’t big either. Same goes for Bluetooth not many if not any Bluetooth products were around back then so it's hard to compare the times products in the two time frames.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36" name="Google Shape;13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1" indent="-342900" algn="l" rtl="0">
              <a:spcBef>
                <a:spcPts val="0"/>
              </a:spcBef>
              <a:spcAft>
                <a:spcPts val="0"/>
              </a:spcAft>
              <a:buClr>
                <a:schemeClr val="dk1"/>
              </a:buClr>
              <a:buSzPts val="2800"/>
              <a:buFont typeface="Arial"/>
              <a:buChar char="•"/>
            </a:pPr>
            <a:r>
              <a:rPr lang="en-US"/>
              <a:t>Component Size / Capacity</a:t>
            </a:r>
            <a:endParaRPr sz="3600"/>
          </a:p>
          <a:p>
            <a:pPr marL="342900" lvl="0" indent="-342900" algn="l" rtl="0">
              <a:spcBef>
                <a:spcPts val="640"/>
              </a:spcBef>
              <a:spcAft>
                <a:spcPts val="0"/>
              </a:spcAft>
              <a:buClr>
                <a:schemeClr val="dk1"/>
              </a:buClr>
              <a:buSzPts val="3200"/>
              <a:buChar char="•"/>
            </a:pPr>
            <a:r>
              <a:rPr lang="en-US"/>
              <a:t>Wifi and bluetooth products  are smaller compared to the 1980’s. Nowadays wifi can come in phones , routers that are slimmer and less bulky and Bluetooth products now come in for in headphones that only have the pod part. . Although  these products are smaller in size they all have a higher capacity than products in the 1980’s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Words>
  <Application>Microsoft Office PowerPoint</Application>
  <PresentationFormat>On-screen Show (4:3)</PresentationFormat>
  <Paragraphs>17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Wifi / Bluetooth Connectivity</vt:lpstr>
      <vt:lpstr>Explain what the PC component does and how it fits together with other components to make up a fully functioning PC.</vt:lpstr>
      <vt:lpstr> Explain how the PC component works. Provide a diagram (image) showing the main parts of the component. </vt:lpstr>
      <vt:lpstr>PowerPoint Presentation</vt:lpstr>
      <vt:lpstr>PowerPoint Presentation</vt:lpstr>
      <vt:lpstr>Research the current state of the art of the component in terms speed, capacity (size), and other related factors.  </vt:lpstr>
      <vt:lpstr>Research on-line suppliers that sell the PC Component. List the specifications for the available products and the cost (price). </vt:lpstr>
      <vt:lpstr>Research how the PC component has changed and evolved since the early days of PCs in the 1980’s. Cover each of the following topics separately: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 Bluetooth Connectivity</dc:title>
  <dc:creator>User</dc:creator>
  <cp:lastModifiedBy>Abdi, Mohamed</cp:lastModifiedBy>
  <cp:revision>1</cp:revision>
  <dcterms:created xsi:type="dcterms:W3CDTF">2019-09-28T23:26:49Z</dcterms:created>
  <dcterms:modified xsi:type="dcterms:W3CDTF">2019-10-30T17:20:23Z</dcterms:modified>
</cp:coreProperties>
</file>