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9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cfd546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cfd5462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cfd5462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cfd5462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cfd546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cfd546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cfd5462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cfd5462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8cfd5462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8cfd5462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g.com/en/signal/what-is-botn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lwaretips.com/blogs/malware-removal-guide-for-window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bbc.co.uk/2/hi/technology/7701227.s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henextweb.com/asia/2011/10/25/japanese-government-hit-by-chinese-trojan-horse-attac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6858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·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3600"/>
              <a:t>Trojans, Rootkits &amp; Botnets</a:t>
            </a:r>
            <a:endParaRPr sz="36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By:Mohamed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A Trojan horse or Trojan is a type of malware that is often disguised as legitimate software. Trojans can be employed by cyber-thieves and hackers trying to gain access to users' systems. Users are typically tricked by some form of social engineering into loading and executing Trojans on their systems.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Does it Infect/Spread?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Unlike viruses and worms, Trojans do not reproduce by infecting other files nor do they self-replicate. Trojans must spread through user interaction such as opening an email attachment or downloading and running a file from the Internet.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Detect It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https://www.avg.com/en/signal/what-is-botnet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Remove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https://malwaretips.com/blogs/malware-removal-guide-for-windows/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News Report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http://news.bbc.co.uk/2/hi/technology/7701227.stm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https://thenextweb.com/asia/2011/10/25/japanese-government-hit-by-chinese-trojan-horse-attack/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On-screen Show (16:9)</PresentationFormat>
  <Paragraphs>13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Simple Light</vt:lpstr>
      <vt:lpstr>·         Trojans, Rootkits &amp; Botnets </vt:lpstr>
      <vt:lpstr>What is it?</vt:lpstr>
      <vt:lpstr>How Does it Infect/Spread? </vt:lpstr>
      <vt:lpstr>How To Detect It</vt:lpstr>
      <vt:lpstr>How To Remove It </vt:lpstr>
      <vt:lpstr>News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·         Trojans, Rootkits &amp; Botnets </dc:title>
  <dc:creator>Abdi, Mohamed</dc:creator>
  <cp:lastModifiedBy>Abdi, Mohamed</cp:lastModifiedBy>
  <cp:revision>1</cp:revision>
  <dcterms:modified xsi:type="dcterms:W3CDTF">2019-12-13T18:23:46Z</dcterms:modified>
</cp:coreProperties>
</file>