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1T17:06:01.234" idx="1">
    <p:pos x="6000" y="0"/>
    <p:text>-Sangha, Sehaj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Image result for inside a p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6573" y="724948"/>
            <a:ext cx="8572500" cy="571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/>
          <p:nvPr/>
        </p:nvCxnSpPr>
        <p:spPr>
          <a:xfrm rot="10800000" flipH="1">
            <a:off x="5375238" y="561860"/>
            <a:ext cx="4870447" cy="1300871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6" name="Google Shape;86;p13"/>
          <p:cNvSpPr/>
          <p:nvPr/>
        </p:nvSpPr>
        <p:spPr>
          <a:xfrm>
            <a:off x="10003316" y="517793"/>
            <a:ext cx="242371" cy="88135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0245686" y="330506"/>
            <a:ext cx="1740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Motherboard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 rot="10800000">
            <a:off x="868680" y="5431536"/>
            <a:ext cx="2423160" cy="4572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" name="Google Shape;89;p13"/>
          <p:cNvSpPr txBox="1"/>
          <p:nvPr/>
        </p:nvSpPr>
        <p:spPr>
          <a:xfrm>
            <a:off x="146304" y="5193792"/>
            <a:ext cx="9052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 rot="10800000" flipH="1">
            <a:off x="8419272" y="4242816"/>
            <a:ext cx="2279208" cy="1101852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10789920" y="4078224"/>
            <a:ext cx="132588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Disk Drive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 flipH="1">
            <a:off x="1550162" y="2871216"/>
            <a:ext cx="2262886" cy="246888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3" name="Google Shape;93;p13"/>
          <p:cNvSpPr txBox="1"/>
          <p:nvPr/>
        </p:nvSpPr>
        <p:spPr>
          <a:xfrm>
            <a:off x="10698480" y="1812227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disk drive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8571672" y="1900651"/>
            <a:ext cx="2206056" cy="155306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1465450" y="2066213"/>
            <a:ext cx="2354326" cy="366201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438912" y="2843784"/>
            <a:ext cx="101981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 expansion port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98932" y="1978304"/>
            <a:ext cx="736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5188" y="1978304"/>
            <a:ext cx="8435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3"/>
          <p:cNvCxnSpPr/>
          <p:nvPr/>
        </p:nvCxnSpPr>
        <p:spPr>
          <a:xfrm rot="10800000">
            <a:off x="1165200" y="1572919"/>
            <a:ext cx="2607352" cy="356906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434046" y="1289084"/>
            <a:ext cx="1188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port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 flipH="1">
            <a:off x="1024124" y="3856768"/>
            <a:ext cx="2313432" cy="22852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146304" y="3582448"/>
            <a:ext cx="9052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Port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 rot="10800000">
            <a:off x="3337556" y="445317"/>
            <a:ext cx="1280164" cy="1504226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13"/>
          <p:cNvSpPr txBox="1"/>
          <p:nvPr/>
        </p:nvSpPr>
        <p:spPr>
          <a:xfrm>
            <a:off x="2840716" y="173958"/>
            <a:ext cx="26273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Cooling fan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 descr="Image result for back of pc tower cas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41156" y="158565"/>
            <a:ext cx="3435624" cy="6484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>
            <a:stCxn id="111" idx="3"/>
          </p:cNvCxnSpPr>
          <p:nvPr/>
        </p:nvCxnSpPr>
        <p:spPr>
          <a:xfrm rot="10800000" flipH="1">
            <a:off x="1783080" y="1005855"/>
            <a:ext cx="2670000" cy="312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14"/>
          <p:cNvSpPr txBox="1"/>
          <p:nvPr/>
        </p:nvSpPr>
        <p:spPr>
          <a:xfrm>
            <a:off x="539496" y="886968"/>
            <a:ext cx="124358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Cord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switch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 rot="10800000" flipH="1">
            <a:off x="2953512" y="4544569"/>
            <a:ext cx="2066544" cy="393191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Google Shape;113;p14"/>
          <p:cNvSpPr txBox="1"/>
          <p:nvPr/>
        </p:nvSpPr>
        <p:spPr>
          <a:xfrm>
            <a:off x="2011680" y="4681728"/>
            <a:ext cx="99669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4"/>
          <p:cNvCxnSpPr>
            <a:stCxn id="115" idx="0"/>
          </p:cNvCxnSpPr>
          <p:nvPr/>
        </p:nvCxnSpPr>
        <p:spPr>
          <a:xfrm rot="10800000" flipH="1">
            <a:off x="2196846" y="1857174"/>
            <a:ext cx="2356800" cy="616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14"/>
          <p:cNvSpPr txBox="1"/>
          <p:nvPr/>
        </p:nvSpPr>
        <p:spPr>
          <a:xfrm>
            <a:off x="1307592" y="2473674"/>
            <a:ext cx="17785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Mouse/keyboard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4"/>
          <p:cNvCxnSpPr>
            <a:stCxn id="117" idx="3"/>
          </p:cNvCxnSpPr>
          <p:nvPr/>
        </p:nvCxnSpPr>
        <p:spPr>
          <a:xfrm rot="10800000" flipH="1">
            <a:off x="3008376" y="3294521"/>
            <a:ext cx="1444800" cy="541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2011680" y="3666744"/>
            <a:ext cx="9966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 ports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4"/>
          <p:cNvCxnSpPr>
            <a:stCxn id="119" idx="0"/>
          </p:cNvCxnSpPr>
          <p:nvPr/>
        </p:nvCxnSpPr>
        <p:spPr>
          <a:xfrm rot="10800000" flipH="1">
            <a:off x="1051560" y="4005255"/>
            <a:ext cx="3264300" cy="292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14"/>
          <p:cNvSpPr txBox="1"/>
          <p:nvPr/>
        </p:nvSpPr>
        <p:spPr>
          <a:xfrm>
            <a:off x="320040" y="4297455"/>
            <a:ext cx="14630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Input/output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 flipH="1">
            <a:off x="4809742" y="3227832"/>
            <a:ext cx="3282698" cy="66788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8174736" y="3058449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 interface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Abdi, Mohamed</dc:creator>
  <cp:lastModifiedBy>Abdi, Mohamed</cp:lastModifiedBy>
  <cp:revision>1</cp:revision>
  <dcterms:modified xsi:type="dcterms:W3CDTF">2019-11-01T17:08:15Z</dcterms:modified>
</cp:coreProperties>
</file>