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4186-E5AE-3DC4-1CC0-78DDBB56B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1DA3-1EFC-8176-FCDB-EE14897D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38E6-8D31-B0E4-5EC7-C43921D1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AA9F-B0D9-B3BC-9045-357FD2A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228F-311F-9E12-9C92-6C54E7FF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15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9D30-9689-684F-C784-C2A091DE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8EBF-4CC3-04B7-8406-DA6BC1BD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5A6B-0F86-5377-D6C9-EB8D36E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1DE9-CC00-98A6-0979-F3678D78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515B-59AB-A5D4-D68A-CBEF0856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945BA-887A-401A-E375-85051C4E8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5491-1DFD-8E0F-39B5-BBAF7F11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E921-EB09-A14C-3074-2A84E555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3906-0039-F9D9-8563-1FF4FD3B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D009-84E3-0A32-C777-978B4D4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14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5B18-0B4B-E94E-25FE-30456505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71B4-A5CE-3AA3-2AA6-36F04E2A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1DA8-EAA5-00F0-6175-92A2BB68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514A-0E0A-1E5C-2A87-7C373F4A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6B78-AFF7-A258-419D-AF3A2AD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45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39CA-5F9A-2D7E-F9CB-3AC7529F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FAB4-4CFA-58CC-0E31-CC325623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B5CD-20F5-7A9B-53BB-A5202894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312F-89ED-DD3D-D02A-7A2AEE18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31D1-2EF2-5274-7564-A85EC4C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63C8-7A39-0AE9-9E2F-A3ABEB33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3C4B-2B65-D074-3337-2656AB0F7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1817-322A-73F4-2326-DF09BF2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96D8-1294-F22D-9998-917EEA5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BF7D5-82AD-B706-6570-BD0BD6D1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98E6-51BD-0201-A047-EB0EE0F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0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B343-ADA6-9430-CC10-6FEAE048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E196-AE20-418B-C8F2-1BE8D065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59DE9-7F9F-6CA0-01C2-E0F181F0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E4FEA-2BCB-DB0F-E6D0-5FA4703F9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6EEC-26C6-0C8D-2C9B-356510BC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EBA9B-BB44-99B6-2BF8-E01F356E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76E68-5A5F-F697-3DA6-546CB1C4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185A0-5CDA-81F7-FE05-0E0342C9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292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0392-494E-5F36-8DF6-26E70AC6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7D764-5621-FFFE-7F9F-DFCB1DEB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6582B-99BF-6D5D-9CA4-9161D60E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3A845-94B1-E585-1D9A-F008D3E1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0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1B6EF-59F1-808F-F304-91E4A94E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99579-B994-A4B5-DC7D-25F7753B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9A1BD-CDEE-FD8A-62AB-D868D8A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6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AB70-A763-9F99-96F6-70EC3646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DF0B-510E-2AE0-D71A-382C5DB5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C863F-B3D8-1273-E6CF-D43BF862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1E89-8724-842C-801B-BF0CCA81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79A56-9C88-BF2C-731E-B323069D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52C8-EEE2-7B46-5095-ADE42DD3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8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18CB-4222-5A9B-82F5-45D669AA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559F4-7D1C-C70D-1B78-F4511778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621B9-F003-203A-A883-B45326015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96061-3E80-5B0C-F39E-AE8E83E3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D448F-8F5F-51C8-B9D4-6B3B72EE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3097-0A16-6FED-C392-C023882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9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20735-4B4E-602B-B251-2D240F57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E7643-FEAA-A70C-27B1-075A2607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494F-C109-9B2E-F15D-E12DD7F7E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1003B-3645-4629-A66C-6CF2962B4192}" type="datetimeFigureOut">
              <a:rPr lang="pl-PL" smtClean="0"/>
              <a:t>13.06.2024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73AC-5D04-EB5F-2858-A2B48944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194D-065E-AC93-4A4E-E6B4EE62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41F50-65D8-45DC-9E3E-E1102EE983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8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5A69B7E-3108-063A-3BBB-16F5838E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3" y="3429000"/>
            <a:ext cx="5440218" cy="32360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2104328-B685-C85A-A635-145B4CFD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82" y="1360766"/>
            <a:ext cx="5778218" cy="438425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A67856-76AC-B8C0-61EB-C79700DF5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3" y="1117491"/>
            <a:ext cx="4952635" cy="17687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0C0E59-F113-F22B-476F-C5D464D7213D}"/>
              </a:ext>
            </a:extLst>
          </p:cNvPr>
          <p:cNvSpPr txBox="1"/>
          <p:nvPr/>
        </p:nvSpPr>
        <p:spPr>
          <a:xfrm>
            <a:off x="271600" y="205448"/>
            <a:ext cx="590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Database ERD</a:t>
            </a:r>
          </a:p>
        </p:txBody>
      </p:sp>
    </p:spTree>
    <p:extLst>
      <p:ext uri="{BB962C8B-B14F-4D97-AF65-F5344CB8AC3E}">
        <p14:creationId xmlns:p14="http://schemas.microsoft.com/office/powerpoint/2010/main" val="15639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0081A4DA-48C7-4DF0-B476-502A7325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" y="1145308"/>
            <a:ext cx="5368657" cy="423393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E68C49-ECB2-5B78-53C1-0A9AB170D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1" y="365125"/>
            <a:ext cx="673318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2B68-2631-8399-A68C-C3E2F534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EFACF-905F-335D-9CC7-567BE9A78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37873-1921-3C08-F459-00AA2C267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54" y="0"/>
            <a:ext cx="9107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CD08-81DE-EABF-5E14-BED7E3B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pl-PL" dirty="0"/>
              <a:t>SNYK – container image scanning for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FAA7-FAE4-8D1F-E06F-56D24983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00531-ADE8-3D25-0E6A-1ADB833C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90"/>
            <a:ext cx="12192000" cy="55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8917-BEF2-7F31-4C21-9C689A90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l-PL" dirty="0"/>
              <a:t>Chaos Mesh for Chaos</a:t>
            </a:r>
            <a:br>
              <a:rPr lang="pl-PL" dirty="0"/>
            </a:br>
            <a:r>
              <a:rPr lang="pl-PL" dirty="0"/>
              <a:t>Engineering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600F209C-72F5-AF85-C561-AAF6F5BE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8" y="80778"/>
            <a:ext cx="5520612" cy="677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haos-mesh/chaos-mesh: A Chaos Engineering Platform for Kubernetes.">
            <a:extLst>
              <a:ext uri="{FF2B5EF4-FFF2-40B4-BE49-F238E27FC236}">
                <a16:creationId xmlns:a16="http://schemas.microsoft.com/office/drawing/2014/main" id="{AC583501-FBD9-7BC3-3C5A-ACE0BC4C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0" y="1968759"/>
            <a:ext cx="5489510" cy="27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8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07D0-572B-8736-F6D5-8A8F54FF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l-PL" dirty="0"/>
              <a:t>Open Service Mesh with mTLS</a:t>
            </a:r>
          </a:p>
        </p:txBody>
      </p:sp>
      <p:pic>
        <p:nvPicPr>
          <p:cNvPr id="4098" name="Picture 2" descr="Announcing Public Preview of the Open Service Mesh (OSM) AKS add-on -  Microsoft Community Hub">
            <a:extLst>
              <a:ext uri="{FF2B5EF4-FFF2-40B4-BE49-F238E27FC236}">
                <a16:creationId xmlns:a16="http://schemas.microsoft.com/office/drawing/2014/main" id="{B01549C0-E3F6-7BFD-3A4C-D40D7D0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911193"/>
            <a:ext cx="58293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494BB4-30F6-9E3C-BF2B-9C7D716C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6724"/>
            <a:ext cx="10515600" cy="4351338"/>
          </a:xfrm>
        </p:spPr>
        <p:txBody>
          <a:bodyPr/>
          <a:lstStyle/>
          <a:p>
            <a:r>
              <a:rPr lang="pl-PL" dirty="0"/>
              <a:t>https://github.com/openservicemesh/osm/tree/release-v0.11/pkg/certificate/providers/tresor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35A06C-6E64-542D-ABD0-C6282038F1EE}"/>
              </a:ext>
            </a:extLst>
          </p:cNvPr>
          <p:cNvSpPr txBox="1">
            <a:spLocks/>
          </p:cNvSpPr>
          <p:nvPr/>
        </p:nvSpPr>
        <p:spPr>
          <a:xfrm>
            <a:off x="-64883" y="2332132"/>
            <a:ext cx="6293667" cy="2446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For East-West communication mTLS established with Tresor as a Certificate Issuance Facility and CA</a:t>
            </a:r>
          </a:p>
        </p:txBody>
      </p:sp>
    </p:spTree>
    <p:extLst>
      <p:ext uri="{BB962C8B-B14F-4D97-AF65-F5344CB8AC3E}">
        <p14:creationId xmlns:p14="http://schemas.microsoft.com/office/powerpoint/2010/main" val="25390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D0AD-55F3-81B3-F646-7DDB4E3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l-PL" dirty="0"/>
              <a:t>Azure free tier limitations – Self signed certs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2FFEEA-90C9-2EF5-D833-03F7AC38A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36120"/>
          <a:stretch/>
        </p:blipFill>
        <p:spPr bwMode="auto">
          <a:xfrm>
            <a:off x="5996662" y="2655042"/>
            <a:ext cx="619533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7A5D2-0007-8F07-1159-85B915139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28"/>
            <a:ext cx="5778619" cy="4351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B90A69-44B0-C4DE-1CC4-7BDDAAC07F64}"/>
              </a:ext>
            </a:extLst>
          </p:cNvPr>
          <p:cNvSpPr txBox="1">
            <a:spLocks/>
          </p:cNvSpPr>
          <p:nvPr/>
        </p:nvSpPr>
        <p:spPr>
          <a:xfrm>
            <a:off x="0" y="57667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Azure LoadBalancer is L4 and cant terminate TLS traffic.  An App Gateway or an Nginx Ingress Controler is needed.</a:t>
            </a:r>
          </a:p>
        </p:txBody>
      </p:sp>
    </p:spTree>
    <p:extLst>
      <p:ext uri="{BB962C8B-B14F-4D97-AF65-F5344CB8AC3E}">
        <p14:creationId xmlns:p14="http://schemas.microsoft.com/office/powerpoint/2010/main" val="157452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D0AD-55F3-81B3-F646-7DDB4E37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6978"/>
            <a:ext cx="10515600" cy="1325563"/>
          </a:xfrm>
        </p:spPr>
        <p:txBody>
          <a:bodyPr/>
          <a:lstStyle/>
          <a:p>
            <a:r>
              <a:rPr lang="pl-PL" dirty="0"/>
              <a:t>Azure free tier limitations -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CB3E-1032-301C-BE70-C47AD38C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6724"/>
            <a:ext cx="10515600" cy="4351338"/>
          </a:xfrm>
        </p:spPr>
        <p:txBody>
          <a:bodyPr/>
          <a:lstStyle/>
          <a:p>
            <a:r>
              <a:rPr lang="pl-PL" dirty="0"/>
              <a:t> public IP limits (3), Kubernetes node resource limits</a:t>
            </a:r>
          </a:p>
          <a:p>
            <a:r>
              <a:rPr lang="pl-PL" dirty="0"/>
              <a:t>Privilege limits,  AGIC limits, CA Certificate limits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E25347-00D5-BE8B-5DEF-64869CAD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094"/>
            <a:ext cx="6419273" cy="12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0DA676-BBE1-626C-80E5-4F33132FA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4"/>
          <a:stretch/>
        </p:blipFill>
        <p:spPr bwMode="auto">
          <a:xfrm>
            <a:off x="0" y="2567862"/>
            <a:ext cx="497943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rtificates are complex">
            <a:extLst>
              <a:ext uri="{FF2B5EF4-FFF2-40B4-BE49-F238E27FC236}">
                <a16:creationId xmlns:a16="http://schemas.microsoft.com/office/drawing/2014/main" id="{535971B8-4DE5-F80C-41B5-34F80BEFF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" t="2388" r="2873" b="5608"/>
          <a:stretch/>
        </p:blipFill>
        <p:spPr bwMode="auto">
          <a:xfrm>
            <a:off x="6745550" y="777215"/>
            <a:ext cx="544645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6890F-F1FC-1D46-939D-F2459A58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76" y="4854800"/>
            <a:ext cx="590632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SNYK – container image scanning for vulnerabilities</vt:lpstr>
      <vt:lpstr>Chaos Mesh for Chaos Engineering</vt:lpstr>
      <vt:lpstr>Open Service Mesh with mTLS</vt:lpstr>
      <vt:lpstr>Azure free tier limitations – Self signed certs</vt:lpstr>
      <vt:lpstr>Azure free tier limitations -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Ziółkowski Marcin 5 (STUD)</dc:creator>
  <cp:lastModifiedBy>Ziółkowski Marcin 5 (STUD)</cp:lastModifiedBy>
  <cp:revision>9</cp:revision>
  <dcterms:created xsi:type="dcterms:W3CDTF">2024-06-13T09:05:56Z</dcterms:created>
  <dcterms:modified xsi:type="dcterms:W3CDTF">2024-06-13T10:15:45Z</dcterms:modified>
</cp:coreProperties>
</file>