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7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AEBDC2-BDE3-49B7-916D-CC0ADB324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785A821-0ED7-46F4-A7C0-9BE84E90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64EC7B-7C70-4729-9723-6D8D1C3D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כ"ה/אב/תשפ"ד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AA6A1D9-03B0-4264-9791-7BF1D0CD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9085C22-CE54-42B4-B04D-A6B399AE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402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32B04D-A29A-432F-8CCE-C5678378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5B96523-3A95-424A-AE0D-CAF824E74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FAA735-267A-4ECD-AD1D-590D646D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כ"ה/אב/תשפ"ד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CA1933B-E1F8-413E-B566-141568CE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B1BCC68-DB28-4004-A6DD-CF04E782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045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1BF258A-9143-4C33-BFFE-D9BA7DB2A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2C57C9F-E418-46EF-914C-A7FBFC292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DA7893-89DC-4D8A-9193-18445145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כ"ה/אב/תשפ"ד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0C1877-D2A9-4653-9960-E70D0DD2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36F7113-C3AD-4789-90CA-6593BCEC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495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B406EB-014D-467F-B0D1-E85C7D27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07F7BC-BD1D-404F-AA6E-E6EC8E4B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85F3B2-3BF1-48F5-A979-E39FACC7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כ"ה/אב/תשפ"ד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3A9DF3-C269-460C-8773-20833400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173F2AD-4C29-495A-8BBF-E6CAF993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467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5B4D53-8542-40EE-9168-AA5F4762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DFD9835-820B-458A-A9A3-96D585B28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2D6D70-E913-42D7-A74D-52F1217A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כ"ה/אב/תשפ"ד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C9E136-73D4-4B77-B152-B8A402EB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90124F-19DD-4E5C-AC78-14F488CF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740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1926E7-6BCE-411B-A10C-3606E3CF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12D026-BDDE-4BF7-9F67-83B6F0887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E8AF9AB-08CA-4F4E-8424-A147A4D46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A45B064-AB70-4BFC-B426-40D42B85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כ"ה/אב/תשפ"ד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AEB327F-2F9D-475E-859B-BE23AB02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F3F9759-B2E8-4A0B-9ABD-317EFE66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523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DF45EA-1C19-43B7-A1F7-365BEBE1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D7AEACB-2104-4427-9E81-D5910B547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B2042D7-64B7-4AEF-9F0F-E6F2D8846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89330D3-A2DA-4D68-A2DF-11F5C19D3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FBAA39D-816A-487D-8C9C-91CA86A28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6453141-793E-4411-9755-917F3D0C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כ"ה/אב/תשפ"ד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121C2AF-3985-49FF-A48A-62FBEADB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E2C0C46-A327-45CD-8515-CA166AEE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979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7548F0-8510-4AE0-BB6F-492A8F8A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625626D-619C-4B55-A07A-23BA7E24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כ"ה/אב/תשפ"ד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3854BB0-1308-444A-8772-E4451C55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5223243-D1BF-48BC-A3C8-32A57C47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267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16ECE7A-1465-4E0E-9621-F680B7DF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כ"ה/אב/תשפ"ד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94EA4AD-E048-44DC-A36D-79B5D869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15D9C4E-8B11-4669-972C-AA6E03F7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374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6F4408-1893-4610-9203-FD6813F5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4A6B6F-D6FF-4B6D-ADEF-09C843BC2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4239DF5-EC4A-42EC-BD89-CF4C24BA9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5B5B5B8-1577-4E32-BC07-0656AE57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כ"ה/אב/תשפ"ד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D947253-027B-46C2-BF19-03AAB16D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4B77868-BB63-4AC1-A035-2560B171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916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E791EE-9732-4460-BE43-581B597A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502008C-DEAB-4F23-BACD-984307F98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78F6D72-EB4D-415E-9CDD-AA7EF5D66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4294CBD-B905-42A0-A9F4-EB385311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כ"ה/אב/תשפ"ד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F023797-387B-4B9F-B816-3AC5DF9C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C31FAFC-7AA8-4385-8238-9A5D0F66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420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7144399-4A2B-4876-83F3-9185F45C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71DFD5-5DEE-4CEE-9E2F-1630A278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18A572-236E-44EE-A3E4-87250198D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8D2BF-5A0D-47C2-B96C-BD0B7628C83E}" type="datetimeFigureOut">
              <a:rPr lang="he-IL" smtClean="0"/>
              <a:t>כ"ה/אב/תשפ"ד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8DEAE9-9D5D-4F13-BE79-8235EAC3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C07A9D-4162-4FC9-AD08-D79F112F7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120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tton layout : r/PlaystationPortal">
            <a:extLst>
              <a:ext uri="{FF2B5EF4-FFF2-40B4-BE49-F238E27FC236}">
                <a16:creationId xmlns:a16="http://schemas.microsoft.com/office/drawing/2014/main" id="{C9F0333D-5015-4E04-8F15-35D3BD50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910"/>
            <a:ext cx="11007464" cy="632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4B7D602C-6B27-4A86-B449-49C4DB096957}"/>
              </a:ext>
            </a:extLst>
          </p:cNvPr>
          <p:cNvSpPr/>
          <p:nvPr/>
        </p:nvSpPr>
        <p:spPr>
          <a:xfrm>
            <a:off x="8558464" y="1414687"/>
            <a:ext cx="3826041" cy="45238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02BE259-A415-45A4-96B0-4E2FCA1315A6}"/>
              </a:ext>
            </a:extLst>
          </p:cNvPr>
          <p:cNvSpPr/>
          <p:nvPr/>
        </p:nvSpPr>
        <p:spPr>
          <a:xfrm>
            <a:off x="0" y="1620253"/>
            <a:ext cx="1677690" cy="45238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8905545-CBF6-4F01-9E5D-0EFCACAD8CF4}"/>
              </a:ext>
            </a:extLst>
          </p:cNvPr>
          <p:cNvSpPr txBox="1"/>
          <p:nvPr/>
        </p:nvSpPr>
        <p:spPr>
          <a:xfrm>
            <a:off x="4828674" y="376989"/>
            <a:ext cx="45078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הנעה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7F5DA2F-93DB-40CD-8412-3F4785F76BEB}"/>
              </a:ext>
            </a:extLst>
          </p:cNvPr>
          <p:cNvSpPr txBox="1"/>
          <p:nvPr/>
        </p:nvSpPr>
        <p:spPr>
          <a:xfrm>
            <a:off x="8558464" y="2525436"/>
            <a:ext cx="363353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>
                <a:solidFill>
                  <a:schemeClr val="bg1"/>
                </a:solidFill>
              </a:rPr>
              <a:t>טוגל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he-IL" dirty="0" err="1">
                <a:solidFill>
                  <a:schemeClr val="bg1"/>
                </a:solidFill>
              </a:rPr>
              <a:t>אינטייק</a:t>
            </a:r>
            <a:r>
              <a:rPr lang="he-IL" dirty="0">
                <a:solidFill>
                  <a:schemeClr val="bg1"/>
                </a:solidFill>
              </a:rPr>
              <a:t> אוטומטי </a:t>
            </a:r>
            <a:r>
              <a:rPr lang="en-US" dirty="0">
                <a:solidFill>
                  <a:schemeClr val="bg1"/>
                </a:solidFill>
              </a:rPr>
              <a:t>/ </a:t>
            </a:r>
            <a:r>
              <a:rPr lang="he-IL" dirty="0">
                <a:solidFill>
                  <a:schemeClr val="bg1"/>
                </a:solidFill>
              </a:rPr>
              <a:t>עצירה </a:t>
            </a:r>
            <a:r>
              <a:rPr lang="he-IL" dirty="0" err="1">
                <a:solidFill>
                  <a:schemeClr val="bg1"/>
                </a:solidFill>
              </a:rPr>
              <a:t>לאמפ</a:t>
            </a:r>
            <a:r>
              <a:rPr lang="he-IL" dirty="0">
                <a:solidFill>
                  <a:schemeClr val="bg1"/>
                </a:solidFill>
              </a:rPr>
              <a:t> לפני פליטה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7CCC3B2-2883-43DC-95C3-99BAE82055B0}"/>
              </a:ext>
            </a:extLst>
          </p:cNvPr>
          <p:cNvSpPr txBox="1"/>
          <p:nvPr/>
        </p:nvSpPr>
        <p:spPr>
          <a:xfrm>
            <a:off x="6837948" y="4061212"/>
            <a:ext cx="36335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>
                <a:solidFill>
                  <a:schemeClr val="bg1"/>
                </a:solidFill>
              </a:rPr>
              <a:t>אמפ</a:t>
            </a:r>
            <a:r>
              <a:rPr lang="he-IL" dirty="0">
                <a:solidFill>
                  <a:schemeClr val="bg1"/>
                </a:solidFill>
              </a:rPr>
              <a:t> שלוש לחיצות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7361140-06D3-4587-AF0B-BC2F21527CAF}"/>
              </a:ext>
            </a:extLst>
          </p:cNvPr>
          <p:cNvSpPr txBox="1"/>
          <p:nvPr/>
        </p:nvSpPr>
        <p:spPr>
          <a:xfrm>
            <a:off x="6245681" y="4517103"/>
            <a:ext cx="36335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שחרור </a:t>
            </a:r>
            <a:r>
              <a:rPr lang="he-IL" dirty="0" err="1">
                <a:solidFill>
                  <a:schemeClr val="bg1"/>
                </a:solidFill>
              </a:rPr>
              <a:t>נואט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38DE19A-BB21-4A2E-84E3-FF5F57309BD0}"/>
              </a:ext>
            </a:extLst>
          </p:cNvPr>
          <p:cNvSpPr txBox="1"/>
          <p:nvPr/>
        </p:nvSpPr>
        <p:spPr>
          <a:xfrm>
            <a:off x="-36095" y="2446657"/>
            <a:ext cx="174987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ירי מהמקום אוטומט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F864CE4-FB37-43ED-B79C-7EBD62584CE6}"/>
              </a:ext>
            </a:extLst>
          </p:cNvPr>
          <p:cNvSpPr txBox="1"/>
          <p:nvPr/>
        </p:nvSpPr>
        <p:spPr>
          <a:xfrm>
            <a:off x="0" y="4517103"/>
            <a:ext cx="17498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ירי </a:t>
            </a:r>
            <a:r>
              <a:rPr lang="he-IL" dirty="0" err="1">
                <a:solidFill>
                  <a:schemeClr val="bg1"/>
                </a:solidFill>
              </a:rPr>
              <a:t>פריסט</a:t>
            </a:r>
            <a:r>
              <a:rPr lang="he-IL" dirty="0">
                <a:solidFill>
                  <a:schemeClr val="bg1"/>
                </a:solidFill>
              </a:rPr>
              <a:t> צמוד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CC9CCEF8-7DA9-4288-B670-80855DE00260}"/>
              </a:ext>
            </a:extLst>
          </p:cNvPr>
          <p:cNvSpPr txBox="1"/>
          <p:nvPr/>
        </p:nvSpPr>
        <p:spPr>
          <a:xfrm>
            <a:off x="-29363" y="4061212"/>
            <a:ext cx="17498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ירי </a:t>
            </a:r>
            <a:r>
              <a:rPr lang="he-IL" dirty="0" err="1">
                <a:solidFill>
                  <a:schemeClr val="bg1"/>
                </a:solidFill>
              </a:rPr>
              <a:t>פריסט</a:t>
            </a:r>
            <a:r>
              <a:rPr lang="he-IL" dirty="0">
                <a:solidFill>
                  <a:schemeClr val="bg1"/>
                </a:solidFill>
              </a:rPr>
              <a:t> פודיום</a:t>
            </a:r>
          </a:p>
        </p:txBody>
      </p:sp>
    </p:spTree>
    <p:extLst>
      <p:ext uri="{BB962C8B-B14F-4D97-AF65-F5344CB8AC3E}">
        <p14:creationId xmlns:p14="http://schemas.microsoft.com/office/powerpoint/2010/main" val="43456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tton layout : r/PlaystationPortal">
            <a:extLst>
              <a:ext uri="{FF2B5EF4-FFF2-40B4-BE49-F238E27FC236}">
                <a16:creationId xmlns:a16="http://schemas.microsoft.com/office/drawing/2014/main" id="{C9F0333D-5015-4E04-8F15-35D3BD50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8" y="136358"/>
            <a:ext cx="11007464" cy="632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4B7D602C-6B27-4A86-B449-49C4DB096957}"/>
              </a:ext>
            </a:extLst>
          </p:cNvPr>
          <p:cNvSpPr/>
          <p:nvPr/>
        </p:nvSpPr>
        <p:spPr>
          <a:xfrm>
            <a:off x="9200147" y="1580148"/>
            <a:ext cx="1909011" cy="45238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02BE259-A415-45A4-96B0-4E2FCA1315A6}"/>
              </a:ext>
            </a:extLst>
          </p:cNvPr>
          <p:cNvSpPr/>
          <p:nvPr/>
        </p:nvSpPr>
        <p:spPr>
          <a:xfrm>
            <a:off x="240632" y="1748590"/>
            <a:ext cx="2029326" cy="45238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4B24FCE-3F01-42AB-A368-28624B44F8F4}"/>
              </a:ext>
            </a:extLst>
          </p:cNvPr>
          <p:cNvSpPr txBox="1"/>
          <p:nvPr/>
        </p:nvSpPr>
        <p:spPr>
          <a:xfrm>
            <a:off x="4828674" y="376989"/>
            <a:ext cx="45078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מערכות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5590F47-1EC8-43E1-AC95-FD5A55B3BE64}"/>
              </a:ext>
            </a:extLst>
          </p:cNvPr>
          <p:cNvSpPr txBox="1"/>
          <p:nvPr/>
        </p:nvSpPr>
        <p:spPr>
          <a:xfrm>
            <a:off x="-2253916" y="3995318"/>
            <a:ext cx="45078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>
                <a:solidFill>
                  <a:schemeClr val="bg1"/>
                </a:solidFill>
              </a:rPr>
              <a:t>פיידר</a:t>
            </a:r>
            <a:r>
              <a:rPr lang="he-IL" dirty="0">
                <a:solidFill>
                  <a:schemeClr val="bg1"/>
                </a:solidFill>
              </a:rPr>
              <a:t> קדימה ידני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2075EFB-A1D1-4D54-81A6-DDB33C8A394B}"/>
              </a:ext>
            </a:extLst>
          </p:cNvPr>
          <p:cNvSpPr txBox="1"/>
          <p:nvPr/>
        </p:nvSpPr>
        <p:spPr>
          <a:xfrm>
            <a:off x="-2237873" y="3554780"/>
            <a:ext cx="45078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>
                <a:solidFill>
                  <a:schemeClr val="bg1"/>
                </a:solidFill>
              </a:rPr>
              <a:t>פיידר</a:t>
            </a:r>
            <a:r>
              <a:rPr lang="he-IL" dirty="0">
                <a:solidFill>
                  <a:schemeClr val="bg1"/>
                </a:solidFill>
              </a:rPr>
              <a:t> אחורה ידני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642A71A-BA10-43E1-A1D3-39A1F35C243B}"/>
              </a:ext>
            </a:extLst>
          </p:cNvPr>
          <p:cNvSpPr txBox="1"/>
          <p:nvPr/>
        </p:nvSpPr>
        <p:spPr>
          <a:xfrm>
            <a:off x="-2237873" y="4435856"/>
            <a:ext cx="45078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>
                <a:solidFill>
                  <a:schemeClr val="bg1"/>
                </a:solidFill>
              </a:rPr>
              <a:t>אינטייק</a:t>
            </a:r>
            <a:r>
              <a:rPr lang="he-IL" dirty="0">
                <a:solidFill>
                  <a:schemeClr val="bg1"/>
                </a:solidFill>
              </a:rPr>
              <a:t> אחורה ידני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7C8316E-7437-4684-9BC1-5D3612397FEC}"/>
              </a:ext>
            </a:extLst>
          </p:cNvPr>
          <p:cNvSpPr txBox="1"/>
          <p:nvPr/>
        </p:nvSpPr>
        <p:spPr>
          <a:xfrm>
            <a:off x="-2311353" y="3114242"/>
            <a:ext cx="45078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>
                <a:solidFill>
                  <a:schemeClr val="bg1"/>
                </a:solidFill>
              </a:rPr>
              <a:t>אינטייק</a:t>
            </a:r>
            <a:r>
              <a:rPr lang="he-IL" dirty="0">
                <a:solidFill>
                  <a:schemeClr val="bg1"/>
                </a:solidFill>
              </a:rPr>
              <a:t> קדימה ידני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5815CBB6-142E-46D8-BC42-CEB403243C8D}"/>
              </a:ext>
            </a:extLst>
          </p:cNvPr>
          <p:cNvSpPr txBox="1"/>
          <p:nvPr/>
        </p:nvSpPr>
        <p:spPr>
          <a:xfrm>
            <a:off x="608310" y="5132266"/>
            <a:ext cx="17498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זרוע ידני </a:t>
            </a:r>
          </a:p>
        </p:txBody>
      </p:sp>
    </p:spTree>
    <p:extLst>
      <p:ext uri="{BB962C8B-B14F-4D97-AF65-F5344CB8AC3E}">
        <p14:creationId xmlns:p14="http://schemas.microsoft.com/office/powerpoint/2010/main" val="387953175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38</Words>
  <Application>Microsoft Office PowerPoint</Application>
  <PresentationFormat>מסך רחב</PresentationFormat>
  <Paragraphs>13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9</cp:revision>
  <dcterms:created xsi:type="dcterms:W3CDTF">2024-08-28T16:08:26Z</dcterms:created>
  <dcterms:modified xsi:type="dcterms:W3CDTF">2024-08-29T17:02:54Z</dcterms:modified>
</cp:coreProperties>
</file>