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F0B88-BCF9-46D4-9386-7F7884E80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D528D8-91FB-4A21-A6AD-8B76EC67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5E5AB-2A7E-4AAF-B297-87C84B9F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1005D-85A4-4CF6-8443-542D40B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F26ED-3F3F-4612-A18A-91D89FF7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6F787-DDE9-49CC-858D-80D6937F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1AD522-B90B-46EF-8AF3-8D802BBF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7608A-CACB-4FAE-9658-BB301F2F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5F70-FFFB-4F60-BCDC-CE538C4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6F1D4-6EED-402F-895D-491C5293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7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7A66FD-9979-4535-B485-8A4A7A48A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1F6C9-CC37-4097-8BDB-0C589007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9508F-972A-4BCA-9F5C-13617CDE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77CBB-0523-4DD6-B6CB-0DED438D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4C20D-5FB1-455F-846F-EC237115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9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28C2-CEA5-4440-94DD-C889197F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EA5D3-6F48-4A35-A5E5-EBE00AC19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70A24-9EA6-4F0C-9C4E-5FAE50EB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B0DBD-6DD9-4139-9B0D-DCF0A93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C7F1F-3800-49BA-9C95-DB5C1414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4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A482E-F7E6-4FCE-9D20-8C562BFD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552CE-7AD8-48F8-8B43-A1E47AE4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83DA1-75B1-4E75-901F-04BD6B9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53F9D-ED3D-480B-A293-F30AA21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CAD18-A552-4766-8FC3-22E74D14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DCB3-49E6-43B2-80AE-D6229F5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73774-BED9-4C44-ADE3-C1E5B9E69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C3D54-9B32-43DA-A584-56CE0E02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74E5F-926F-459F-8CC1-216313EF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6483B-1917-42DB-8C55-22F0A8E1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BCF3E-AA43-4462-853B-D025FDC2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6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03516-453D-41B3-A06B-5B695C6B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D5423-9317-4A92-B4D7-E12E96BC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02AC6-00C5-47C7-A1D7-897F6143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45F4FF-E3ED-48E7-AB68-BD7F026F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2F1631-42DA-4191-BCEF-297663597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00F7CD-61DE-4095-8382-55ADE149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601B4F-77E7-4A8C-ABE4-B90597A8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0090B7-FF11-4CB5-9AE0-59B39D25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8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AFDCC-1995-46A3-8B0E-B54D0794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A89C72-CECB-4D03-8514-40D49F7D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6D1230-EEEA-42B1-86D0-816F302E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66CB2B-404D-41F3-9397-B33D708A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FC2732-1749-446A-9FD9-F42A0AFE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AB4393-48CC-458F-9AC0-30A45D4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B3D58-31AA-4156-82B9-E35355A6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108D-937C-48C6-940E-AB7BBA7E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F9C60-2E37-433C-AA99-9C834F51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54764-0F67-456D-92D0-7CB00864C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86BFF-D4DD-4BCC-AA7A-3E880D15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FEFE1-86E3-4583-9A75-BE22F759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5E1D7-6DB9-4496-9765-6D82954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D7CFF-BEFE-4A02-B3EB-7406D24F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510A5D-4649-43EB-8C9A-B53F390D6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6ECB0-D95B-49E9-AAE4-F0B4D5DC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A6B97-AA79-4469-B57A-B2303BF0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F7B6F-1762-409F-8295-2D56A65B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6DACD-B6DE-4816-8665-85DA2F41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7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0B255A-40FE-41F6-B32B-604326E7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40EFE-3A29-44B9-A5FC-D2CF175B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384AC-022D-4FCC-8FA1-4D9CDCA59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2953-8784-4A76-9AED-552E944BB180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B83E1-F20C-41A7-AB9B-DE5D49137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A672D-F2DC-4897-88A9-7BEA25E78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64A49-EAF1-466F-B309-9F3306FF0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7ACAA018-2457-431D-AC57-14F4971F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32" y="5618440"/>
            <a:ext cx="974312" cy="9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Yuli</dc:creator>
  <cp:lastModifiedBy>Jin, Yuli</cp:lastModifiedBy>
  <cp:revision>1</cp:revision>
  <dcterms:created xsi:type="dcterms:W3CDTF">2021-11-01T04:01:02Z</dcterms:created>
  <dcterms:modified xsi:type="dcterms:W3CDTF">2021-11-01T04:20:46Z</dcterms:modified>
</cp:coreProperties>
</file>