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for Aruba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Haochen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2024-12-16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Objectives</a:t>
            </a:r>
          </a:p>
          <a:p>
            <a:pPr lvl="1"/>
            <a:r>
              <a:rPr b="1"/>
              <a:t>Economic Analysis</a:t>
            </a:r>
            <a:r>
              <a:rPr/>
              <a:t>: GDP trends for Aruba</a:t>
            </a:r>
          </a:p>
          <a:p>
            <a:pPr lvl="1"/>
            <a:r>
              <a:rPr b="1"/>
              <a:t>Environmental Impact</a:t>
            </a:r>
            <a:r>
              <a:rPr/>
              <a:t>: CO2 emissions from the transportation sector</a:t>
            </a:r>
          </a:p>
          <a:p>
            <a:pPr lvl="1"/>
            <a:r>
              <a:rPr b="1"/>
              <a:t>Mangrove Change Detection</a:t>
            </a:r>
            <a:r>
              <a:rPr/>
              <a:t>: Analysis using remote sensing TIF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GDP for Aruba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Sharp decrease around 2008: Likely caused by the global financial crisis.</a:t>
            </a:r>
          </a:p>
          <a:p>
            <a:pPr lvl="0"/>
            <a:r>
              <a:rPr/>
              <a:t>Significant drop around 2020: Strongly linked to the economic impacts of the COVID-19 pandemic.</a:t>
            </a:r>
          </a:p>
        </p:txBody>
      </p:sp>
      <p:pic>
        <p:nvPicPr>
          <p:cNvPr descr="Presentation_files/figure-pptx/gdp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CO2 Emissions for Aruba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Sharp decrease around 2010: CO2 emissions from transport energy sources show a steep decline, possibly due to reduced activity or policies.</a:t>
            </a:r>
          </a:p>
          <a:p>
            <a:pPr lvl="0"/>
            <a:r>
              <a:rPr/>
              <a:t>Fluctuations post-2010: CO2 emissions remained inconsistent, showing some recovery and stabilization over time.</a:t>
            </a:r>
          </a:p>
        </p:txBody>
      </p:sp>
      <p:pic>
        <p:nvPicPr>
          <p:cNvPr descr="Presentation_files/figure-pptx/co2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Mangrove Change Detection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Analyzed mangrove vegetation changes using remote sensing data.</a:t>
            </a:r>
          </a:p>
          <a:p>
            <a:pPr lvl="0" indent="0" marL="0">
              <a:buNone/>
            </a:pPr>
            <a:r>
              <a:rPr b="1"/>
              <a:t>Interactive Map</a:t>
            </a:r>
          </a:p>
          <a:p>
            <a:pPr lvl="0"/>
            <a:r>
              <a:rPr/>
              <a:t>Significant decrease in mangrove vegetation observed. - </a:t>
            </a:r>
            <a:r>
              <a:rPr b="1"/>
              <a:t>Major decrease</a:t>
            </a:r>
            <a:r>
              <a:rPr/>
              <a:t> detected in </a:t>
            </a:r>
            <a:r>
              <a:rPr b="1"/>
              <a:t>May</a:t>
            </a:r>
            <a:r>
              <a:rPr/>
              <a:t>. - Red pixels indicate areas with vegetation loss. - Comparison analysis highlights critical regions for conservation efforts.</a:t>
            </a:r>
          </a:p>
        </p:txBody>
      </p:sp>
      <p:pic>
        <p:nvPicPr>
          <p:cNvPr descr="E:/Desktop/BU/2024%20Fall/MA615/Final/pics/202305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Mangrove Trend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Time Trend Comparison</a:t>
            </a:r>
          </a:p>
        </p:txBody>
      </p:sp>
      <p:pic>
        <p:nvPicPr>
          <p:cNvPr descr="E:/Desktop/BU/2024%20Fall/MA615/Final/pics/time_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28900"/>
            <a:ext cx="4038600" cy="93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Seasonal Comparison</a:t>
            </a:r>
          </a:p>
        </p:txBody>
      </p:sp>
      <p:pic>
        <p:nvPicPr>
          <p:cNvPr descr="E:/Desktop/BU/2024%20Fall/MA615/Final/pics/seas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692400"/>
            <a:ext cx="4038600" cy="82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Comparison: Aruba vs Barbados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Overview</a:t>
            </a:r>
          </a:p>
        </p:txBody>
      </p:sp>
      <p:pic>
        <p:nvPicPr>
          <p:cNvPr descr="E:/Desktop/BU/2024%20Fall/MA615/Final/pics/barbad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625600"/>
            <a:ext cx="26924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Table: Comparative Metrics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Aruba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Barbados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Population (2023)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107,000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281,000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GDP (2023)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$3.5 Billion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$5.3 Billion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GDP per Capita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$32,710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$18,860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CO2 Emissions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 Mt CO2e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 Mt CO2e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Tourism Contribution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80% of GDP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40% of GDP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Comparison: Aruba vs Barbados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GDP Comparison</a:t>
            </a:r>
          </a:p>
        </p:txBody>
      </p:sp>
      <p:pic>
        <p:nvPicPr>
          <p:cNvPr descr="E:/Desktop/BU/2024%20Fall/MA615/Final/pics/GD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4038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CO2 Emissions Comparison</a:t>
            </a:r>
          </a:p>
        </p:txBody>
      </p:sp>
      <p:pic>
        <p:nvPicPr>
          <p:cNvPr descr="E:/Desktop/BU/2024%20Fall/MA615/Final/pics/emm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413000"/>
            <a:ext cx="4038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Strengths (S)</a:t>
            </a:r>
            <a:br/>
            <a:r>
              <a:rPr/>
              <a:t>- Tourism: A significant economic driver.</a:t>
            </a:r>
            <a:br/>
            <a:r>
              <a:rPr/>
              <a:t>- Pre-pandemic GDP growth showed strong reliance on tourism.</a:t>
            </a:r>
          </a:p>
          <a:p>
            <a:pPr lvl="0" indent="0" marL="0">
              <a:buNone/>
            </a:pPr>
            <a:r>
              <a:rPr b="1"/>
              <a:t>Weaknesses (W)</a:t>
            </a:r>
            <a:br/>
            <a:r>
              <a:rPr/>
              <a:t>- Over-reliance on tourism.</a:t>
            </a:r>
            <a:br/>
            <a:r>
              <a:rPr/>
              <a:t>- Sharp GDP decline during the COVID-19 pandemic.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Opportunities (O)</a:t>
            </a:r>
            <a:br/>
            <a:r>
              <a:rPr/>
              <a:t>- Biodiversity conservation initiatives.</a:t>
            </a:r>
            <a:br/>
            <a:r>
              <a:rPr/>
              <a:t>- Mangrove restoration programs to enhance ecological benefits.</a:t>
            </a:r>
          </a:p>
          <a:p>
            <a:pPr lvl="0" indent="0" marL="0">
              <a:buNone/>
            </a:pPr>
            <a:r>
              <a:rPr b="1"/>
              <a:t>Threats (T)</a:t>
            </a:r>
            <a:br/>
            <a:r>
              <a:rPr/>
              <a:t>- Mangrove forest degradation.</a:t>
            </a:r>
            <a:br/>
            <a:r>
              <a:rPr/>
              <a:t>- Climate change and rising sea levels pose risks to tourism and ecosystems.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for Aruba</dc:title>
  <dc:creator>Haochen Li</dc:creator>
  <cp:keywords/>
  <dcterms:created xsi:type="dcterms:W3CDTF">2024-12-16T19:15:09Z</dcterms:created>
  <dcterms:modified xsi:type="dcterms:W3CDTF">2024-12-16T19:15:09Z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2024-12-16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