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20105" y="2059000"/>
            <a:ext cx="2582545" cy="1014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9311" y="4572"/>
            <a:ext cx="4742815" cy="6853555"/>
          </a:xfrm>
          <a:custGeom>
            <a:avLst/>
            <a:gdLst/>
            <a:ahLst/>
            <a:cxnLst/>
            <a:rect l="l" t="t" r="r" b="b"/>
            <a:pathLst>
              <a:path w="4742815" h="6853555">
                <a:moveTo>
                  <a:pt x="1927860" y="0"/>
                </a:moveTo>
                <a:lnTo>
                  <a:pt x="3146806" y="6853043"/>
                </a:lnTo>
              </a:path>
              <a:path w="4742815" h="685355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723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5211" y="3047999"/>
            <a:ext cx="3256915" cy="3810000"/>
          </a:xfrm>
          <a:custGeom>
            <a:avLst/>
            <a:gdLst/>
            <a:ahLst/>
            <a:cxnLst/>
            <a:rect l="l" t="t" r="r" b="b"/>
            <a:pathLst>
              <a:path w="3256915" h="3810000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547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344" y="3590543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885" y="273811"/>
            <a:ext cx="9725660" cy="121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091" y="1881631"/>
            <a:ext cx="5792470" cy="429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8869" y="647285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.openai.com/c/435142d6-b77f-4f52-b5ed-3f557fdc750d#data-preparation" TargetMode="External"/><Relationship Id="rId13" Type="http://schemas.openxmlformats.org/officeDocument/2006/relationships/hyperlink" Target="https://chat.openai.com/c/435142d6-b77f-4f52-b5ed-3f557fdc750d#contributing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chat.openai.com/c/435142d6-b77f-4f52-b5ed-3f557fdc750d#usage" TargetMode="External"/><Relationship Id="rId12" Type="http://schemas.openxmlformats.org/officeDocument/2006/relationships/hyperlink" Target="https://chat.openai.com/c/435142d6-b77f-4f52-b5ed-3f557fdc750d#deploymen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openai.com/c/435142d6-b77f-4f52-b5ed-3f557fdc750d#requirements" TargetMode="External"/><Relationship Id="rId11" Type="http://schemas.openxmlformats.org/officeDocument/2006/relationships/hyperlink" Target="https://chat.openai.com/c/435142d6-b77f-4f52-b5ed-3f557fdc750d#evaluation" TargetMode="External"/><Relationship Id="rId5" Type="http://schemas.openxmlformats.org/officeDocument/2006/relationships/hyperlink" Target="https://chat.openai.com/c/435142d6-b77f-4f52-b5ed-3f557fdc750d#introduction" TargetMode="External"/><Relationship Id="rId10" Type="http://schemas.openxmlformats.org/officeDocument/2006/relationships/hyperlink" Target="https://chat.openai.com/c/435142d6-b77f-4f52-b5ed-3f557fdc750d#training" TargetMode="External"/><Relationship Id="rId4" Type="http://schemas.openxmlformats.org/officeDocument/2006/relationships/image" Target="../media/image5.jpg"/><Relationship Id="rId9" Type="http://schemas.openxmlformats.org/officeDocument/2006/relationships/hyperlink" Target="https://chat.openai.com/c/435142d6-b77f-4f52-b5ed-3f557fdc750d#model-architecture" TargetMode="External"/><Relationship Id="rId14" Type="http://schemas.openxmlformats.org/officeDocument/2006/relationships/hyperlink" Target="https://chat.openai.com/c/435142d6-b77f-4f52-b5ed-3f557fdc750d#licens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4549" y="-190"/>
            <a:ext cx="4752340" cy="6863080"/>
            <a:chOff x="7444549" y="-190"/>
            <a:chExt cx="4752340" cy="6863080"/>
          </a:xfrm>
        </p:grpSpPr>
        <p:sp>
          <p:nvSpPr>
            <p:cNvPr id="3" name="object 3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743712" y="1104900"/>
            <a:ext cx="1742439" cy="1333500"/>
            <a:chOff x="743712" y="1104900"/>
            <a:chExt cx="1742439" cy="1333500"/>
          </a:xfrm>
        </p:grpSpPr>
        <p:sp>
          <p:nvSpPr>
            <p:cNvPr id="13" name="object 13"/>
            <p:cNvSpPr/>
            <p:nvPr/>
          </p:nvSpPr>
          <p:spPr>
            <a:xfrm>
              <a:off x="743712" y="1380743"/>
              <a:ext cx="1228725" cy="1057910"/>
            </a:xfrm>
            <a:custGeom>
              <a:avLst/>
              <a:gdLst/>
              <a:ahLst/>
              <a:cxnLst/>
              <a:rect l="l" t="t" r="r" b="b"/>
              <a:pathLst>
                <a:path w="1228725" h="1057910">
                  <a:moveTo>
                    <a:pt x="964183" y="0"/>
                  </a:moveTo>
                  <a:lnTo>
                    <a:pt x="264236" y="0"/>
                  </a:lnTo>
                  <a:lnTo>
                    <a:pt x="0" y="528827"/>
                  </a:lnTo>
                  <a:lnTo>
                    <a:pt x="264236" y="1057655"/>
                  </a:lnTo>
                  <a:lnTo>
                    <a:pt x="964183" y="1057655"/>
                  </a:lnTo>
                  <a:lnTo>
                    <a:pt x="1228344" y="528827"/>
                  </a:lnTo>
                  <a:lnTo>
                    <a:pt x="964183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37944" y="1104900"/>
              <a:ext cx="647700" cy="562610"/>
            </a:xfrm>
            <a:custGeom>
              <a:avLst/>
              <a:gdLst/>
              <a:ahLst/>
              <a:cxnLst/>
              <a:rect l="l" t="t" r="r" b="b"/>
              <a:pathLst>
                <a:path w="647700" h="562610">
                  <a:moveTo>
                    <a:pt x="507238" y="0"/>
                  </a:moveTo>
                  <a:lnTo>
                    <a:pt x="140462" y="0"/>
                  </a:lnTo>
                  <a:lnTo>
                    <a:pt x="0" y="281050"/>
                  </a:lnTo>
                  <a:lnTo>
                    <a:pt x="140462" y="562355"/>
                  </a:lnTo>
                  <a:lnTo>
                    <a:pt x="507238" y="562355"/>
                  </a:lnTo>
                  <a:lnTo>
                    <a:pt x="647700" y="281050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753611" y="1190244"/>
            <a:ext cx="1666239" cy="1438910"/>
          </a:xfrm>
          <a:custGeom>
            <a:avLst/>
            <a:gdLst/>
            <a:ahLst/>
            <a:cxnLst/>
            <a:rect l="l" t="t" r="r" b="b"/>
            <a:pathLst>
              <a:path w="1666239" h="1438910">
                <a:moveTo>
                  <a:pt x="1306449" y="0"/>
                </a:moveTo>
                <a:lnTo>
                  <a:pt x="359283" y="0"/>
                </a:lnTo>
                <a:lnTo>
                  <a:pt x="0" y="719201"/>
                </a:lnTo>
                <a:lnTo>
                  <a:pt x="359283" y="1438655"/>
                </a:lnTo>
                <a:lnTo>
                  <a:pt x="1306449" y="1438655"/>
                </a:lnTo>
                <a:lnTo>
                  <a:pt x="1665732" y="719201"/>
                </a:lnTo>
                <a:lnTo>
                  <a:pt x="1306449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0855" y="5228844"/>
            <a:ext cx="723900" cy="620395"/>
          </a:xfrm>
          <a:custGeom>
            <a:avLst/>
            <a:gdLst/>
            <a:ahLst/>
            <a:cxnLst/>
            <a:rect l="l" t="t" r="r" b="b"/>
            <a:pathLst>
              <a:path w="723900" h="620395">
                <a:moveTo>
                  <a:pt x="569087" y="0"/>
                </a:moveTo>
                <a:lnTo>
                  <a:pt x="154813" y="0"/>
                </a:lnTo>
                <a:lnTo>
                  <a:pt x="0" y="310133"/>
                </a:lnTo>
                <a:lnTo>
                  <a:pt x="154813" y="620267"/>
                </a:lnTo>
                <a:lnTo>
                  <a:pt x="569087" y="620267"/>
                </a:lnTo>
                <a:lnTo>
                  <a:pt x="723900" y="310133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xfrm>
            <a:off x="5334000" y="2059000"/>
            <a:ext cx="5049517" cy="1015021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"/>
              </a:spcBef>
            </a:pPr>
            <a:r>
              <a:rPr lang="en-IN" sz="3200" b="0" spc="-10" dirty="0" smtClean="0">
                <a:latin typeface="Trebuchet MS"/>
                <a:cs typeface="Trebuchet MS"/>
              </a:rPr>
              <a:t>Mohamed Arshad </a:t>
            </a:r>
            <a:r>
              <a:rPr lang="en-IN" sz="3200" b="0" spc="-10" dirty="0" err="1" smtClean="0">
                <a:latin typeface="Trebuchet MS"/>
                <a:cs typeface="Trebuchet MS"/>
              </a:rPr>
              <a:t>Ahamed</a:t>
            </a:r>
            <a:r>
              <a:rPr lang="en-IN" sz="3200" b="0" spc="-10" dirty="0" smtClean="0">
                <a:latin typeface="Trebuchet MS"/>
                <a:cs typeface="Trebuchet MS"/>
              </a:rPr>
              <a:t> T </a:t>
            </a:r>
            <a:r>
              <a:rPr sz="3200" b="0" spc="-10" dirty="0" smtClean="0">
                <a:latin typeface="Trebuchet MS"/>
                <a:cs typeface="Trebuchet MS"/>
              </a:rPr>
              <a:t>3115212430</a:t>
            </a:r>
            <a:r>
              <a:rPr lang="en-IN" sz="3200" b="0" spc="-10" dirty="0" smtClean="0">
                <a:latin typeface="Trebuchet MS"/>
                <a:cs typeface="Trebuchet MS"/>
              </a:rPr>
              <a:t>33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32957" y="3317240"/>
            <a:ext cx="1845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6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65080" y="784859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5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934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RESULTS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29257" y="6488300"/>
            <a:ext cx="831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b="1" spc="-50" dirty="0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851" y="6475600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100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3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nual</a:t>
            </a:r>
            <a:r>
              <a:rPr sz="1100" b="1" spc="-6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682852" y="1617674"/>
            <a:ext cx="7318147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8780" marR="5080">
              <a:lnSpc>
                <a:spcPct val="100000"/>
              </a:lnSpc>
              <a:spcBef>
                <a:spcPts val="95"/>
              </a:spcBef>
            </a:pPr>
            <a:r>
              <a:rPr lang="en-IN" sz="2800" dirty="0" smtClean="0">
                <a:latin typeface="Arial"/>
                <a:cs typeface="Arial"/>
              </a:rPr>
              <a:t>T</a:t>
            </a:r>
            <a:r>
              <a:rPr sz="2800" dirty="0" smtClean="0">
                <a:latin typeface="Arial"/>
                <a:cs typeface="Arial"/>
              </a:rPr>
              <a:t>he</a:t>
            </a:r>
            <a:r>
              <a:rPr sz="2800" spc="-55" dirty="0" smtClean="0">
                <a:latin typeface="Arial"/>
                <a:cs typeface="Arial"/>
              </a:rPr>
              <a:t> </a:t>
            </a:r>
            <a:r>
              <a:rPr lang="en-US" sz="2800" dirty="0"/>
              <a:t>GPT with Whisper can result in a powerful and privacy-preserving voice assistant that offers personalized experiences while safeguarding user data.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u="sng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-2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4549" y="-190"/>
            <a:ext cx="4752340" cy="6863080"/>
            <a:chOff x="7444549" y="-190"/>
            <a:chExt cx="4752340" cy="6863080"/>
          </a:xfrm>
        </p:grpSpPr>
        <p:sp>
          <p:nvSpPr>
            <p:cNvPr id="4" name="object 4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9241" y="818514"/>
            <a:ext cx="387159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265" dirty="0">
                <a:latin typeface="Trebuchet MS"/>
                <a:cs typeface="Trebuchet MS"/>
              </a:rPr>
              <a:t> </a:t>
            </a:r>
            <a:r>
              <a:rPr sz="4250" b="1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9241" y="2114169"/>
            <a:ext cx="907227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4400" b="1" dirty="0" smtClean="0">
                <a:latin typeface="Trebuchet MS" panose="020B0603020202020204" pitchFamily="34" charset="0"/>
              </a:rPr>
              <a:t>PERSONALIZED VOICE ASSISTANT WITH GPT AND WHISPER </a:t>
            </a:r>
            <a:endParaRPr lang="en-US" sz="4250" b="1" dirty="0">
              <a:latin typeface="Trebuchet MS" panose="020B0603020202020204" pitchFamily="34" charset="0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344" y="6409944"/>
            <a:ext cx="3706495" cy="295910"/>
            <a:chOff x="466344" y="6409944"/>
            <a:chExt cx="3706495" cy="29591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6" y="6467856"/>
              <a:ext cx="2142744" cy="1996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534"/>
            <a:ext cx="12192000" cy="6760845"/>
          </a:xfrm>
          <a:custGeom>
            <a:avLst/>
            <a:gdLst/>
            <a:ahLst/>
            <a:cxnLst/>
            <a:rect l="l" t="t" r="r" b="b"/>
            <a:pathLst>
              <a:path w="12192000" h="6760845">
                <a:moveTo>
                  <a:pt x="12192000" y="0"/>
                </a:moveTo>
                <a:lnTo>
                  <a:pt x="0" y="0"/>
                </a:lnTo>
                <a:lnTo>
                  <a:pt x="0" y="6760462"/>
                </a:lnTo>
                <a:lnTo>
                  <a:pt x="12192000" y="676046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4549" y="-190"/>
            <a:ext cx="4752340" cy="6863080"/>
            <a:chOff x="7444549" y="-190"/>
            <a:chExt cx="4752340" cy="6863080"/>
          </a:xfrm>
        </p:grpSpPr>
        <p:sp>
          <p:nvSpPr>
            <p:cNvPr id="4" name="object 4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551" y="6488300"/>
            <a:ext cx="173990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787400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443" y="448055"/>
            <a:ext cx="363220" cy="361315"/>
          </a:xfrm>
          <a:custGeom>
            <a:avLst/>
            <a:gdLst/>
            <a:ahLst/>
            <a:cxnLst/>
            <a:rect l="l" t="t" r="r" b="b"/>
            <a:pathLst>
              <a:path w="363220" h="361315">
                <a:moveTo>
                  <a:pt x="181355" y="0"/>
                </a:moveTo>
                <a:lnTo>
                  <a:pt x="133096" y="6477"/>
                </a:lnTo>
                <a:lnTo>
                  <a:pt x="89788" y="24638"/>
                </a:lnTo>
                <a:lnTo>
                  <a:pt x="53085" y="52832"/>
                </a:lnTo>
                <a:lnTo>
                  <a:pt x="24764" y="89408"/>
                </a:lnTo>
                <a:lnTo>
                  <a:pt x="6476" y="132588"/>
                </a:lnTo>
                <a:lnTo>
                  <a:pt x="0" y="180594"/>
                </a:lnTo>
                <a:lnTo>
                  <a:pt x="6476" y="228600"/>
                </a:lnTo>
                <a:lnTo>
                  <a:pt x="24764" y="271780"/>
                </a:lnTo>
                <a:lnTo>
                  <a:pt x="53085" y="308229"/>
                </a:lnTo>
                <a:lnTo>
                  <a:pt x="89788" y="336550"/>
                </a:lnTo>
                <a:lnTo>
                  <a:pt x="133096" y="354711"/>
                </a:lnTo>
                <a:lnTo>
                  <a:pt x="181355" y="361188"/>
                </a:lnTo>
                <a:lnTo>
                  <a:pt x="229615" y="354711"/>
                </a:lnTo>
                <a:lnTo>
                  <a:pt x="272923" y="336550"/>
                </a:lnTo>
                <a:lnTo>
                  <a:pt x="309625" y="308229"/>
                </a:lnTo>
                <a:lnTo>
                  <a:pt x="337947" y="271780"/>
                </a:lnTo>
                <a:lnTo>
                  <a:pt x="356234" y="228600"/>
                </a:lnTo>
                <a:lnTo>
                  <a:pt x="362711" y="180594"/>
                </a:lnTo>
                <a:lnTo>
                  <a:pt x="356234" y="132588"/>
                </a:lnTo>
                <a:lnTo>
                  <a:pt x="337947" y="89408"/>
                </a:lnTo>
                <a:lnTo>
                  <a:pt x="309625" y="52832"/>
                </a:lnTo>
                <a:lnTo>
                  <a:pt x="272923" y="24638"/>
                </a:lnTo>
                <a:lnTo>
                  <a:pt x="229615" y="6477"/>
                </a:lnTo>
                <a:lnTo>
                  <a:pt x="18135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09844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8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4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49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4"/>
                </a:lnTo>
                <a:lnTo>
                  <a:pt x="52197" y="500189"/>
                </a:lnTo>
                <a:lnTo>
                  <a:pt x="79501" y="536320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0"/>
                </a:lnTo>
                <a:lnTo>
                  <a:pt x="230377" y="633983"/>
                </a:lnTo>
                <a:lnTo>
                  <a:pt x="275971" y="644182"/>
                </a:lnTo>
                <a:lnTo>
                  <a:pt x="323850" y="647699"/>
                </a:lnTo>
                <a:lnTo>
                  <a:pt x="371728" y="644182"/>
                </a:lnTo>
                <a:lnTo>
                  <a:pt x="417322" y="633983"/>
                </a:lnTo>
                <a:lnTo>
                  <a:pt x="460375" y="617600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0"/>
                </a:lnTo>
                <a:lnTo>
                  <a:pt x="595502" y="500189"/>
                </a:lnTo>
                <a:lnTo>
                  <a:pt x="617601" y="460374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49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4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8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6888" cy="24841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244" y="3819142"/>
            <a:ext cx="4125595" cy="3009900"/>
            <a:chOff x="47244" y="3819142"/>
            <a:chExt cx="412559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2"/>
              <a:ext cx="1734312" cy="3009898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948433" y="364616"/>
            <a:ext cx="2346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48433" y="1105281"/>
            <a:ext cx="4079114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0040" indent="-312420">
              <a:lnSpc>
                <a:spcPct val="100000"/>
              </a:lnSpc>
              <a:spcBef>
                <a:spcPts val="105"/>
              </a:spcBef>
              <a:buSzPct val="96875"/>
              <a:buAutoNum type="arabicPeriod"/>
              <a:tabLst>
                <a:tab pos="320040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5"/>
              </a:rPr>
              <a:t>Introduction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6"/>
              </a:rPr>
              <a:t>Requirements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7"/>
              </a:rPr>
              <a:t>Usage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8"/>
              </a:rPr>
              <a:t>Data</a:t>
            </a:r>
            <a:r>
              <a:rPr sz="3200" u="sng" spc="-4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8"/>
              </a:rPr>
              <a:t>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8"/>
              </a:rPr>
              <a:t>Preparation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9"/>
              </a:rPr>
              <a:t>Model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9"/>
              </a:rPr>
              <a:t>Architecture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10"/>
              </a:rPr>
              <a:t>Training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11"/>
              </a:rPr>
              <a:t>Evaluation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12"/>
              </a:rPr>
              <a:t>Deployment</a:t>
            </a:r>
            <a:endParaRPr sz="3200" dirty="0">
              <a:latin typeface="Carlito"/>
              <a:cs typeface="Carlito"/>
            </a:endParaRPr>
          </a:p>
          <a:p>
            <a:pPr marL="319405" indent="-312420">
              <a:lnSpc>
                <a:spcPct val="100000"/>
              </a:lnSpc>
              <a:buSzPct val="96875"/>
              <a:buAutoNum type="arabicPeriod"/>
              <a:tabLst>
                <a:tab pos="319405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13"/>
              </a:rPr>
              <a:t>Contributing</a:t>
            </a:r>
            <a:endParaRPr sz="3200" dirty="0">
              <a:latin typeface="Carlito"/>
              <a:cs typeface="Carlito"/>
            </a:endParaRPr>
          </a:p>
          <a:p>
            <a:pPr marL="524510" indent="-513080">
              <a:lnSpc>
                <a:spcPct val="100000"/>
              </a:lnSpc>
              <a:spcBef>
                <a:spcPts val="5"/>
              </a:spcBef>
              <a:buSzPct val="96875"/>
              <a:buAutoNum type="arabicPeriod"/>
              <a:tabLst>
                <a:tab pos="524510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14"/>
              </a:rPr>
              <a:t>License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80469" y="6464300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856" y="2933700"/>
            <a:ext cx="2761615" cy="3258820"/>
            <a:chOff x="7991856" y="2933700"/>
            <a:chExt cx="2761615" cy="3258820"/>
          </a:xfrm>
        </p:grpSpPr>
        <p:sp>
          <p:nvSpPr>
            <p:cNvPr id="4" name="object 4"/>
            <p:cNvSpPr/>
            <p:nvPr/>
          </p:nvSpPr>
          <p:spPr>
            <a:xfrm>
              <a:off x="9354312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3700"/>
              <a:ext cx="2761488" cy="325831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29" y="564007"/>
            <a:ext cx="565213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6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2" name="Rectangle 11"/>
          <p:cNvSpPr/>
          <p:nvPr/>
        </p:nvSpPr>
        <p:spPr>
          <a:xfrm>
            <a:off x="757618" y="2073638"/>
            <a:ext cx="7014782" cy="379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lang="en-US" sz="2400" dirty="0" smtClean="0"/>
              <a:t>Develop a personalized voice assistant system integrating GPT (Generative Pre-trained Transformer) and Whisper (a privacy-preserving framework), aimed at providing tailored responses and services while maintaining user privacy. </a:t>
            </a:r>
          </a:p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lang="en-US" sz="2400" dirty="0" smtClean="0"/>
              <a:t>The system should understand and respond to natural language queries, adapt to user preferences and context, and ensure that sensitive information is securely processed and protected.</a:t>
            </a:r>
            <a:endParaRPr lang="en-US"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4311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241" y="818514"/>
            <a:ext cx="526796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477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241" y="2019426"/>
            <a:ext cx="7160261" cy="43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812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The Personalized Voice Assistant with GPT (Generative Pre-trained Transformer) and Whisper is an innovative project that aims to revolutionize the user experience in voice-controlled interfaces. By integrating cutting-edge natural language processing (NLP) technologies like GPT with Whisper, a privacy-preserving protocol for voice processing, this project ensures both enhanced functionality and user privacy.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188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WHO</a:t>
            </a:r>
            <a:r>
              <a:rPr sz="3200" spc="-270" dirty="0"/>
              <a:t> </a:t>
            </a:r>
            <a:r>
              <a:rPr sz="3200" dirty="0"/>
              <a:t>ARE</a:t>
            </a:r>
            <a:r>
              <a:rPr sz="3200" spc="-130" dirty="0"/>
              <a:t> </a:t>
            </a:r>
            <a:r>
              <a:rPr sz="3200" dirty="0"/>
              <a:t>THE</a:t>
            </a:r>
            <a:r>
              <a:rPr sz="3200" spc="-90" dirty="0"/>
              <a:t> </a:t>
            </a:r>
            <a:r>
              <a:rPr sz="3200" dirty="0"/>
              <a:t>END</a:t>
            </a:r>
            <a:r>
              <a:rPr sz="3200" spc="-9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3119" y="2094737"/>
            <a:ext cx="5879465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The end users for a personalized voice assistant with GPT (Generative Pre-trained Transformer) and Whisper technology could vary depending on the specific application and target audience. 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5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6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YOUR</a:t>
            </a:r>
            <a:r>
              <a:rPr sz="3600" spc="-160" dirty="0"/>
              <a:t> </a:t>
            </a:r>
            <a:r>
              <a:rPr sz="3600" spc="-30" dirty="0"/>
              <a:t>SOLUTION</a:t>
            </a:r>
            <a:r>
              <a:rPr sz="3600" spc="-335" dirty="0"/>
              <a:t> </a:t>
            </a:r>
            <a:r>
              <a:rPr sz="3600" dirty="0"/>
              <a:t>AND</a:t>
            </a:r>
            <a:r>
              <a:rPr sz="3600" spc="-75" dirty="0"/>
              <a:t> </a:t>
            </a:r>
            <a:r>
              <a:rPr sz="3600" dirty="0"/>
              <a:t>ITS</a:t>
            </a:r>
            <a:r>
              <a:rPr sz="3600" spc="-50" dirty="0"/>
              <a:t> </a:t>
            </a:r>
            <a:r>
              <a:rPr sz="3600" dirty="0"/>
              <a:t>VALUE</a:t>
            </a:r>
            <a:r>
              <a:rPr sz="3600" spc="-16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50794" y="2136140"/>
            <a:ext cx="577088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solution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lang="en-IN" sz="2400" spc="-55" dirty="0" smtClean="0">
                <a:latin typeface="Arial"/>
                <a:cs typeface="Arial"/>
              </a:rPr>
              <a:t>for</a:t>
            </a:r>
            <a:r>
              <a:rPr lang="en-US" sz="2400" dirty="0" smtClean="0"/>
              <a:t> </a:t>
            </a:r>
            <a:r>
              <a:rPr lang="en-US" sz="2400" dirty="0"/>
              <a:t>personalized voice assistant with GPT and Whisper technology offers a unique combination of advanced natural language processing, personalized interactions, privacy, and versatility, delivering a superior user experience compared to traditional voice assistants.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551" y="6488300"/>
            <a:ext cx="173990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787400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4"/>
            <a:ext cx="2467356" cy="341833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14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95"/>
              </a:spcBef>
            </a:pPr>
            <a:r>
              <a:rPr sz="4250" dirty="0"/>
              <a:t>THE</a:t>
            </a:r>
            <a:r>
              <a:rPr sz="4250" spc="-40" dirty="0"/>
              <a:t> </a:t>
            </a:r>
            <a:r>
              <a:rPr sz="4250" dirty="0"/>
              <a:t>WOW</a:t>
            </a:r>
            <a:r>
              <a:rPr sz="4250" spc="35" dirty="0"/>
              <a:t> </a:t>
            </a:r>
            <a:r>
              <a:rPr sz="4250" dirty="0"/>
              <a:t>IN</a:t>
            </a:r>
            <a:r>
              <a:rPr sz="4250" spc="-45" dirty="0"/>
              <a:t> </a:t>
            </a:r>
            <a:r>
              <a:rPr sz="4250" dirty="0"/>
              <a:t>YOUR</a:t>
            </a:r>
            <a:r>
              <a:rPr sz="4250" spc="-30" dirty="0"/>
              <a:t>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304269" y="6464300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1833" y="2175128"/>
            <a:ext cx="5873115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"wow"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factor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solution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lies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its </a:t>
            </a:r>
            <a:r>
              <a:rPr lang="en-US" sz="2400" dirty="0"/>
              <a:t>the power of GPT for natural language understanding and generation with Whisper for privacy-preserving voice recognition, you can create a personalized voice assistant that delivers a seamless, intuitive, and privacy-conscious user experience. This solution not only provides users with valuable assistance but also respects their privacy rights, setting a new standard for voice-enabled technology.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29257" y="6488300"/>
            <a:ext cx="831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b="1" spc="-50" dirty="0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851" y="6475600"/>
            <a:ext cx="176530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100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3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nual</a:t>
            </a:r>
            <a:r>
              <a:rPr sz="1100" b="1" spc="-6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990091" y="1881631"/>
            <a:ext cx="5792470" cy="30283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dirty="0"/>
              <a:t>solution</a:t>
            </a:r>
            <a:r>
              <a:rPr spc="-80" dirty="0"/>
              <a:t> </a:t>
            </a:r>
            <a:r>
              <a:rPr dirty="0"/>
              <a:t>utilizes</a:t>
            </a:r>
            <a:r>
              <a:rPr spc="-80" dirty="0"/>
              <a:t> </a:t>
            </a:r>
            <a:r>
              <a:rPr lang="en-US" dirty="0"/>
              <a:t>personalized voice assistant that leverages the power of GPT for natural language understanding and generation, while incorporating privacy-preserving techniques like Whisper to protect user data.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389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Carlito</vt:lpstr>
      <vt:lpstr>Trebuchet MS</vt:lpstr>
      <vt:lpstr>Office Theme</vt:lpstr>
      <vt:lpstr>Mohamed Arshad Ahamed T 311521243033</vt:lpstr>
      <vt:lpstr>PowerPoint Presentation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Mohamed Arshad Ahamed T 311521243033</dc:title>
  <dc:creator>Manoah Samson Raj</dc:creator>
  <cp:lastModifiedBy>Admin</cp:lastModifiedBy>
  <cp:revision>3</cp:revision>
  <dcterms:created xsi:type="dcterms:W3CDTF">2024-04-22T06:55:38Z</dcterms:created>
  <dcterms:modified xsi:type="dcterms:W3CDTF">2024-04-22T08:38:12Z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2024-04-22T00:00:00Z</vt:filetime>
  </property>
  <property fmtid="{D5CDD505-2E9C-101B-9397-08002B2CF9AE}" pid="5" name="Producer">
    <vt:lpwstr>3-Heights(TM) PDF Security Shell 4.8.25.2 (http://www.pdf-tools.com)</vt:lpwstr>
  </property>
</Properties>
</file>