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de-DE"/>
              <a:t/>
            </a:fld>
            <a:endParaRPr lang="de-DE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Erwähne dass die Sozioökonomischen Umstände elementar sind um den Gesamten Maßstab der Lage zu verstehen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/>
              <a:t>Verschiedene formen der Ungerechtigkeit in der Amerikanischen Justiz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655839" y="3182780"/>
            <a:ext cx="6720746" cy="720079"/>
          </a:xfrm>
        </p:spPr>
        <p:txBody>
          <a:bodyPr/>
          <a:lstStyle/>
          <a:p>
            <a:pPr>
              <a:defRPr/>
            </a:pPr>
            <a:r>
              <a:rPr lang="de-DE"/>
              <a:t>Von Malte A. Aschenbach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099143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7121966" cy="4525962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859164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Inhalt</a:t>
            </a:r>
            <a:endParaRPr/>
          </a:p>
        </p:txBody>
      </p:sp>
      <p:sp>
        <p:nvSpPr>
          <p:cNvPr id="1928921982" name=""/>
          <p:cNvSpPr txBox="1"/>
          <p:nvPr/>
        </p:nvSpPr>
        <p:spPr bwMode="auto">
          <a:xfrm flipH="0" flipV="0">
            <a:off x="7864990" y="1600201"/>
            <a:ext cx="3731809" cy="2286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Abstrakt:</a:t>
            </a:r>
            <a:endParaRPr/>
          </a:p>
          <a:p>
            <a:pPr>
              <a:defRPr/>
            </a:pPr>
            <a:r>
              <a:rPr/>
              <a:t>Ich werde in dieser Präsentation an zwei Situationen in der Kriminalitätsaufklärung exemplarisch die Ungerechtigkeiten im US-Amerikanischen Justizsystem untersuchen.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48428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Einleitung in das Thema</a:t>
            </a:r>
            <a:endParaRPr/>
          </a:p>
        </p:txBody>
      </p:sp>
      <p:sp>
        <p:nvSpPr>
          <p:cNvPr id="35458344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Komplexe Situation</a:t>
            </a:r>
            <a:endParaRPr/>
          </a:p>
          <a:p>
            <a:pPr lvl="1">
              <a:defRPr/>
            </a:pPr>
            <a:r>
              <a:rPr/>
              <a:t>Viele Sozioökonomische Umstände</a:t>
            </a:r>
            <a:endParaRPr/>
          </a:p>
          <a:p>
            <a:pPr lvl="1">
              <a:defRPr/>
            </a:pPr>
            <a:r>
              <a:rPr/>
              <a:t>Rassismus</a:t>
            </a:r>
            <a:endParaRPr/>
          </a:p>
          <a:p>
            <a:pPr lvl="1">
              <a:defRPr/>
            </a:pPr>
            <a:r>
              <a:rPr/>
              <a:t>Klassengesellschaft</a:t>
            </a:r>
            <a:endParaRPr/>
          </a:p>
          <a:p>
            <a:pPr lvl="0">
              <a:defRPr/>
            </a:pPr>
            <a:r>
              <a:rPr/>
              <a:t>Situationen</a:t>
            </a:r>
            <a:endParaRPr/>
          </a:p>
          <a:p>
            <a:pPr lvl="1">
              <a:defRPr/>
            </a:pPr>
            <a:r>
              <a:rPr/>
              <a:t>Im Verhör</a:t>
            </a:r>
            <a:endParaRPr/>
          </a:p>
          <a:p>
            <a:pPr lvl="1">
              <a:defRPr/>
            </a:pPr>
            <a:r>
              <a:rPr/>
              <a:t>Im Prozess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57129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 Verhör</a:t>
            </a:r>
            <a:endParaRPr/>
          </a:p>
        </p:txBody>
      </p:sp>
      <p:sp>
        <p:nvSpPr>
          <p:cNvPr id="169114699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Miranda Wahrnungen/Rechte</a:t>
            </a:r>
            <a:endParaRPr lang="de-DE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de-DE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1966 Mirand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2022-10-09T12:40:09Z</dcterms:modified>
  <cp:category/>
  <cp:contentStatus/>
  <cp:version/>
</cp:coreProperties>
</file>