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8" r:id="rId8"/>
    <p:sldId id="267" r:id="rId9"/>
    <p:sldId id="269" r:id="rId10"/>
    <p:sldId id="271" r:id="rId11"/>
    <p:sldId id="272" r:id="rId12"/>
    <p:sldId id="273" r:id="rId13"/>
    <p:sldId id="279" r:id="rId14"/>
    <p:sldId id="282" r:id="rId15"/>
    <p:sldId id="284" r:id="rId16"/>
    <p:sldId id="285" r:id="rId17"/>
    <p:sldId id="288" r:id="rId18"/>
    <p:sldId id="293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0" autoAdjust="0"/>
    <p:restoredTop sz="90929"/>
  </p:normalViewPr>
  <p:slideViewPr>
    <p:cSldViewPr>
      <p:cViewPr varScale="1">
        <p:scale>
          <a:sx n="106" d="100"/>
          <a:sy n="106" d="100"/>
        </p:scale>
        <p:origin x="12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813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="" xmlns:a16="http://schemas.microsoft.com/office/drawing/2014/main" id="{748286A7-D572-431A-8C56-4EC754646B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6D575E17-A325-4C3E-8935-2A7F22B68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1030">
            <a:extLst>
              <a:ext uri="{FF2B5EF4-FFF2-40B4-BE49-F238E27FC236}">
                <a16:creationId xmlns="" xmlns:a16="http://schemas.microsoft.com/office/drawing/2014/main" id="{A8792C52-D0FE-4680-9330-596ED117C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9D4F7E-E328-45BA-8BF9-AD405E76DC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DC978-E0CB-458D-ACDB-1C872B0B99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1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B65D-F498-48D1-9B98-AF39FC7210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C90E-C2AF-4235-84FE-B3224266A3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758B-B538-4BEA-8F09-B6DD7D328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249D4-BEB5-46E2-95EA-8DC73F2C0F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7788-9A14-4E52-98ED-FCD365ED04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CEBE0-192C-4C39-98C4-0EA58887A4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41161-0767-43EA-BADA-D558E310B5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ECC31-2A9A-410E-A40F-782D88C1B7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1F78F-2B2D-4FD7-80AA-E1233FE1BA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2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="" xmlns:a16="http://schemas.microsoft.com/office/drawing/2014/main" id="{A41B1FCF-47A7-4171-8A1B-BCD5923624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="" xmlns:a16="http://schemas.microsoft.com/office/drawing/2014/main" id="{7A92BAE1-C368-4F47-A36F-BC384661E7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="" xmlns:a16="http://schemas.microsoft.com/office/drawing/2014/main" id="{3C04FBD4-57FF-418B-93FE-F806B46FA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185B7F8-A84D-4D7A-AF22-2223FFA7DF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kr/url?sa=i&amp;source=images&amp;cd=&amp;cad=rja&amp;docid=9TtdfNngol_S-M&amp;tbnid=GAmzNOaXaLckHM:&amp;ved=0CAUQjRw&amp;url=https://wikis.glowscotland.org.uk/0001612/PHS_Higher_Computing/Computer_Systems/Peripherals/Functions_of_an_Interface/Protocol_Conversion&amp;ei=mFo9UaLkIMz4mAX_moA4&amp;psig=AFQjCNGUj5SFLvIZ4A-zhXQkf35YZeC36A&amp;ust=136306175358281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rt9net.blogspot.com/p/lan-rt09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William Stallings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Data and Computer Communications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Chapter 1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Protocols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Used for communications between entities in a system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Must speak the same language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Entities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User applications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e-mail facilities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Systems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Computer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Terminal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Remote sensor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Key Elements of a Protocol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Syntax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Data formats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Signal levels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Semantics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Control information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Error handling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Timing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Speed matching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Sequencing</a:t>
            </a:r>
          </a:p>
          <a:p>
            <a:pPr lvl="1"/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13316" name="Picture 5" descr="https://wikis.glowscotland.org.uk/@api/deki/files/22586/=common_protocol_conversion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1844675"/>
            <a:ext cx="4814887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Protocol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Task of communication broken up into modules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For example file transfer could use three modules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File transfer application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Communication service module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Network access module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5"/>
          <a:stretch>
            <a:fillRect/>
          </a:stretch>
        </p:blipFill>
        <p:spPr bwMode="auto">
          <a:xfrm>
            <a:off x="684213" y="4273550"/>
            <a:ext cx="8001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Addressing Requirements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Two levels of addressing required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computer needs unique network address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application on a (multi-tasking) computer needs a unique address within the computer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The service access point or SAP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7"/>
          <a:stretch>
            <a:fillRect/>
          </a:stretch>
        </p:blipFill>
        <p:spPr bwMode="auto">
          <a:xfrm>
            <a:off x="4643438" y="3810000"/>
            <a:ext cx="45005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Protocol Data Units (PDU)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At each layer, protocols are used to communicate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Control information is added to user data at each layer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Transport layer may fragment user data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fragment has a transport header added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Destination SAP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Sequence number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Error detection code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This gives a transport protocol data unit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Operation of a Protocol Architecture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>
            <a:fillRect/>
          </a:stretch>
        </p:blipFill>
        <p:spPr bwMode="auto">
          <a:xfrm>
            <a:off x="685800" y="2117725"/>
            <a:ext cx="78486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TCP/IP Protocol Architecture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Developed by the US Defense Advanced Research Project Agency (DARPA) for its packet switched network (ARPANET)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Used by the global Internet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 official model but a working one.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Application layer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Host to host(transport layer)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Internet layer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Network access layer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Physical layer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9"/>
          <a:stretch>
            <a:fillRect/>
          </a:stretch>
        </p:blipFill>
        <p:spPr bwMode="auto">
          <a:xfrm>
            <a:off x="5189538" y="4149725"/>
            <a:ext cx="39544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OSI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Open Systems Interconnection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Developed by the International Organization for Standardization (ISO)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Seven layers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A theoretical system delivered too late!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TCP/IP is the de facto standard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OSI Layers, OSI vs TCP/IP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Application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Presentation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Session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Transport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Network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 Link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Physical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>
            <a:fillRect/>
          </a:stretch>
        </p:blipFill>
        <p:spPr bwMode="auto">
          <a:xfrm>
            <a:off x="3132138" y="2420938"/>
            <a:ext cx="56610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Standards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Required to allow for interoperability between equipment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Advantages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Ensures a large market for equipment and software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Allows products from different vendors to communicate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Disadvantages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Freeze technology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May be multiple standards for the same 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Communications Model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Source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generates data to be transmitted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Transmitter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Converts data into transmittable signals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Transmission System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Carries data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Receiver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Converts received signal into data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Destination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Takes incoming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Standards Organizations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Internet Society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ISO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ITU-T (formally CCITT)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ATM forum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Simplified Communications Model - Diagram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0"/>
          <a:stretch>
            <a:fillRect/>
          </a:stretch>
        </p:blipFill>
        <p:spPr bwMode="auto">
          <a:xfrm>
            <a:off x="457200" y="1676400"/>
            <a:ext cx="8153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Networking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Point to point communication not usually practical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Devices are too far apart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Large set of devices would need impractical number of connections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Solution is a communications network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4"/>
          <a:stretch>
            <a:fillRect/>
          </a:stretch>
        </p:blipFill>
        <p:spPr bwMode="auto">
          <a:xfrm>
            <a:off x="5580063" y="4140200"/>
            <a:ext cx="3563937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Circuit Switching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Dedicated communications path established for the duration of the conversation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e.g. telephone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Packet Switching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Small chunks (packets) of data at a time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Packets passed from node to node between source and destination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Used for terminal to computer and computer to computer communications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 sent out of sequence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Integrated Services Digital Network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ISDN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Designed to replace public telecom system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Wide variety of services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Entirely digital domain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Asynchronous Transfer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ATM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Evolution of frame relay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Little overhead for error control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Fixed packet (called cell) length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Anything from 10Mbps to Gbps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Constant data rate(Circuit Switching) using packet switching technique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Local Area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Smaller scope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Building or small campus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Usually owned by same organization as attached devices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 rates much higher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Usually broadcast systems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Now some switched systems and ATM are being introduced</a:t>
            </a:r>
          </a:p>
        </p:txBody>
      </p:sp>
      <p:pic>
        <p:nvPicPr>
          <p:cNvPr id="11268" name="Picture 7" descr="http://2.bp.blogspot.com/_RuBYXZFzFxw/TEe9tjR627I/AAAAAAAAAGU/O-4ZLKFhi5w/s1600/My+LAN+(Large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llings data comms">
  <a:themeElements>
    <a:clrScheme name="stallings data comm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data comm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data comm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Designs\stallings data comms.pot</Template>
  <TotalTime>631</TotalTime>
  <Words>506</Words>
  <Application>Microsoft Office PowerPoint</Application>
  <PresentationFormat>화면 슬라이드 쇼(4:3)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Monotype Sorts</vt:lpstr>
      <vt:lpstr>굴림</vt:lpstr>
      <vt:lpstr>Arial</vt:lpstr>
      <vt:lpstr>Arial Black</vt:lpstr>
      <vt:lpstr>Tahoma</vt:lpstr>
      <vt:lpstr>Times New Roman</vt:lpstr>
      <vt:lpstr>stallings data comms</vt:lpstr>
      <vt:lpstr>William Stallings Data and Computer Communications</vt:lpstr>
      <vt:lpstr>A Communications Model </vt:lpstr>
      <vt:lpstr>Simplified Communications Model - Diagram</vt:lpstr>
      <vt:lpstr>Networking</vt:lpstr>
      <vt:lpstr>Circuit Switching</vt:lpstr>
      <vt:lpstr>Packet Switching</vt:lpstr>
      <vt:lpstr>Integrated Services Digital Network</vt:lpstr>
      <vt:lpstr>Asynchronous Transfer Mode</vt:lpstr>
      <vt:lpstr>Local Area Networks</vt:lpstr>
      <vt:lpstr>Protocols</vt:lpstr>
      <vt:lpstr>Key Elements of a Protocol</vt:lpstr>
      <vt:lpstr>Protocol Architecture</vt:lpstr>
      <vt:lpstr>Addressing Requirements</vt:lpstr>
      <vt:lpstr>Protocol Data Units (PDU)</vt:lpstr>
      <vt:lpstr>Operation of a Protocol Architecture</vt:lpstr>
      <vt:lpstr>TCP/IP Protocol Architecture</vt:lpstr>
      <vt:lpstr>OSI Model</vt:lpstr>
      <vt:lpstr>OSI Layers, OSI vs TCP/IP</vt:lpstr>
      <vt:lpstr>Standards</vt:lpstr>
      <vt:lpstr>Standards Organizations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 Data and Computer Communications</dc:title>
  <dc:creator>Adrian &amp; Wendy</dc:creator>
  <cp:lastModifiedBy>김 태용</cp:lastModifiedBy>
  <cp:revision>34</cp:revision>
  <dcterms:created xsi:type="dcterms:W3CDTF">1999-09-03T12:49:47Z</dcterms:created>
  <dcterms:modified xsi:type="dcterms:W3CDTF">2020-03-17T01:25:35Z</dcterms:modified>
</cp:coreProperties>
</file>