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C03BC-C0C8-4B7A-B66E-299B9CF5A1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60627D-BEFB-424D-AF41-9A86073FFD3F}">
      <dgm:prSet/>
      <dgm:spPr/>
      <dgm:t>
        <a:bodyPr/>
        <a:lstStyle/>
        <a:p>
          <a:r>
            <a:rPr lang="en-US"/>
            <a:t>Make implementation of face recognition in ATM</a:t>
          </a:r>
        </a:p>
      </dgm:t>
    </dgm:pt>
    <dgm:pt modelId="{76DECFA0-1588-45AD-A8B1-64913D7786DC}" type="parTrans" cxnId="{D96CE04B-F0F2-4E61-9FE9-D9725FA82AD8}">
      <dgm:prSet/>
      <dgm:spPr/>
      <dgm:t>
        <a:bodyPr/>
        <a:lstStyle/>
        <a:p>
          <a:endParaRPr lang="en-US"/>
        </a:p>
      </dgm:t>
    </dgm:pt>
    <dgm:pt modelId="{1EB819DB-945D-4705-A2ED-84DE33872B5D}" type="sibTrans" cxnId="{D96CE04B-F0F2-4E61-9FE9-D9725FA82AD8}">
      <dgm:prSet/>
      <dgm:spPr/>
      <dgm:t>
        <a:bodyPr/>
        <a:lstStyle/>
        <a:p>
          <a:endParaRPr lang="en-US"/>
        </a:p>
      </dgm:t>
    </dgm:pt>
    <dgm:pt modelId="{934D0E45-C2FB-4F43-8759-C8CB6B811D41}">
      <dgm:prSet/>
      <dgm:spPr/>
      <dgm:t>
        <a:bodyPr/>
        <a:lstStyle/>
        <a:p>
          <a:r>
            <a:rPr lang="en-US"/>
            <a:t>If we forgot card or pin it is easy to mae our job easy</a:t>
          </a:r>
        </a:p>
      </dgm:t>
    </dgm:pt>
    <dgm:pt modelId="{B902B25F-4857-4DD1-872C-3E5AF64E211F}" type="parTrans" cxnId="{49C3AC31-0823-4C8D-803B-27BBE27C4419}">
      <dgm:prSet/>
      <dgm:spPr/>
      <dgm:t>
        <a:bodyPr/>
        <a:lstStyle/>
        <a:p>
          <a:endParaRPr lang="en-US"/>
        </a:p>
      </dgm:t>
    </dgm:pt>
    <dgm:pt modelId="{946999AB-F6EE-47D5-8D92-51B3B6FCDF83}" type="sibTrans" cxnId="{49C3AC31-0823-4C8D-803B-27BBE27C4419}">
      <dgm:prSet/>
      <dgm:spPr/>
      <dgm:t>
        <a:bodyPr/>
        <a:lstStyle/>
        <a:p>
          <a:endParaRPr lang="en-US"/>
        </a:p>
      </dgm:t>
    </dgm:pt>
    <dgm:pt modelId="{42456F38-592F-4978-93E5-8F9448E8B52D}">
      <dgm:prSet/>
      <dgm:spPr/>
      <dgm:t>
        <a:bodyPr/>
        <a:lstStyle/>
        <a:p>
          <a:r>
            <a:rPr lang="en-US"/>
            <a:t>Mainly it is helpful for person with disability </a:t>
          </a:r>
        </a:p>
      </dgm:t>
    </dgm:pt>
    <dgm:pt modelId="{E97705CD-0007-4D9D-B1F6-F81615793E35}" type="parTrans" cxnId="{F3FA9B3D-270A-4EF1-88A3-5E81670B8605}">
      <dgm:prSet/>
      <dgm:spPr/>
      <dgm:t>
        <a:bodyPr/>
        <a:lstStyle/>
        <a:p>
          <a:endParaRPr lang="en-US"/>
        </a:p>
      </dgm:t>
    </dgm:pt>
    <dgm:pt modelId="{61D0482F-4B1E-47F7-A5E7-871282B9C4BA}" type="sibTrans" cxnId="{F3FA9B3D-270A-4EF1-88A3-5E81670B8605}">
      <dgm:prSet/>
      <dgm:spPr/>
      <dgm:t>
        <a:bodyPr/>
        <a:lstStyle/>
        <a:p>
          <a:endParaRPr lang="en-US"/>
        </a:p>
      </dgm:t>
    </dgm:pt>
    <dgm:pt modelId="{130E2EB3-3F0A-7D43-B6D7-C5583B52E940}" type="pres">
      <dgm:prSet presAssocID="{599C03BC-C0C8-4B7A-B66E-299B9CF5A187}" presName="linear" presStyleCnt="0">
        <dgm:presLayoutVars>
          <dgm:animLvl val="lvl"/>
          <dgm:resizeHandles val="exact"/>
        </dgm:presLayoutVars>
      </dgm:prSet>
      <dgm:spPr/>
    </dgm:pt>
    <dgm:pt modelId="{591D578C-C744-434F-8941-AD0B9D6DC641}" type="pres">
      <dgm:prSet presAssocID="{E160627D-BEFB-424D-AF41-9A86073FFD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19EB1E-7877-2D4F-9DFE-B9D7AFC0CEE4}" type="pres">
      <dgm:prSet presAssocID="{1EB819DB-945D-4705-A2ED-84DE33872B5D}" presName="spacer" presStyleCnt="0"/>
      <dgm:spPr/>
    </dgm:pt>
    <dgm:pt modelId="{D23B0A3A-6581-204E-848E-3350A1E60EDF}" type="pres">
      <dgm:prSet presAssocID="{934D0E45-C2FB-4F43-8759-C8CB6B811D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FD033C-E710-834B-8107-B4C37EB48C65}" type="pres">
      <dgm:prSet presAssocID="{946999AB-F6EE-47D5-8D92-51B3B6FCDF83}" presName="spacer" presStyleCnt="0"/>
      <dgm:spPr/>
    </dgm:pt>
    <dgm:pt modelId="{90B02553-9754-8340-A98D-1E4A2C82A112}" type="pres">
      <dgm:prSet presAssocID="{42456F38-592F-4978-93E5-8F9448E8B5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C3AC31-0823-4C8D-803B-27BBE27C4419}" srcId="{599C03BC-C0C8-4B7A-B66E-299B9CF5A187}" destId="{934D0E45-C2FB-4F43-8759-C8CB6B811D41}" srcOrd="1" destOrd="0" parTransId="{B902B25F-4857-4DD1-872C-3E5AF64E211F}" sibTransId="{946999AB-F6EE-47D5-8D92-51B3B6FCDF83}"/>
    <dgm:cxn modelId="{F3FA9B3D-270A-4EF1-88A3-5E81670B8605}" srcId="{599C03BC-C0C8-4B7A-B66E-299B9CF5A187}" destId="{42456F38-592F-4978-93E5-8F9448E8B52D}" srcOrd="2" destOrd="0" parTransId="{E97705CD-0007-4D9D-B1F6-F81615793E35}" sibTransId="{61D0482F-4B1E-47F7-A5E7-871282B9C4BA}"/>
    <dgm:cxn modelId="{D96CE04B-F0F2-4E61-9FE9-D9725FA82AD8}" srcId="{599C03BC-C0C8-4B7A-B66E-299B9CF5A187}" destId="{E160627D-BEFB-424D-AF41-9A86073FFD3F}" srcOrd="0" destOrd="0" parTransId="{76DECFA0-1588-45AD-A8B1-64913D7786DC}" sibTransId="{1EB819DB-945D-4705-A2ED-84DE33872B5D}"/>
    <dgm:cxn modelId="{9A34F0A8-63AF-4B4E-91B9-A9BD6D69FB0A}" type="presOf" srcId="{42456F38-592F-4978-93E5-8F9448E8B52D}" destId="{90B02553-9754-8340-A98D-1E4A2C82A112}" srcOrd="0" destOrd="0" presId="urn:microsoft.com/office/officeart/2005/8/layout/vList2"/>
    <dgm:cxn modelId="{57357BD4-2348-BA4C-B35B-7E63CA5F668A}" type="presOf" srcId="{E160627D-BEFB-424D-AF41-9A86073FFD3F}" destId="{591D578C-C744-434F-8941-AD0B9D6DC641}" srcOrd="0" destOrd="0" presId="urn:microsoft.com/office/officeart/2005/8/layout/vList2"/>
    <dgm:cxn modelId="{E7403CD7-F7C8-D046-865D-4A8FDC3FD6DB}" type="presOf" srcId="{599C03BC-C0C8-4B7A-B66E-299B9CF5A187}" destId="{130E2EB3-3F0A-7D43-B6D7-C5583B52E940}" srcOrd="0" destOrd="0" presId="urn:microsoft.com/office/officeart/2005/8/layout/vList2"/>
    <dgm:cxn modelId="{69363ED8-5452-2A4D-883D-70F6E61F1E87}" type="presOf" srcId="{934D0E45-C2FB-4F43-8759-C8CB6B811D41}" destId="{D23B0A3A-6581-204E-848E-3350A1E60EDF}" srcOrd="0" destOrd="0" presId="urn:microsoft.com/office/officeart/2005/8/layout/vList2"/>
    <dgm:cxn modelId="{8CAC78B6-AA1A-8F47-9A26-579C286458AC}" type="presParOf" srcId="{130E2EB3-3F0A-7D43-B6D7-C5583B52E940}" destId="{591D578C-C744-434F-8941-AD0B9D6DC641}" srcOrd="0" destOrd="0" presId="urn:microsoft.com/office/officeart/2005/8/layout/vList2"/>
    <dgm:cxn modelId="{16FEECD1-9757-EA4D-BA76-404113CF0D48}" type="presParOf" srcId="{130E2EB3-3F0A-7D43-B6D7-C5583B52E940}" destId="{EC19EB1E-7877-2D4F-9DFE-B9D7AFC0CEE4}" srcOrd="1" destOrd="0" presId="urn:microsoft.com/office/officeart/2005/8/layout/vList2"/>
    <dgm:cxn modelId="{CB45F0D6-CACB-C64E-8EBD-A6917B0F648E}" type="presParOf" srcId="{130E2EB3-3F0A-7D43-B6D7-C5583B52E940}" destId="{D23B0A3A-6581-204E-848E-3350A1E60EDF}" srcOrd="2" destOrd="0" presId="urn:microsoft.com/office/officeart/2005/8/layout/vList2"/>
    <dgm:cxn modelId="{D958BE1C-7BFF-BC41-8130-DB2DB04AF9A0}" type="presParOf" srcId="{130E2EB3-3F0A-7D43-B6D7-C5583B52E940}" destId="{A6FD033C-E710-834B-8107-B4C37EB48C65}" srcOrd="3" destOrd="0" presId="urn:microsoft.com/office/officeart/2005/8/layout/vList2"/>
    <dgm:cxn modelId="{70D6FA30-DF88-1148-B5A5-E66929A8C410}" type="presParOf" srcId="{130E2EB3-3F0A-7D43-B6D7-C5583B52E940}" destId="{90B02553-9754-8340-A98D-1E4A2C82A1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D578C-C744-434F-8941-AD0B9D6DC641}">
      <dsp:nvSpPr>
        <dsp:cNvPr id="0" name=""/>
        <dsp:cNvSpPr/>
      </dsp:nvSpPr>
      <dsp:spPr>
        <a:xfrm>
          <a:off x="0" y="31358"/>
          <a:ext cx="6479357" cy="154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Make implementation of face recognition in ATM</a:t>
          </a:r>
        </a:p>
      </dsp:txBody>
      <dsp:txXfrm>
        <a:off x="75391" y="106749"/>
        <a:ext cx="6328575" cy="1393618"/>
      </dsp:txXfrm>
    </dsp:sp>
    <dsp:sp modelId="{D23B0A3A-6581-204E-848E-3350A1E60EDF}">
      <dsp:nvSpPr>
        <dsp:cNvPr id="0" name=""/>
        <dsp:cNvSpPr/>
      </dsp:nvSpPr>
      <dsp:spPr>
        <a:xfrm>
          <a:off x="0" y="1690958"/>
          <a:ext cx="6479357" cy="1544400"/>
        </a:xfrm>
        <a:prstGeom prst="round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If we forgot card or pin it is easy to mae our job easy</a:t>
          </a:r>
        </a:p>
      </dsp:txBody>
      <dsp:txXfrm>
        <a:off x="75391" y="1766349"/>
        <a:ext cx="6328575" cy="1393618"/>
      </dsp:txXfrm>
    </dsp:sp>
    <dsp:sp modelId="{90B02553-9754-8340-A98D-1E4A2C82A112}">
      <dsp:nvSpPr>
        <dsp:cNvPr id="0" name=""/>
        <dsp:cNvSpPr/>
      </dsp:nvSpPr>
      <dsp:spPr>
        <a:xfrm>
          <a:off x="0" y="3350559"/>
          <a:ext cx="6479357" cy="1544400"/>
        </a:xfrm>
        <a:prstGeom prst="round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Mainly it is helpful for person with disability </a:t>
          </a:r>
        </a:p>
      </dsp:txBody>
      <dsp:txXfrm>
        <a:off x="75391" y="3425950"/>
        <a:ext cx="6328575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9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5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8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6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7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7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9211CB-7D94-8E3E-A982-8EB5B7EC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819" r="9085" b="9598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NEW IDEA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2620464" y="2880050"/>
            <a:ext cx="7782669" cy="738432"/>
          </a:xfrm>
        </p:spPr>
        <p:txBody>
          <a:bodyPr anchor="t">
            <a:noAutofit/>
          </a:bodyPr>
          <a:lstStyle/>
          <a:p>
            <a:r>
              <a:rPr lang="en-US" sz="3200">
                <a:solidFill>
                  <a:srgbClr val="FFFFFF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ATM using face recognition 
</a:t>
            </a:r>
          </a:p>
        </p:txBody>
      </p:sp>
    </p:spTree>
    <p:extLst>
      <p:ext uri="{BB962C8B-B14F-4D97-AF65-F5344CB8AC3E}">
        <p14:creationId xmlns:p14="http://schemas.microsoft.com/office/powerpoint/2010/main" val="185443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Existing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ATM contains the existing type as pin authentication, OTP authentication, fingerprint authentication,QR CODE</a:t>
            </a:r>
          </a:p>
        </p:txBody>
      </p:sp>
      <p:pic>
        <p:nvPicPr>
          <p:cNvPr id="6" name="Picture 5" descr="A fingerprint in black and white">
            <a:extLst>
              <a:ext uri="{FF2B5EF4-FFF2-40B4-BE49-F238E27FC236}">
                <a16:creationId xmlns:a16="http://schemas.microsoft.com/office/drawing/2014/main" id="{9BF789B2-A076-068A-075A-644D0F23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05" r="25528" b="4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/>
              <a:t>Our Idea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309B938-F972-D993-E752-209BC3D74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999672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13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56801EC0-6B8C-2E93-EDD6-8C328955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75" r="17662" b="6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363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NEW IDEA</vt:lpstr>
      <vt:lpstr>Existing </vt:lpstr>
      <vt:lpstr>Our Idea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IDEA</dc:title>
  <dc:creator>Aathithiya muralitharan</dc:creator>
  <cp:lastModifiedBy>Aathithiya muralitharan</cp:lastModifiedBy>
  <cp:revision>2</cp:revision>
  <dcterms:created xsi:type="dcterms:W3CDTF">2025-07-12T09:28:31Z</dcterms:created>
  <dcterms:modified xsi:type="dcterms:W3CDTF">2025-07-12T09:52:18Z</dcterms:modified>
</cp:coreProperties>
</file>