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9640-ED25-4962-814F-B3F734CB8C8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92D1-A5B3-40BF-BCA0-CEAA9BB2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62" y="2321741"/>
            <a:ext cx="238125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04" y="2523976"/>
            <a:ext cx="471877" cy="280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519" y="3418965"/>
            <a:ext cx="511222" cy="31951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344" y="4043362"/>
            <a:ext cx="318460" cy="27069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973" y="3261757"/>
            <a:ext cx="977989" cy="25509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241" y="4689742"/>
            <a:ext cx="283495" cy="24444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858" y="3573698"/>
            <a:ext cx="191834" cy="2859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8490" y="3247678"/>
            <a:ext cx="217722" cy="28394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5674" y="2847278"/>
            <a:ext cx="244582" cy="28082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3204" y="2817864"/>
            <a:ext cx="245313" cy="31023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0751" y="3674898"/>
            <a:ext cx="297356" cy="31643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3028" y="4666884"/>
            <a:ext cx="274523" cy="325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8736422">
            <a:off x="5942366" y="2031491"/>
            <a:ext cx="166098" cy="29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97880" y="2199736"/>
            <a:ext cx="563886" cy="517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62583" y="4098390"/>
            <a:ext cx="563886" cy="517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762615">
            <a:off x="4589912" y="3312217"/>
            <a:ext cx="2574830" cy="180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7208" y="4086046"/>
            <a:ext cx="563886" cy="517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36927" y="2130302"/>
            <a:ext cx="563886" cy="5175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7556" y="3200400"/>
            <a:ext cx="436556" cy="362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31598" y="4695350"/>
            <a:ext cx="957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73914" y="2366209"/>
            <a:ext cx="11501" cy="1015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70683" y="3379141"/>
            <a:ext cx="1120609" cy="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870683" y="2696217"/>
            <a:ext cx="644895" cy="68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12047" y="2766178"/>
            <a:ext cx="652607" cy="60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59643" y="3792241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71765" y="2130302"/>
            <a:ext cx="968005" cy="907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ircular Arrow 62"/>
          <p:cNvSpPr/>
          <p:nvPr/>
        </p:nvSpPr>
        <p:spPr>
          <a:xfrm rot="16200000" flipH="1">
            <a:off x="5776065" y="3123753"/>
            <a:ext cx="345057" cy="4638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06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Left Arrow 63"/>
          <p:cNvSpPr/>
          <p:nvPr/>
        </p:nvSpPr>
        <p:spPr>
          <a:xfrm>
            <a:off x="6929012" y="3249322"/>
            <a:ext cx="181722" cy="29981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Curved Up Arrow 64"/>
          <p:cNvSpPr/>
          <p:nvPr/>
        </p:nvSpPr>
        <p:spPr>
          <a:xfrm rot="10633095">
            <a:off x="5686441" y="2243134"/>
            <a:ext cx="371201" cy="19295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14938" y="4666883"/>
            <a:ext cx="482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54589" y="3360593"/>
            <a:ext cx="482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3052" y="1909881"/>
            <a:ext cx="184727" cy="28587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 flipV="1">
            <a:off x="8559162" y="2546737"/>
            <a:ext cx="6870" cy="176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787134" y="2375398"/>
            <a:ext cx="482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121633" y="3797712"/>
            <a:ext cx="1864041" cy="89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5522" y="3859623"/>
            <a:ext cx="298635" cy="267065"/>
          </a:xfrm>
          <a:prstGeom prst="rect">
            <a:avLst/>
          </a:prstGeom>
        </p:spPr>
      </p:pic>
      <p:cxnSp>
        <p:nvCxnSpPr>
          <p:cNvPr id="106" name="Straight Arrow Connector 105"/>
          <p:cNvCxnSpPr/>
          <p:nvPr/>
        </p:nvCxnSpPr>
        <p:spPr>
          <a:xfrm flipV="1">
            <a:off x="3138107" y="3689268"/>
            <a:ext cx="932" cy="97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7245275" y="3516850"/>
            <a:ext cx="904238" cy="105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8749" y="2130302"/>
            <a:ext cx="306549" cy="235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48770" y="3316523"/>
            <a:ext cx="923925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19868" y="4815125"/>
            <a:ext cx="2457450" cy="238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2853" y="1897864"/>
            <a:ext cx="581025" cy="247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97655" y="1473540"/>
            <a:ext cx="1210239" cy="296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39159" y="2180670"/>
            <a:ext cx="209550" cy="219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99213" y="2889026"/>
            <a:ext cx="20669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Miller</dc:creator>
  <cp:lastModifiedBy>Gregory Miller</cp:lastModifiedBy>
  <cp:revision>20</cp:revision>
  <dcterms:created xsi:type="dcterms:W3CDTF">2014-10-23T00:24:09Z</dcterms:created>
  <dcterms:modified xsi:type="dcterms:W3CDTF">2014-10-23T05:44:35Z</dcterms:modified>
</cp:coreProperties>
</file>