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7A02F4-5613-46A7-88F3-26D85C8E51C5}"/>
              </a:ext>
            </a:extLst>
          </p:cNvPr>
          <p:cNvSpPr txBox="1"/>
          <p:nvPr/>
        </p:nvSpPr>
        <p:spPr>
          <a:xfrm>
            <a:off x="1451579" y="834887"/>
            <a:ext cx="9603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Engineering GPA Predictor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2F48AA-3623-4DC2-A3FF-94D2CCEA482F}"/>
              </a:ext>
            </a:extLst>
          </p:cNvPr>
          <p:cNvSpPr txBox="1"/>
          <p:nvPr/>
        </p:nvSpPr>
        <p:spPr>
          <a:xfrm>
            <a:off x="1451579" y="2305878"/>
            <a:ext cx="67250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Muhammad Sohail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Maaz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Bin Fazal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Muhammad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Sheraz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Abdul Wahid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6th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name: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Artificial Intelligence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Instructor: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Dr. Abbas Abbasi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FDCAD00-F4A3-4622-929D-4308F0E22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5531" y="1918755"/>
            <a:ext cx="3420864" cy="3526444"/>
          </a:xfrm>
        </p:spPr>
      </p:pic>
    </p:spTree>
    <p:extLst>
      <p:ext uri="{BB962C8B-B14F-4D97-AF65-F5344CB8AC3E}">
        <p14:creationId xmlns:p14="http://schemas.microsoft.com/office/powerpoint/2010/main" val="239003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E776C2-DF8D-4224-BA59-E26427EE096E}"/>
              </a:ext>
            </a:extLst>
          </p:cNvPr>
          <p:cNvSpPr txBox="1"/>
          <p:nvPr/>
        </p:nvSpPr>
        <p:spPr>
          <a:xfrm>
            <a:off x="556590" y="251791"/>
            <a:ext cx="3975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5B3D7B-09DF-4168-A060-C43709BC1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0" y="1163292"/>
            <a:ext cx="4571173" cy="1685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9EAF2C-C723-4F10-9224-01FBDD8FE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90" y="3165821"/>
            <a:ext cx="4412974" cy="15917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1C6641-2457-48C0-8B5A-D4C5780CE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135" y="851955"/>
            <a:ext cx="5667375" cy="4257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FE7CC6-D51C-493E-94C1-781770692AF2}"/>
              </a:ext>
            </a:extLst>
          </p:cNvPr>
          <p:cNvSpPr txBox="1"/>
          <p:nvPr/>
        </p:nvSpPr>
        <p:spPr>
          <a:xfrm>
            <a:off x="956228" y="4983684"/>
            <a:ext cx="2462833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 Performance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801739-99D8-4DA1-9D07-C1E980B85E47}"/>
              </a:ext>
            </a:extLst>
          </p:cNvPr>
          <p:cNvSpPr txBox="1"/>
          <p:nvPr/>
        </p:nvSpPr>
        <p:spPr>
          <a:xfrm>
            <a:off x="6626087" y="5353016"/>
            <a:ext cx="412142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Actual vs Predict CGPA</a:t>
            </a:r>
          </a:p>
        </p:txBody>
      </p:sp>
    </p:spTree>
    <p:extLst>
      <p:ext uri="{BB962C8B-B14F-4D97-AF65-F5344CB8AC3E}">
        <p14:creationId xmlns:p14="http://schemas.microsoft.com/office/powerpoint/2010/main" val="1486358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759800-2332-420D-B068-CEA14B3C4F1B}"/>
              </a:ext>
            </a:extLst>
          </p:cNvPr>
          <p:cNvSpPr txBox="1"/>
          <p:nvPr/>
        </p:nvSpPr>
        <p:spPr>
          <a:xfrm>
            <a:off x="399841" y="0"/>
            <a:ext cx="3973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Model Deployment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2F275C-5D7E-43F6-9299-4325506A7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73" y="705353"/>
            <a:ext cx="5785197" cy="2511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6C9C35-77CE-42B8-8589-A3DBE85DA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609" y="646331"/>
            <a:ext cx="5033550" cy="2367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C75A0F-974E-4003-87A7-2F7FA5445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73" y="3216640"/>
            <a:ext cx="5785197" cy="27143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CCCD3F-F38A-4779-830D-F31FC5CDD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609" y="3013606"/>
            <a:ext cx="5033550" cy="2343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BD0A13-68C3-41D6-BAD9-4C650EF6A3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4529" y="5454711"/>
            <a:ext cx="41719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30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B12FBC-1B47-4F37-9637-4F2C220D84BB}"/>
              </a:ext>
            </a:extLst>
          </p:cNvPr>
          <p:cNvSpPr txBox="1"/>
          <p:nvPr/>
        </p:nvSpPr>
        <p:spPr>
          <a:xfrm>
            <a:off x="251791" y="410817"/>
            <a:ext cx="11675166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GPA Predictor System uses AI to predict student performance.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valuable insights for educators and students.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to improve academic experiences through accurate predictions.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procedure can make it easier for the teacher to assess each student’s performance and plan a more effective study plan.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Ongoing research and teamwork in this area can create new ways to help students succeed and improve education.</a:t>
            </a:r>
          </a:p>
        </p:txBody>
      </p:sp>
    </p:spTree>
    <p:extLst>
      <p:ext uri="{BB962C8B-B14F-4D97-AF65-F5344CB8AC3E}">
        <p14:creationId xmlns:p14="http://schemas.microsoft.com/office/powerpoint/2010/main" val="3552583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3AF156-4A14-42C6-B37E-67CD05EFFCF8}"/>
              </a:ext>
            </a:extLst>
          </p:cNvPr>
          <p:cNvSpPr txBox="1"/>
          <p:nvPr/>
        </p:nvSpPr>
        <p:spPr>
          <a:xfrm>
            <a:off x="384313" y="371061"/>
            <a:ext cx="1142337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Md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Zahidul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Islam. “Application of artificial intelligence in educational assessment”. In: Journal of Advances in Mathematics and Computer Science 31.3 (2019), pp. 1–18.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 et al. “A survey on deep learning for big data”. In: Information Fusion 42 (2018), pp. 146–157.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Alvin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Rajkomar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“Scalable and accurate deep learning with electronic health records”. In: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npj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 Medicine 1.1 (2018), pp. 1–10.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J¨urgen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Schmidhuber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“Deep learning in neural networks: An overview”. In: Neural networks 61 (2015), pp. 85–117.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4614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DA5B88-655F-4DF3-A04C-7A98BDC6A6B7}"/>
              </a:ext>
            </a:extLst>
          </p:cNvPr>
          <p:cNvSpPr txBox="1"/>
          <p:nvPr/>
        </p:nvSpPr>
        <p:spPr>
          <a:xfrm>
            <a:off x="3061252" y="2372139"/>
            <a:ext cx="61357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75809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741E55-269F-4D2C-8B8B-68E2332BCCE4}"/>
              </a:ext>
            </a:extLst>
          </p:cNvPr>
          <p:cNvSpPr txBox="1"/>
          <p:nvPr/>
        </p:nvSpPr>
        <p:spPr>
          <a:xfrm>
            <a:off x="410817" y="397565"/>
            <a:ext cx="114233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of Presentation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GPA Prediction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00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64327E-2A31-4197-9E13-BF561AF6143F}"/>
              </a:ext>
            </a:extLst>
          </p:cNvPr>
          <p:cNvSpPr txBox="1"/>
          <p:nvPr/>
        </p:nvSpPr>
        <p:spPr>
          <a:xfrm>
            <a:off x="145773" y="437322"/>
            <a:ext cx="1180768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overview of GPA prediction using machine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learning.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 of how machine learning can enhance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GPA prediction accuracy.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Mention common algorithms used in GPA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prediction(e.g., regression models, neural networks).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FC12B-6026-450F-8F01-5B630DA00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931" y="437322"/>
            <a:ext cx="3233530" cy="38961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EFF280-0D92-4E87-BAB1-81A8DF822043}"/>
              </a:ext>
            </a:extLst>
          </p:cNvPr>
          <p:cNvSpPr txBox="1"/>
          <p:nvPr/>
        </p:nvSpPr>
        <p:spPr>
          <a:xfrm>
            <a:off x="8852452" y="4717774"/>
            <a:ext cx="296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1:AI in Education  </a:t>
            </a:r>
          </a:p>
        </p:txBody>
      </p:sp>
    </p:spTree>
    <p:extLst>
      <p:ext uri="{BB962C8B-B14F-4D97-AF65-F5344CB8AC3E}">
        <p14:creationId xmlns:p14="http://schemas.microsoft.com/office/powerpoint/2010/main" val="28503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84FC8F-64FB-468D-A5B2-B097330581C4}"/>
              </a:ext>
            </a:extLst>
          </p:cNvPr>
          <p:cNvSpPr txBox="1"/>
          <p:nvPr/>
        </p:nvSpPr>
        <p:spPr>
          <a:xfrm>
            <a:off x="172278" y="357809"/>
            <a:ext cx="1162215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AI system to predict the GPA of Electronic Engineering students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high accuracy and precision (target 80-95%). 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and evaluate the model's effectiveness.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Deploy the model in a user-friendly application.</a:t>
            </a:r>
          </a:p>
        </p:txBody>
      </p:sp>
    </p:spTree>
    <p:extLst>
      <p:ext uri="{BB962C8B-B14F-4D97-AF65-F5344CB8AC3E}">
        <p14:creationId xmlns:p14="http://schemas.microsoft.com/office/powerpoint/2010/main" val="296226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944432-936B-446F-856D-6500B8747E35}"/>
              </a:ext>
            </a:extLst>
          </p:cNvPr>
          <p:cNvSpPr txBox="1"/>
          <p:nvPr/>
        </p:nvSpPr>
        <p:spPr>
          <a:xfrm>
            <a:off x="119270" y="251791"/>
            <a:ext cx="118606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GPA Prediction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Predicting GPA: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students identify areas needing improvement.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Assists educators in providing targeted support.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academic planning and career guidance.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Cited Studies: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studies on GPA importance in academic success.</a:t>
            </a:r>
          </a:p>
          <a:p>
            <a:pPr marL="285750" indent="-285750">
              <a:buFontTx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90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C2C5E5-74B6-4FBA-9C91-382E58FEA445}"/>
              </a:ext>
            </a:extLst>
          </p:cNvPr>
          <p:cNvSpPr txBox="1"/>
          <p:nvPr/>
        </p:nvSpPr>
        <p:spPr>
          <a:xfrm>
            <a:off x="185530" y="304800"/>
            <a:ext cx="11887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Overview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Involved: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Collection(from Student records, academic performance databases)</a:t>
            </a:r>
            <a:r>
              <a:rPr lang="en-US" dirty="0"/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1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F29FA0-F3D9-4C60-85F5-EFA3C7AECF8B}"/>
              </a:ext>
            </a:extLst>
          </p:cNvPr>
          <p:cNvSpPr txBox="1"/>
          <p:nvPr/>
        </p:nvSpPr>
        <p:spPr>
          <a:xfrm>
            <a:off x="172277" y="318052"/>
            <a:ext cx="1182093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Data: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distribution, patterns, and correlations.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Histograms, scatter plots to understand the dataset.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Predictors: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factors influencing GPA.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639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691672-3190-4A6F-A98E-2618FBEC6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6" y="1460624"/>
            <a:ext cx="3339546" cy="2758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D09CC2-7F94-4B60-84FE-039D6C113B1F}"/>
              </a:ext>
            </a:extLst>
          </p:cNvPr>
          <p:cNvSpPr txBox="1"/>
          <p:nvPr/>
        </p:nvSpPr>
        <p:spPr>
          <a:xfrm>
            <a:off x="596348" y="304800"/>
            <a:ext cx="7142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</a:p>
          <a:p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25529B-4937-4C4F-B0E7-E8ED57C90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087" y="1482876"/>
            <a:ext cx="3061252" cy="27138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4AE029-512E-49B7-9099-4CE944620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103" y="1438371"/>
            <a:ext cx="5194853" cy="27583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40A443-6722-4904-A52E-DE8CEF3CCFBB}"/>
              </a:ext>
            </a:extLst>
          </p:cNvPr>
          <p:cNvSpPr txBox="1"/>
          <p:nvPr/>
        </p:nvSpPr>
        <p:spPr>
          <a:xfrm>
            <a:off x="596348" y="4572000"/>
            <a:ext cx="20938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Distribution Plot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B14AB2-CF3C-4C7E-A6AB-A8580E0113FD}"/>
              </a:ext>
            </a:extLst>
          </p:cNvPr>
          <p:cNvSpPr txBox="1"/>
          <p:nvPr/>
        </p:nvSpPr>
        <p:spPr>
          <a:xfrm>
            <a:off x="4068417" y="4572000"/>
            <a:ext cx="18022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Scatter Plot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D2024F-0E37-4E08-AD2B-2CCCB9FDF470}"/>
              </a:ext>
            </a:extLst>
          </p:cNvPr>
          <p:cNvSpPr txBox="1"/>
          <p:nvPr/>
        </p:nvSpPr>
        <p:spPr>
          <a:xfrm>
            <a:off x="7580243" y="4572000"/>
            <a:ext cx="28757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Correlation Heatmap</a:t>
            </a:r>
          </a:p>
        </p:txBody>
      </p:sp>
    </p:spTree>
    <p:extLst>
      <p:ext uri="{BB962C8B-B14F-4D97-AF65-F5344CB8AC3E}">
        <p14:creationId xmlns:p14="http://schemas.microsoft.com/office/powerpoint/2010/main" val="3735499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D732BD-E01D-4A86-8AED-F04D5B59984E}"/>
              </a:ext>
            </a:extLst>
          </p:cNvPr>
          <p:cNvSpPr txBox="1"/>
          <p:nvPr/>
        </p:nvSpPr>
        <p:spPr>
          <a:xfrm>
            <a:off x="530087" y="397565"/>
            <a:ext cx="5049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FFC3D0-B3C3-437F-AFE3-5A275755E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40" y="1304511"/>
            <a:ext cx="5313708" cy="3665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8C5103-9EEE-44F4-BCF1-6C3C588D7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183" y="1304511"/>
            <a:ext cx="6347377" cy="36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61B633-ECF6-45CF-99A1-87ECB7A53D87}"/>
              </a:ext>
            </a:extLst>
          </p:cNvPr>
          <p:cNvSpPr txBox="1"/>
          <p:nvPr/>
        </p:nvSpPr>
        <p:spPr>
          <a:xfrm>
            <a:off x="649357" y="5261113"/>
            <a:ext cx="235888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0BA73A-1294-4213-B9CA-43FAD20BF35B}"/>
              </a:ext>
            </a:extLst>
          </p:cNvPr>
          <p:cNvSpPr txBox="1"/>
          <p:nvPr/>
        </p:nvSpPr>
        <p:spPr>
          <a:xfrm>
            <a:off x="6228521" y="5340626"/>
            <a:ext cx="369735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Flow Chart of 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29903188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285</TotalTime>
  <Words>506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Gill Sans MT</vt:lpstr>
      <vt:lpstr>Optima</vt:lpstr>
      <vt:lpstr>Times New Roman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20</cp:revision>
  <dcterms:created xsi:type="dcterms:W3CDTF">2024-05-28T04:56:44Z</dcterms:created>
  <dcterms:modified xsi:type="dcterms:W3CDTF">2024-05-28T09:41:56Z</dcterms:modified>
</cp:coreProperties>
</file>