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2666"/>
    <a:srgbClr val="1BA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07E532-4B37-45ED-AB1C-E7D55BFB4C45}" type="doc">
      <dgm:prSet loTypeId="urn:microsoft.com/office/officeart/2005/8/layout/chevron1" loCatId="process" qsTypeId="urn:microsoft.com/office/officeart/2005/8/quickstyle/simple2" qsCatId="simple" csTypeId="urn:microsoft.com/office/officeart/2005/8/colors/accent5_1" csCatId="accent5" phldr="1"/>
      <dgm:spPr/>
    </dgm:pt>
    <dgm:pt modelId="{424B8404-0F5B-4437-976F-27D83B065C4A}">
      <dgm:prSet phldrT="[Text]"/>
      <dgm:spPr/>
      <dgm:t>
        <a:bodyPr/>
        <a:lstStyle/>
        <a:p>
          <a:r>
            <a:rPr lang="en-US" dirty="0"/>
            <a:t>Raw image captured using external camera</a:t>
          </a:r>
        </a:p>
      </dgm:t>
    </dgm:pt>
    <dgm:pt modelId="{D6BE5F9D-F680-4E68-815E-84D392475484}" type="parTrans" cxnId="{DCED30C1-0750-4847-9980-A36C9ABE5870}">
      <dgm:prSet/>
      <dgm:spPr/>
      <dgm:t>
        <a:bodyPr/>
        <a:lstStyle/>
        <a:p>
          <a:endParaRPr lang="en-US"/>
        </a:p>
      </dgm:t>
    </dgm:pt>
    <dgm:pt modelId="{0961DA67-D65A-4D42-9154-DE7DFCCFF0AB}" type="sibTrans" cxnId="{DCED30C1-0750-4847-9980-A36C9ABE5870}">
      <dgm:prSet/>
      <dgm:spPr/>
      <dgm:t>
        <a:bodyPr/>
        <a:lstStyle/>
        <a:p>
          <a:endParaRPr lang="en-US"/>
        </a:p>
      </dgm:t>
    </dgm:pt>
    <dgm:pt modelId="{A3422594-904B-423E-AC24-424A70C15CCC}">
      <dgm:prSet phldrT="[Text]"/>
      <dgm:spPr/>
      <dgm:t>
        <a:bodyPr/>
        <a:lstStyle/>
        <a:p>
          <a:r>
            <a:rPr lang="en-US" dirty="0"/>
            <a:t>Conversion of video frames to grayscale</a:t>
          </a:r>
        </a:p>
      </dgm:t>
    </dgm:pt>
    <dgm:pt modelId="{3D1B1908-299E-43FC-BE85-15B3253483F2}" type="parTrans" cxnId="{B95E8AF0-CD88-4CD3-9F39-EAC719CD6687}">
      <dgm:prSet/>
      <dgm:spPr/>
      <dgm:t>
        <a:bodyPr/>
        <a:lstStyle/>
        <a:p>
          <a:endParaRPr lang="en-US"/>
        </a:p>
      </dgm:t>
    </dgm:pt>
    <dgm:pt modelId="{11A211BE-8777-4BEE-9D6B-498EE7FC4F34}" type="sibTrans" cxnId="{B95E8AF0-CD88-4CD3-9F39-EAC719CD6687}">
      <dgm:prSet/>
      <dgm:spPr/>
      <dgm:t>
        <a:bodyPr/>
        <a:lstStyle/>
        <a:p>
          <a:endParaRPr lang="en-US"/>
        </a:p>
      </dgm:t>
    </dgm:pt>
    <dgm:pt modelId="{E75E67BA-2458-4110-AE8C-A6E8B19950A6}">
      <dgm:prSet phldrT="[Text]"/>
      <dgm:spPr/>
      <dgm:t>
        <a:bodyPr/>
        <a:lstStyle/>
        <a:p>
          <a:r>
            <a:rPr lang="en-US" dirty="0"/>
            <a:t>Edge detection using Ai based algorithms </a:t>
          </a:r>
        </a:p>
      </dgm:t>
    </dgm:pt>
    <dgm:pt modelId="{C42CDA43-B99D-4762-935D-DB7AC4258DC8}" type="parTrans" cxnId="{D02C5A23-3C03-4FEC-A2EA-F201376DF4C5}">
      <dgm:prSet/>
      <dgm:spPr/>
      <dgm:t>
        <a:bodyPr/>
        <a:lstStyle/>
        <a:p>
          <a:endParaRPr lang="en-US"/>
        </a:p>
      </dgm:t>
    </dgm:pt>
    <dgm:pt modelId="{025D3CE7-0316-43F4-A3E4-D7262B700FC9}" type="sibTrans" cxnId="{D02C5A23-3C03-4FEC-A2EA-F201376DF4C5}">
      <dgm:prSet/>
      <dgm:spPr/>
      <dgm:t>
        <a:bodyPr/>
        <a:lstStyle/>
        <a:p>
          <a:endParaRPr lang="en-US"/>
        </a:p>
      </dgm:t>
    </dgm:pt>
    <dgm:pt modelId="{F16EE4BB-E631-409E-AD49-2BC041ACAA54}" type="pres">
      <dgm:prSet presAssocID="{C907E532-4B37-45ED-AB1C-E7D55BFB4C45}" presName="Name0" presStyleCnt="0">
        <dgm:presLayoutVars>
          <dgm:dir/>
          <dgm:animLvl val="lvl"/>
          <dgm:resizeHandles val="exact"/>
        </dgm:presLayoutVars>
      </dgm:prSet>
      <dgm:spPr/>
    </dgm:pt>
    <dgm:pt modelId="{3D1C429E-5065-4548-B203-E704AA7F3F1A}" type="pres">
      <dgm:prSet presAssocID="{424B8404-0F5B-4437-976F-27D83B065C4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8AD5B34-6464-47C8-883F-FEC7F5BA4E33}" type="pres">
      <dgm:prSet presAssocID="{0961DA67-D65A-4D42-9154-DE7DFCCFF0AB}" presName="parTxOnlySpace" presStyleCnt="0"/>
      <dgm:spPr/>
    </dgm:pt>
    <dgm:pt modelId="{88368552-511F-4FD7-9186-F6CF0F375E9E}" type="pres">
      <dgm:prSet presAssocID="{A3422594-904B-423E-AC24-424A70C15CC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EEA0576-A1BE-40DB-A3AC-B713BE48CE67}" type="pres">
      <dgm:prSet presAssocID="{11A211BE-8777-4BEE-9D6B-498EE7FC4F34}" presName="parTxOnlySpace" presStyleCnt="0"/>
      <dgm:spPr/>
    </dgm:pt>
    <dgm:pt modelId="{5353C8E7-04AB-4CB4-AE4F-344B341395B0}" type="pres">
      <dgm:prSet presAssocID="{E75E67BA-2458-4110-AE8C-A6E8B19950A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85C0521-37AB-4924-8402-4C7435F6E71C}" type="presOf" srcId="{A3422594-904B-423E-AC24-424A70C15CCC}" destId="{88368552-511F-4FD7-9186-F6CF0F375E9E}" srcOrd="0" destOrd="0" presId="urn:microsoft.com/office/officeart/2005/8/layout/chevron1"/>
    <dgm:cxn modelId="{D02C5A23-3C03-4FEC-A2EA-F201376DF4C5}" srcId="{C907E532-4B37-45ED-AB1C-E7D55BFB4C45}" destId="{E75E67BA-2458-4110-AE8C-A6E8B19950A6}" srcOrd="2" destOrd="0" parTransId="{C42CDA43-B99D-4762-935D-DB7AC4258DC8}" sibTransId="{025D3CE7-0316-43F4-A3E4-D7262B700FC9}"/>
    <dgm:cxn modelId="{8D03882C-58C0-454F-A4D1-F3248B4E6C75}" type="presOf" srcId="{E75E67BA-2458-4110-AE8C-A6E8B19950A6}" destId="{5353C8E7-04AB-4CB4-AE4F-344B341395B0}" srcOrd="0" destOrd="0" presId="urn:microsoft.com/office/officeart/2005/8/layout/chevron1"/>
    <dgm:cxn modelId="{E9D87FA4-34C2-466E-8A8F-7C286A2A702A}" type="presOf" srcId="{C907E532-4B37-45ED-AB1C-E7D55BFB4C45}" destId="{F16EE4BB-E631-409E-AD49-2BC041ACAA54}" srcOrd="0" destOrd="0" presId="urn:microsoft.com/office/officeart/2005/8/layout/chevron1"/>
    <dgm:cxn modelId="{C4CADFAD-4DB3-40D5-B9A0-CAF651555DC2}" type="presOf" srcId="{424B8404-0F5B-4437-976F-27D83B065C4A}" destId="{3D1C429E-5065-4548-B203-E704AA7F3F1A}" srcOrd="0" destOrd="0" presId="urn:microsoft.com/office/officeart/2005/8/layout/chevron1"/>
    <dgm:cxn modelId="{DCED30C1-0750-4847-9980-A36C9ABE5870}" srcId="{C907E532-4B37-45ED-AB1C-E7D55BFB4C45}" destId="{424B8404-0F5B-4437-976F-27D83B065C4A}" srcOrd="0" destOrd="0" parTransId="{D6BE5F9D-F680-4E68-815E-84D392475484}" sibTransId="{0961DA67-D65A-4D42-9154-DE7DFCCFF0AB}"/>
    <dgm:cxn modelId="{B95E8AF0-CD88-4CD3-9F39-EAC719CD6687}" srcId="{C907E532-4B37-45ED-AB1C-E7D55BFB4C45}" destId="{A3422594-904B-423E-AC24-424A70C15CCC}" srcOrd="1" destOrd="0" parTransId="{3D1B1908-299E-43FC-BE85-15B3253483F2}" sibTransId="{11A211BE-8777-4BEE-9D6B-498EE7FC4F34}"/>
    <dgm:cxn modelId="{615C8E35-5358-4299-92E9-3ACEE6594E8D}" type="presParOf" srcId="{F16EE4BB-E631-409E-AD49-2BC041ACAA54}" destId="{3D1C429E-5065-4548-B203-E704AA7F3F1A}" srcOrd="0" destOrd="0" presId="urn:microsoft.com/office/officeart/2005/8/layout/chevron1"/>
    <dgm:cxn modelId="{CB2B599F-9EC7-4A6F-A602-70FFE6E41F81}" type="presParOf" srcId="{F16EE4BB-E631-409E-AD49-2BC041ACAA54}" destId="{F8AD5B34-6464-47C8-883F-FEC7F5BA4E33}" srcOrd="1" destOrd="0" presId="urn:microsoft.com/office/officeart/2005/8/layout/chevron1"/>
    <dgm:cxn modelId="{053076F9-AEA4-481A-97A0-86292FB1253C}" type="presParOf" srcId="{F16EE4BB-E631-409E-AD49-2BC041ACAA54}" destId="{88368552-511F-4FD7-9186-F6CF0F375E9E}" srcOrd="2" destOrd="0" presId="urn:microsoft.com/office/officeart/2005/8/layout/chevron1"/>
    <dgm:cxn modelId="{46B9AEAF-3B0A-492C-B55B-6701EF602788}" type="presParOf" srcId="{F16EE4BB-E631-409E-AD49-2BC041ACAA54}" destId="{1EEA0576-A1BE-40DB-A3AC-B713BE48CE67}" srcOrd="3" destOrd="0" presId="urn:microsoft.com/office/officeart/2005/8/layout/chevron1"/>
    <dgm:cxn modelId="{B2B35E28-EE82-49EB-A044-57676B196F70}" type="presParOf" srcId="{F16EE4BB-E631-409E-AD49-2BC041ACAA54}" destId="{5353C8E7-04AB-4CB4-AE4F-344B341395B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C429E-5065-4548-B203-E704AA7F3F1A}">
      <dsp:nvSpPr>
        <dsp:cNvPr id="0" name=""/>
        <dsp:cNvSpPr/>
      </dsp:nvSpPr>
      <dsp:spPr>
        <a:xfrm>
          <a:off x="2381" y="1220205"/>
          <a:ext cx="2901156" cy="11604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Raw image captured using external camera</a:t>
          </a:r>
        </a:p>
      </dsp:txBody>
      <dsp:txXfrm>
        <a:off x="582612" y="1220205"/>
        <a:ext cx="1740694" cy="1160462"/>
      </dsp:txXfrm>
    </dsp:sp>
    <dsp:sp modelId="{88368552-511F-4FD7-9186-F6CF0F375E9E}">
      <dsp:nvSpPr>
        <dsp:cNvPr id="0" name=""/>
        <dsp:cNvSpPr/>
      </dsp:nvSpPr>
      <dsp:spPr>
        <a:xfrm>
          <a:off x="2613421" y="1220205"/>
          <a:ext cx="2901156" cy="11604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Conversion of video frames to grayscale</a:t>
          </a:r>
        </a:p>
      </dsp:txBody>
      <dsp:txXfrm>
        <a:off x="3193652" y="1220205"/>
        <a:ext cx="1740694" cy="1160462"/>
      </dsp:txXfrm>
    </dsp:sp>
    <dsp:sp modelId="{5353C8E7-04AB-4CB4-AE4F-344B341395B0}">
      <dsp:nvSpPr>
        <dsp:cNvPr id="0" name=""/>
        <dsp:cNvSpPr/>
      </dsp:nvSpPr>
      <dsp:spPr>
        <a:xfrm>
          <a:off x="5224462" y="1220205"/>
          <a:ext cx="2901156" cy="11604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Edge detection using Ai based algorithms </a:t>
          </a:r>
        </a:p>
      </dsp:txBody>
      <dsp:txXfrm>
        <a:off x="5804693" y="1220205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99D2-4919-42F0-93BF-9E3E2DF08705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9BDC-4676-45A8-B0FD-4127FD06A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0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99D2-4919-42F0-93BF-9E3E2DF08705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9BDC-4676-45A8-B0FD-4127FD06A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9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08F99D2-4919-42F0-93BF-9E3E2DF08705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5D69BDC-4676-45A8-B0FD-4127FD06A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1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99D2-4919-42F0-93BF-9E3E2DF08705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9BDC-4676-45A8-B0FD-4127FD06A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4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8F99D2-4919-42F0-93BF-9E3E2DF08705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D69BDC-4676-45A8-B0FD-4127FD06A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15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99D2-4919-42F0-93BF-9E3E2DF08705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9BDC-4676-45A8-B0FD-4127FD06A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5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99D2-4919-42F0-93BF-9E3E2DF08705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9BDC-4676-45A8-B0FD-4127FD06A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3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99D2-4919-42F0-93BF-9E3E2DF08705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9BDC-4676-45A8-B0FD-4127FD06A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0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99D2-4919-42F0-93BF-9E3E2DF08705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9BDC-4676-45A8-B0FD-4127FD06A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9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99D2-4919-42F0-93BF-9E3E2DF08705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9BDC-4676-45A8-B0FD-4127FD06A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0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99D2-4919-42F0-93BF-9E3E2DF08705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9BDC-4676-45A8-B0FD-4127FD06A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08F99D2-4919-42F0-93BF-9E3E2DF08705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5D69BDC-4676-45A8-B0FD-4127FD06A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77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2026DD6-6932-A47F-D63F-4FC49C70D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2" y="1651382"/>
            <a:ext cx="3993226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8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5EA2-284A-6AFC-4861-CB3E25D82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1BACA0"/>
                </a:solidFill>
              </a:rPr>
              <a:t>Phlebotomist’s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452666"/>
                </a:solidFill>
              </a:rPr>
              <a:t>Vein Detection system</a:t>
            </a:r>
          </a:p>
        </p:txBody>
      </p:sp>
    </p:spTree>
    <p:extLst>
      <p:ext uri="{BB962C8B-B14F-4D97-AF65-F5344CB8AC3E}">
        <p14:creationId xmlns:p14="http://schemas.microsoft.com/office/powerpoint/2010/main" val="417705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56D2-43F7-0303-6847-47C25EA2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566DF-04F7-3A07-19FF-B94DA9D5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7636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system has been optimized to detect veins in the arm and forearm regions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Training of medical staff, in particular Phlebotomists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Emergency situations where Venipuncture must be performed by an untrained individual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Identifying medical conditions such as Thrombosis and venous embolism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C9713-1A86-DACF-D731-2A79FC562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290" y="65343"/>
            <a:ext cx="2749129" cy="194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3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25DF-FF25-4BB8-B305-053AAEDC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17C0F-8DE9-F680-BB6F-5E324F96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Vastly speeding up routine Venipuncture procedures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Improving the ease and accuracy of Venipuncture procedure for Obese, infant and elderly individuals in addition to people of color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Low cost and ease of 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9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6AA7-AF62-8295-EE64-9B8C6E54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64E680-B8E1-7232-C545-F55E22A93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/>
              <a:t>Please observe: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Ease of use of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Compatibility of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Ease of use of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Versatility of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Image quality of final output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8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ECD8-438F-4FF9-44B6-5768998D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F0388E8-98AD-3A2E-E877-6796322F10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977387"/>
              </p:ext>
            </p:extLst>
          </p:nvPr>
        </p:nvGraphicFramePr>
        <p:xfrm>
          <a:off x="1879600" y="2362200"/>
          <a:ext cx="8128000" cy="3600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07B815-5D7F-6EDE-97DA-DE30917951EC}"/>
              </a:ext>
            </a:extLst>
          </p:cNvPr>
          <p:cNvSpPr txBox="1"/>
          <p:nvPr/>
        </p:nvSpPr>
        <p:spPr>
          <a:xfrm>
            <a:off x="10228809" y="3977970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9A9BAF-B195-F289-86B9-9C7BE556DC7F}"/>
              </a:ext>
            </a:extLst>
          </p:cNvPr>
          <p:cNvSpPr txBox="1"/>
          <p:nvPr/>
        </p:nvSpPr>
        <p:spPr>
          <a:xfrm>
            <a:off x="1121410" y="3977970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09133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0008-631C-0FB0-4605-F7933E74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principle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9EAC45-8DE8-6198-05B4-0AB4BEDC9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909" y="1969264"/>
            <a:ext cx="6046100" cy="430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897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102</TotalTime>
  <Words>134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Banded</vt:lpstr>
      <vt:lpstr>PowerPoint Presentation</vt:lpstr>
      <vt:lpstr>Phlebotomist’s  Vein Detection system</vt:lpstr>
      <vt:lpstr>Use Cases</vt:lpstr>
      <vt:lpstr>Benefits</vt:lpstr>
      <vt:lpstr>Live demonstration</vt:lpstr>
      <vt:lpstr>Image Processing</vt:lpstr>
      <vt:lpstr>Working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Abdullah</dc:creator>
  <cp:lastModifiedBy>Muhammad Abdullah</cp:lastModifiedBy>
  <cp:revision>1</cp:revision>
  <dcterms:created xsi:type="dcterms:W3CDTF">2022-06-15T09:52:33Z</dcterms:created>
  <dcterms:modified xsi:type="dcterms:W3CDTF">2022-06-15T11:34:54Z</dcterms:modified>
</cp:coreProperties>
</file>