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3" r:id="rId3"/>
    <p:sldId id="256" r:id="rId4"/>
    <p:sldId id="264" r:id="rId5"/>
    <p:sldId id="265" r:id="rId6"/>
    <p:sldId id="266" r:id="rId7"/>
    <p:sldId id="267" r:id="rId8"/>
    <p:sldId id="257" r:id="rId9"/>
    <p:sldId id="262" r:id="rId10"/>
    <p:sldId id="258" r:id="rId11"/>
    <p:sldId id="26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55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64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51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20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26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07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10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38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42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3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14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230F-0BCF-4FEF-83B7-DA0581DFF1BF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E2EE-0D0A-434E-93AC-7A7AE8188A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8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jpg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5.jpe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7.jpe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6.jpg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37" y="231821"/>
            <a:ext cx="5000560" cy="580193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42897" y="6205872"/>
            <a:ext cx="438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Umbanda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Sagrada</a:t>
            </a:r>
            <a:endParaRPr 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6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70592"/>
              </p:ext>
            </p:extLst>
          </p:nvPr>
        </p:nvGraphicFramePr>
        <p:xfrm>
          <a:off x="1863141" y="199624"/>
          <a:ext cx="5194572" cy="665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Image" r:id="rId3" imgW="2768040" imgH="3390120" progId="Photoshop.Image.13">
                  <p:embed/>
                </p:oleObj>
              </mc:Choice>
              <mc:Fallback>
                <p:oleObj name="Image" r:id="rId3" imgW="2768040" imgH="339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3141" y="199624"/>
                        <a:ext cx="5194572" cy="6658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36" y="2704192"/>
            <a:ext cx="1640370" cy="8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mage result for pentagrama vas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47" y="2341247"/>
            <a:ext cx="1948355" cy="19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57" y="1986107"/>
            <a:ext cx="485336" cy="243980"/>
          </a:xfrm>
          <a:prstGeom prst="rect">
            <a:avLst/>
          </a:prstGeom>
        </p:spPr>
      </p:pic>
      <p:pic>
        <p:nvPicPr>
          <p:cNvPr id="5" name="Picture 4" descr="Image result for cruz templÃ¡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21" y="295373"/>
            <a:ext cx="4340181" cy="63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9" y="128657"/>
            <a:ext cx="6555346" cy="65944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51253" y="115994"/>
            <a:ext cx="181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OXALÁ</a:t>
            </a:r>
            <a:endParaRPr lang="pt-B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84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622738" y="296215"/>
            <a:ext cx="5860689" cy="575953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>
            <a:off x="1983346" y="344511"/>
            <a:ext cx="5151550" cy="4124459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42897" y="6205872"/>
            <a:ext cx="438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Pai Tomé de Aruanda</a:t>
            </a:r>
            <a:endParaRPr 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73" y="1516994"/>
            <a:ext cx="1016003" cy="99438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51" y="1516994"/>
            <a:ext cx="1016003" cy="9943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06" y="4595661"/>
            <a:ext cx="1304748" cy="127698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30" y="1426842"/>
            <a:ext cx="2236828" cy="2743279"/>
          </a:xfrm>
          <a:prstGeom prst="rect">
            <a:avLst/>
          </a:prstGeom>
          <a:noFill/>
        </p:spPr>
      </p:pic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334412"/>
              </p:ext>
            </p:extLst>
          </p:nvPr>
        </p:nvGraphicFramePr>
        <p:xfrm>
          <a:off x="4371472" y="2432497"/>
          <a:ext cx="363217" cy="52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Image" r:id="rId6" imgW="863280" imgH="1244160" progId="Photoshop.Image.13">
                  <p:embed/>
                </p:oleObj>
              </mc:Choice>
              <mc:Fallback>
                <p:oleObj name="Image" r:id="rId6" imgW="863280" imgH="1244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1472" y="2432497"/>
                        <a:ext cx="363217" cy="523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to 8"/>
          <p:cNvCxnSpPr/>
          <p:nvPr/>
        </p:nvCxnSpPr>
        <p:spPr>
          <a:xfrm flipH="1">
            <a:off x="3412901" y="1365161"/>
            <a:ext cx="515155" cy="8242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7" idx="5"/>
          </p:cNvCxnSpPr>
          <p:nvPr/>
        </p:nvCxnSpPr>
        <p:spPr>
          <a:xfrm>
            <a:off x="5162282" y="1324378"/>
            <a:ext cx="684727" cy="10823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V="1">
            <a:off x="4696052" y="3039414"/>
            <a:ext cx="4737" cy="244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4397663" y="3039414"/>
            <a:ext cx="4737" cy="244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04919" y="6192993"/>
            <a:ext cx="489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Caboclo Urubatão da Guia</a:t>
            </a:r>
            <a:endParaRPr 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745487" y="402465"/>
            <a:ext cx="5615188" cy="5586211"/>
            <a:chOff x="1893195" y="402465"/>
            <a:chExt cx="5251361" cy="525136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195" y="402465"/>
              <a:ext cx="5251361" cy="5251361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6" y="987380"/>
              <a:ext cx="645838" cy="944451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546" y="987380"/>
              <a:ext cx="645838" cy="944451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956" y="4333741"/>
              <a:ext cx="645838" cy="944451"/>
            </a:xfrm>
            <a:prstGeom prst="rect">
              <a:avLst/>
            </a:prstGeom>
          </p:spPr>
        </p:pic>
        <p:sp>
          <p:nvSpPr>
            <p:cNvPr id="8" name="Elipse 7"/>
            <p:cNvSpPr/>
            <p:nvPr/>
          </p:nvSpPr>
          <p:spPr>
            <a:xfrm>
              <a:off x="4150549" y="2673976"/>
              <a:ext cx="736652" cy="70833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408600" y="2913040"/>
              <a:ext cx="220550" cy="230210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H="1" flipV="1">
              <a:off x="2824901" y="3923655"/>
              <a:ext cx="3387948" cy="34452"/>
            </a:xfrm>
            <a:prstGeom prst="straightConnector1">
              <a:avLst/>
            </a:prstGeom>
            <a:ln w="762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6040192" y="3816494"/>
              <a:ext cx="172657" cy="141613"/>
            </a:xfrm>
            <a:prstGeom prst="line">
              <a:avLst/>
            </a:prstGeom>
            <a:ln w="571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5867535" y="3816493"/>
              <a:ext cx="172657" cy="141613"/>
            </a:xfrm>
            <a:prstGeom prst="line">
              <a:avLst/>
            </a:prstGeom>
            <a:ln w="571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6022416" y="3975280"/>
              <a:ext cx="208208" cy="113762"/>
            </a:xfrm>
            <a:prstGeom prst="line">
              <a:avLst/>
            </a:prstGeom>
            <a:ln w="571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5867535" y="3975279"/>
              <a:ext cx="208208" cy="113762"/>
            </a:xfrm>
            <a:prstGeom prst="line">
              <a:avLst/>
            </a:prstGeom>
            <a:ln w="571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214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815921" y="425003"/>
            <a:ext cx="5486400" cy="543488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46584" y="6180197"/>
            <a:ext cx="489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Tranca Rua das Almas</a:t>
            </a:r>
            <a:endParaRPr 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4553081" y="1210614"/>
            <a:ext cx="0" cy="35803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308382" y="824246"/>
            <a:ext cx="489398" cy="46364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3631842" y="2717442"/>
            <a:ext cx="19575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3274312" y="2485621"/>
            <a:ext cx="489398" cy="46364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5364051" y="2485620"/>
            <a:ext cx="489398" cy="46364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3879893" y="4659943"/>
            <a:ext cx="1346375" cy="1094705"/>
            <a:chOff x="3871845" y="3786388"/>
            <a:chExt cx="1346375" cy="1094705"/>
          </a:xfrm>
        </p:grpSpPr>
        <p:sp>
          <p:nvSpPr>
            <p:cNvPr id="18" name="Elipse 17"/>
            <p:cNvSpPr/>
            <p:nvPr/>
          </p:nvSpPr>
          <p:spPr>
            <a:xfrm>
              <a:off x="4161815" y="3786388"/>
              <a:ext cx="782531" cy="103031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871845" y="4456091"/>
              <a:ext cx="1346375" cy="425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3" name="Grupo 42"/>
          <p:cNvGrpSpPr/>
          <p:nvPr/>
        </p:nvGrpSpPr>
        <p:grpSpPr>
          <a:xfrm rot="19133875">
            <a:off x="3369426" y="766250"/>
            <a:ext cx="2380185" cy="3898690"/>
            <a:chOff x="-283879" y="1218594"/>
            <a:chExt cx="2380185" cy="3898690"/>
          </a:xfrm>
        </p:grpSpPr>
        <p:cxnSp>
          <p:nvCxnSpPr>
            <p:cNvPr id="25" name="Conector reto 24"/>
            <p:cNvCxnSpPr/>
            <p:nvPr/>
          </p:nvCxnSpPr>
          <p:spPr>
            <a:xfrm rot="2111748">
              <a:off x="-283879" y="1742632"/>
              <a:ext cx="2380185" cy="33746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2111748" flipV="1">
              <a:off x="569577" y="1838923"/>
              <a:ext cx="672222" cy="4741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51955" y="4483545"/>
              <a:ext cx="4763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flipV="1">
              <a:off x="906213" y="1223492"/>
              <a:ext cx="0" cy="8835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 flipV="1">
              <a:off x="1319539" y="1218594"/>
              <a:ext cx="0" cy="8835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2466125" flipH="1" flipV="1">
              <a:off x="215242" y="1359076"/>
              <a:ext cx="544596" cy="6242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 rot="2426363">
            <a:off x="3370012" y="768095"/>
            <a:ext cx="2380185" cy="3898690"/>
            <a:chOff x="-283879" y="1218594"/>
            <a:chExt cx="2380185" cy="3898690"/>
          </a:xfrm>
        </p:grpSpPr>
        <p:cxnSp>
          <p:nvCxnSpPr>
            <p:cNvPr id="52" name="Conector reto 51"/>
            <p:cNvCxnSpPr/>
            <p:nvPr/>
          </p:nvCxnSpPr>
          <p:spPr>
            <a:xfrm rot="2111748">
              <a:off x="-283879" y="1742632"/>
              <a:ext cx="2380185" cy="33746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2111748" flipV="1">
              <a:off x="569577" y="1838923"/>
              <a:ext cx="672222" cy="4741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662454" y="4489484"/>
              <a:ext cx="4763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flipV="1">
              <a:off x="906213" y="1223492"/>
              <a:ext cx="0" cy="8835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1319539" y="1218594"/>
              <a:ext cx="0" cy="8835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2466125" flipH="1" flipV="1">
              <a:off x="215242" y="1359076"/>
              <a:ext cx="544596" cy="6242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Imagem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83" y="2884866"/>
            <a:ext cx="1035526" cy="1013494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17" y="2884866"/>
            <a:ext cx="1035526" cy="10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6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3" y="0"/>
            <a:ext cx="7231634" cy="6858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53" y="2949262"/>
            <a:ext cx="1506828" cy="150682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15" y="5705426"/>
            <a:ext cx="1101977" cy="69204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1253" y="115994"/>
            <a:ext cx="181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Cigano Pablo</a:t>
            </a:r>
            <a:endParaRPr lang="pt-B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93" y="1483554"/>
            <a:ext cx="740600" cy="740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26" y="1432740"/>
            <a:ext cx="839743" cy="83974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39" y="4015346"/>
            <a:ext cx="645203" cy="108468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92" y="3998733"/>
            <a:ext cx="645203" cy="10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9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/>
          <p:cNvSpPr/>
          <p:nvPr/>
        </p:nvSpPr>
        <p:spPr>
          <a:xfrm>
            <a:off x="2691685" y="540914"/>
            <a:ext cx="4391694" cy="444321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572240" y="6082400"/>
            <a:ext cx="283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Boiadeiro Zé do Laço</a:t>
            </a:r>
            <a:endParaRPr lang="pt-B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rma livre 3"/>
          <p:cNvSpPr/>
          <p:nvPr/>
        </p:nvSpPr>
        <p:spPr>
          <a:xfrm>
            <a:off x="4073767" y="1446117"/>
            <a:ext cx="1627530" cy="3190277"/>
          </a:xfrm>
          <a:custGeom>
            <a:avLst/>
            <a:gdLst>
              <a:gd name="connsiteX0" fmla="*/ 579549 w 1429555"/>
              <a:gd name="connsiteY0" fmla="*/ 991674 h 3271234"/>
              <a:gd name="connsiteX1" fmla="*/ 553792 w 1429555"/>
              <a:gd name="connsiteY1" fmla="*/ 1056068 h 3271234"/>
              <a:gd name="connsiteX2" fmla="*/ 579549 w 1429555"/>
              <a:gd name="connsiteY2" fmla="*/ 1275009 h 3271234"/>
              <a:gd name="connsiteX3" fmla="*/ 605307 w 1429555"/>
              <a:gd name="connsiteY3" fmla="*/ 1313645 h 3271234"/>
              <a:gd name="connsiteX4" fmla="*/ 631065 w 1429555"/>
              <a:gd name="connsiteY4" fmla="*/ 1429555 h 3271234"/>
              <a:gd name="connsiteX5" fmla="*/ 669701 w 1429555"/>
              <a:gd name="connsiteY5" fmla="*/ 1455313 h 3271234"/>
              <a:gd name="connsiteX6" fmla="*/ 746975 w 1429555"/>
              <a:gd name="connsiteY6" fmla="*/ 1468192 h 3271234"/>
              <a:gd name="connsiteX7" fmla="*/ 940158 w 1429555"/>
              <a:gd name="connsiteY7" fmla="*/ 1455313 h 3271234"/>
              <a:gd name="connsiteX8" fmla="*/ 953037 w 1429555"/>
              <a:gd name="connsiteY8" fmla="*/ 1416676 h 3271234"/>
              <a:gd name="connsiteX9" fmla="*/ 978794 w 1429555"/>
              <a:gd name="connsiteY9" fmla="*/ 1378040 h 3271234"/>
              <a:gd name="connsiteX10" fmla="*/ 1056068 w 1429555"/>
              <a:gd name="connsiteY10" fmla="*/ 1339403 h 3271234"/>
              <a:gd name="connsiteX11" fmla="*/ 1068946 w 1429555"/>
              <a:gd name="connsiteY11" fmla="*/ 1275009 h 3271234"/>
              <a:gd name="connsiteX12" fmla="*/ 1081825 w 1429555"/>
              <a:gd name="connsiteY12" fmla="*/ 1236372 h 3271234"/>
              <a:gd name="connsiteX13" fmla="*/ 1094704 w 1429555"/>
              <a:gd name="connsiteY13" fmla="*/ 1171978 h 3271234"/>
              <a:gd name="connsiteX14" fmla="*/ 1107583 w 1429555"/>
              <a:gd name="connsiteY14" fmla="*/ 1030310 h 3271234"/>
              <a:gd name="connsiteX15" fmla="*/ 1120462 w 1429555"/>
              <a:gd name="connsiteY15" fmla="*/ 991674 h 3271234"/>
              <a:gd name="connsiteX16" fmla="*/ 1107583 w 1429555"/>
              <a:gd name="connsiteY16" fmla="*/ 901521 h 3271234"/>
              <a:gd name="connsiteX17" fmla="*/ 1068946 w 1429555"/>
              <a:gd name="connsiteY17" fmla="*/ 759854 h 3271234"/>
              <a:gd name="connsiteX18" fmla="*/ 1017431 w 1429555"/>
              <a:gd name="connsiteY18" fmla="*/ 643944 h 3271234"/>
              <a:gd name="connsiteX19" fmla="*/ 940158 w 1429555"/>
              <a:gd name="connsiteY19" fmla="*/ 592428 h 3271234"/>
              <a:gd name="connsiteX20" fmla="*/ 901521 w 1429555"/>
              <a:gd name="connsiteY20" fmla="*/ 566671 h 3271234"/>
              <a:gd name="connsiteX21" fmla="*/ 798490 w 1429555"/>
              <a:gd name="connsiteY21" fmla="*/ 553792 h 3271234"/>
              <a:gd name="connsiteX22" fmla="*/ 759854 w 1429555"/>
              <a:gd name="connsiteY22" fmla="*/ 540913 h 3271234"/>
              <a:gd name="connsiteX23" fmla="*/ 631065 w 1429555"/>
              <a:gd name="connsiteY23" fmla="*/ 566671 h 3271234"/>
              <a:gd name="connsiteX24" fmla="*/ 592428 w 1429555"/>
              <a:gd name="connsiteY24" fmla="*/ 592428 h 3271234"/>
              <a:gd name="connsiteX25" fmla="*/ 553792 w 1429555"/>
              <a:gd name="connsiteY25" fmla="*/ 605307 h 3271234"/>
              <a:gd name="connsiteX26" fmla="*/ 515155 w 1429555"/>
              <a:gd name="connsiteY26" fmla="*/ 631065 h 3271234"/>
              <a:gd name="connsiteX27" fmla="*/ 463639 w 1429555"/>
              <a:gd name="connsiteY27" fmla="*/ 656823 h 3271234"/>
              <a:gd name="connsiteX28" fmla="*/ 386366 w 1429555"/>
              <a:gd name="connsiteY28" fmla="*/ 708338 h 3271234"/>
              <a:gd name="connsiteX29" fmla="*/ 347730 w 1429555"/>
              <a:gd name="connsiteY29" fmla="*/ 785612 h 3271234"/>
              <a:gd name="connsiteX30" fmla="*/ 309093 w 1429555"/>
              <a:gd name="connsiteY30" fmla="*/ 811369 h 3271234"/>
              <a:gd name="connsiteX31" fmla="*/ 270456 w 1429555"/>
              <a:gd name="connsiteY31" fmla="*/ 991674 h 3271234"/>
              <a:gd name="connsiteX32" fmla="*/ 309093 w 1429555"/>
              <a:gd name="connsiteY32" fmla="*/ 1249251 h 3271234"/>
              <a:gd name="connsiteX33" fmla="*/ 334851 w 1429555"/>
              <a:gd name="connsiteY33" fmla="*/ 1390919 h 3271234"/>
              <a:gd name="connsiteX34" fmla="*/ 399245 w 1429555"/>
              <a:gd name="connsiteY34" fmla="*/ 1468192 h 3271234"/>
              <a:gd name="connsiteX35" fmla="*/ 425003 w 1429555"/>
              <a:gd name="connsiteY35" fmla="*/ 1506828 h 3271234"/>
              <a:gd name="connsiteX36" fmla="*/ 450761 w 1429555"/>
              <a:gd name="connsiteY36" fmla="*/ 1584102 h 3271234"/>
              <a:gd name="connsiteX37" fmla="*/ 528034 w 1429555"/>
              <a:gd name="connsiteY37" fmla="*/ 1635617 h 3271234"/>
              <a:gd name="connsiteX38" fmla="*/ 579549 w 1429555"/>
              <a:gd name="connsiteY38" fmla="*/ 1687133 h 3271234"/>
              <a:gd name="connsiteX39" fmla="*/ 618186 w 1429555"/>
              <a:gd name="connsiteY39" fmla="*/ 1725769 h 3271234"/>
              <a:gd name="connsiteX40" fmla="*/ 643944 w 1429555"/>
              <a:gd name="connsiteY40" fmla="*/ 1764406 h 3271234"/>
              <a:gd name="connsiteX41" fmla="*/ 721217 w 1429555"/>
              <a:gd name="connsiteY41" fmla="*/ 1790164 h 3271234"/>
              <a:gd name="connsiteX42" fmla="*/ 759854 w 1429555"/>
              <a:gd name="connsiteY42" fmla="*/ 1803043 h 3271234"/>
              <a:gd name="connsiteX43" fmla="*/ 798490 w 1429555"/>
              <a:gd name="connsiteY43" fmla="*/ 1815921 h 3271234"/>
              <a:gd name="connsiteX44" fmla="*/ 1004552 w 1429555"/>
              <a:gd name="connsiteY44" fmla="*/ 1790164 h 3271234"/>
              <a:gd name="connsiteX45" fmla="*/ 1043189 w 1429555"/>
              <a:gd name="connsiteY45" fmla="*/ 1764406 h 3271234"/>
              <a:gd name="connsiteX46" fmla="*/ 1094704 w 1429555"/>
              <a:gd name="connsiteY46" fmla="*/ 1635617 h 3271234"/>
              <a:gd name="connsiteX47" fmla="*/ 1133341 w 1429555"/>
              <a:gd name="connsiteY47" fmla="*/ 1558344 h 3271234"/>
              <a:gd name="connsiteX48" fmla="*/ 1223493 w 1429555"/>
              <a:gd name="connsiteY48" fmla="*/ 1506828 h 3271234"/>
              <a:gd name="connsiteX49" fmla="*/ 1262130 w 1429555"/>
              <a:gd name="connsiteY49" fmla="*/ 1390919 h 3271234"/>
              <a:gd name="connsiteX50" fmla="*/ 1275008 w 1429555"/>
              <a:gd name="connsiteY50" fmla="*/ 1352282 h 3271234"/>
              <a:gd name="connsiteX51" fmla="*/ 1287887 w 1429555"/>
              <a:gd name="connsiteY51" fmla="*/ 1313645 h 3271234"/>
              <a:gd name="connsiteX52" fmla="*/ 1300766 w 1429555"/>
              <a:gd name="connsiteY52" fmla="*/ 1262130 h 3271234"/>
              <a:gd name="connsiteX53" fmla="*/ 1326524 w 1429555"/>
              <a:gd name="connsiteY53" fmla="*/ 1197735 h 3271234"/>
              <a:gd name="connsiteX54" fmla="*/ 1365161 w 1429555"/>
              <a:gd name="connsiteY54" fmla="*/ 1094704 h 3271234"/>
              <a:gd name="connsiteX55" fmla="*/ 1403797 w 1429555"/>
              <a:gd name="connsiteY55" fmla="*/ 914400 h 3271234"/>
              <a:gd name="connsiteX56" fmla="*/ 1429555 w 1429555"/>
              <a:gd name="connsiteY56" fmla="*/ 875764 h 3271234"/>
              <a:gd name="connsiteX57" fmla="*/ 1416676 w 1429555"/>
              <a:gd name="connsiteY57" fmla="*/ 425003 h 3271234"/>
              <a:gd name="connsiteX58" fmla="*/ 1378039 w 1429555"/>
              <a:gd name="connsiteY58" fmla="*/ 386366 h 3271234"/>
              <a:gd name="connsiteX59" fmla="*/ 1365161 w 1429555"/>
              <a:gd name="connsiteY59" fmla="*/ 347730 h 3271234"/>
              <a:gd name="connsiteX60" fmla="*/ 1339403 w 1429555"/>
              <a:gd name="connsiteY60" fmla="*/ 309093 h 3271234"/>
              <a:gd name="connsiteX61" fmla="*/ 1326524 w 1429555"/>
              <a:gd name="connsiteY61" fmla="*/ 270457 h 3271234"/>
              <a:gd name="connsiteX62" fmla="*/ 1287887 w 1429555"/>
              <a:gd name="connsiteY62" fmla="*/ 231820 h 3271234"/>
              <a:gd name="connsiteX63" fmla="*/ 1262130 w 1429555"/>
              <a:gd name="connsiteY63" fmla="*/ 193183 h 3271234"/>
              <a:gd name="connsiteX64" fmla="*/ 1223493 w 1429555"/>
              <a:gd name="connsiteY64" fmla="*/ 180304 h 3271234"/>
              <a:gd name="connsiteX65" fmla="*/ 1120462 w 1429555"/>
              <a:gd name="connsiteY65" fmla="*/ 90152 h 3271234"/>
              <a:gd name="connsiteX66" fmla="*/ 1081825 w 1429555"/>
              <a:gd name="connsiteY66" fmla="*/ 64395 h 3271234"/>
              <a:gd name="connsiteX67" fmla="*/ 1056068 w 1429555"/>
              <a:gd name="connsiteY67" fmla="*/ 25758 h 3271234"/>
              <a:gd name="connsiteX68" fmla="*/ 1017431 w 1429555"/>
              <a:gd name="connsiteY68" fmla="*/ 12879 h 3271234"/>
              <a:gd name="connsiteX69" fmla="*/ 862885 w 1429555"/>
              <a:gd name="connsiteY69" fmla="*/ 0 h 3271234"/>
              <a:gd name="connsiteX70" fmla="*/ 605307 w 1429555"/>
              <a:gd name="connsiteY70" fmla="*/ 12879 h 3271234"/>
              <a:gd name="connsiteX71" fmla="*/ 566670 w 1429555"/>
              <a:gd name="connsiteY71" fmla="*/ 25758 h 3271234"/>
              <a:gd name="connsiteX72" fmla="*/ 515155 w 1429555"/>
              <a:gd name="connsiteY72" fmla="*/ 38637 h 3271234"/>
              <a:gd name="connsiteX73" fmla="*/ 476518 w 1429555"/>
              <a:gd name="connsiteY73" fmla="*/ 64395 h 3271234"/>
              <a:gd name="connsiteX74" fmla="*/ 463639 w 1429555"/>
              <a:gd name="connsiteY74" fmla="*/ 103031 h 3271234"/>
              <a:gd name="connsiteX75" fmla="*/ 373487 w 1429555"/>
              <a:gd name="connsiteY75" fmla="*/ 115910 h 3271234"/>
              <a:gd name="connsiteX76" fmla="*/ 270456 w 1429555"/>
              <a:gd name="connsiteY76" fmla="*/ 257578 h 3271234"/>
              <a:gd name="connsiteX77" fmla="*/ 257577 w 1429555"/>
              <a:gd name="connsiteY77" fmla="*/ 296214 h 3271234"/>
              <a:gd name="connsiteX78" fmla="*/ 218941 w 1429555"/>
              <a:gd name="connsiteY78" fmla="*/ 309093 h 3271234"/>
              <a:gd name="connsiteX79" fmla="*/ 167425 w 1429555"/>
              <a:gd name="connsiteY79" fmla="*/ 386366 h 3271234"/>
              <a:gd name="connsiteX80" fmla="*/ 128789 w 1429555"/>
              <a:gd name="connsiteY80" fmla="*/ 540913 h 3271234"/>
              <a:gd name="connsiteX81" fmla="*/ 77273 w 1429555"/>
              <a:gd name="connsiteY81" fmla="*/ 618186 h 3271234"/>
              <a:gd name="connsiteX82" fmla="*/ 51515 w 1429555"/>
              <a:gd name="connsiteY82" fmla="*/ 721217 h 3271234"/>
              <a:gd name="connsiteX83" fmla="*/ 25758 w 1429555"/>
              <a:gd name="connsiteY83" fmla="*/ 837127 h 3271234"/>
              <a:gd name="connsiteX84" fmla="*/ 0 w 1429555"/>
              <a:gd name="connsiteY84" fmla="*/ 888643 h 3271234"/>
              <a:gd name="connsiteX85" fmla="*/ 12879 w 1429555"/>
              <a:gd name="connsiteY85" fmla="*/ 1519707 h 3271234"/>
              <a:gd name="connsiteX86" fmla="*/ 25758 w 1429555"/>
              <a:gd name="connsiteY86" fmla="*/ 1558344 h 3271234"/>
              <a:gd name="connsiteX87" fmla="*/ 51515 w 1429555"/>
              <a:gd name="connsiteY87" fmla="*/ 1596981 h 3271234"/>
              <a:gd name="connsiteX88" fmla="*/ 64394 w 1429555"/>
              <a:gd name="connsiteY88" fmla="*/ 1725769 h 3271234"/>
              <a:gd name="connsiteX89" fmla="*/ 90152 w 1429555"/>
              <a:gd name="connsiteY89" fmla="*/ 1803043 h 3271234"/>
              <a:gd name="connsiteX90" fmla="*/ 128789 w 1429555"/>
              <a:gd name="connsiteY90" fmla="*/ 1828800 h 3271234"/>
              <a:gd name="connsiteX91" fmla="*/ 154546 w 1429555"/>
              <a:gd name="connsiteY91" fmla="*/ 1867437 h 3271234"/>
              <a:gd name="connsiteX92" fmla="*/ 180304 w 1429555"/>
              <a:gd name="connsiteY92" fmla="*/ 1970468 h 3271234"/>
              <a:gd name="connsiteX93" fmla="*/ 193183 w 1429555"/>
              <a:gd name="connsiteY93" fmla="*/ 2073499 h 3271234"/>
              <a:gd name="connsiteX94" fmla="*/ 206062 w 1429555"/>
              <a:gd name="connsiteY94" fmla="*/ 2112135 h 3271234"/>
              <a:gd name="connsiteX95" fmla="*/ 283335 w 1429555"/>
              <a:gd name="connsiteY95" fmla="*/ 2137893 h 3271234"/>
              <a:gd name="connsiteX96" fmla="*/ 321972 w 1429555"/>
              <a:gd name="connsiteY96" fmla="*/ 2150772 h 3271234"/>
              <a:gd name="connsiteX97" fmla="*/ 360608 w 1429555"/>
              <a:gd name="connsiteY97" fmla="*/ 2189409 h 3271234"/>
              <a:gd name="connsiteX98" fmla="*/ 373487 w 1429555"/>
              <a:gd name="connsiteY98" fmla="*/ 2228045 h 3271234"/>
              <a:gd name="connsiteX99" fmla="*/ 489397 w 1429555"/>
              <a:gd name="connsiteY99" fmla="*/ 2292440 h 3271234"/>
              <a:gd name="connsiteX100" fmla="*/ 875763 w 1429555"/>
              <a:gd name="connsiteY100" fmla="*/ 2305319 h 3271234"/>
              <a:gd name="connsiteX101" fmla="*/ 927279 w 1429555"/>
              <a:gd name="connsiteY101" fmla="*/ 2356834 h 3271234"/>
              <a:gd name="connsiteX102" fmla="*/ 1004552 w 1429555"/>
              <a:gd name="connsiteY102" fmla="*/ 2408350 h 3271234"/>
              <a:gd name="connsiteX103" fmla="*/ 1030310 w 1429555"/>
              <a:gd name="connsiteY103" fmla="*/ 2446986 h 3271234"/>
              <a:gd name="connsiteX104" fmla="*/ 1081825 w 1429555"/>
              <a:gd name="connsiteY104" fmla="*/ 2562896 h 3271234"/>
              <a:gd name="connsiteX105" fmla="*/ 1094704 w 1429555"/>
              <a:gd name="connsiteY105" fmla="*/ 2743200 h 3271234"/>
              <a:gd name="connsiteX106" fmla="*/ 1120462 w 1429555"/>
              <a:gd name="connsiteY106" fmla="*/ 2871989 h 3271234"/>
              <a:gd name="connsiteX107" fmla="*/ 1056068 w 1429555"/>
              <a:gd name="connsiteY107" fmla="*/ 3271234 h 3271234"/>
              <a:gd name="connsiteX108" fmla="*/ 940158 w 1429555"/>
              <a:gd name="connsiteY108" fmla="*/ 3258355 h 3271234"/>
              <a:gd name="connsiteX109" fmla="*/ 914400 w 1429555"/>
              <a:gd name="connsiteY109" fmla="*/ 3078051 h 327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429555" h="3271234">
                <a:moveTo>
                  <a:pt x="579549" y="991674"/>
                </a:moveTo>
                <a:cubicBezTo>
                  <a:pt x="570963" y="1013139"/>
                  <a:pt x="555007" y="1032982"/>
                  <a:pt x="553792" y="1056068"/>
                </a:cubicBezTo>
                <a:cubicBezTo>
                  <a:pt x="552629" y="1078161"/>
                  <a:pt x="550997" y="1217906"/>
                  <a:pt x="579549" y="1275009"/>
                </a:cubicBezTo>
                <a:cubicBezTo>
                  <a:pt x="586471" y="1288853"/>
                  <a:pt x="596721" y="1300766"/>
                  <a:pt x="605307" y="1313645"/>
                </a:cubicBezTo>
                <a:cubicBezTo>
                  <a:pt x="605439" y="1314437"/>
                  <a:pt x="617715" y="1412867"/>
                  <a:pt x="631065" y="1429555"/>
                </a:cubicBezTo>
                <a:cubicBezTo>
                  <a:pt x="640734" y="1441642"/>
                  <a:pt x="655017" y="1450418"/>
                  <a:pt x="669701" y="1455313"/>
                </a:cubicBezTo>
                <a:cubicBezTo>
                  <a:pt x="694474" y="1463571"/>
                  <a:pt x="721217" y="1463899"/>
                  <a:pt x="746975" y="1468192"/>
                </a:cubicBezTo>
                <a:cubicBezTo>
                  <a:pt x="811369" y="1463899"/>
                  <a:pt x="877548" y="1470966"/>
                  <a:pt x="940158" y="1455313"/>
                </a:cubicBezTo>
                <a:cubicBezTo>
                  <a:pt x="953328" y="1452020"/>
                  <a:pt x="946966" y="1428818"/>
                  <a:pt x="953037" y="1416676"/>
                </a:cubicBezTo>
                <a:cubicBezTo>
                  <a:pt x="959959" y="1402832"/>
                  <a:pt x="967849" y="1388985"/>
                  <a:pt x="978794" y="1378040"/>
                </a:cubicBezTo>
                <a:cubicBezTo>
                  <a:pt x="1003760" y="1353074"/>
                  <a:pt x="1024644" y="1349878"/>
                  <a:pt x="1056068" y="1339403"/>
                </a:cubicBezTo>
                <a:cubicBezTo>
                  <a:pt x="1060361" y="1317938"/>
                  <a:pt x="1063637" y="1296245"/>
                  <a:pt x="1068946" y="1275009"/>
                </a:cubicBezTo>
                <a:cubicBezTo>
                  <a:pt x="1072238" y="1261839"/>
                  <a:pt x="1078532" y="1249542"/>
                  <a:pt x="1081825" y="1236372"/>
                </a:cubicBezTo>
                <a:cubicBezTo>
                  <a:pt x="1087134" y="1215136"/>
                  <a:pt x="1090411" y="1193443"/>
                  <a:pt x="1094704" y="1171978"/>
                </a:cubicBezTo>
                <a:cubicBezTo>
                  <a:pt x="1098997" y="1124755"/>
                  <a:pt x="1100877" y="1077251"/>
                  <a:pt x="1107583" y="1030310"/>
                </a:cubicBezTo>
                <a:cubicBezTo>
                  <a:pt x="1109503" y="1016871"/>
                  <a:pt x="1120462" y="1005249"/>
                  <a:pt x="1120462" y="991674"/>
                </a:cubicBezTo>
                <a:cubicBezTo>
                  <a:pt x="1120462" y="961318"/>
                  <a:pt x="1111595" y="931611"/>
                  <a:pt x="1107583" y="901521"/>
                </a:cubicBezTo>
                <a:cubicBezTo>
                  <a:pt x="1091551" y="781282"/>
                  <a:pt x="1114455" y="828115"/>
                  <a:pt x="1068946" y="759854"/>
                </a:cubicBezTo>
                <a:cubicBezTo>
                  <a:pt x="1059352" y="731071"/>
                  <a:pt x="1046245" y="669156"/>
                  <a:pt x="1017431" y="643944"/>
                </a:cubicBezTo>
                <a:cubicBezTo>
                  <a:pt x="994134" y="623559"/>
                  <a:pt x="965916" y="609600"/>
                  <a:pt x="940158" y="592428"/>
                </a:cubicBezTo>
                <a:cubicBezTo>
                  <a:pt x="927279" y="583842"/>
                  <a:pt x="916880" y="568591"/>
                  <a:pt x="901521" y="566671"/>
                </a:cubicBezTo>
                <a:lnTo>
                  <a:pt x="798490" y="553792"/>
                </a:lnTo>
                <a:cubicBezTo>
                  <a:pt x="785611" y="549499"/>
                  <a:pt x="773429" y="540913"/>
                  <a:pt x="759854" y="540913"/>
                </a:cubicBezTo>
                <a:cubicBezTo>
                  <a:pt x="736120" y="540913"/>
                  <a:pt x="662787" y="550810"/>
                  <a:pt x="631065" y="566671"/>
                </a:cubicBezTo>
                <a:cubicBezTo>
                  <a:pt x="617221" y="573593"/>
                  <a:pt x="606272" y="585506"/>
                  <a:pt x="592428" y="592428"/>
                </a:cubicBezTo>
                <a:cubicBezTo>
                  <a:pt x="580286" y="598499"/>
                  <a:pt x="565934" y="599236"/>
                  <a:pt x="553792" y="605307"/>
                </a:cubicBezTo>
                <a:cubicBezTo>
                  <a:pt x="539948" y="612229"/>
                  <a:pt x="528594" y="623385"/>
                  <a:pt x="515155" y="631065"/>
                </a:cubicBezTo>
                <a:cubicBezTo>
                  <a:pt x="498486" y="640590"/>
                  <a:pt x="480102" y="646945"/>
                  <a:pt x="463639" y="656823"/>
                </a:cubicBezTo>
                <a:cubicBezTo>
                  <a:pt x="437094" y="672750"/>
                  <a:pt x="386366" y="708338"/>
                  <a:pt x="386366" y="708338"/>
                </a:cubicBezTo>
                <a:cubicBezTo>
                  <a:pt x="375892" y="739760"/>
                  <a:pt x="372694" y="760648"/>
                  <a:pt x="347730" y="785612"/>
                </a:cubicBezTo>
                <a:cubicBezTo>
                  <a:pt x="336785" y="796557"/>
                  <a:pt x="321972" y="802783"/>
                  <a:pt x="309093" y="811369"/>
                </a:cubicBezTo>
                <a:cubicBezTo>
                  <a:pt x="270622" y="888312"/>
                  <a:pt x="270456" y="873360"/>
                  <a:pt x="270456" y="991674"/>
                </a:cubicBezTo>
                <a:cubicBezTo>
                  <a:pt x="270456" y="1188743"/>
                  <a:pt x="256484" y="1144033"/>
                  <a:pt x="309093" y="1249251"/>
                </a:cubicBezTo>
                <a:cubicBezTo>
                  <a:pt x="313533" y="1284769"/>
                  <a:pt x="314998" y="1351212"/>
                  <a:pt x="334851" y="1390919"/>
                </a:cubicBezTo>
                <a:cubicBezTo>
                  <a:pt x="358832" y="1438881"/>
                  <a:pt x="363642" y="1425469"/>
                  <a:pt x="399245" y="1468192"/>
                </a:cubicBezTo>
                <a:cubicBezTo>
                  <a:pt x="409154" y="1480083"/>
                  <a:pt x="416417" y="1493949"/>
                  <a:pt x="425003" y="1506828"/>
                </a:cubicBezTo>
                <a:cubicBezTo>
                  <a:pt x="433589" y="1532586"/>
                  <a:pt x="428170" y="1569041"/>
                  <a:pt x="450761" y="1584102"/>
                </a:cubicBezTo>
                <a:lnTo>
                  <a:pt x="528034" y="1635617"/>
                </a:lnTo>
                <a:cubicBezTo>
                  <a:pt x="552565" y="1709210"/>
                  <a:pt x="520675" y="1647884"/>
                  <a:pt x="579549" y="1687133"/>
                </a:cubicBezTo>
                <a:cubicBezTo>
                  <a:pt x="594704" y="1697236"/>
                  <a:pt x="606526" y="1711777"/>
                  <a:pt x="618186" y="1725769"/>
                </a:cubicBezTo>
                <a:cubicBezTo>
                  <a:pt x="628095" y="1737660"/>
                  <a:pt x="630818" y="1756202"/>
                  <a:pt x="643944" y="1764406"/>
                </a:cubicBezTo>
                <a:cubicBezTo>
                  <a:pt x="666968" y="1778796"/>
                  <a:pt x="695459" y="1781578"/>
                  <a:pt x="721217" y="1790164"/>
                </a:cubicBezTo>
                <a:lnTo>
                  <a:pt x="759854" y="1803043"/>
                </a:lnTo>
                <a:lnTo>
                  <a:pt x="798490" y="1815921"/>
                </a:lnTo>
                <a:cubicBezTo>
                  <a:pt x="830449" y="1813463"/>
                  <a:pt x="948953" y="1817964"/>
                  <a:pt x="1004552" y="1790164"/>
                </a:cubicBezTo>
                <a:cubicBezTo>
                  <a:pt x="1018397" y="1783242"/>
                  <a:pt x="1030310" y="1772992"/>
                  <a:pt x="1043189" y="1764406"/>
                </a:cubicBezTo>
                <a:cubicBezTo>
                  <a:pt x="1081088" y="1688605"/>
                  <a:pt x="1062874" y="1731104"/>
                  <a:pt x="1094704" y="1635617"/>
                </a:cubicBezTo>
                <a:cubicBezTo>
                  <a:pt x="1105179" y="1604193"/>
                  <a:pt x="1108375" y="1583310"/>
                  <a:pt x="1133341" y="1558344"/>
                </a:cubicBezTo>
                <a:cubicBezTo>
                  <a:pt x="1151546" y="1540139"/>
                  <a:pt x="1203289" y="1516930"/>
                  <a:pt x="1223493" y="1506828"/>
                </a:cubicBezTo>
                <a:lnTo>
                  <a:pt x="1262130" y="1390919"/>
                </a:lnTo>
                <a:lnTo>
                  <a:pt x="1275008" y="1352282"/>
                </a:lnTo>
                <a:cubicBezTo>
                  <a:pt x="1279301" y="1339403"/>
                  <a:pt x="1284594" y="1326815"/>
                  <a:pt x="1287887" y="1313645"/>
                </a:cubicBezTo>
                <a:cubicBezTo>
                  <a:pt x="1292180" y="1296473"/>
                  <a:pt x="1295169" y="1278922"/>
                  <a:pt x="1300766" y="1262130"/>
                </a:cubicBezTo>
                <a:cubicBezTo>
                  <a:pt x="1308077" y="1240198"/>
                  <a:pt x="1319213" y="1219667"/>
                  <a:pt x="1326524" y="1197735"/>
                </a:cubicBezTo>
                <a:cubicBezTo>
                  <a:pt x="1361595" y="1092524"/>
                  <a:pt x="1312467" y="1200091"/>
                  <a:pt x="1365161" y="1094704"/>
                </a:cubicBezTo>
                <a:cubicBezTo>
                  <a:pt x="1370610" y="1051107"/>
                  <a:pt x="1375564" y="956749"/>
                  <a:pt x="1403797" y="914400"/>
                </a:cubicBezTo>
                <a:lnTo>
                  <a:pt x="1429555" y="875764"/>
                </a:lnTo>
                <a:cubicBezTo>
                  <a:pt x="1425262" y="725510"/>
                  <a:pt x="1432412" y="574492"/>
                  <a:pt x="1416676" y="425003"/>
                </a:cubicBezTo>
                <a:cubicBezTo>
                  <a:pt x="1414769" y="406889"/>
                  <a:pt x="1388142" y="401521"/>
                  <a:pt x="1378039" y="386366"/>
                </a:cubicBezTo>
                <a:cubicBezTo>
                  <a:pt x="1370509" y="375071"/>
                  <a:pt x="1371232" y="359872"/>
                  <a:pt x="1365161" y="347730"/>
                </a:cubicBezTo>
                <a:cubicBezTo>
                  <a:pt x="1358239" y="333885"/>
                  <a:pt x="1346325" y="322937"/>
                  <a:pt x="1339403" y="309093"/>
                </a:cubicBezTo>
                <a:cubicBezTo>
                  <a:pt x="1333332" y="296951"/>
                  <a:pt x="1334054" y="281752"/>
                  <a:pt x="1326524" y="270457"/>
                </a:cubicBezTo>
                <a:cubicBezTo>
                  <a:pt x="1316421" y="255302"/>
                  <a:pt x="1299547" y="245812"/>
                  <a:pt x="1287887" y="231820"/>
                </a:cubicBezTo>
                <a:cubicBezTo>
                  <a:pt x="1277978" y="219929"/>
                  <a:pt x="1274217" y="202852"/>
                  <a:pt x="1262130" y="193183"/>
                </a:cubicBezTo>
                <a:cubicBezTo>
                  <a:pt x="1251529" y="184702"/>
                  <a:pt x="1236372" y="184597"/>
                  <a:pt x="1223493" y="180304"/>
                </a:cubicBezTo>
                <a:cubicBezTo>
                  <a:pt x="1180563" y="115911"/>
                  <a:pt x="1210612" y="150252"/>
                  <a:pt x="1120462" y="90152"/>
                </a:cubicBezTo>
                <a:lnTo>
                  <a:pt x="1081825" y="64395"/>
                </a:lnTo>
                <a:cubicBezTo>
                  <a:pt x="1073239" y="51516"/>
                  <a:pt x="1068155" y="35427"/>
                  <a:pt x="1056068" y="25758"/>
                </a:cubicBezTo>
                <a:cubicBezTo>
                  <a:pt x="1045467" y="17277"/>
                  <a:pt x="1030888" y="14673"/>
                  <a:pt x="1017431" y="12879"/>
                </a:cubicBezTo>
                <a:cubicBezTo>
                  <a:pt x="966191" y="6047"/>
                  <a:pt x="914400" y="4293"/>
                  <a:pt x="862885" y="0"/>
                </a:cubicBezTo>
                <a:cubicBezTo>
                  <a:pt x="777026" y="4293"/>
                  <a:pt x="690950" y="5432"/>
                  <a:pt x="605307" y="12879"/>
                </a:cubicBezTo>
                <a:cubicBezTo>
                  <a:pt x="591782" y="14055"/>
                  <a:pt x="579723" y="22028"/>
                  <a:pt x="566670" y="25758"/>
                </a:cubicBezTo>
                <a:cubicBezTo>
                  <a:pt x="549651" y="30621"/>
                  <a:pt x="532327" y="34344"/>
                  <a:pt x="515155" y="38637"/>
                </a:cubicBezTo>
                <a:cubicBezTo>
                  <a:pt x="502276" y="47223"/>
                  <a:pt x="486188" y="52308"/>
                  <a:pt x="476518" y="64395"/>
                </a:cubicBezTo>
                <a:cubicBezTo>
                  <a:pt x="468037" y="74995"/>
                  <a:pt x="475781" y="96960"/>
                  <a:pt x="463639" y="103031"/>
                </a:cubicBezTo>
                <a:cubicBezTo>
                  <a:pt x="436488" y="116606"/>
                  <a:pt x="403538" y="111617"/>
                  <a:pt x="373487" y="115910"/>
                </a:cubicBezTo>
                <a:cubicBezTo>
                  <a:pt x="329524" y="159874"/>
                  <a:pt x="292670" y="190938"/>
                  <a:pt x="270456" y="257578"/>
                </a:cubicBezTo>
                <a:cubicBezTo>
                  <a:pt x="266163" y="270457"/>
                  <a:pt x="267176" y="286615"/>
                  <a:pt x="257577" y="296214"/>
                </a:cubicBezTo>
                <a:cubicBezTo>
                  <a:pt x="247978" y="305813"/>
                  <a:pt x="231820" y="304800"/>
                  <a:pt x="218941" y="309093"/>
                </a:cubicBezTo>
                <a:cubicBezTo>
                  <a:pt x="201769" y="334851"/>
                  <a:pt x="172514" y="355830"/>
                  <a:pt x="167425" y="386366"/>
                </a:cubicBezTo>
                <a:cubicBezTo>
                  <a:pt x="160988" y="424988"/>
                  <a:pt x="151465" y="506900"/>
                  <a:pt x="128789" y="540913"/>
                </a:cubicBezTo>
                <a:lnTo>
                  <a:pt x="77273" y="618186"/>
                </a:lnTo>
                <a:cubicBezTo>
                  <a:pt x="68687" y="652530"/>
                  <a:pt x="58457" y="686504"/>
                  <a:pt x="51515" y="721217"/>
                </a:cubicBezTo>
                <a:cubicBezTo>
                  <a:pt x="48017" y="738710"/>
                  <a:pt x="33555" y="816335"/>
                  <a:pt x="25758" y="837127"/>
                </a:cubicBezTo>
                <a:cubicBezTo>
                  <a:pt x="19017" y="855103"/>
                  <a:pt x="8586" y="871471"/>
                  <a:pt x="0" y="888643"/>
                </a:cubicBezTo>
                <a:cubicBezTo>
                  <a:pt x="4293" y="1098998"/>
                  <a:pt x="4793" y="1309464"/>
                  <a:pt x="12879" y="1519707"/>
                </a:cubicBezTo>
                <a:cubicBezTo>
                  <a:pt x="13401" y="1533273"/>
                  <a:pt x="19687" y="1546201"/>
                  <a:pt x="25758" y="1558344"/>
                </a:cubicBezTo>
                <a:cubicBezTo>
                  <a:pt x="32680" y="1572188"/>
                  <a:pt x="42929" y="1584102"/>
                  <a:pt x="51515" y="1596981"/>
                </a:cubicBezTo>
                <a:cubicBezTo>
                  <a:pt x="55808" y="1639910"/>
                  <a:pt x="56443" y="1683365"/>
                  <a:pt x="64394" y="1725769"/>
                </a:cubicBezTo>
                <a:cubicBezTo>
                  <a:pt x="69398" y="1752455"/>
                  <a:pt x="67560" y="1787983"/>
                  <a:pt x="90152" y="1803043"/>
                </a:cubicBezTo>
                <a:lnTo>
                  <a:pt x="128789" y="1828800"/>
                </a:lnTo>
                <a:cubicBezTo>
                  <a:pt x="137375" y="1841679"/>
                  <a:pt x="147624" y="1853593"/>
                  <a:pt x="154546" y="1867437"/>
                </a:cubicBezTo>
                <a:cubicBezTo>
                  <a:pt x="166734" y="1891814"/>
                  <a:pt x="177038" y="1949240"/>
                  <a:pt x="180304" y="1970468"/>
                </a:cubicBezTo>
                <a:cubicBezTo>
                  <a:pt x="185567" y="2004676"/>
                  <a:pt x="186992" y="2039446"/>
                  <a:pt x="193183" y="2073499"/>
                </a:cubicBezTo>
                <a:cubicBezTo>
                  <a:pt x="195611" y="2086855"/>
                  <a:pt x="195015" y="2104245"/>
                  <a:pt x="206062" y="2112135"/>
                </a:cubicBezTo>
                <a:cubicBezTo>
                  <a:pt x="228156" y="2127916"/>
                  <a:pt x="257577" y="2129307"/>
                  <a:pt x="283335" y="2137893"/>
                </a:cubicBezTo>
                <a:lnTo>
                  <a:pt x="321972" y="2150772"/>
                </a:lnTo>
                <a:cubicBezTo>
                  <a:pt x="334851" y="2163651"/>
                  <a:pt x="350505" y="2174254"/>
                  <a:pt x="360608" y="2189409"/>
                </a:cubicBezTo>
                <a:cubicBezTo>
                  <a:pt x="368138" y="2200704"/>
                  <a:pt x="363888" y="2218446"/>
                  <a:pt x="373487" y="2228045"/>
                </a:cubicBezTo>
                <a:cubicBezTo>
                  <a:pt x="385605" y="2240163"/>
                  <a:pt x="454918" y="2290350"/>
                  <a:pt x="489397" y="2292440"/>
                </a:cubicBezTo>
                <a:cubicBezTo>
                  <a:pt x="618021" y="2300235"/>
                  <a:pt x="746974" y="2301026"/>
                  <a:pt x="875763" y="2305319"/>
                </a:cubicBezTo>
                <a:cubicBezTo>
                  <a:pt x="978791" y="2339659"/>
                  <a:pt x="858594" y="2288149"/>
                  <a:pt x="927279" y="2356834"/>
                </a:cubicBezTo>
                <a:cubicBezTo>
                  <a:pt x="949169" y="2378724"/>
                  <a:pt x="1004552" y="2408350"/>
                  <a:pt x="1004552" y="2408350"/>
                </a:cubicBezTo>
                <a:cubicBezTo>
                  <a:pt x="1013138" y="2421229"/>
                  <a:pt x="1024024" y="2432842"/>
                  <a:pt x="1030310" y="2446986"/>
                </a:cubicBezTo>
                <a:cubicBezTo>
                  <a:pt x="1091620" y="2584930"/>
                  <a:pt x="1023531" y="2475451"/>
                  <a:pt x="1081825" y="2562896"/>
                </a:cubicBezTo>
                <a:cubicBezTo>
                  <a:pt x="1086118" y="2622997"/>
                  <a:pt x="1088708" y="2683245"/>
                  <a:pt x="1094704" y="2743200"/>
                </a:cubicBezTo>
                <a:cubicBezTo>
                  <a:pt x="1099967" y="2795831"/>
                  <a:pt x="1108384" y="2823678"/>
                  <a:pt x="1120462" y="2871989"/>
                </a:cubicBezTo>
                <a:cubicBezTo>
                  <a:pt x="1117703" y="2954751"/>
                  <a:pt x="1231125" y="3271234"/>
                  <a:pt x="1056068" y="3271234"/>
                </a:cubicBezTo>
                <a:cubicBezTo>
                  <a:pt x="1017194" y="3271234"/>
                  <a:pt x="978795" y="3262648"/>
                  <a:pt x="940158" y="3258355"/>
                </a:cubicBezTo>
                <a:cubicBezTo>
                  <a:pt x="888205" y="3180428"/>
                  <a:pt x="914400" y="3235197"/>
                  <a:pt x="914400" y="3078051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52" y="2110347"/>
            <a:ext cx="484426" cy="4654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28" y="3948906"/>
            <a:ext cx="715550" cy="687488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3696237" y="1352283"/>
            <a:ext cx="2588653" cy="25628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70" y="3081734"/>
            <a:ext cx="484426" cy="46542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78" y="886853"/>
            <a:ext cx="484426" cy="46542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03" y="1475259"/>
            <a:ext cx="485893" cy="63494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97" y="2979632"/>
            <a:ext cx="485893" cy="63494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4" y="367324"/>
            <a:ext cx="1732418" cy="17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6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82" y="224486"/>
            <a:ext cx="3113468" cy="30469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6" y="3439290"/>
            <a:ext cx="3123038" cy="314467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82" y="3383119"/>
            <a:ext cx="3269980" cy="320084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6" y="224485"/>
            <a:ext cx="3139086" cy="30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7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1352282" y="205179"/>
            <a:ext cx="6516710" cy="6516710"/>
            <a:chOff x="1352282" y="205179"/>
            <a:chExt cx="6516710" cy="6516710"/>
          </a:xfrm>
        </p:grpSpPr>
        <p:pic>
          <p:nvPicPr>
            <p:cNvPr id="3" name="Picture 12" descr="Image result for pentagrama vasad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282" y="205179"/>
              <a:ext cx="6516710" cy="6516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541" y="3000777"/>
              <a:ext cx="1533952" cy="771122"/>
            </a:xfrm>
            <a:prstGeom prst="rect">
              <a:avLst/>
            </a:prstGeom>
          </p:spPr>
        </p:pic>
        <p:pic>
          <p:nvPicPr>
            <p:cNvPr id="8" name="Picture 4" descr="Image result for cruz templÃ¡ri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211" y="3734726"/>
              <a:ext cx="457033" cy="668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9"/>
            <p:cNvGrpSpPr/>
            <p:nvPr/>
          </p:nvGrpSpPr>
          <p:grpSpPr>
            <a:xfrm>
              <a:off x="2997695" y="939826"/>
              <a:ext cx="755951" cy="1087034"/>
              <a:chOff x="4636394" y="837127"/>
              <a:chExt cx="528034" cy="770586"/>
            </a:xfrm>
          </p:grpSpPr>
          <p:sp>
            <p:nvSpPr>
              <p:cNvPr id="11" name="Elipse 10"/>
              <p:cNvSpPr/>
              <p:nvPr/>
            </p:nvSpPr>
            <p:spPr>
              <a:xfrm>
                <a:off x="4636394" y="978794"/>
                <a:ext cx="528034" cy="4765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2" name="Conector reto 11"/>
              <p:cNvCxnSpPr/>
              <p:nvPr/>
            </p:nvCxnSpPr>
            <p:spPr>
              <a:xfrm>
                <a:off x="4906851" y="837127"/>
                <a:ext cx="0" cy="770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Elipse 12"/>
            <p:cNvSpPr/>
            <p:nvPr/>
          </p:nvSpPr>
          <p:spPr>
            <a:xfrm>
              <a:off x="5559063" y="1133493"/>
              <a:ext cx="749154" cy="7362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</a:rPr>
                <a:t>+</a:t>
              </a:r>
              <a:endParaRPr lang="pt-BR" sz="4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4218116" y="1571223"/>
              <a:ext cx="823036" cy="766169"/>
              <a:chOff x="2530699" y="1879820"/>
              <a:chExt cx="640721" cy="603161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2662703" y="1879820"/>
                <a:ext cx="392806" cy="603161"/>
                <a:chOff x="4636394" y="837127"/>
                <a:chExt cx="528034" cy="770586"/>
              </a:xfrm>
            </p:grpSpPr>
            <p:sp>
              <p:nvSpPr>
                <p:cNvPr id="17" name="Elipse 16"/>
                <p:cNvSpPr/>
                <p:nvPr/>
              </p:nvSpPr>
              <p:spPr>
                <a:xfrm>
                  <a:off x="4636394" y="978794"/>
                  <a:ext cx="528034" cy="47651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18" name="Conector reto 17"/>
                <p:cNvCxnSpPr/>
                <p:nvPr/>
              </p:nvCxnSpPr>
              <p:spPr>
                <a:xfrm>
                  <a:off x="4906851" y="837127"/>
                  <a:ext cx="0" cy="77058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Conector reto 15"/>
              <p:cNvCxnSpPr/>
              <p:nvPr/>
            </p:nvCxnSpPr>
            <p:spPr>
              <a:xfrm>
                <a:off x="2530699" y="2177200"/>
                <a:ext cx="64072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Elipse 18"/>
            <p:cNvSpPr/>
            <p:nvPr/>
          </p:nvSpPr>
          <p:spPr>
            <a:xfrm>
              <a:off x="2911308" y="2671354"/>
              <a:ext cx="550572" cy="5097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riângulo isósceles 19"/>
            <p:cNvSpPr/>
            <p:nvPr/>
          </p:nvSpPr>
          <p:spPr>
            <a:xfrm>
              <a:off x="5825154" y="2671354"/>
              <a:ext cx="611748" cy="463139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aphicFrame>
          <p:nvGraphicFramePr>
            <p:cNvPr id="21" name="Objeto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83727"/>
                </p:ext>
              </p:extLst>
            </p:nvPr>
          </p:nvGraphicFramePr>
          <p:xfrm>
            <a:off x="3461880" y="4520344"/>
            <a:ext cx="679281" cy="334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Image" r:id="rId6" imgW="850680" imgH="419040" progId="Photoshop.Image.13">
                    <p:embed/>
                  </p:oleObj>
                </mc:Choice>
                <mc:Fallback>
                  <p:oleObj name="Image" r:id="rId6" imgW="850680" imgH="41904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61880" y="4520344"/>
                          <a:ext cx="679281" cy="334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tângulo 21"/>
            <p:cNvSpPr/>
            <p:nvPr/>
          </p:nvSpPr>
          <p:spPr>
            <a:xfrm>
              <a:off x="5267460" y="4435284"/>
              <a:ext cx="535154" cy="4584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aphicFrame>
          <p:nvGraphicFramePr>
            <p:cNvPr id="2" name="Objeto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1990589"/>
                </p:ext>
              </p:extLst>
            </p:nvPr>
          </p:nvGraphicFramePr>
          <p:xfrm>
            <a:off x="4218116" y="5132990"/>
            <a:ext cx="912779" cy="1040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Image" r:id="rId8" imgW="2047320" imgH="2333160" progId="Photoshop.Image.13">
                    <p:embed/>
                  </p:oleObj>
                </mc:Choice>
                <mc:Fallback>
                  <p:oleObj name="Image" r:id="rId8" imgW="2047320" imgH="233316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18116" y="5132990"/>
                          <a:ext cx="912779" cy="1040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CaixaDeTexto 25"/>
          <p:cNvSpPr txBox="1"/>
          <p:nvPr/>
        </p:nvSpPr>
        <p:spPr>
          <a:xfrm>
            <a:off x="7070501" y="6352557"/>
            <a:ext cx="207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CONSTRUÇÃO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0" y="0"/>
            <a:ext cx="240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Minha Mandala </a:t>
            </a:r>
          </a:p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(Proteção e Trabalho)</a:t>
            </a:r>
            <a:endParaRPr lang="pt-BR" sz="1600" b="1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8" name="Obje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71300"/>
              </p:ext>
            </p:extLst>
          </p:nvPr>
        </p:nvGraphicFramePr>
        <p:xfrm>
          <a:off x="6436902" y="3548796"/>
          <a:ext cx="912779" cy="104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Image" r:id="rId10" imgW="2047320" imgH="2333160" progId="Photoshop.Image.13">
                  <p:embed/>
                </p:oleObj>
              </mc:Choice>
              <mc:Fallback>
                <p:oleObj name="Image" r:id="rId10" imgW="2047320" imgH="2333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36902" y="3548796"/>
                        <a:ext cx="912779" cy="1040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103386"/>
              </p:ext>
            </p:extLst>
          </p:nvPr>
        </p:nvGraphicFramePr>
        <p:xfrm>
          <a:off x="1985951" y="3548796"/>
          <a:ext cx="912779" cy="104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Image" r:id="rId11" imgW="2047320" imgH="2333160" progId="Photoshop.Image.13">
                  <p:embed/>
                </p:oleObj>
              </mc:Choice>
              <mc:Fallback>
                <p:oleObj name="Image" r:id="rId11" imgW="2047320" imgH="2333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5951" y="3548796"/>
                        <a:ext cx="912779" cy="1040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7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30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Tema do Office</vt:lpstr>
      <vt:lpstr>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Bechara</dc:creator>
  <cp:lastModifiedBy>Marco Bechara</cp:lastModifiedBy>
  <cp:revision>64</cp:revision>
  <dcterms:created xsi:type="dcterms:W3CDTF">2018-10-16T02:28:28Z</dcterms:created>
  <dcterms:modified xsi:type="dcterms:W3CDTF">2019-04-07T16:59:14Z</dcterms:modified>
</cp:coreProperties>
</file>