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6" r:id="rId5"/>
    <p:sldId id="257" r:id="rId6"/>
    <p:sldId id="258" r:id="rId7"/>
    <p:sldId id="265" r:id="rId8"/>
    <p:sldId id="261" r:id="rId9"/>
    <p:sldId id="25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5" autoAdjust="0"/>
    <p:restoredTop sz="94660"/>
  </p:normalViewPr>
  <p:slideViewPr>
    <p:cSldViewPr snapToGrid="0">
      <p:cViewPr>
        <p:scale>
          <a:sx n="74" d="100"/>
          <a:sy n="74" d="100"/>
        </p:scale>
        <p:origin x="1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56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02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2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13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89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60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9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59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08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93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BE8AE-AB91-4036-A60A-05459FD633C4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A2B1-9E4D-402F-B1E2-756F4EEAC9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58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" y="0"/>
            <a:ext cx="9085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" y="0"/>
            <a:ext cx="9072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0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" y="0"/>
            <a:ext cx="9118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0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70" y="2596409"/>
            <a:ext cx="9181833" cy="420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Divino Criador OLORUM,</a:t>
            </a:r>
          </a:p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Invoco a presença da vibração de OXUMARÉ, em meu chakra cardíaco, a fim de me conectar, me inundar e me fazer irradiar o amor, em sua essência masculina.</a:t>
            </a:r>
          </a:p>
          <a:p>
            <a:endParaRPr lang="en-US" sz="167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Meu Pai OXUMARÉ, vibra em cada partícula dos meus corpos, físico e periespirituais;</a:t>
            </a:r>
          </a:p>
          <a:p>
            <a:r>
              <a:rPr lang="en-US" sz="1670" b="1" dirty="0">
                <a:solidFill>
                  <a:srgbClr val="002060"/>
                </a:solidFill>
                <a:latin typeface="Comic Sans MS" panose="030F0702030302020204" pitchFamily="66" charset="0"/>
              </a:rPr>
              <a:t>Descarrega de mim, toda e qualquer energia mal </a:t>
            </a:r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qualificada</a:t>
            </a:r>
            <a:r>
              <a:rPr lang="en-US" sz="1670" b="1" dirty="0">
                <a:solidFill>
                  <a:srgbClr val="002060"/>
                </a:solidFill>
                <a:latin typeface="Comic Sans MS" panose="030F0702030302020204" pitchFamily="66" charset="0"/>
              </a:rPr>
              <a:t>, mórbida ou </a:t>
            </a:r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estagnada;</a:t>
            </a:r>
            <a:endParaRPr lang="en-US" sz="167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Me ensina e me fortalece na capacidade de amar, incondicionalmente</a:t>
            </a:r>
            <a:r>
              <a:rPr lang="en-US" sz="1670" b="1" dirty="0">
                <a:solidFill>
                  <a:srgbClr val="002060"/>
                </a:solidFill>
                <a:latin typeface="Comic Sans MS" panose="030F0702030302020204" pitchFamily="66" charset="0"/>
              </a:rPr>
              <a:t>;</a:t>
            </a:r>
            <a:endParaRPr lang="en-US" sz="167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Derrama sobre mim suas bençãos através das 7 cores do arco-íris</a:t>
            </a:r>
            <a:r>
              <a:rPr lang="en-US" sz="1670" b="1" dirty="0">
                <a:solidFill>
                  <a:srgbClr val="002060"/>
                </a:solidFill>
                <a:latin typeface="Comic Sans MS" panose="030F0702030302020204" pitchFamily="66" charset="0"/>
              </a:rPr>
              <a:t>;</a:t>
            </a:r>
            <a:endParaRPr lang="en-US" sz="167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Renova as energias que percorrem os meus corpos, transmutando-as em amor</a:t>
            </a:r>
            <a:r>
              <a:rPr lang="en-US" sz="1670" b="1" dirty="0">
                <a:solidFill>
                  <a:srgbClr val="002060"/>
                </a:solidFill>
                <a:latin typeface="Comic Sans MS" panose="030F0702030302020204" pitchFamily="66" charset="0"/>
              </a:rPr>
              <a:t>;</a:t>
            </a:r>
            <a:endParaRPr lang="en-US" sz="167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Faz de mim um trabalhador da Luz, em todos os meus trabalhos de caridade;</a:t>
            </a:r>
          </a:p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Que com a tua energia, eu possa, cada vez mais crer para ver, sentir e realizar! </a:t>
            </a:r>
          </a:p>
          <a:p>
            <a:endParaRPr lang="en-US" sz="167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Aceita a energia dessa oferenda, revertendo-a em luz para o meu caminhar;</a:t>
            </a:r>
          </a:p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Firme aqui suas forças, me conectando a sua vibração toda vez que eu A invocar;</a:t>
            </a:r>
          </a:p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Me protege, me ampare, e me oriente. Que assim seja. E assim é…</a:t>
            </a:r>
          </a:p>
          <a:p>
            <a:r>
              <a:rPr lang="en-US" sz="167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Com as Graças e as Bençãos do nosso Pai OLORUM.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107014"/>
            <a:ext cx="3992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Prece para Pai OXUMARÉ</a:t>
            </a:r>
            <a:r>
              <a:rPr lang="pt-BR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</a:t>
            </a:r>
            <a:endParaRPr lang="pt-BR" sz="2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53035" y="6555243"/>
            <a:ext cx="1573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Marco Bechara</a:t>
            </a:r>
            <a:endParaRPr lang="pt-B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Image result for OXUMARÃ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7" y="546847"/>
            <a:ext cx="1524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Ã£o Bartolome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57" y="545828"/>
            <a:ext cx="1648234" cy="202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934735" y="2246251"/>
            <a:ext cx="12588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São </a:t>
            </a:r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Bartolomeu</a:t>
            </a:r>
            <a:endParaRPr lang="pt-B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67591" y="537901"/>
            <a:ext cx="3838527" cy="14003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Antes de realizar a prece,</a:t>
            </a:r>
          </a:p>
          <a:p>
            <a:pPr algn="ctr"/>
            <a:r>
              <a:rPr lang="en-US" sz="1700" b="1" dirty="0">
                <a:solidFill>
                  <a:srgbClr val="C00000"/>
                </a:solidFill>
                <a:latin typeface="Comic Sans MS" panose="030F0702030302020204" pitchFamily="66" charset="0"/>
              </a:rPr>
              <a:t>r</a:t>
            </a:r>
            <a:r>
              <a:rPr lang="en-US" sz="17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espirar profundamente,</a:t>
            </a:r>
          </a:p>
          <a:p>
            <a:pPr algn="ctr"/>
            <a:r>
              <a:rPr lang="en-US" sz="17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</a:t>
            </a:r>
            <a:r>
              <a:rPr lang="en-US" sz="17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editar, e criar ideoplastia de</a:t>
            </a:r>
          </a:p>
          <a:p>
            <a:pPr algn="ctr"/>
            <a:r>
              <a:rPr lang="en-US" sz="1700" b="1" dirty="0">
                <a:solidFill>
                  <a:srgbClr val="C00000"/>
                </a:solidFill>
                <a:latin typeface="Comic Sans MS" panose="030F0702030302020204" pitchFamily="66" charset="0"/>
              </a:rPr>
              <a:t>u</a:t>
            </a:r>
            <a:r>
              <a:rPr lang="en-US" sz="17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ma irradiação de luz branca,</a:t>
            </a:r>
          </a:p>
          <a:p>
            <a:pPr algn="ctr"/>
            <a:r>
              <a:rPr lang="en-US" sz="17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Percorrendo todos os chakras.</a:t>
            </a:r>
            <a:endParaRPr lang="pt-BR" sz="17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70" y="2403224"/>
            <a:ext cx="9181833" cy="446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70" b="1" dirty="0" smtClean="0">
                <a:latin typeface="Comic Sans MS" panose="030F0702030302020204" pitchFamily="66" charset="0"/>
              </a:rPr>
              <a:t>Divino Criador OLORUM,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Invoco a presença da vibração de OXOSSI, em meu chakra frontal, a fim de me conectar, me inundar e me fazer irradiar o conhecimento, em sua essência masculina.</a:t>
            </a:r>
          </a:p>
          <a:p>
            <a:endParaRPr lang="en-US" sz="1670" b="1" dirty="0"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Meu Pai OXOSSI, vibra em cada partícula dos meus corpos, físico e periespirituais;</a:t>
            </a:r>
          </a:p>
          <a:p>
            <a:r>
              <a:rPr lang="en-US" sz="1670" b="1" dirty="0">
                <a:latin typeface="Comic Sans MS" panose="030F0702030302020204" pitchFamily="66" charset="0"/>
              </a:rPr>
              <a:t>Descarrega de mim, toda e qualquer energia mal </a:t>
            </a:r>
            <a:r>
              <a:rPr lang="en-US" sz="1670" b="1" dirty="0" smtClean="0">
                <a:latin typeface="Comic Sans MS" panose="030F0702030302020204" pitchFamily="66" charset="0"/>
              </a:rPr>
              <a:t>qualificada</a:t>
            </a:r>
            <a:r>
              <a:rPr lang="en-US" sz="1670" b="1" dirty="0">
                <a:latin typeface="Comic Sans MS" panose="030F0702030302020204" pitchFamily="66" charset="0"/>
              </a:rPr>
              <a:t>, mórbida ou </a:t>
            </a:r>
            <a:r>
              <a:rPr lang="en-US" sz="1670" b="1" dirty="0" smtClean="0">
                <a:latin typeface="Comic Sans MS" panose="030F0702030302020204" pitchFamily="66" charset="0"/>
              </a:rPr>
              <a:t>estagnada;</a:t>
            </a:r>
            <a:endParaRPr lang="en-US" sz="1670" b="1" dirty="0"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Me ensina e me fortalece no conhecimento e na sabedoria, em benefício do próximo;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Expande teu magnetismo em mim, aguçando meu raciocínio e me tornando um buscador incansável da gênese das coisas, e um pesquisador das almas;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Renova as energias que percorrem os meus corpos, fortalecendo meu mental;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Faz de mim um trabalhador da Luz, em todos os meus trabalhos de caridade;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Que com a tua energia, eu possa, cada vez mais crer para ver, sentir e realizar! </a:t>
            </a:r>
          </a:p>
          <a:p>
            <a:endParaRPr lang="en-US" sz="1670" b="1" dirty="0"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Aceita a energia dessa oferenda, revertendo-a em luz para o meu caminhar;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Firme aqui suas forças, me conectando a sua vibração toda vez que eu A invocar;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Me protege, me ampare, e me oriente. Que assim seja. E assim é…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Com as Graças e as Bençãos do nosso Pai OLORUM. </a:t>
            </a:r>
            <a:r>
              <a:rPr lang="pt-BR" b="1" dirty="0">
                <a:solidFill>
                  <a:srgbClr val="008000"/>
                </a:solidFill>
              </a:rPr>
              <a:t>Okê Arô Oxossi!</a:t>
            </a:r>
            <a:endParaRPr lang="en-US" b="1" dirty="0" smtClean="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07014"/>
            <a:ext cx="3786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u="sng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Prece para Pai OXOSSI</a:t>
            </a:r>
            <a:r>
              <a:rPr lang="pt-BR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</a:t>
            </a:r>
            <a:endParaRPr lang="pt-BR" sz="22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53035" y="6555243"/>
            <a:ext cx="1573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Marco Bechara</a:t>
            </a:r>
            <a:endParaRPr lang="pt-B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67591" y="537901"/>
            <a:ext cx="3838527" cy="1400383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Antes de realizar a prece,</a:t>
            </a:r>
          </a:p>
          <a:p>
            <a:pPr algn="ctr"/>
            <a:r>
              <a:rPr lang="en-US" sz="1700" b="1" dirty="0">
                <a:solidFill>
                  <a:srgbClr val="008000"/>
                </a:solidFill>
                <a:latin typeface="Comic Sans MS" panose="030F0702030302020204" pitchFamily="66" charset="0"/>
              </a:rPr>
              <a:t>r</a:t>
            </a:r>
            <a:r>
              <a:rPr lang="en-US" sz="17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espirar profundamente,</a:t>
            </a:r>
          </a:p>
          <a:p>
            <a:pPr algn="ctr"/>
            <a:r>
              <a:rPr lang="en-US" sz="1700" b="1" dirty="0">
                <a:solidFill>
                  <a:srgbClr val="008000"/>
                </a:solidFill>
                <a:latin typeface="Comic Sans MS" panose="030F0702030302020204" pitchFamily="66" charset="0"/>
              </a:rPr>
              <a:t>m</a:t>
            </a:r>
            <a:r>
              <a:rPr lang="en-US" sz="17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editar, e criar ideoplastia de</a:t>
            </a:r>
          </a:p>
          <a:p>
            <a:pPr algn="ctr"/>
            <a:r>
              <a:rPr lang="en-US" sz="1700" b="1" dirty="0">
                <a:solidFill>
                  <a:srgbClr val="008000"/>
                </a:solidFill>
                <a:latin typeface="Comic Sans MS" panose="030F0702030302020204" pitchFamily="66" charset="0"/>
              </a:rPr>
              <a:t>u</a:t>
            </a:r>
            <a:r>
              <a:rPr lang="en-US" sz="17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ma irradiação de luz branca,</a:t>
            </a:r>
          </a:p>
          <a:p>
            <a:pPr algn="ctr"/>
            <a:r>
              <a:rPr lang="en-US" sz="17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Percorrendo todos os chakras.</a:t>
            </a:r>
            <a:endParaRPr lang="pt-BR" sz="1700" b="1" dirty="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4" y="537901"/>
            <a:ext cx="1231817" cy="186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Ã£o sebastiÃ£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55" y="537901"/>
            <a:ext cx="1121606" cy="186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9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70" y="2428982"/>
            <a:ext cx="9181833" cy="420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70" b="1" dirty="0" smtClean="0">
                <a:latin typeface="Comic Sans MS" panose="030F0702030302020204" pitchFamily="66" charset="0"/>
              </a:rPr>
              <a:t>Divino Criador OLORUM,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Invoco a presença da vibração de OBÁ, em meu chakra frontal, a fim de me conectar, me inundar e me fazer irradiar o conhecimento, em sua essência feminina.</a:t>
            </a:r>
          </a:p>
          <a:p>
            <a:endParaRPr lang="en-US" sz="1600" b="1" dirty="0"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Minha Mãe OBÁ, paralisa e despolariza todos os excessos advindos do meu conhecimento religioso, e dos demais conhecimentos equivocados, distorcidos e nocivos a minha evolução espiritual</a:t>
            </a:r>
            <a:r>
              <a:rPr lang="en-US" sz="1670" b="1" dirty="0">
                <a:latin typeface="Comic Sans MS" panose="030F0702030302020204" pitchFamily="66" charset="0"/>
              </a:rPr>
              <a:t>;</a:t>
            </a:r>
            <a:endParaRPr lang="en-US" sz="1670" b="1" dirty="0" smtClean="0"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Me equilibra no conhecimento e na sabedoria, em benefício do próximo;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Concentra teu magnetismo em mim! </a:t>
            </a:r>
            <a:r>
              <a:rPr lang="en-US" sz="1670" b="1" dirty="0">
                <a:latin typeface="Comic Sans MS" panose="030F0702030302020204" pitchFamily="66" charset="0"/>
              </a:rPr>
              <a:t>E</a:t>
            </a:r>
            <a:r>
              <a:rPr lang="en-US" sz="1670" b="1" dirty="0" smtClean="0">
                <a:latin typeface="Comic Sans MS" panose="030F0702030302020204" pitchFamily="66" charset="0"/>
              </a:rPr>
              <a:t>quilibra o meu mental! Me fortalece na busca incansável da gênese das coisas, e como um pesquisador das almas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Que com a tua energia, eu possa, cada vez mais crer para ver, sentir e realizar! </a:t>
            </a:r>
          </a:p>
          <a:p>
            <a:endParaRPr lang="en-US" sz="1600" b="1" dirty="0"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Aceita a energia dessa oferenda, revertendo-a em luz para o meu caminhar;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Firme aqui suas forças, me conectando a sua vibração toda vez que eu A invocar;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Me protege, me ampare, e me oriente. Que assim seja. E assim é…</a:t>
            </a:r>
          </a:p>
          <a:p>
            <a:r>
              <a:rPr lang="en-US" sz="1670" b="1" dirty="0" smtClean="0">
                <a:latin typeface="Comic Sans MS" panose="030F0702030302020204" pitchFamily="66" charset="0"/>
              </a:rPr>
              <a:t>Com as Graças e as Bençãos do nosso Pai OLORUM. </a:t>
            </a:r>
            <a:r>
              <a:rPr lang="pt-BR" b="1" dirty="0" smtClean="0">
                <a:solidFill>
                  <a:srgbClr val="008000"/>
                </a:solidFill>
              </a:rPr>
              <a:t>Akirô Obá-Yê!</a:t>
            </a:r>
            <a:endParaRPr lang="en-US" b="1" dirty="0" smtClean="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07014"/>
            <a:ext cx="3348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u="sng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Prece para Mãe OBÁ</a:t>
            </a:r>
            <a:r>
              <a:rPr lang="pt-BR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</a:t>
            </a:r>
            <a:endParaRPr lang="pt-BR" sz="22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53035" y="6555243"/>
            <a:ext cx="1573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Marco Bechara</a:t>
            </a:r>
            <a:endParaRPr lang="pt-B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67591" y="537901"/>
            <a:ext cx="3838527" cy="1400383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Antes de realizar a prece,</a:t>
            </a:r>
          </a:p>
          <a:p>
            <a:pPr algn="ctr"/>
            <a:r>
              <a:rPr lang="en-US" sz="1700" b="1" dirty="0">
                <a:solidFill>
                  <a:srgbClr val="008000"/>
                </a:solidFill>
                <a:latin typeface="Comic Sans MS" panose="030F0702030302020204" pitchFamily="66" charset="0"/>
              </a:rPr>
              <a:t>r</a:t>
            </a:r>
            <a:r>
              <a:rPr lang="en-US" sz="17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espirar profundamente,</a:t>
            </a:r>
          </a:p>
          <a:p>
            <a:pPr algn="ctr"/>
            <a:r>
              <a:rPr lang="en-US" sz="1700" b="1" dirty="0">
                <a:solidFill>
                  <a:srgbClr val="008000"/>
                </a:solidFill>
                <a:latin typeface="Comic Sans MS" panose="030F0702030302020204" pitchFamily="66" charset="0"/>
              </a:rPr>
              <a:t>m</a:t>
            </a:r>
            <a:r>
              <a:rPr lang="en-US" sz="17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editar, e criar ideoplastia de</a:t>
            </a:r>
          </a:p>
          <a:p>
            <a:pPr algn="ctr"/>
            <a:r>
              <a:rPr lang="en-US" sz="1700" b="1" dirty="0">
                <a:solidFill>
                  <a:srgbClr val="008000"/>
                </a:solidFill>
                <a:latin typeface="Comic Sans MS" panose="030F0702030302020204" pitchFamily="66" charset="0"/>
              </a:rPr>
              <a:t>u</a:t>
            </a:r>
            <a:r>
              <a:rPr lang="en-US" sz="17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ma irradiação de luz branca,</a:t>
            </a:r>
          </a:p>
          <a:p>
            <a:pPr algn="ctr"/>
            <a:r>
              <a:rPr lang="en-US" sz="17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Percorrendo todos os chakras.</a:t>
            </a:r>
            <a:endParaRPr lang="pt-BR" sz="1700" b="1" dirty="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2" descr="Image result for orixa oba na umba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2" y="544532"/>
            <a:ext cx="1158070" cy="181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nta joana d'ar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72" y="512143"/>
            <a:ext cx="1136567" cy="18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70" y="2467619"/>
            <a:ext cx="9181833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Divino Criador OLORUM,</a:t>
            </a:r>
          </a:p>
          <a:p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Invoco a presença da vibração de XANGÔ, em meu chakra do plexo solar, a fim de fortalecer a minha vontade, em ser um trabalhador da luz,através do trono masculino da </a:t>
            </a:r>
            <a:r>
              <a:rPr lang="en-US" sz="1670" b="1" dirty="0">
                <a:solidFill>
                  <a:srgbClr val="800000"/>
                </a:solidFill>
                <a:latin typeface="Comic Sans MS" panose="030F0702030302020204" pitchFamily="66" charset="0"/>
              </a:rPr>
              <a:t>J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ustiça Divina.</a:t>
            </a:r>
          </a:p>
          <a:p>
            <a:endParaRPr lang="en-US" sz="800" b="1" dirty="0">
              <a:solidFill>
                <a:srgbClr val="800000"/>
              </a:solidFill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Meu Pai XANGÔ, vibra em cada partícula dos meus corpos, físico e periespirituais;</a:t>
            </a:r>
          </a:p>
          <a:p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Equilibra e racionaliza minhas formas de agir no mundo. Que a tua força nuclear forte posso magnetizar e potencializar a minha vontade de, sempre, servir ao Plano Divino;</a:t>
            </a:r>
            <a:endParaRPr lang="en-US" sz="1670" b="1" dirty="0">
              <a:solidFill>
                <a:srgbClr val="800000"/>
              </a:solidFill>
              <a:latin typeface="Comic Sans MS" panose="030F0702030302020204" pitchFamily="66" charset="0"/>
            </a:endParaRPr>
          </a:p>
          <a:p>
            <a:r>
              <a:rPr lang="en-US" sz="1670" b="1" dirty="0">
                <a:solidFill>
                  <a:srgbClr val="800000"/>
                </a:solidFill>
                <a:latin typeface="Comic Sans MS" panose="030F0702030302020204" pitchFamily="66" charset="0"/>
              </a:rPr>
              <a:t>E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nsina, corrige e fortalece o meu senso de justiça, para com todos!</a:t>
            </a:r>
          </a:p>
          <a:p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Purifica, com seu fogo divino, minhas emoções e sentimentos, através da sua irradiação incandescente e abrasadora;</a:t>
            </a:r>
          </a:p>
          <a:p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Faz de mim um 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semeador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 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da Luz, 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a 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qualquer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 hora e 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em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 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qualquer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 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lugar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;</a:t>
            </a:r>
            <a:endParaRPr lang="en-US" sz="1670" b="1" dirty="0" smtClean="0">
              <a:solidFill>
                <a:srgbClr val="800000"/>
              </a:solidFill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Que com a tua energia, eu possa, cada vez mais crer para ver, sentir e realizar! </a:t>
            </a:r>
          </a:p>
          <a:p>
            <a:endParaRPr lang="en-US" sz="800" b="1" dirty="0">
              <a:solidFill>
                <a:srgbClr val="800000"/>
              </a:solidFill>
              <a:latin typeface="Comic Sans MS" panose="030F0702030302020204" pitchFamily="66" charset="0"/>
            </a:endParaRPr>
          </a:p>
          <a:p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Aceita a energia dessa oferenda, revertendo-a em luz para o meu caminhar;</a:t>
            </a:r>
          </a:p>
          <a:p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Firme aqui suas forças, me conectando a sua vibração toda vez que eu A invocar;</a:t>
            </a:r>
          </a:p>
          <a:p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Me protege, ampare, equilibre e oriente. 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Kaô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 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Kabecilê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, XANGÔ.</a:t>
            </a:r>
          </a:p>
          <a:p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Com </a:t>
            </a:r>
            <a:r>
              <a:rPr lang="en-US" sz="167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as Graças e as Bençãos do nosso Pai OLORUM.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53035" y="6555243"/>
            <a:ext cx="1573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Marco Bechara</a:t>
            </a:r>
            <a:endParaRPr lang="pt-BR" sz="12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67591" y="537901"/>
            <a:ext cx="3838527" cy="1400383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Antes de realizar a prece,</a:t>
            </a:r>
          </a:p>
          <a:p>
            <a:pPr algn="ctr"/>
            <a:r>
              <a:rPr lang="en-US" sz="1700" b="1" dirty="0">
                <a:solidFill>
                  <a:srgbClr val="800000"/>
                </a:solidFill>
                <a:latin typeface="Comic Sans MS" panose="030F0702030302020204" pitchFamily="66" charset="0"/>
              </a:rPr>
              <a:t>r</a:t>
            </a:r>
            <a:r>
              <a:rPr lang="en-US" sz="170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espirar profundamente,</a:t>
            </a:r>
          </a:p>
          <a:p>
            <a:pPr algn="ctr"/>
            <a:r>
              <a:rPr lang="en-US" sz="1700" b="1" dirty="0">
                <a:solidFill>
                  <a:srgbClr val="800000"/>
                </a:solidFill>
                <a:latin typeface="Comic Sans MS" panose="030F0702030302020204" pitchFamily="66" charset="0"/>
              </a:rPr>
              <a:t>m</a:t>
            </a:r>
            <a:r>
              <a:rPr lang="en-US" sz="170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editar, e criar ideoplastia de</a:t>
            </a:r>
          </a:p>
          <a:p>
            <a:pPr algn="ctr"/>
            <a:r>
              <a:rPr lang="en-US" sz="1700" b="1" dirty="0">
                <a:solidFill>
                  <a:srgbClr val="800000"/>
                </a:solidFill>
                <a:latin typeface="Comic Sans MS" panose="030F0702030302020204" pitchFamily="66" charset="0"/>
              </a:rPr>
              <a:t>u</a:t>
            </a:r>
            <a:r>
              <a:rPr lang="en-US" sz="170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ma irradiação de luz branca,</a:t>
            </a:r>
          </a:p>
          <a:p>
            <a:pPr algn="ctr"/>
            <a:r>
              <a:rPr lang="en-US" sz="170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Percorrendo todos os chakras.</a:t>
            </a:r>
            <a:endParaRPr lang="pt-BR" sz="1700" b="1" dirty="0">
              <a:solidFill>
                <a:srgbClr val="8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56414" y="15201"/>
            <a:ext cx="3722215" cy="2487547"/>
            <a:chOff x="256414" y="105354"/>
            <a:chExt cx="3722215" cy="2487547"/>
          </a:xfrm>
        </p:grpSpPr>
        <p:sp>
          <p:nvSpPr>
            <p:cNvPr id="5" name="CaixaDeTexto 4"/>
            <p:cNvSpPr txBox="1"/>
            <p:nvPr/>
          </p:nvSpPr>
          <p:spPr>
            <a:xfrm>
              <a:off x="256414" y="105354"/>
              <a:ext cx="35288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u="sng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Prece para Pai Xangô</a:t>
              </a:r>
              <a:r>
                <a:rPr lang="pt-BR" sz="2200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:</a:t>
              </a:r>
              <a:endParaRPr lang="pt-BR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pic>
          <p:nvPicPr>
            <p:cNvPr id="2050" name="Picture 2" descr="Image result for xangÃ´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14" y="536241"/>
              <a:ext cx="1984509" cy="2056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Ã£o jerÃ´nim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922" y="532733"/>
              <a:ext cx="1737707" cy="2060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2388560" y="2264857"/>
              <a:ext cx="14424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São </a:t>
              </a:r>
              <a:r>
                <a:rPr lang="en-US" sz="1400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Jerônimo</a:t>
              </a:r>
              <a:endParaRPr lang="pt-BR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6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9016" y="644914"/>
            <a:ext cx="9054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mic Sans MS" panose="030F0702030302020204" pitchFamily="66" charset="0"/>
              </a:rPr>
              <a:t>Eu andarei vestido e armado com as armas de JORGE,              </a:t>
            </a:r>
          </a:p>
          <a:p>
            <a:r>
              <a:rPr lang="pt-BR" dirty="0" smtClean="0">
                <a:latin typeface="Comic Sans MS" panose="030F0702030302020204" pitchFamily="66" charset="0"/>
              </a:rPr>
              <a:t>para que meus inimigos tendo pés, não me alcancem,</a:t>
            </a:r>
          </a:p>
          <a:p>
            <a:r>
              <a:rPr lang="en-US" dirty="0">
                <a:latin typeface="Comic Sans MS" panose="030F0702030302020204" pitchFamily="66" charset="0"/>
              </a:rPr>
              <a:t>t</a:t>
            </a:r>
            <a:r>
              <a:rPr lang="en-US" dirty="0" smtClean="0">
                <a:latin typeface="Comic Sans MS" panose="030F0702030302020204" pitchFamily="66" charset="0"/>
              </a:rPr>
              <a:t>endo mãos não me peguem, tendo olhos não me vejam,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e nem em pensamento eles possam me fazer mal.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Armas de fogo o meu corpo não alcançarão,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facas e lanças se quebrem sem o meu corpo tocar,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cordas e correntes se arrebentem, sem o meu corpo amarrar.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Mestre JESUS, me proteja e me defenda com o poder de Sua santa e divina graça.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MARIA me cubra com o </a:t>
            </a:r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 smtClean="0">
                <a:latin typeface="Comic Sans MS" panose="030F0702030302020204" pitchFamily="66" charset="0"/>
              </a:rPr>
              <a:t>eu manto sagrado e divino,</a:t>
            </a:r>
          </a:p>
          <a:p>
            <a:r>
              <a:rPr lang="en-US" dirty="0">
                <a:latin typeface="Comic Sans MS" panose="030F0702030302020204" pitchFamily="66" charset="0"/>
              </a:rPr>
              <a:t>p</a:t>
            </a:r>
            <a:r>
              <a:rPr lang="en-US" dirty="0" smtClean="0">
                <a:latin typeface="Comic Sans MS" panose="030F0702030302020204" pitchFamily="66" charset="0"/>
              </a:rPr>
              <a:t>rotegendo-me em todas as minhas dores e aflições.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E, DEUS, meu Pai, com sua divina misericórdia e grande poder,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seja meu defensor, contra as maldades e perseguições dos meus inimigos.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Glorioso JORGE, em nome de DEUS, estenda-me o seu escudo e as suas poderosas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rmas, defendendo-me com a Sua força e com a Sua grandeza, e que debaixo das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patas do Seu fiel ginete, meus inimigos fiquem humildes e submissos a Vós.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Assim seja, com o poder de DEUS, de JESUS e da falange do divino Espírito Santo.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JORGE, rogai por nós.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Amém.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7272" y="161493"/>
            <a:ext cx="4503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Oração de São Jorge / OGUM:</a:t>
            </a:r>
            <a:endParaRPr lang="pt-BR" sz="2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53035" y="6555243"/>
            <a:ext cx="1573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CC"/>
                </a:solidFill>
              </a:rPr>
              <a:t>Por Marco Bechara</a:t>
            </a:r>
            <a:endParaRPr lang="pt-BR" sz="1200" b="1" dirty="0">
              <a:solidFill>
                <a:srgbClr val="0000CC"/>
              </a:solidFill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6001555" y="82071"/>
          <a:ext cx="3073966" cy="230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3" imgW="8126640" imgH="6082200" progId="Photoshop.Image.13">
                  <p:embed/>
                </p:oleObj>
              </mc:Choice>
              <mc:Fallback>
                <p:oleObj name="Image" r:id="rId3" imgW="8126640" imgH="6082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1555" y="82071"/>
                        <a:ext cx="3073966" cy="230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6001556" y="2318197"/>
            <a:ext cx="309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Senhor e Guardião dos </a:t>
            </a:r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</a:t>
            </a:r>
            <a:r>
              <a:rPr 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aminhos</a:t>
            </a:r>
            <a:endParaRPr lang="pt-BR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19718" y="544144"/>
            <a:ext cx="602428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latin typeface="Comic Sans MS" panose="030F0702030302020204" pitchFamily="66" charset="0"/>
              </a:rPr>
              <a:t>Exu Tranca Rua das Almas, senhor do sétimo grau de evolução da lei maior de Ogum, médico das almas, conhecedor de todas as magias e demandas praticadas por seres ignorantes e sem luz, INTERCEDA em meu caminho, livrando-me de todas as energias que possam atrapalhar meu aprendizado e minha evolução; fazei de meus pensamentos uma porta fechada para o egoísmo, orgulho, maledicência, inveja, impaciência e discórdia.</a:t>
            </a:r>
          </a:p>
          <a:p>
            <a:r>
              <a:rPr lang="pt-BR" sz="1000" dirty="0">
                <a:latin typeface="Comic Sans MS" panose="030F0702030302020204" pitchFamily="66" charset="0"/>
              </a:rPr>
              <a:t> </a:t>
            </a:r>
          </a:p>
          <a:p>
            <a:r>
              <a:rPr lang="pt-BR" sz="1300" dirty="0">
                <a:latin typeface="Comic Sans MS" panose="030F0702030302020204" pitchFamily="66" charset="0"/>
              </a:rPr>
              <a:t>Dos sete caminhos por ti ultrapassados, foi na VIDA que passou a ser dono e senhor da justiça e da ordem, com amor e misericórdia, orientando e abrindo as portas para os espíritos que merecem ajuda e evolução, e fechando para os ignorantes, que querem praticar a maldade contra seus semelhantes.</a:t>
            </a:r>
          </a:p>
          <a:p>
            <a:r>
              <a:rPr lang="pt-BR" sz="1000" dirty="0">
                <a:latin typeface="Comic Sans MS" panose="030F0702030302020204" pitchFamily="66" charset="0"/>
              </a:rPr>
              <a:t> </a:t>
            </a:r>
          </a:p>
          <a:p>
            <a:r>
              <a:rPr lang="pt-BR" sz="1300" dirty="0">
                <a:latin typeface="Comic Sans MS" panose="030F0702030302020204" pitchFamily="66" charset="0"/>
              </a:rPr>
              <a:t>Fazei meu coração mais puro que meus próprios atos;</a:t>
            </a:r>
          </a:p>
          <a:p>
            <a:r>
              <a:rPr lang="pt-BR" sz="1300" dirty="0">
                <a:latin typeface="Comic Sans MS" panose="030F0702030302020204" pitchFamily="66" charset="0"/>
              </a:rPr>
              <a:t>Fazei de minhas palavras a transparência da humildade; </a:t>
            </a:r>
          </a:p>
          <a:p>
            <a:r>
              <a:rPr lang="pt-BR" sz="1300" dirty="0">
                <a:latin typeface="Comic Sans MS" panose="030F0702030302020204" pitchFamily="66" charset="0"/>
              </a:rPr>
              <a:t>Fazei do meu corpo aparelho da caridade.</a:t>
            </a:r>
          </a:p>
          <a:p>
            <a:r>
              <a:rPr lang="pt-BR" sz="1000" dirty="0">
                <a:latin typeface="Comic Sans MS" panose="030F0702030302020204" pitchFamily="66" charset="0"/>
              </a:rPr>
              <a:t> </a:t>
            </a:r>
          </a:p>
          <a:p>
            <a:r>
              <a:rPr lang="pt-BR" sz="1300" dirty="0">
                <a:latin typeface="Comic Sans MS" panose="030F0702030302020204" pitchFamily="66" charset="0"/>
              </a:rPr>
              <a:t>Me corrige e orienta para atitudes, constantes, de Benevolência, Indulgência e Perdão. TENHO FÉ de que, a teu lado, demanda comigo não existirá, pois estarei coberto por tua capa, que abriga os que merecem tua proteção. </a:t>
            </a:r>
          </a:p>
          <a:p>
            <a:r>
              <a:rPr lang="pt-BR" sz="1000" dirty="0">
                <a:latin typeface="Comic Sans MS" panose="030F0702030302020204" pitchFamily="66" charset="0"/>
              </a:rPr>
              <a:t> </a:t>
            </a:r>
          </a:p>
          <a:p>
            <a:r>
              <a:rPr lang="pt-BR" sz="1300" dirty="0">
                <a:latin typeface="Comic Sans MS" panose="030F0702030302020204" pitchFamily="66" charset="0"/>
              </a:rPr>
              <a:t>Senhor Tranca Rua das Almas, causador da luz, zelador das contas kármicas e defensor da paz, agradeço por tudo que me fizeste aprender nesta vida, e em outras, que passei ao teu lado. Rogo por tua proteção, para mim, para minha família, para meus irmãos de fé, e também para meus inimigos.</a:t>
            </a:r>
          </a:p>
          <a:p>
            <a:r>
              <a:rPr lang="pt-BR" sz="1000" dirty="0">
                <a:latin typeface="Comic Sans MS" panose="030F0702030302020204" pitchFamily="66" charset="0"/>
              </a:rPr>
              <a:t> </a:t>
            </a:r>
          </a:p>
          <a:p>
            <a:r>
              <a:rPr lang="pt-BR" sz="1300" dirty="0">
                <a:latin typeface="Comic Sans MS" panose="030F0702030302020204" pitchFamily="66" charset="0"/>
              </a:rPr>
              <a:t>Abençoe, guarde e oriente esses filhos que já entendem o verdadeiro sentido da palavra UMBANDA.</a:t>
            </a:r>
          </a:p>
          <a:p>
            <a:r>
              <a:rPr lang="pt-BR" sz="1000" dirty="0">
                <a:latin typeface="Comic Sans MS" panose="030F0702030302020204" pitchFamily="66" charset="0"/>
              </a:rPr>
              <a:t> </a:t>
            </a:r>
          </a:p>
          <a:p>
            <a:r>
              <a:rPr lang="pt-BR" sz="1300" dirty="0">
                <a:latin typeface="Comic Sans MS" panose="030F0702030302020204" pitchFamily="66" charset="0"/>
              </a:rPr>
              <a:t>Salve Exú Tranca Rua das Almas, e todos os Exús! </a:t>
            </a:r>
          </a:p>
          <a:p>
            <a:r>
              <a:rPr lang="pt-BR" sz="1400" b="1" dirty="0">
                <a:latin typeface="Comic Sans MS" panose="030F0702030302020204" pitchFamily="66" charset="0"/>
              </a:rPr>
              <a:t>Laroiê! </a:t>
            </a:r>
            <a:endParaRPr lang="pt-BR" sz="1400" dirty="0">
              <a:latin typeface="Comic Sans MS" panose="030F0702030302020204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19717" y="174812"/>
            <a:ext cx="605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Prece a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Exu Tranca Rua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das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Almas: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8" y="228600"/>
            <a:ext cx="2846441" cy="4172181"/>
          </a:xfrm>
          <a:prstGeom prst="rect">
            <a:avLst/>
          </a:prstGeom>
        </p:spPr>
      </p:pic>
      <p:sp>
        <p:nvSpPr>
          <p:cNvPr id="7" name="Caixa de texto 1"/>
          <p:cNvSpPr txBox="1"/>
          <p:nvPr/>
        </p:nvSpPr>
        <p:spPr>
          <a:xfrm>
            <a:off x="147237" y="4495521"/>
            <a:ext cx="2846441" cy="1421186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Todos os EXUS são embaixadores do CRISTO, na organização do caos das trevas, orientando, higienizando, tratando e resgatando almas, objetivando </a:t>
            </a:r>
            <a:r>
              <a:rPr lang="pt-BR" sz="1400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conduzi-las </a:t>
            </a:r>
            <a:r>
              <a:rPr lang="pt-BR" sz="14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para o aprendizado e evolução, a caminho da LUZ</a:t>
            </a:r>
            <a:r>
              <a:rPr lang="pt-BR" sz="1400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119717" y="0"/>
            <a:ext cx="0" cy="68580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37080" y="6484232"/>
            <a:ext cx="1573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CC"/>
                </a:solidFill>
              </a:rPr>
              <a:t>Por Marco Bechara</a:t>
            </a:r>
            <a:endParaRPr lang="pt-BR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1326</Words>
  <Application>Microsoft Office PowerPoint</Application>
  <PresentationFormat>Apresentação na tela (4:3)</PresentationFormat>
  <Paragraphs>130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Times New Roman</vt:lpstr>
      <vt:lpstr>Tema do Office</vt:lpstr>
      <vt:lpstr>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Bechara</dc:creator>
  <cp:lastModifiedBy>Marco Bechara</cp:lastModifiedBy>
  <cp:revision>12</cp:revision>
  <dcterms:created xsi:type="dcterms:W3CDTF">2019-03-29T23:38:37Z</dcterms:created>
  <dcterms:modified xsi:type="dcterms:W3CDTF">2019-04-01T11:56:23Z</dcterms:modified>
</cp:coreProperties>
</file>