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98DA-89AA-4082-9D76-74378429086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615E-71A6-4749-8FC2-8FD402144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7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98DA-89AA-4082-9D76-74378429086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615E-71A6-4749-8FC2-8FD402144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08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98DA-89AA-4082-9D76-74378429086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615E-71A6-4749-8FC2-8FD402144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98DA-89AA-4082-9D76-74378429086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615E-71A6-4749-8FC2-8FD402144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5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98DA-89AA-4082-9D76-74378429086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615E-71A6-4749-8FC2-8FD402144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40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98DA-89AA-4082-9D76-74378429086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615E-71A6-4749-8FC2-8FD402144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0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98DA-89AA-4082-9D76-74378429086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615E-71A6-4749-8FC2-8FD402144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46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98DA-89AA-4082-9D76-74378429086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615E-71A6-4749-8FC2-8FD402144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98DA-89AA-4082-9D76-74378429086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615E-71A6-4749-8FC2-8FD402144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6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98DA-89AA-4082-9D76-74378429086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615E-71A6-4749-8FC2-8FD402144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63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98DA-89AA-4082-9D76-74378429086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615E-71A6-4749-8FC2-8FD402144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98DA-89AA-4082-9D76-74378429086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615E-71A6-4749-8FC2-8FD402144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95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jp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4545" y="15337"/>
            <a:ext cx="8834907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 cruzamento do  medium, com pemba, para proteção:</a:t>
            </a:r>
            <a:endParaRPr lang="pt-BR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7923" y="763610"/>
            <a:ext cx="8987287" cy="5981013"/>
            <a:chOff x="27923" y="699215"/>
            <a:chExt cx="8987287" cy="5981013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0" y="699216"/>
              <a:ext cx="4430337" cy="280383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250" y="3681628"/>
              <a:ext cx="4555960" cy="2998600"/>
            </a:xfrm>
            <a:prstGeom prst="rect">
              <a:avLst/>
            </a:prstGeom>
          </p:spPr>
        </p:pic>
        <p:cxnSp>
          <p:nvCxnSpPr>
            <p:cNvPr id="8" name="Conector reto 7"/>
            <p:cNvCxnSpPr/>
            <p:nvPr/>
          </p:nvCxnSpPr>
          <p:spPr>
            <a:xfrm>
              <a:off x="4548017" y="699215"/>
              <a:ext cx="0" cy="596482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54545" y="3593206"/>
              <a:ext cx="885272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to 6"/>
            <p:cNvGraphicFramePr>
              <a:graphicFrameLocks noChangeAspect="1"/>
            </p:cNvGraphicFramePr>
            <p:nvPr>
              <p:extLst/>
            </p:nvPr>
          </p:nvGraphicFramePr>
          <p:xfrm>
            <a:off x="27923" y="3649583"/>
            <a:ext cx="4456492" cy="2995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Image" r:id="rId5" imgW="8990280" imgH="6044400" progId="Photoshop.Image.13">
                    <p:embed/>
                  </p:oleObj>
                </mc:Choice>
                <mc:Fallback>
                  <p:oleObj name="Image" r:id="rId5" imgW="8990280" imgH="60444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923" y="3649583"/>
                          <a:ext cx="4456492" cy="29959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CaixaDeTexto 10"/>
          <p:cNvSpPr txBox="1"/>
          <p:nvPr/>
        </p:nvSpPr>
        <p:spPr>
          <a:xfrm>
            <a:off x="154545" y="373375"/>
            <a:ext cx="8834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Síntese do material </a:t>
            </a:r>
            <a:r>
              <a:rPr lang="en-US" sz="1100" dirty="0">
                <a:solidFill>
                  <a:srgbClr val="0000CC"/>
                </a:solidFill>
                <a:latin typeface="Comic Sans MS" panose="030F0702030302020204" pitchFamily="66" charset="0"/>
              </a:rPr>
              <a:t>didático compilado da apostila do Curso de Teologia, Doutrina e Sacerdócio Umbandista, desenvolvido e ministrado por Maria de Fátima Saraceni, </a:t>
            </a:r>
            <a:r>
              <a:rPr lang="en-US" sz="11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elaborado pelo </a:t>
            </a:r>
            <a:r>
              <a:rPr lang="en-US" sz="1100" dirty="0">
                <a:solidFill>
                  <a:srgbClr val="0000CC"/>
                </a:solidFill>
                <a:latin typeface="Comic Sans MS" panose="030F0702030302020204" pitchFamily="66" charset="0"/>
              </a:rPr>
              <a:t>aluno do Curso-2018/2019, </a:t>
            </a:r>
            <a:r>
              <a:rPr lang="en-US" sz="1100" b="1" dirty="0">
                <a:solidFill>
                  <a:srgbClr val="0000CC"/>
                </a:solidFill>
                <a:latin typeface="Comic Sans MS" panose="030F0702030302020204" pitchFamily="66" charset="0"/>
              </a:rPr>
              <a:t>Marco Bechara</a:t>
            </a:r>
            <a:r>
              <a:rPr lang="en-US" sz="1100" dirty="0">
                <a:solidFill>
                  <a:srgbClr val="0000CC"/>
                </a:solidFill>
                <a:latin typeface="Comic Sans MS" panose="030F0702030302020204" pitchFamily="66" charset="0"/>
              </a:rPr>
              <a:t>, com </a:t>
            </a:r>
            <a:r>
              <a:rPr lang="en-US" sz="11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explicações.</a:t>
            </a:r>
            <a:endParaRPr lang="pt-BR" sz="11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4598148" y="763610"/>
          <a:ext cx="4453706" cy="284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7" imgW="8596800" imgH="5485680" progId="Photoshop.Image.13">
                  <p:embed/>
                </p:oleObj>
              </mc:Choice>
              <mc:Fallback>
                <p:oleObj name="Image" r:id="rId7" imgW="8596800" imgH="5485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98148" y="763610"/>
                        <a:ext cx="4453706" cy="2842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49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Tema do Office</vt:lpstr>
      <vt:lpstr>Image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Bechara</dc:creator>
  <cp:lastModifiedBy>Marco Bechara</cp:lastModifiedBy>
  <cp:revision>1</cp:revision>
  <dcterms:created xsi:type="dcterms:W3CDTF">2018-09-20T15:19:08Z</dcterms:created>
  <dcterms:modified xsi:type="dcterms:W3CDTF">2018-09-20T15:21:55Z</dcterms:modified>
</cp:coreProperties>
</file>