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469B-B7D8-4329-9F47-7E281071A598}" type="datetimeFigureOut">
              <a:rPr lang="pt-BR" smtClean="0"/>
              <a:t>14/02/2019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3E03-A978-4F35-9AA5-211CB271F9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751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469B-B7D8-4329-9F47-7E281071A598}" type="datetimeFigureOut">
              <a:rPr lang="pt-BR" smtClean="0"/>
              <a:t>14/02/2019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3E03-A978-4F35-9AA5-211CB271F9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556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469B-B7D8-4329-9F47-7E281071A598}" type="datetimeFigureOut">
              <a:rPr lang="pt-BR" smtClean="0"/>
              <a:t>14/02/2019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3E03-A978-4F35-9AA5-211CB271F9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760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469B-B7D8-4329-9F47-7E281071A598}" type="datetimeFigureOut">
              <a:rPr lang="pt-BR" smtClean="0"/>
              <a:t>14/02/2019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3E03-A978-4F35-9AA5-211CB271F9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895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469B-B7D8-4329-9F47-7E281071A598}" type="datetimeFigureOut">
              <a:rPr lang="pt-BR" smtClean="0"/>
              <a:t>14/02/2019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3E03-A978-4F35-9AA5-211CB271F9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691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469B-B7D8-4329-9F47-7E281071A598}" type="datetimeFigureOut">
              <a:rPr lang="pt-BR" smtClean="0"/>
              <a:t>14/02/2019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3E03-A978-4F35-9AA5-211CB271F9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31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469B-B7D8-4329-9F47-7E281071A598}" type="datetimeFigureOut">
              <a:rPr lang="pt-BR" smtClean="0"/>
              <a:t>14/02/2019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3E03-A978-4F35-9AA5-211CB271F9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813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469B-B7D8-4329-9F47-7E281071A598}" type="datetimeFigureOut">
              <a:rPr lang="pt-BR" smtClean="0"/>
              <a:t>14/02/2019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3E03-A978-4F35-9AA5-211CB271F9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9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469B-B7D8-4329-9F47-7E281071A598}" type="datetimeFigureOut">
              <a:rPr lang="pt-BR" smtClean="0"/>
              <a:t>14/02/2019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3E03-A978-4F35-9AA5-211CB271F9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79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469B-B7D8-4329-9F47-7E281071A598}" type="datetimeFigureOut">
              <a:rPr lang="pt-BR" smtClean="0"/>
              <a:t>14/02/2019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3E03-A978-4F35-9AA5-211CB271F9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626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469B-B7D8-4329-9F47-7E281071A598}" type="datetimeFigureOut">
              <a:rPr lang="pt-BR" smtClean="0"/>
              <a:t>14/02/2019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73E03-A978-4F35-9AA5-211CB271F9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8814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A469B-B7D8-4329-9F47-7E281071A598}" type="datetimeFigureOut">
              <a:rPr lang="pt-BR" smtClean="0"/>
              <a:t>14/02/2019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73E03-A978-4F35-9AA5-211CB271F9B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71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95" y="268912"/>
            <a:ext cx="3575849" cy="525458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936" y="268912"/>
            <a:ext cx="3940940" cy="525458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10895" y="4945485"/>
            <a:ext cx="357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Caboclo Urubatão da Guia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345980" y="4822375"/>
            <a:ext cx="3052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Cigano Pablo</a:t>
            </a:r>
            <a:endParaRPr lang="pt-BR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918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5" y="207470"/>
            <a:ext cx="3845181" cy="5021353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650196" y="4676017"/>
            <a:ext cx="34644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Bezerra de Menezes</a:t>
            </a:r>
            <a:endParaRPr lang="pt-BR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61" y="207470"/>
            <a:ext cx="4001837" cy="5021353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5152616" y="4676017"/>
            <a:ext cx="3405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 Tomé de 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ruanda</a:t>
            </a:r>
          </a:p>
        </p:txBody>
      </p:sp>
    </p:spTree>
    <p:extLst>
      <p:ext uri="{BB962C8B-B14F-4D97-AF65-F5344CB8AC3E}">
        <p14:creationId xmlns:p14="http://schemas.microsoft.com/office/powerpoint/2010/main" val="419079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0" y="450760"/>
            <a:ext cx="4234837" cy="589852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017431" y="593414"/>
            <a:ext cx="3792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Boiadeiro Zé do Laço</a:t>
            </a:r>
            <a:endParaRPr lang="pt-BR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8744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19</Words>
  <Application>Microsoft Office PowerPoint</Application>
  <PresentationFormat>Apresentação na tela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 Bechara</dc:creator>
  <cp:lastModifiedBy>Marco Bechara</cp:lastModifiedBy>
  <cp:revision>3</cp:revision>
  <dcterms:created xsi:type="dcterms:W3CDTF">2019-02-08T19:15:46Z</dcterms:created>
  <dcterms:modified xsi:type="dcterms:W3CDTF">2019-02-14T16:58:58Z</dcterms:modified>
</cp:coreProperties>
</file>