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2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8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3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0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49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7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7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95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A6E9-9BC2-4AA6-950C-8F7B7470524B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4D34-A953-4618-A9D9-515A5928DA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0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05316" y="489396"/>
            <a:ext cx="1120463" cy="6027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 4"/>
          <p:cNvSpPr/>
          <p:nvPr/>
        </p:nvSpPr>
        <p:spPr>
          <a:xfrm>
            <a:off x="2318197" y="0"/>
            <a:ext cx="193183" cy="489397"/>
          </a:xfrm>
          <a:custGeom>
            <a:avLst/>
            <a:gdLst>
              <a:gd name="connsiteX0" fmla="*/ 0 w 193183"/>
              <a:gd name="connsiteY0" fmla="*/ 489397 h 489397"/>
              <a:gd name="connsiteX1" fmla="*/ 12879 w 193183"/>
              <a:gd name="connsiteY1" fmla="*/ 334851 h 489397"/>
              <a:gd name="connsiteX2" fmla="*/ 64395 w 193183"/>
              <a:gd name="connsiteY2" fmla="*/ 257577 h 489397"/>
              <a:gd name="connsiteX3" fmla="*/ 90152 w 193183"/>
              <a:gd name="connsiteY3" fmla="*/ 218941 h 489397"/>
              <a:gd name="connsiteX4" fmla="*/ 167426 w 193183"/>
              <a:gd name="connsiteY4" fmla="*/ 128789 h 489397"/>
              <a:gd name="connsiteX5" fmla="*/ 180304 w 193183"/>
              <a:gd name="connsiteY5" fmla="*/ 38637 h 489397"/>
              <a:gd name="connsiteX6" fmla="*/ 193183 w 193183"/>
              <a:gd name="connsiteY6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83" h="489397">
                <a:moveTo>
                  <a:pt x="0" y="489397"/>
                </a:moveTo>
                <a:cubicBezTo>
                  <a:pt x="4293" y="437882"/>
                  <a:pt x="-957" y="384659"/>
                  <a:pt x="12879" y="334851"/>
                </a:cubicBezTo>
                <a:cubicBezTo>
                  <a:pt x="21165" y="305023"/>
                  <a:pt x="47223" y="283335"/>
                  <a:pt x="64395" y="257577"/>
                </a:cubicBezTo>
                <a:cubicBezTo>
                  <a:pt x="72981" y="244698"/>
                  <a:pt x="79207" y="229886"/>
                  <a:pt x="90152" y="218941"/>
                </a:cubicBezTo>
                <a:cubicBezTo>
                  <a:pt x="152613" y="156480"/>
                  <a:pt x="128197" y="187631"/>
                  <a:pt x="167426" y="128789"/>
                </a:cubicBezTo>
                <a:cubicBezTo>
                  <a:pt x="171719" y="98738"/>
                  <a:pt x="174351" y="68403"/>
                  <a:pt x="180304" y="38637"/>
                </a:cubicBezTo>
                <a:cubicBezTo>
                  <a:pt x="182966" y="25325"/>
                  <a:pt x="193183" y="0"/>
                  <a:pt x="19318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 flipH="1">
            <a:off x="3245476" y="0"/>
            <a:ext cx="180303" cy="489397"/>
          </a:xfrm>
          <a:custGeom>
            <a:avLst/>
            <a:gdLst>
              <a:gd name="connsiteX0" fmla="*/ 0 w 193183"/>
              <a:gd name="connsiteY0" fmla="*/ 489397 h 489397"/>
              <a:gd name="connsiteX1" fmla="*/ 12879 w 193183"/>
              <a:gd name="connsiteY1" fmla="*/ 334851 h 489397"/>
              <a:gd name="connsiteX2" fmla="*/ 64395 w 193183"/>
              <a:gd name="connsiteY2" fmla="*/ 257577 h 489397"/>
              <a:gd name="connsiteX3" fmla="*/ 90152 w 193183"/>
              <a:gd name="connsiteY3" fmla="*/ 218941 h 489397"/>
              <a:gd name="connsiteX4" fmla="*/ 167426 w 193183"/>
              <a:gd name="connsiteY4" fmla="*/ 128789 h 489397"/>
              <a:gd name="connsiteX5" fmla="*/ 180304 w 193183"/>
              <a:gd name="connsiteY5" fmla="*/ 38637 h 489397"/>
              <a:gd name="connsiteX6" fmla="*/ 193183 w 193183"/>
              <a:gd name="connsiteY6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83" h="489397">
                <a:moveTo>
                  <a:pt x="0" y="489397"/>
                </a:moveTo>
                <a:cubicBezTo>
                  <a:pt x="4293" y="437882"/>
                  <a:pt x="-957" y="384659"/>
                  <a:pt x="12879" y="334851"/>
                </a:cubicBezTo>
                <a:cubicBezTo>
                  <a:pt x="21165" y="305023"/>
                  <a:pt x="47223" y="283335"/>
                  <a:pt x="64395" y="257577"/>
                </a:cubicBezTo>
                <a:cubicBezTo>
                  <a:pt x="72981" y="244698"/>
                  <a:pt x="79207" y="229886"/>
                  <a:pt x="90152" y="218941"/>
                </a:cubicBezTo>
                <a:cubicBezTo>
                  <a:pt x="152613" y="156480"/>
                  <a:pt x="128197" y="187631"/>
                  <a:pt x="167426" y="128789"/>
                </a:cubicBezTo>
                <a:cubicBezTo>
                  <a:pt x="171719" y="98738"/>
                  <a:pt x="174351" y="68403"/>
                  <a:pt x="180304" y="38637"/>
                </a:cubicBezTo>
                <a:cubicBezTo>
                  <a:pt x="182966" y="25325"/>
                  <a:pt x="193183" y="0"/>
                  <a:pt x="19318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01907" y="60032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Cristal</a:t>
            </a:r>
            <a:endParaRPr lang="pt-BR" b="1" dirty="0"/>
          </a:p>
        </p:txBody>
      </p:sp>
      <p:sp>
        <p:nvSpPr>
          <p:cNvPr id="8" name="Forma livre 7"/>
          <p:cNvSpPr/>
          <p:nvPr/>
        </p:nvSpPr>
        <p:spPr>
          <a:xfrm>
            <a:off x="2176530" y="6428635"/>
            <a:ext cx="141667" cy="429365"/>
          </a:xfrm>
          <a:custGeom>
            <a:avLst/>
            <a:gdLst>
              <a:gd name="connsiteX0" fmla="*/ 0 w 193183"/>
              <a:gd name="connsiteY0" fmla="*/ 489397 h 489397"/>
              <a:gd name="connsiteX1" fmla="*/ 12879 w 193183"/>
              <a:gd name="connsiteY1" fmla="*/ 334851 h 489397"/>
              <a:gd name="connsiteX2" fmla="*/ 64395 w 193183"/>
              <a:gd name="connsiteY2" fmla="*/ 257577 h 489397"/>
              <a:gd name="connsiteX3" fmla="*/ 90152 w 193183"/>
              <a:gd name="connsiteY3" fmla="*/ 218941 h 489397"/>
              <a:gd name="connsiteX4" fmla="*/ 167426 w 193183"/>
              <a:gd name="connsiteY4" fmla="*/ 128789 h 489397"/>
              <a:gd name="connsiteX5" fmla="*/ 180304 w 193183"/>
              <a:gd name="connsiteY5" fmla="*/ 38637 h 489397"/>
              <a:gd name="connsiteX6" fmla="*/ 193183 w 193183"/>
              <a:gd name="connsiteY6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83" h="489397">
                <a:moveTo>
                  <a:pt x="0" y="489397"/>
                </a:moveTo>
                <a:cubicBezTo>
                  <a:pt x="4293" y="437882"/>
                  <a:pt x="-957" y="384659"/>
                  <a:pt x="12879" y="334851"/>
                </a:cubicBezTo>
                <a:cubicBezTo>
                  <a:pt x="21165" y="305023"/>
                  <a:pt x="47223" y="283335"/>
                  <a:pt x="64395" y="257577"/>
                </a:cubicBezTo>
                <a:cubicBezTo>
                  <a:pt x="72981" y="244698"/>
                  <a:pt x="79207" y="229886"/>
                  <a:pt x="90152" y="218941"/>
                </a:cubicBezTo>
                <a:cubicBezTo>
                  <a:pt x="152613" y="156480"/>
                  <a:pt x="128197" y="187631"/>
                  <a:pt x="167426" y="128789"/>
                </a:cubicBezTo>
                <a:cubicBezTo>
                  <a:pt x="171719" y="98738"/>
                  <a:pt x="174351" y="68403"/>
                  <a:pt x="180304" y="38637"/>
                </a:cubicBezTo>
                <a:cubicBezTo>
                  <a:pt x="182966" y="25325"/>
                  <a:pt x="193183" y="0"/>
                  <a:pt x="19318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3425779" y="6472673"/>
            <a:ext cx="128786" cy="385328"/>
          </a:xfrm>
          <a:custGeom>
            <a:avLst/>
            <a:gdLst>
              <a:gd name="connsiteX0" fmla="*/ 0 w 193183"/>
              <a:gd name="connsiteY0" fmla="*/ 489397 h 489397"/>
              <a:gd name="connsiteX1" fmla="*/ 12879 w 193183"/>
              <a:gd name="connsiteY1" fmla="*/ 334851 h 489397"/>
              <a:gd name="connsiteX2" fmla="*/ 64395 w 193183"/>
              <a:gd name="connsiteY2" fmla="*/ 257577 h 489397"/>
              <a:gd name="connsiteX3" fmla="*/ 90152 w 193183"/>
              <a:gd name="connsiteY3" fmla="*/ 218941 h 489397"/>
              <a:gd name="connsiteX4" fmla="*/ 167426 w 193183"/>
              <a:gd name="connsiteY4" fmla="*/ 128789 h 489397"/>
              <a:gd name="connsiteX5" fmla="*/ 180304 w 193183"/>
              <a:gd name="connsiteY5" fmla="*/ 38637 h 489397"/>
              <a:gd name="connsiteX6" fmla="*/ 193183 w 193183"/>
              <a:gd name="connsiteY6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83" h="489397">
                <a:moveTo>
                  <a:pt x="0" y="489397"/>
                </a:moveTo>
                <a:cubicBezTo>
                  <a:pt x="4293" y="437882"/>
                  <a:pt x="-957" y="384659"/>
                  <a:pt x="12879" y="334851"/>
                </a:cubicBezTo>
                <a:cubicBezTo>
                  <a:pt x="21165" y="305023"/>
                  <a:pt x="47223" y="283335"/>
                  <a:pt x="64395" y="257577"/>
                </a:cubicBezTo>
                <a:cubicBezTo>
                  <a:pt x="72981" y="244698"/>
                  <a:pt x="79207" y="229886"/>
                  <a:pt x="90152" y="218941"/>
                </a:cubicBezTo>
                <a:cubicBezTo>
                  <a:pt x="152613" y="156480"/>
                  <a:pt x="128197" y="187631"/>
                  <a:pt x="167426" y="128789"/>
                </a:cubicBezTo>
                <a:cubicBezTo>
                  <a:pt x="171719" y="98738"/>
                  <a:pt x="174351" y="68403"/>
                  <a:pt x="180304" y="38637"/>
                </a:cubicBezTo>
                <a:cubicBezTo>
                  <a:pt x="182966" y="25325"/>
                  <a:pt x="193183" y="0"/>
                  <a:pt x="19318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18197" y="6472673"/>
            <a:ext cx="110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Ametista</a:t>
            </a:r>
            <a:endParaRPr lang="pt-BR" b="1" dirty="0"/>
          </a:p>
        </p:txBody>
      </p:sp>
      <p:sp>
        <p:nvSpPr>
          <p:cNvPr id="11" name="Forma livre 10"/>
          <p:cNvSpPr/>
          <p:nvPr/>
        </p:nvSpPr>
        <p:spPr>
          <a:xfrm>
            <a:off x="2305318" y="579549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orma livre 11"/>
          <p:cNvSpPr/>
          <p:nvPr/>
        </p:nvSpPr>
        <p:spPr>
          <a:xfrm>
            <a:off x="2318195" y="1607713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orma livre 12"/>
          <p:cNvSpPr/>
          <p:nvPr/>
        </p:nvSpPr>
        <p:spPr>
          <a:xfrm>
            <a:off x="2324632" y="2658452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2324632" y="3734313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2305315" y="4956768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>
            <a:off x="2305315" y="6229631"/>
            <a:ext cx="1107583" cy="244699"/>
          </a:xfrm>
          <a:custGeom>
            <a:avLst/>
            <a:gdLst>
              <a:gd name="connsiteX0" fmla="*/ 1107583 w 1107583"/>
              <a:gd name="connsiteY0" fmla="*/ 0 h 244699"/>
              <a:gd name="connsiteX1" fmla="*/ 695459 w 1107583"/>
              <a:gd name="connsiteY1" fmla="*/ 12879 h 244699"/>
              <a:gd name="connsiteX2" fmla="*/ 566671 w 1107583"/>
              <a:gd name="connsiteY2" fmla="*/ 64395 h 244699"/>
              <a:gd name="connsiteX3" fmla="*/ 399245 w 1107583"/>
              <a:gd name="connsiteY3" fmla="*/ 103031 h 244699"/>
              <a:gd name="connsiteX4" fmla="*/ 321972 w 1107583"/>
              <a:gd name="connsiteY4" fmla="*/ 128789 h 244699"/>
              <a:gd name="connsiteX5" fmla="*/ 283336 w 1107583"/>
              <a:gd name="connsiteY5" fmla="*/ 167426 h 244699"/>
              <a:gd name="connsiteX6" fmla="*/ 180305 w 1107583"/>
              <a:gd name="connsiteY6" fmla="*/ 193183 h 244699"/>
              <a:gd name="connsiteX7" fmla="*/ 103031 w 1107583"/>
              <a:gd name="connsiteY7" fmla="*/ 218941 h 244699"/>
              <a:gd name="connsiteX8" fmla="*/ 25758 w 1107583"/>
              <a:gd name="connsiteY8" fmla="*/ 244699 h 244699"/>
              <a:gd name="connsiteX9" fmla="*/ 0 w 1107583"/>
              <a:gd name="connsiteY9" fmla="*/ 244699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83" h="244699">
                <a:moveTo>
                  <a:pt x="1107583" y="0"/>
                </a:moveTo>
                <a:cubicBezTo>
                  <a:pt x="970208" y="4293"/>
                  <a:pt x="832474" y="2062"/>
                  <a:pt x="695459" y="12879"/>
                </a:cubicBezTo>
                <a:cubicBezTo>
                  <a:pt x="625223" y="18424"/>
                  <a:pt x="624616" y="45080"/>
                  <a:pt x="566671" y="64395"/>
                </a:cubicBezTo>
                <a:cubicBezTo>
                  <a:pt x="420943" y="112971"/>
                  <a:pt x="511624" y="72382"/>
                  <a:pt x="399245" y="103031"/>
                </a:cubicBezTo>
                <a:cubicBezTo>
                  <a:pt x="373051" y="110175"/>
                  <a:pt x="321972" y="128789"/>
                  <a:pt x="321972" y="128789"/>
                </a:cubicBezTo>
                <a:cubicBezTo>
                  <a:pt x="309093" y="141668"/>
                  <a:pt x="299917" y="159889"/>
                  <a:pt x="283336" y="167426"/>
                </a:cubicBezTo>
                <a:cubicBezTo>
                  <a:pt x="251108" y="182075"/>
                  <a:pt x="213889" y="181988"/>
                  <a:pt x="180305" y="193183"/>
                </a:cubicBezTo>
                <a:lnTo>
                  <a:pt x="103031" y="218941"/>
                </a:lnTo>
                <a:cubicBezTo>
                  <a:pt x="103029" y="218942"/>
                  <a:pt x="25759" y="244699"/>
                  <a:pt x="25758" y="244699"/>
                </a:cubicBezTo>
                <a:lnTo>
                  <a:pt x="0" y="24469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2401907" y="863992"/>
            <a:ext cx="392806" cy="603161"/>
            <a:chOff x="4636394" y="837127"/>
            <a:chExt cx="528034" cy="770586"/>
          </a:xfrm>
        </p:grpSpPr>
        <p:sp>
          <p:nvSpPr>
            <p:cNvPr id="17" name="Elipse 16"/>
            <p:cNvSpPr/>
            <p:nvPr/>
          </p:nvSpPr>
          <p:spPr>
            <a:xfrm>
              <a:off x="4636394" y="978794"/>
              <a:ext cx="528034" cy="4765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9" name="Conector reto 18"/>
            <p:cNvCxnSpPr/>
            <p:nvPr/>
          </p:nvCxnSpPr>
          <p:spPr>
            <a:xfrm>
              <a:off x="4906851" y="837127"/>
              <a:ext cx="0" cy="770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ipse 23"/>
          <p:cNvSpPr/>
          <p:nvPr/>
        </p:nvSpPr>
        <p:spPr>
          <a:xfrm>
            <a:off x="2942821" y="970678"/>
            <a:ext cx="392806" cy="3729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+</a:t>
            </a:r>
            <a:endParaRPr lang="pt-BR" sz="2800" b="1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30699" y="1879820"/>
            <a:ext cx="640721" cy="603161"/>
            <a:chOff x="2530699" y="1879820"/>
            <a:chExt cx="640721" cy="603161"/>
          </a:xfrm>
        </p:grpSpPr>
        <p:grpSp>
          <p:nvGrpSpPr>
            <p:cNvPr id="26" name="Grupo 25"/>
            <p:cNvGrpSpPr/>
            <p:nvPr/>
          </p:nvGrpSpPr>
          <p:grpSpPr>
            <a:xfrm>
              <a:off x="2662703" y="1879820"/>
              <a:ext cx="392806" cy="603161"/>
              <a:chOff x="4636394" y="837127"/>
              <a:chExt cx="528034" cy="770586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4636394" y="978794"/>
                <a:ext cx="528034" cy="4765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4906851" y="837127"/>
                <a:ext cx="0" cy="770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ector reto 29"/>
            <p:cNvCxnSpPr/>
            <p:nvPr/>
          </p:nvCxnSpPr>
          <p:spPr>
            <a:xfrm>
              <a:off x="2530699" y="2177200"/>
              <a:ext cx="64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ipse 33"/>
          <p:cNvSpPr/>
          <p:nvPr/>
        </p:nvSpPr>
        <p:spPr>
          <a:xfrm>
            <a:off x="2418006" y="3121189"/>
            <a:ext cx="392806" cy="3729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>
            <a:off x="2891297" y="3109840"/>
            <a:ext cx="450763" cy="37298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2662703" y="5409127"/>
            <a:ext cx="441105" cy="412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6227" y="257577"/>
            <a:ext cx="184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Meu             Bastão Dorje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76151" y="1453063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952477" y="1346351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607969" y="2441254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385806" y="3496399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878423" y="3486362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643381" y="4619737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643381" y="5843249"/>
            <a:ext cx="48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222384" y="315772"/>
            <a:ext cx="2897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MANTRA DE ATIVAÇÃO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1600" b="1" dirty="0" smtClean="0"/>
              <a:t>OM</a:t>
            </a:r>
            <a:r>
              <a:rPr lang="en-US" sz="1600" dirty="0" smtClean="0"/>
              <a:t> – Espírito</a:t>
            </a:r>
          </a:p>
          <a:p>
            <a:r>
              <a:rPr lang="en-US" sz="1600" b="1" dirty="0" smtClean="0"/>
              <a:t>PRA</a:t>
            </a:r>
            <a:r>
              <a:rPr lang="en-US" sz="1600" dirty="0" smtClean="0"/>
              <a:t> – Mente</a:t>
            </a:r>
          </a:p>
          <a:p>
            <a:endParaRPr lang="en-US" sz="800" dirty="0"/>
          </a:p>
          <a:p>
            <a:r>
              <a:rPr lang="en-US" sz="1600" b="1" dirty="0" smtClean="0"/>
              <a:t>VA</a:t>
            </a:r>
            <a:r>
              <a:rPr lang="en-US" sz="1600" dirty="0" smtClean="0"/>
              <a:t> – Éter</a:t>
            </a:r>
          </a:p>
          <a:p>
            <a:endParaRPr lang="en-US" sz="800" dirty="0"/>
          </a:p>
          <a:p>
            <a:r>
              <a:rPr lang="en-US" sz="1600" b="1" dirty="0" smtClean="0"/>
              <a:t>TUH</a:t>
            </a:r>
            <a:r>
              <a:rPr lang="en-US" sz="1600" dirty="0" smtClean="0"/>
              <a:t> – Ar</a:t>
            </a:r>
          </a:p>
          <a:p>
            <a:r>
              <a:rPr lang="en-US" sz="1600" b="1" dirty="0" smtClean="0"/>
              <a:t>VI </a:t>
            </a:r>
            <a:r>
              <a:rPr lang="en-US" sz="1600" dirty="0" smtClean="0"/>
              <a:t>– Fogo</a:t>
            </a:r>
          </a:p>
          <a:p>
            <a:endParaRPr lang="en-US" sz="800" dirty="0"/>
          </a:p>
          <a:p>
            <a:r>
              <a:rPr lang="en-US" sz="1600" b="1" dirty="0" smtClean="0"/>
              <a:t>SA</a:t>
            </a:r>
            <a:r>
              <a:rPr lang="en-US" sz="1600" dirty="0" smtClean="0"/>
              <a:t> – Água</a:t>
            </a:r>
          </a:p>
          <a:p>
            <a:endParaRPr lang="en-US" sz="800" dirty="0"/>
          </a:p>
          <a:p>
            <a:r>
              <a:rPr lang="en-US" sz="1600" b="1" dirty="0" smtClean="0"/>
              <a:t>TAT</a:t>
            </a:r>
            <a:r>
              <a:rPr lang="en-US" sz="1600" dirty="0" smtClean="0"/>
              <a:t> - Terra</a:t>
            </a:r>
            <a:endParaRPr lang="pt-BR" sz="16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177303" y="3388300"/>
            <a:ext cx="28977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RELAÇÃO DEDOS E BASTÃO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1600" b="1" dirty="0" smtClean="0"/>
              <a:t>(Mão Direita)</a:t>
            </a:r>
            <a:endParaRPr lang="pt-BR" sz="1600" dirty="0"/>
          </a:p>
        </p:txBody>
      </p:sp>
      <p:pic>
        <p:nvPicPr>
          <p:cNvPr id="1026" name="Picture 2" descr="Image result for dedos da mÃ£o direita formigan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0489" y="4238974"/>
            <a:ext cx="2601537" cy="234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de seta reta 49"/>
          <p:cNvCxnSpPr/>
          <p:nvPr/>
        </p:nvCxnSpPr>
        <p:spPr>
          <a:xfrm flipH="1">
            <a:off x="5370489" y="4826049"/>
            <a:ext cx="445824" cy="25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94856" y="4347846"/>
            <a:ext cx="7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Água</a:t>
            </a:r>
            <a:endParaRPr lang="pt-BR" b="1" dirty="0"/>
          </a:p>
        </p:txBody>
      </p:sp>
      <p:cxnSp>
        <p:nvCxnSpPr>
          <p:cNvPr id="53" name="Conector de seta reta 52"/>
          <p:cNvCxnSpPr/>
          <p:nvPr/>
        </p:nvCxnSpPr>
        <p:spPr>
          <a:xfrm flipH="1">
            <a:off x="5576552" y="4495470"/>
            <a:ext cx="654676" cy="5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4778062" y="4894451"/>
            <a:ext cx="7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Terra</a:t>
            </a:r>
            <a:endParaRPr lang="pt-BR" b="1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7473716" y="5201467"/>
            <a:ext cx="498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6892020" y="4529620"/>
            <a:ext cx="498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V="1">
            <a:off x="6507477" y="4109905"/>
            <a:ext cx="633698" cy="264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7931240" y="4995335"/>
            <a:ext cx="7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Éter</a:t>
            </a:r>
            <a:endParaRPr lang="pt-BR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368216" y="4338271"/>
            <a:ext cx="4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</a:t>
            </a:r>
            <a:endParaRPr lang="pt-BR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098244" y="3888309"/>
            <a:ext cx="6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Fogo</a:t>
            </a:r>
            <a:endParaRPr lang="pt-BR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801967" y="6581001"/>
            <a:ext cx="14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Por Marco Bechara</a:t>
            </a:r>
            <a:endParaRPr lang="pt-BR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29" name="Obje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69401"/>
              </p:ext>
            </p:extLst>
          </p:nvPr>
        </p:nvGraphicFramePr>
        <p:xfrm>
          <a:off x="2613645" y="4366646"/>
          <a:ext cx="557775" cy="2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4" imgW="850680" imgH="419040" progId="Photoshop.Image.13">
                  <p:embed/>
                </p:oleObj>
              </mc:Choice>
              <mc:Fallback>
                <p:oleObj name="Image" r:id="rId4" imgW="850680" imgH="419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3645" y="4366646"/>
                        <a:ext cx="557775" cy="2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Image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" y="996296"/>
            <a:ext cx="1841076" cy="17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4697" y="212294"/>
            <a:ext cx="672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DIRECIONAMENTO DA ENERGIA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01967" y="6581001"/>
            <a:ext cx="14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Por Marco Bechara</a:t>
            </a:r>
            <a:endParaRPr lang="pt-BR" sz="1200" b="1" dirty="0">
              <a:solidFill>
                <a:srgbClr val="C0000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85232" y="1365161"/>
            <a:ext cx="1906073" cy="1712890"/>
            <a:chOff x="1049626" y="1094704"/>
            <a:chExt cx="1906073" cy="1712890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1970468" y="1094704"/>
              <a:ext cx="0" cy="171289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H="1">
              <a:off x="1049626" y="1819730"/>
              <a:ext cx="190607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1468192" y="842804"/>
            <a:ext cx="8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Norte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(Terra)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68192" y="3078051"/>
            <a:ext cx="8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Sul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(Fogo)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80304" y="1878465"/>
            <a:ext cx="779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Oeste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(Água)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91305" y="1878465"/>
            <a:ext cx="71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Leste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(Ar)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4338530" y="1454516"/>
            <a:ext cx="4159876" cy="923330"/>
            <a:chOff x="4465924" y="1712584"/>
            <a:chExt cx="4159876" cy="923330"/>
          </a:xfrm>
        </p:grpSpPr>
        <p:sp>
          <p:nvSpPr>
            <p:cNvPr id="16" name="CaixaDeTexto 15"/>
            <p:cNvSpPr txBox="1"/>
            <p:nvPr/>
          </p:nvSpPr>
          <p:spPr>
            <a:xfrm>
              <a:off x="4465924" y="1712584"/>
              <a:ext cx="4159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Norte        Sul = Entrada de Forças Sutis;</a:t>
              </a:r>
            </a:p>
            <a:p>
              <a:endParaRPr lang="en-US" b="1" dirty="0" smtClean="0"/>
            </a:p>
            <a:p>
              <a:r>
                <a:rPr lang="en-US" b="1" dirty="0" smtClean="0"/>
                <a:t>Leste        Oeste = Saída de Forças Sutis.</a:t>
              </a:r>
              <a:endParaRPr lang="pt-BR" b="1" dirty="0"/>
            </a:p>
          </p:txBody>
        </p:sp>
        <p:sp>
          <p:nvSpPr>
            <p:cNvPr id="17" name="Seta para a direita 16"/>
            <p:cNvSpPr/>
            <p:nvPr/>
          </p:nvSpPr>
          <p:spPr>
            <a:xfrm>
              <a:off x="5122744" y="2348255"/>
              <a:ext cx="296214" cy="2299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148502" y="1817772"/>
              <a:ext cx="296214" cy="229970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891305" y="3557359"/>
            <a:ext cx="2156138" cy="2814271"/>
            <a:chOff x="4457164" y="1918402"/>
            <a:chExt cx="2156138" cy="2814271"/>
          </a:xfrm>
        </p:grpSpPr>
        <p:graphicFrame>
          <p:nvGraphicFramePr>
            <p:cNvPr id="19" name="Objeto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059204"/>
                </p:ext>
              </p:extLst>
            </p:nvPr>
          </p:nvGraphicFramePr>
          <p:xfrm>
            <a:off x="4533364" y="2277101"/>
            <a:ext cx="1772660" cy="160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Image" r:id="rId3" imgW="2768040" imgH="2501280" progId="Photoshop.Image.13">
                    <p:embed/>
                  </p:oleObj>
                </mc:Choice>
                <mc:Fallback>
                  <p:oleObj name="Image" r:id="rId3" imgW="2768040" imgH="2501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33364" y="2277101"/>
                          <a:ext cx="1772660" cy="16018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Seta para a direita 19"/>
            <p:cNvSpPr/>
            <p:nvPr/>
          </p:nvSpPr>
          <p:spPr>
            <a:xfrm rot="17535389">
              <a:off x="5930722" y="2890631"/>
              <a:ext cx="534473" cy="40447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533364" y="1918402"/>
              <a:ext cx="207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Giro Anti-horário: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457164" y="3809343"/>
              <a:ext cx="20799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Limpeza; Retirada;</a:t>
              </a:r>
            </a:p>
            <a:p>
              <a:pPr algn="ctr"/>
              <a:r>
                <a:rPr lang="en-US" b="1" dirty="0" smtClean="0"/>
                <a:t>Saída da Energia;</a:t>
              </a:r>
            </a:p>
            <a:p>
              <a:pPr algn="ctr"/>
              <a:r>
                <a:rPr lang="en-US" b="1" dirty="0" smtClean="0"/>
                <a:t>Giro para Esquerda</a:t>
              </a:r>
              <a:endParaRPr lang="pt-BR" b="1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245179" y="3557359"/>
            <a:ext cx="2174715" cy="2814271"/>
            <a:chOff x="6729786" y="2150224"/>
            <a:chExt cx="2174715" cy="2814271"/>
          </a:xfrm>
        </p:grpSpPr>
        <p:graphicFrame>
          <p:nvGraphicFramePr>
            <p:cNvPr id="24" name="Objeto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038706"/>
                </p:ext>
              </p:extLst>
            </p:nvPr>
          </p:nvGraphicFramePr>
          <p:xfrm>
            <a:off x="7030469" y="2463241"/>
            <a:ext cx="1581853" cy="1647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Image" r:id="rId5" imgW="2768040" imgH="2501280" progId="Photoshop.Image.13">
                    <p:embed/>
                  </p:oleObj>
                </mc:Choice>
                <mc:Fallback>
                  <p:oleObj name="Image" r:id="rId5" imgW="2768040" imgH="2501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30469" y="2463241"/>
                          <a:ext cx="1581853" cy="16475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Seta para a direita 24"/>
            <p:cNvSpPr/>
            <p:nvPr/>
          </p:nvSpPr>
          <p:spPr>
            <a:xfrm rot="15184602">
              <a:off x="6881415" y="3023247"/>
              <a:ext cx="534473" cy="40447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729786" y="2150224"/>
              <a:ext cx="217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Giro sentido horário: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777175" y="4041165"/>
              <a:ext cx="20799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Energização;</a:t>
              </a:r>
            </a:p>
            <a:p>
              <a:pPr algn="ctr"/>
              <a:r>
                <a:rPr lang="en-US" b="1" dirty="0" smtClean="0"/>
                <a:t>Entrada da Energia;</a:t>
              </a:r>
            </a:p>
            <a:p>
              <a:pPr algn="ctr"/>
              <a:r>
                <a:rPr lang="en-US" b="1" dirty="0" smtClean="0"/>
                <a:t>Giro para Direita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122</Words>
  <Application>Microsoft Office PowerPoint</Application>
  <PresentationFormat>Apresentação na tela (4:3)</PresentationFormat>
  <Paragraphs>52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Tema do Office</vt:lpstr>
      <vt:lpstr>Image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17</cp:revision>
  <dcterms:created xsi:type="dcterms:W3CDTF">2018-10-15T02:44:21Z</dcterms:created>
  <dcterms:modified xsi:type="dcterms:W3CDTF">2018-11-12T19:47:24Z</dcterms:modified>
</cp:coreProperties>
</file>