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57" r:id="rId4"/>
    <p:sldId id="268" r:id="rId5"/>
    <p:sldId id="259" r:id="rId6"/>
    <p:sldId id="265" r:id="rId7"/>
    <p:sldId id="260" r:id="rId8"/>
    <p:sldId id="258" r:id="rId9"/>
    <p:sldId id="269" r:id="rId10"/>
    <p:sldId id="262" r:id="rId11"/>
    <p:sldId id="263" r:id="rId12"/>
    <p:sldId id="264" r:id="rId13"/>
    <p:sldId id="266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108" d="100"/>
          <a:sy n="108" d="100"/>
        </p:scale>
        <p:origin x="293" y="77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730D6-0F19-4F77-8E97-5A2CB63E438D}" type="datetimeFigureOut">
              <a:rPr lang="it-IT" smtClean="0"/>
              <a:t>13/08/2020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4BFD6-FA39-4C4E-8DA1-F56C22311B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959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4BFD6-FA39-4C4E-8DA1-F56C22311BE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6405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4BFD6-FA39-4C4E-8DA1-F56C22311BE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951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F837-DC7F-49FB-A59A-625A96E7C335}" type="datetime1">
              <a:rPr lang="it-IT" smtClean="0"/>
              <a:t>13/08/2020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F27B-8ACA-45D0-8176-1564A1D796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594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F291-AC90-4FB0-B20F-9869EF5FD440}" type="datetime1">
              <a:rPr lang="it-IT" smtClean="0"/>
              <a:t>13/08/2020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F27B-8ACA-45D0-8176-1564A1D796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678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154EF-F5AF-450D-B340-0A4EFD102EE6}" type="datetime1">
              <a:rPr lang="it-IT" smtClean="0"/>
              <a:t>13/08/2020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F27B-8ACA-45D0-8176-1564A1D796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1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3341-E421-47D1-986C-4CE60341974A}" type="datetime1">
              <a:rPr lang="it-IT" smtClean="0"/>
              <a:t>13/08/2020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F27B-8ACA-45D0-8176-1564A1D796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595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B0410-F2EB-4D8E-85EA-DDCE70BFC8DC}" type="datetime1">
              <a:rPr lang="it-IT" smtClean="0"/>
              <a:t>13/08/2020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F27B-8ACA-45D0-8176-1564A1D796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6273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B4485-EE22-4400-9C98-79F95B85BD76}" type="datetime1">
              <a:rPr lang="it-IT" smtClean="0"/>
              <a:t>13/08/2020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F27B-8ACA-45D0-8176-1564A1D796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670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485F-A252-4150-86EC-A6A4B7A747DD}" type="datetime1">
              <a:rPr lang="it-IT" smtClean="0"/>
              <a:t>13/08/2020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F27B-8ACA-45D0-8176-1564A1D796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415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DBE7-CE22-4731-9348-259DBCC89B82}" type="datetime1">
              <a:rPr lang="it-IT" smtClean="0"/>
              <a:t>13/08/2020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F27B-8ACA-45D0-8176-1564A1D796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6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1150-A7F1-4EBE-97F8-4F985430B46C}" type="datetime1">
              <a:rPr lang="it-IT" smtClean="0"/>
              <a:t>13/08/2020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F27B-8ACA-45D0-8176-1564A1D796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04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44A54-90F1-4A67-BAC4-2A7CFE0ACB1C}" type="datetime1">
              <a:rPr lang="it-IT" smtClean="0"/>
              <a:t>13/08/2020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F27B-8ACA-45D0-8176-1564A1D796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13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7CE4D-9DE0-4DDF-9F23-1ABC6071CDD5}" type="datetime1">
              <a:rPr lang="it-IT" smtClean="0"/>
              <a:t>13/08/2020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F27B-8ACA-45D0-8176-1564A1D796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463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F37F3-AB57-44E9-8738-80696F5CB5B4}" type="datetime1">
              <a:rPr lang="it-IT" smtClean="0"/>
              <a:t>13/08/2020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FF27B-8ACA-45D0-8176-1564A1D7963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29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12.xml"/><Relationship Id="rId5" Type="http://schemas.openxmlformats.org/officeDocument/2006/relationships/slide" Target="slide5.xml"/><Relationship Id="rId10" Type="http://schemas.openxmlformats.org/officeDocument/2006/relationships/slide" Target="slide11.xml"/><Relationship Id="rId4" Type="http://schemas.openxmlformats.org/officeDocument/2006/relationships/slide" Target="slide4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363" y="84696"/>
            <a:ext cx="5553267" cy="3967857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991" y="5212524"/>
            <a:ext cx="4672013" cy="1435926"/>
          </a:xfrm>
          <a:prstGeom prst="rect">
            <a:avLst/>
          </a:prstGeom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F27B-8ACA-45D0-8176-1564A1D7963A}" type="slidenum">
              <a:rPr lang="it-IT" smtClean="0"/>
              <a:t>1</a:t>
            </a:fld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3996" y="2372963"/>
            <a:ext cx="9144000" cy="2387600"/>
          </a:xfrm>
        </p:spPr>
        <p:txBody>
          <a:bodyPr>
            <a:norm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FRAMEWORK BLAZOR</a:t>
            </a:r>
          </a:p>
        </p:txBody>
      </p:sp>
    </p:spTree>
    <p:extLst>
      <p:ext uri="{BB962C8B-B14F-4D97-AF65-F5344CB8AC3E}">
        <p14:creationId xmlns:p14="http://schemas.microsoft.com/office/powerpoint/2010/main" val="354134822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550"/>
          </a:xfrm>
        </p:spPr>
        <p:txBody>
          <a:bodyPr/>
          <a:lstStyle/>
          <a:p>
            <a:pPr algn="ctr"/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BlazorPong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egnaposto contenuto 11"/>
          <p:cNvSpPr>
            <a:spLocks noGrp="1"/>
          </p:cNvSpPr>
          <p:nvPr>
            <p:ph idx="1"/>
          </p:nvPr>
        </p:nvSpPr>
        <p:spPr>
          <a:xfrm>
            <a:off x="1378808" y="1306641"/>
            <a:ext cx="9434385" cy="2128537"/>
          </a:xfrm>
        </p:spPr>
        <p:txBody>
          <a:bodyPr>
            <a:norm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lato Server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per pallina e punteggio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lato Server per lo spostamento delle racchette</a:t>
            </a: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Gestione delle sessioni lato Server: P_1, P_2, Spectator_1…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Spectator_n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Pong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Necessario per giocare in entrambi i modelli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magin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346" y="3452282"/>
            <a:ext cx="6269672" cy="3005536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87" y="3435178"/>
            <a:ext cx="5412260" cy="3022640"/>
          </a:xfrm>
          <a:prstGeom prst="rect">
            <a:avLst/>
          </a:prstGeo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F27B-8ACA-45D0-8176-1564A1D7963A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9258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7" y="280463"/>
            <a:ext cx="10515600" cy="598702"/>
          </a:xfrm>
        </p:spPr>
        <p:txBody>
          <a:bodyPr>
            <a:noAutofit/>
          </a:bodyPr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Confronto stato attuale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>
          <a:xfrm>
            <a:off x="839788" y="963828"/>
            <a:ext cx="5157787" cy="429375"/>
          </a:xfrm>
        </p:spPr>
        <p:txBody>
          <a:bodyPr>
            <a:noAutofit/>
          </a:bodyPr>
          <a:lstStyle/>
          <a:p>
            <a:pPr algn="ctr"/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half" idx="2"/>
          </p:nvPr>
        </p:nvSpPr>
        <p:spPr>
          <a:xfrm>
            <a:off x="839787" y="1409679"/>
            <a:ext cx="5157787" cy="47202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Prestazioni uguali tra Clients</a:t>
            </a:r>
          </a:p>
          <a:p>
            <a:pPr>
              <a:lnSpc>
                <a:spcPct val="150000"/>
              </a:lnSpc>
            </a:pP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Avvio immediato</a:t>
            </a:r>
          </a:p>
          <a:p>
            <a:pPr>
              <a:lnSpc>
                <a:spcPct val="150000"/>
              </a:lnSpc>
            </a:pP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Indipendente dal peso effettivo</a:t>
            </a:r>
          </a:p>
          <a:p>
            <a:pPr>
              <a:lnSpc>
                <a:spcPct val="150000"/>
              </a:lnSpc>
            </a:pP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client non riceve la Business </a:t>
            </a:r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175KB</a:t>
            </a:r>
          </a:p>
          <a:p>
            <a:pPr>
              <a:lnSpc>
                <a:spcPct val="150000"/>
              </a:lnSpc>
            </a:pPr>
            <a:r>
              <a:rPr lang="it-IT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</a:t>
            </a:r>
            <a:r>
              <a:rPr lang="it-IT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Rendering</a:t>
            </a:r>
            <a:r>
              <a:rPr lang="it-IT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lato Server</a:t>
            </a:r>
          </a:p>
          <a:p>
            <a:pPr>
              <a:lnSpc>
                <a:spcPct val="150000"/>
              </a:lnSpc>
            </a:pPr>
            <a:r>
              <a:rPr lang="it-IT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offline, </a:t>
            </a:r>
            <a:r>
              <a:rPr lang="it-IT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ping-dependent</a:t>
            </a:r>
            <a:endParaRPr lang="it-IT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3"/>
          </p:nvPr>
        </p:nvSpPr>
        <p:spPr>
          <a:xfrm>
            <a:off x="6172200" y="963828"/>
            <a:ext cx="5183188" cy="429375"/>
          </a:xfrm>
        </p:spPr>
        <p:txBody>
          <a:bodyPr>
            <a:noAutofit/>
          </a:bodyPr>
          <a:lstStyle/>
          <a:p>
            <a:pPr algn="ctr"/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WASM</a:t>
            </a:r>
          </a:p>
        </p:txBody>
      </p:sp>
      <p:sp>
        <p:nvSpPr>
          <p:cNvPr id="7" name="Segnaposto contenuto 6"/>
          <p:cNvSpPr>
            <a:spLocks noGrp="1"/>
          </p:cNvSpPr>
          <p:nvPr>
            <p:ph sz="quarter" idx="4"/>
          </p:nvPr>
        </p:nvSpPr>
        <p:spPr>
          <a:xfrm>
            <a:off x="6172199" y="1393203"/>
            <a:ext cx="5183188" cy="472027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</a:t>
            </a:r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Rendering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lato Client</a:t>
            </a:r>
          </a:p>
          <a:p>
            <a:pPr>
              <a:lnSpc>
                <a:spcPct val="150000"/>
              </a:lnSpc>
            </a:pP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 Web </a:t>
            </a:r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Aapp</a:t>
            </a:r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Ideale per siti statici</a:t>
            </a:r>
          </a:p>
          <a:p>
            <a:pPr>
              <a:lnSpc>
                <a:spcPct val="150000"/>
              </a:lnSpc>
            </a:pP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Molto pesante al </a:t>
            </a:r>
            <a:r>
              <a:rPr lang="it-IT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primo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avvio</a:t>
            </a:r>
          </a:p>
          <a:p>
            <a:pPr>
              <a:lnSpc>
                <a:spcPct val="150000"/>
              </a:lnSpc>
            </a:pPr>
            <a:r>
              <a:rPr lang="it-IT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it-IT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DLLs</a:t>
            </a:r>
            <a:r>
              <a:rPr lang="it-IT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dotnet.wasm</a:t>
            </a:r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t-IT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Prestazioni differenti tra Clients</a:t>
            </a:r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t-IT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20MB</a:t>
            </a:r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F27B-8ACA-45D0-8176-1564A1D7963A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739127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238896"/>
            <a:ext cx="10515600" cy="518985"/>
          </a:xfrm>
        </p:spPr>
        <p:txBody>
          <a:bodyPr>
            <a:noAutofit/>
          </a:bodyPr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301577"/>
            <a:ext cx="10515600" cy="536283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it-IT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</a:t>
            </a:r>
            <a:r>
              <a:rPr lang="it-IT" sz="2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BlazorPong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 modello migliore è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Blazor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  <a:p>
            <a:pPr>
              <a:lnSpc>
                <a:spcPct val="150000"/>
              </a:lnSpc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 modelli per esigenze diverse</a:t>
            </a:r>
          </a:p>
          <a:p>
            <a:pPr>
              <a:lnSpc>
                <a:spcPct val="150000"/>
              </a:lnSpc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non ancora maturo, mancanze e possibilità di Breaking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Blazor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WebAssembly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incompleto(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Ahead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Time del solo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ancora necessario(anche solo per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BlazorPong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Librerie JavaScript utilizzabili(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Interop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ma versione .NET spesso Mancante</a:t>
            </a:r>
          </a:p>
          <a:p>
            <a:pPr>
              <a:lnSpc>
                <a:spcPct val="150000"/>
              </a:lnSpc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Produttività aumenta</a:t>
            </a:r>
          </a:p>
          <a:p>
            <a:pPr>
              <a:lnSpc>
                <a:spcPct val="150000"/>
              </a:lnSpc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Riutilizzo di codice </a:t>
            </a:r>
            <a:r>
              <a:rPr lang="it-IT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estremo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(JS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Interop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Nuget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codice Client-Server)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F27B-8ACA-45D0-8176-1564A1D7963A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987980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206839"/>
            <a:ext cx="4762500" cy="1933575"/>
          </a:xfrm>
          <a:prstGeom prst="rect">
            <a:avLst/>
          </a:prstGeom>
        </p:spPr>
      </p:pic>
      <p:sp>
        <p:nvSpPr>
          <p:cNvPr id="17" name="Segnaposto contenuto 13"/>
          <p:cNvSpPr txBox="1">
            <a:spLocks/>
          </p:cNvSpPr>
          <p:nvPr/>
        </p:nvSpPr>
        <p:spPr>
          <a:xfrm>
            <a:off x="838200" y="506433"/>
            <a:ext cx="10515600" cy="2263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Inspired</a:t>
            </a:r>
            <a:r>
              <a:rPr lang="it-I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by: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F27B-8ACA-45D0-8176-1564A1D7963A}" type="slidenum">
              <a:rPr lang="it-IT" smtClean="0"/>
              <a:t>13</a:t>
            </a:fld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4678680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Grazie</a:t>
            </a:r>
            <a:r>
              <a:rPr lang="it-IT" b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mille per l’attenzione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25136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spcBef>
                <a:spcPct val="0"/>
              </a:spcBef>
              <a:buFont typeface="+mj-lt"/>
              <a:buAutoNum type="arabicPeriod" startAt="2"/>
            </a:pPr>
            <a:r>
              <a:rPr lang="it-IT" sz="2400" b="1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2" action="ppaction://hlinksldjump"/>
              </a:rPr>
              <a:t>Indice</a:t>
            </a:r>
            <a:endParaRPr lang="it-IT" sz="2400" b="1" dirty="0">
              <a:solidFill>
                <a:prstClr val="black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+mj-lt"/>
              <a:buAutoNum type="arabicPeriod" startAt="2"/>
            </a:pPr>
            <a:r>
              <a:rPr lang="it-IT" sz="2400" b="1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3" action="ppaction://hlinksldjump"/>
              </a:rPr>
              <a:t>Contesto</a:t>
            </a:r>
            <a:endParaRPr lang="it-IT" sz="2400" b="1" dirty="0">
              <a:solidFill>
                <a:prstClr val="black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+mj-lt"/>
              <a:buAutoNum type="arabicPeriod" startAt="2"/>
            </a:pPr>
            <a:r>
              <a:rPr lang="it-IT" sz="2400" b="1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4" action="ppaction://hlinksldjump"/>
              </a:rPr>
              <a:t>Il Framework </a:t>
            </a:r>
            <a:r>
              <a:rPr lang="it-IT" sz="2400" b="1" dirty="0" err="1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4" action="ppaction://hlinksldjump"/>
              </a:rPr>
              <a:t>Blazor</a:t>
            </a:r>
            <a:endParaRPr lang="it-IT" sz="2400" b="1" dirty="0">
              <a:solidFill>
                <a:prstClr val="black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+mj-lt"/>
              <a:buAutoNum type="arabicPeriod" startAt="2"/>
            </a:pPr>
            <a:r>
              <a:rPr lang="it-IT" sz="2400" b="1" dirty="0" err="1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5" action="ppaction://hlinksldjump"/>
              </a:rPr>
              <a:t>Blazor</a:t>
            </a:r>
            <a:r>
              <a:rPr lang="it-IT" sz="2400" b="1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5" action="ppaction://hlinksldjump"/>
              </a:rPr>
              <a:t> Server</a:t>
            </a:r>
            <a:endParaRPr lang="it-IT" sz="2400" b="1" dirty="0">
              <a:solidFill>
                <a:prstClr val="black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+mj-lt"/>
              <a:buAutoNum type="arabicPeriod" startAt="2"/>
            </a:pPr>
            <a:r>
              <a:rPr lang="it-IT" sz="2400" b="1" dirty="0" err="1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6" action="ppaction://hlinksldjump"/>
              </a:rPr>
              <a:t>WebAssembly</a:t>
            </a:r>
            <a:endParaRPr lang="it-IT" sz="2400" b="1" dirty="0">
              <a:solidFill>
                <a:prstClr val="black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+mj-lt"/>
              <a:buAutoNum type="arabicPeriod" startAt="2"/>
            </a:pPr>
            <a:r>
              <a:rPr lang="it-IT" sz="2400" b="1" dirty="0" err="1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7" action="ppaction://hlinksldjump"/>
              </a:rPr>
              <a:t>Blazor</a:t>
            </a:r>
            <a:r>
              <a:rPr lang="it-IT" sz="2400" b="1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7" action="ppaction://hlinksldjump"/>
              </a:rPr>
              <a:t> </a:t>
            </a:r>
            <a:r>
              <a:rPr lang="it-IT" sz="2400" b="1" dirty="0" err="1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7" action="ppaction://hlinksldjump"/>
              </a:rPr>
              <a:t>WebAssembly</a:t>
            </a:r>
            <a:endParaRPr lang="it-IT" sz="2400" b="1" dirty="0">
              <a:solidFill>
                <a:prstClr val="black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+mj-lt"/>
              <a:buAutoNum type="arabicPeriod" startAt="2"/>
            </a:pPr>
            <a:r>
              <a:rPr lang="it-IT" sz="2400" b="1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8" action="ppaction://hlinksldjump"/>
              </a:rPr>
              <a:t>Sviluppare con </a:t>
            </a:r>
            <a:r>
              <a:rPr lang="it-IT" sz="2400" b="1" dirty="0" err="1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8" action="ppaction://hlinksldjump"/>
              </a:rPr>
              <a:t>Blazor</a:t>
            </a:r>
            <a:endParaRPr lang="it-IT" sz="2400" b="1" dirty="0">
              <a:solidFill>
                <a:prstClr val="black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+mj-lt"/>
              <a:buAutoNum type="arabicPeriod" startAt="2"/>
            </a:pPr>
            <a:r>
              <a:rPr lang="it-IT" sz="2400" b="1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9" action="ppaction://hlinksldjump"/>
              </a:rPr>
              <a:t>Primitive dei componenti</a:t>
            </a:r>
            <a:endParaRPr lang="it-IT" sz="2400" b="1" dirty="0">
              <a:solidFill>
                <a:prstClr val="black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+mj-lt"/>
              <a:buAutoNum type="arabicPeriod" startAt="2"/>
            </a:pPr>
            <a:r>
              <a:rPr lang="it-IT" sz="2400" b="1" dirty="0" err="1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9" action="ppaction://hlinksldjump"/>
              </a:rPr>
              <a:t>BlazorPong</a:t>
            </a:r>
            <a:r>
              <a:rPr lang="it-IT" sz="2400" b="1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9" action="ppaction://hlinksldjump"/>
              </a:rPr>
              <a:t> - </a:t>
            </a:r>
            <a:r>
              <a:rPr lang="it-IT" sz="2400" b="1" dirty="0" err="1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9" action="ppaction://hlinksldjump"/>
              </a:rPr>
              <a:t>Shared</a:t>
            </a:r>
            <a:endParaRPr lang="it-IT" sz="2400" b="1" dirty="0">
              <a:solidFill>
                <a:prstClr val="black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+mj-lt"/>
              <a:buAutoNum type="arabicPeriod" startAt="2"/>
            </a:pPr>
            <a:r>
              <a:rPr lang="it-IT" sz="2400" b="1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10" action="ppaction://hlinksldjump"/>
              </a:rPr>
              <a:t>Confronto stato attuale</a:t>
            </a:r>
            <a:endParaRPr lang="it-IT" sz="2400" b="1" dirty="0">
              <a:solidFill>
                <a:prstClr val="black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indent="-457200">
              <a:spcBef>
                <a:spcPct val="0"/>
              </a:spcBef>
              <a:buFont typeface="+mj-lt"/>
              <a:buAutoNum type="arabicPeriod" startAt="2"/>
            </a:pPr>
            <a:r>
              <a:rPr lang="it-IT" sz="2400" b="1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11" action="ppaction://hlinksldjump"/>
              </a:rPr>
              <a:t>Conclusioni</a:t>
            </a:r>
            <a:endParaRPr lang="it-I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F27B-8ACA-45D0-8176-1564A1D7963A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39296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Contesto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153297"/>
            <a:ext cx="10515600" cy="50236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le tecnologie </a:t>
            </a:r>
          </a:p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nel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adattano ai trend, promettendo:</a:t>
            </a:r>
          </a:p>
          <a:p>
            <a:pPr marL="0" indent="0">
              <a:buNone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Produttività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Riutilizzo di codice</a:t>
            </a:r>
          </a:p>
          <a:p>
            <a:pPr marL="0" indent="0">
              <a:buNone/>
            </a:pPr>
            <a:endParaRPr lang="it-IT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Costanti nel tempo:</a:t>
            </a:r>
          </a:p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</a:t>
            </a:r>
            <a:r>
              <a:rPr lang="it-IT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TypeScript,CoffeScript,Dart,Scala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…), Component Model</a:t>
            </a:r>
          </a:p>
          <a:p>
            <a:pPr marL="0" indent="0">
              <a:buNone/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Riutilizzare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tecnologie diventa sempre più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imporante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349" y="906162"/>
            <a:ext cx="5871139" cy="3707028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F27B-8ACA-45D0-8176-1564A1D7963A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372037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Framework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Blazor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210425" y="2076450"/>
            <a:ext cx="4720724" cy="3965576"/>
          </a:xfrm>
        </p:spPr>
        <p:txBody>
          <a:bodyPr>
            <a:normAutofit/>
          </a:bodyPr>
          <a:lstStyle/>
          <a:p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Razor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Browser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per eventi client-side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Nuget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51" y="1690688"/>
            <a:ext cx="6556876" cy="4424763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7663"/>
            <a:ext cx="1533525" cy="1150144"/>
          </a:xfrm>
          <a:prstGeom prst="rect">
            <a:avLst/>
          </a:prstGeom>
        </p:spPr>
      </p:pic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F27B-8ACA-45D0-8176-1564A1D7963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761586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5002" y="303513"/>
            <a:ext cx="4325336" cy="1047750"/>
          </a:xfrm>
        </p:spPr>
        <p:txBody>
          <a:bodyPr>
            <a:noAutofit/>
          </a:bodyPr>
          <a:lstStyle/>
          <a:p>
            <a:pPr algn="ctr"/>
            <a:r>
              <a:rPr lang="it-IT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Blazor</a:t>
            </a:r>
            <a:r>
              <a:rPr lang="it-I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</p:txBody>
      </p:sp>
      <p:pic>
        <p:nvPicPr>
          <p:cNvPr id="2050" name="Picture 2" descr="https://devblogs.microsoft.com/aspnet/wp-content/uploads/sites/16/2019/02/aspnet-core-razor-components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1489" y="2436983"/>
            <a:ext cx="5516748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>
          <a:xfrm>
            <a:off x="148280" y="1812324"/>
            <a:ext cx="5633209" cy="4744995"/>
          </a:xfrm>
        </p:spPr>
        <p:txBody>
          <a:bodyPr>
            <a:no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Componenti sul Server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in memoria per ogni sessione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Server 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Client del solo delta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Peso iniziale indipendente dalla Single Page Application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Gestione eventi(click,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deag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…) tramite una connessione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SinglaR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F27B-8ACA-45D0-8176-1564A1D7963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672174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38413" y="474940"/>
            <a:ext cx="3932237" cy="681681"/>
          </a:xfrm>
        </p:spPr>
        <p:txBody>
          <a:bodyPr>
            <a:noAutofit/>
          </a:bodyPr>
          <a:lstStyle/>
          <a:p>
            <a:pPr algn="ctr"/>
            <a:r>
              <a:rPr lang="it-IT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WebAssembly</a:t>
            </a:r>
            <a:endParaRPr lang="it-IT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Segnaposto contenut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3457" y="2286000"/>
            <a:ext cx="6260676" cy="3542269"/>
          </a:xfrm>
          <a:prstGeom prst="rect">
            <a:avLst/>
          </a:prstGeom>
        </p:spPr>
      </p:pic>
      <p:pic>
        <p:nvPicPr>
          <p:cNvPr id="1026" name="Picture 2" descr="WebAssembly Logo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5" y="444843"/>
            <a:ext cx="741876" cy="74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gnaposto testo 6"/>
          <p:cNvSpPr>
            <a:spLocks noGrp="1"/>
          </p:cNvSpPr>
          <p:nvPr>
            <p:ph type="body" sz="half" idx="2"/>
          </p:nvPr>
        </p:nvSpPr>
        <p:spPr>
          <a:xfrm>
            <a:off x="255374" y="1515763"/>
            <a:ext cx="5468082" cy="5082745"/>
          </a:xfrm>
        </p:spPr>
        <p:txBody>
          <a:bodyPr>
            <a:no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Potenzialmente più veloce di JavaScript perché compilato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Ahead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Time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Creato come target di compilazione di altri sorgenti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code del web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Stessa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Sandbox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JavaScript – il Browser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Supportato dal 91.66% dei browser installati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F27B-8ACA-45D0-8176-1564A1D7963A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02544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sz="half" idx="2"/>
          </p:nvPr>
        </p:nvSpPr>
        <p:spPr>
          <a:xfrm>
            <a:off x="189470" y="1515078"/>
            <a:ext cx="6030098" cy="4986037"/>
          </a:xfrm>
        </p:spPr>
        <p:txBody>
          <a:bodyPr>
            <a:noAutofit/>
          </a:bodyPr>
          <a:lstStyle/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Componenti scaricati lato Client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 (Common Language Runtime) nel file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dotnet.wasm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Libraries interpretate ed eseguite lato Client</a:t>
            </a: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Funzionamento simile a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Possibilità di funzionamento offline e Progressive Web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855071" y="139832"/>
            <a:ext cx="4514808" cy="1266568"/>
          </a:xfrm>
        </p:spPr>
        <p:txBody>
          <a:bodyPr anchor="ctr">
            <a:noAutofit/>
          </a:bodyPr>
          <a:lstStyle/>
          <a:p>
            <a:pPr algn="ctr"/>
            <a:r>
              <a:rPr lang="it-IT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Blazor</a:t>
            </a:r>
            <a:r>
              <a:rPr lang="it-IT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WebAssembly</a:t>
            </a:r>
            <a:endParaRPr lang="it-IT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ttps://devblogs.microsoft.com/aspnet/wp-content/uploads/sites/16/2019/02/blazo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568" y="1732434"/>
            <a:ext cx="5416199" cy="476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F27B-8ACA-45D0-8176-1564A1D7963A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456906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Sviluppare con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Blazor</a:t>
            </a:r>
            <a:endParaRPr lang="it-IT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egnaposto contenuto 10"/>
          <p:cNvSpPr>
            <a:spLocks noGrp="1"/>
          </p:cNvSpPr>
          <p:nvPr>
            <p:ph sz="half" idx="2"/>
          </p:nvPr>
        </p:nvSpPr>
        <p:spPr>
          <a:xfrm>
            <a:off x="277565" y="4680037"/>
            <a:ext cx="3577744" cy="1630148"/>
          </a:xfrm>
        </p:spPr>
        <p:txBody>
          <a:bodyPr>
            <a:normAutofit fontScale="85000" lnSpcReduction="20000"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CSS e C#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 carattere di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escape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è @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Estensione .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razor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Possibilità di 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codebehind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ccia a destra 13"/>
          <p:cNvSpPr/>
          <p:nvPr/>
        </p:nvSpPr>
        <p:spPr>
          <a:xfrm>
            <a:off x="5040699" y="2795907"/>
            <a:ext cx="1360959" cy="947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Razor</a:t>
            </a:r>
            <a:r>
              <a:rPr lang="it-IT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Compiler</a:t>
            </a: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658" y="1845276"/>
            <a:ext cx="5702645" cy="2566818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64" y="1845277"/>
            <a:ext cx="4763135" cy="2566818"/>
          </a:xfrm>
          <a:prstGeom prst="rect">
            <a:avLst/>
          </a:prstGeom>
        </p:spPr>
      </p:pic>
      <p:sp>
        <p:nvSpPr>
          <p:cNvPr id="18" name="Segnaposto contenuto 10"/>
          <p:cNvSpPr>
            <a:spLocks noGrp="1"/>
          </p:cNvSpPr>
          <p:nvPr>
            <p:ph sz="half" idx="2"/>
          </p:nvPr>
        </p:nvSpPr>
        <p:spPr>
          <a:xfrm>
            <a:off x="7018638" y="4680036"/>
            <a:ext cx="5085665" cy="1630149"/>
          </a:xfrm>
        </p:spPr>
        <p:txBody>
          <a:bodyPr>
            <a:normAutofit fontScale="77500" lnSpcReduction="20000"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valido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Ottimizzato per il calcolo di differenze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Estensione .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Componenti ridotti a primitive</a:t>
            </a:r>
          </a:p>
          <a:p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Freccia a sinistra 21"/>
          <p:cNvSpPr/>
          <p:nvPr/>
        </p:nvSpPr>
        <p:spPr>
          <a:xfrm rot="18941458">
            <a:off x="5740543" y="4627567"/>
            <a:ext cx="1131824" cy="67482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Roslyn</a:t>
            </a:r>
            <a:endParaRPr lang="it-IT" dirty="0"/>
          </a:p>
        </p:txBody>
      </p:sp>
      <p:pic>
        <p:nvPicPr>
          <p:cNvPr id="1028" name="Picture 4" descr="Dll icon | Myiconfin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897" y="5344686"/>
            <a:ext cx="1030674" cy="103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F27B-8ACA-45D0-8176-1564A1D7963A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832755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 dei componenti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172200" y="2023333"/>
            <a:ext cx="5181600" cy="3553683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.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razor</a:t>
            </a: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Attributo HTML o Parametro</a:t>
            </a:r>
          </a:p>
          <a:p>
            <a:pPr>
              <a:lnSpc>
                <a:spcPct val="160000"/>
              </a:lnSpc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Testo</a:t>
            </a:r>
          </a:p>
          <a:p>
            <a:pPr>
              <a:lnSpc>
                <a:spcPct val="160000"/>
              </a:lnSpc>
            </a:pP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handlers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bindings</a:t>
            </a: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(2-way)</a:t>
            </a:r>
          </a:p>
          <a:p>
            <a:pPr>
              <a:lnSpc>
                <a:spcPct val="160000"/>
              </a:lnSpc>
            </a:pPr>
            <a:endParaRPr lang="it-I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Segnaposto contenuto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8170" y="2159256"/>
            <a:ext cx="5568696" cy="3281835"/>
          </a:xfrm>
          <a:prstGeom prst="rect">
            <a:avLst/>
          </a:prstGeom>
        </p:spPr>
      </p:pic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FF27B-8ACA-45D0-8176-1564A1D7963A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64869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467</Words>
  <Application>Microsoft Office PowerPoint</Application>
  <PresentationFormat>Widescreen</PresentationFormat>
  <Paragraphs>129</Paragraphs>
  <Slides>13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Tema di Office</vt:lpstr>
      <vt:lpstr>IL FRAMEWORK BLAZOR</vt:lpstr>
      <vt:lpstr>Indice</vt:lpstr>
      <vt:lpstr>Contesto</vt:lpstr>
      <vt:lpstr>Il Framework Blazor</vt:lpstr>
      <vt:lpstr>Blazor Server</vt:lpstr>
      <vt:lpstr>WebAssembly</vt:lpstr>
      <vt:lpstr>Blazor WebAssembly</vt:lpstr>
      <vt:lpstr>Sviluppare con Blazor</vt:lpstr>
      <vt:lpstr>Primitive dei componenti</vt:lpstr>
      <vt:lpstr>BlazorPong - Shared</vt:lpstr>
      <vt:lpstr>Confronto stato attuale</vt:lpstr>
      <vt:lpstr>Conclusioni</vt:lpstr>
      <vt:lpstr>Grazie mille per l’attenzione</vt:lpstr>
    </vt:vector>
  </TitlesOfParts>
  <Company>Credito Emiliano SPA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BELACCA FRANCESCO</dc:creator>
  <cp:lastModifiedBy>FRANCESCO BELACCA</cp:lastModifiedBy>
  <cp:revision>62</cp:revision>
  <dcterms:created xsi:type="dcterms:W3CDTF">2020-06-16T17:11:03Z</dcterms:created>
  <dcterms:modified xsi:type="dcterms:W3CDTF">2020-08-13T16:10:18Z</dcterms:modified>
</cp:coreProperties>
</file>